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8"/>
  </p:notesMasterIdLst>
  <p:sldIdLst>
    <p:sldId id="258" r:id="rId3"/>
    <p:sldId id="318" r:id="rId4"/>
    <p:sldId id="261" r:id="rId5"/>
    <p:sldId id="274" r:id="rId6"/>
    <p:sldId id="266" r:id="rId7"/>
    <p:sldId id="276" r:id="rId8"/>
    <p:sldId id="3386" r:id="rId9"/>
    <p:sldId id="277" r:id="rId10"/>
    <p:sldId id="359" r:id="rId11"/>
    <p:sldId id="328" r:id="rId12"/>
    <p:sldId id="268" r:id="rId13"/>
    <p:sldId id="297" r:id="rId14"/>
    <p:sldId id="293" r:id="rId15"/>
    <p:sldId id="360" r:id="rId16"/>
    <p:sldId id="296" r:id="rId17"/>
    <p:sldId id="271" r:id="rId18"/>
    <p:sldId id="772" r:id="rId19"/>
    <p:sldId id="784" r:id="rId20"/>
    <p:sldId id="361" r:id="rId21"/>
    <p:sldId id="280" r:id="rId22"/>
    <p:sldId id="278" r:id="rId23"/>
    <p:sldId id="3383" r:id="rId24"/>
    <p:sldId id="355" r:id="rId25"/>
    <p:sldId id="362" r:id="rId26"/>
    <p:sldId id="338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4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431-46D1-96E4-D72543CD829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82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431-46D1-96E4-D72543CD829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431-46D1-96E4-D72543CD829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24971825018321012"/>
                  <c:y val="-6.1446732143909812E-2"/>
                </c:manualLayout>
              </c:layout>
              <c:tx>
                <c:rich>
                  <a:bodyPr rot="0" vert="horz"/>
                  <a:lstStyle/>
                  <a:p>
                    <a:pPr algn="ctr" rtl="0">
                      <a:defRPr/>
                    </a:pPr>
                    <a:r>
                      <a:rPr lang="zh-CN" altLang="en-US"/>
                      <a:t>文字内容
</a:t>
                    </a:r>
                    <a:fld id="{A86670D7-7ADC-4F16-8B68-2B95DB2A189B}" type="PERCENTAGE">
                      <a:rPr lang="en-US" altLang="zh-CN"/>
                      <a:pPr algn="ctr" rtl="0">
                        <a:defRPr/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A431-46D1-96E4-D72543CD8296}"/>
                </c:ext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431-46D1-96E4-D72543CD829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egendEntry>
        <c:idx val="1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egendEntry>
        <c:idx val="2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egendEntry>
        <c:idx val="3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774"/>
          <c:w val="6.7702007702854783E-2"/>
          <c:h val="0.347686455034387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FL</c:v>
                </c:pt>
                <c:pt idx="1">
                  <c:v>PH</c:v>
                </c:pt>
                <c:pt idx="2">
                  <c:v>ML</c:v>
                </c:pt>
                <c:pt idx="3">
                  <c:v>SJ</c:v>
                </c:pt>
                <c:pt idx="4">
                  <c:v>DK</c:v>
                </c:pt>
                <c:pt idx="5">
                  <c:v>HG</c:v>
                </c:pt>
                <c:pt idx="6">
                  <c:v>SO</c:v>
                </c:pt>
                <c:pt idx="7">
                  <c:v>UD</c:v>
                </c:pt>
                <c:pt idx="8">
                  <c:v>SM</c:v>
                </c:pt>
                <c:pt idx="9">
                  <c:v>MN</c:v>
                </c:pt>
                <c:pt idx="10">
                  <c:v>UK</c:v>
                </c:pt>
                <c:pt idx="11">
                  <c:v>US</c:v>
                </c:pt>
                <c:pt idx="12">
                  <c:v>IN</c:v>
                </c:pt>
                <c:pt idx="13">
                  <c:v>KR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2.5</c:v>
                </c:pt>
                <c:pt idx="6">
                  <c:v>1.5</c:v>
                </c:pt>
                <c:pt idx="7">
                  <c:v>5</c:v>
                </c:pt>
                <c:pt idx="8">
                  <c:v>2.4</c:v>
                </c:pt>
                <c:pt idx="9">
                  <c:v>4</c:v>
                </c:pt>
                <c:pt idx="10">
                  <c:v>2.6</c:v>
                </c:pt>
                <c:pt idx="11">
                  <c:v>1.8</c:v>
                </c:pt>
                <c:pt idx="12">
                  <c:v>3</c:v>
                </c:pt>
                <c:pt idx="13">
                  <c:v>2.9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7C2-400A-87C0-9FB194AF09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1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3175">
                <a:solidFill>
                  <a:schemeClr val="accent6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FL</c:v>
                </c:pt>
                <c:pt idx="1">
                  <c:v>PH</c:v>
                </c:pt>
                <c:pt idx="2">
                  <c:v>ML</c:v>
                </c:pt>
                <c:pt idx="3">
                  <c:v>SJ</c:v>
                </c:pt>
                <c:pt idx="4">
                  <c:v>DK</c:v>
                </c:pt>
                <c:pt idx="5">
                  <c:v>HG</c:v>
                </c:pt>
                <c:pt idx="6">
                  <c:v>SO</c:v>
                </c:pt>
                <c:pt idx="7">
                  <c:v>UD</c:v>
                </c:pt>
                <c:pt idx="8">
                  <c:v>SM</c:v>
                </c:pt>
                <c:pt idx="9">
                  <c:v>MN</c:v>
                </c:pt>
                <c:pt idx="10">
                  <c:v>UK</c:v>
                </c:pt>
                <c:pt idx="11">
                  <c:v>US</c:v>
                </c:pt>
                <c:pt idx="12">
                  <c:v>IN</c:v>
                </c:pt>
                <c:pt idx="13">
                  <c:v>KR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  <c:pt idx="5">
                  <c:v>2.5</c:v>
                </c:pt>
                <c:pt idx="6">
                  <c:v>3.6</c:v>
                </c:pt>
                <c:pt idx="7">
                  <c:v>4</c:v>
                </c:pt>
                <c:pt idx="8">
                  <c:v>1.5</c:v>
                </c:pt>
                <c:pt idx="9">
                  <c:v>3.2</c:v>
                </c:pt>
                <c:pt idx="10">
                  <c:v>2.5</c:v>
                </c:pt>
                <c:pt idx="11">
                  <c:v>3</c:v>
                </c:pt>
                <c:pt idx="12">
                  <c:v>2.9</c:v>
                </c:pt>
                <c:pt idx="13">
                  <c:v>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7C2-400A-87C0-9FB194AF0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98227840"/>
        <c:axId val="-898227296"/>
      </c:lineChart>
      <c:catAx>
        <c:axId val="-89822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-898227296"/>
        <c:crosses val="autoZero"/>
        <c:auto val="1"/>
        <c:lblAlgn val="ctr"/>
        <c:lblOffset val="100"/>
        <c:noMultiLvlLbl val="0"/>
      </c:catAx>
      <c:valAx>
        <c:axId val="-898227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-898227840"/>
        <c:crosses val="autoZero"/>
        <c:crossBetween val="between"/>
      </c:valAx>
      <c:spPr>
        <a:noFill/>
        <a:ln w="3175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1A13A-D60A-422D-BAA6-E4E7ADFA2A2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886AE-BC43-4E5F-A7F0-F089821543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84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302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E94B9-1F08-48DF-B7B6-E879767F1CA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55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2F32F-46EB-4DFD-A0FE-5CC4E668260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861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F2227-66F8-45BA-B3AD-F5BB71B849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819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316C-3D54-439B-9175-227A00B8C09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638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931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329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1E8CE-9CC8-49CD-83DC-F491AC292AD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66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2050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5744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728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8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4672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106173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148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0822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979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2609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069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028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075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7A10D-3B38-4C9C-9172-F30824FEEB9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100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80703-50DB-4CF9-AED1-378856D555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140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688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338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79FFF1-5516-4089-983F-AC52072E3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80C9553-F799-4C7E-AC50-E7319C2496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A484C1-C7B1-47D7-9F24-203E572F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33B898-3977-4EFE-B0DE-407EE9604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12F428F-BFBD-400E-A268-93675CB9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50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A2F040-D2CC-4D15-9981-D5CCF6169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F4ED89A-E1D0-4FED-AF5B-0B3A3DF6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68F409-2EE7-4E35-A1E6-9649C6E6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37E3929-2542-4023-8C1E-DF83FF32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416BCD3-BB33-40E1-B226-154B6876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47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182990A-5E78-48DA-8B1D-69A2E67905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F869ED9-72F0-4AB5-8DE4-2DEF75993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E6EB67-5918-460D-B8F1-9C934B06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A56952-31F5-48B6-B8E0-6053A917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4B58A8-9B83-4AAF-86A2-6DD23F47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0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57330"/>
      </p:ext>
    </p:extLst>
  </p:cSld>
  <p:clrMapOvr>
    <a:masterClrMapping/>
  </p:clrMapOvr>
  <p:transition spd="slow" advTm="1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144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1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9120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729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063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58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62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023233-F927-4518-A423-66A8E62FE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0D5ACC5-720E-4889-BC80-E3A4A0EA9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4F17C7-D264-4E6D-B540-93BD3C4F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E7D9222-2A75-4914-A58C-DC0EA0DBD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A6FAC89-C0D0-441F-80F7-910664F9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37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375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85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62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000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35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040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30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41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9A7C6D-C159-47CD-9A53-668AD4BBE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B072288-AF78-4398-BDC0-C36BBA22B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475C9E-1872-4158-9819-8AF136A3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3D4CDC-DDE6-4FAB-BA0F-AB1A733A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45434B5-FC20-45B2-AC33-4C0939D7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9EA490E-0757-4971-A093-86BC150F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D32C1C-16E8-4561-8B01-7291D5997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368CDBE-F085-4B26-87B6-DBA93552B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24B3762-03A4-4419-89E2-3A123B94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DC28077-EA45-4D93-BB7C-81052A4C4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B9E9CAE-0286-495F-87E9-CDDDAEF5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88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0E878F-26A5-407D-B38C-75A1EF7DC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2806A40-E156-4CA3-BB46-C077FEB11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667EC0A-1883-429B-8F73-B743C390F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9FAA717-F83A-439C-A5A2-9B3E4A7C8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98A8E2C-B8AC-402B-AF85-4B15AC36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2E88E68-B000-485B-89F9-00060A6FF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B014B78-B649-4EEC-90A3-6E7A7D5BB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F4E6B48-D59B-4091-8F40-1FCEDC7C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4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00B42C-C3EB-49FA-8D92-0CD3471B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8945836-E41A-4B88-B342-D1223612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FCCE0D2-92C4-46E5-992D-143C59FD0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4DA7FE9-8E2E-494B-B8DF-C43E402B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08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F3C62BD-51FA-4874-9CDE-0B439A55D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1F37A59-0B14-4152-AAD8-59B0DF53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B830615-BC10-4C9B-9240-20F583A5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07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86EDE3-4395-4F88-BD97-7E7CDB9FA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9C9A60D-9249-4B5F-9455-A6A43F186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DC37FD2-21CA-4D35-9160-01163EBB6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96068FC-D59E-42EE-AE0F-65AC70EA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186DEEA-E6C6-4B57-B157-1E148CED8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3A63846-694E-4BA3-B1FD-3EA9C1BC0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1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0EE0D14-FE72-4798-8970-9CDFCED2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FA77EF6-EB07-4511-980E-921BF47E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BB03064-31E1-4B80-AAA0-684F6AD9D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2B3B429-9BAC-47E1-88AC-53642248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76D896D-0829-4DF4-99FB-86C91F206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2062671-E355-434A-AD85-F747C9C8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4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8B9262F-3032-494D-90C0-969EB974C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497F3C3-A9C0-443D-93B0-C20B41F60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E00BD63-5670-4677-BF00-62DF6209D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58E1B-5923-4CAF-B9CC-D14A574623CF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0BF3D1-76EF-4DC2-A169-BD021359C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6C5D55-7E5F-4181-A809-C8DC293A1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E7EF003-4D3E-4CC8-8E66-BB947777430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89AFA6-3DE3-4BF5-A91A-477FB646848F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4245">
            <a:off x="-1589265" y="604976"/>
            <a:ext cx="4591452" cy="459145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63F993B-02E4-4B77-A399-04BE8C5F4523}"/>
              </a:ext>
            </a:extLst>
          </p:cNvPr>
          <p:cNvSpPr/>
          <p:nvPr userDrawn="1"/>
        </p:nvSpPr>
        <p:spPr>
          <a:xfrm>
            <a:off x="641839" y="281354"/>
            <a:ext cx="10893669" cy="63128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384EECF-0FCD-45F4-A9F9-5EE45CFA5E1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4245">
            <a:off x="9896272" y="3342313"/>
            <a:ext cx="4591452" cy="459145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92E179E-F909-403D-A155-B4D3A20E8946}"/>
              </a:ext>
            </a:extLst>
          </p:cNvPr>
          <p:cNvSpPr/>
          <p:nvPr userDrawn="1"/>
        </p:nvSpPr>
        <p:spPr>
          <a:xfrm>
            <a:off x="12274062" y="2567354"/>
            <a:ext cx="773723" cy="488852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41244BA6-9BA6-4B46-96DE-8B2A97929B73}"/>
              </a:ext>
            </a:extLst>
          </p:cNvPr>
          <p:cNvSpPr/>
          <p:nvPr userDrawn="1"/>
        </p:nvSpPr>
        <p:spPr>
          <a:xfrm>
            <a:off x="5108453" y="400333"/>
            <a:ext cx="23888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spc="788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添加替换内容</a:t>
            </a:r>
            <a:endParaRPr lang="en-US" altLang="zh-CN" sz="1800" spc="788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63658C5-380E-49AA-81FB-66A7A911547A}"/>
              </a:ext>
            </a:extLst>
          </p:cNvPr>
          <p:cNvSpPr/>
          <p:nvPr userDrawn="1"/>
        </p:nvSpPr>
        <p:spPr>
          <a:xfrm>
            <a:off x="4890979" y="799542"/>
            <a:ext cx="2622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0" spc="300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Montserrat" charset="0"/>
              </a:rPr>
              <a:t>WRITE HEREYOUR TITLE</a:t>
            </a:r>
          </a:p>
        </p:txBody>
      </p:sp>
    </p:spTree>
    <p:extLst>
      <p:ext uri="{BB962C8B-B14F-4D97-AF65-F5344CB8AC3E}">
        <p14:creationId xmlns:p14="http://schemas.microsoft.com/office/powerpoint/2010/main" val="144513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7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notesSlide" Target="../notesSlides/notesSlide10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9186AD8-7E6B-4962-9ED2-64EBBE17B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FF2E4A98-53F0-47F1-ADD7-AA17F93DAA6E}"/>
              </a:ext>
            </a:extLst>
          </p:cNvPr>
          <p:cNvSpPr txBox="1"/>
          <p:nvPr/>
        </p:nvSpPr>
        <p:spPr>
          <a:xfrm>
            <a:off x="917021" y="3976481"/>
            <a:ext cx="7579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创</a:t>
            </a:r>
            <a:r>
              <a:rPr lang="zh-CN" altLang="en-US" sz="54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意</a:t>
            </a:r>
            <a:r>
              <a:rPr lang="zh-CN" altLang="en-US" sz="54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黑</a:t>
            </a:r>
            <a:r>
              <a:rPr lang="zh-CN" altLang="en-US" sz="54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灰通用</a:t>
            </a:r>
            <a:r>
              <a:rPr lang="en-US" altLang="zh-CN" sz="54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PPT</a:t>
            </a:r>
            <a:r>
              <a:rPr lang="zh-CN" altLang="en-US" sz="54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8" name="圆角矩形 18">
            <a:extLst>
              <a:ext uri="{FF2B5EF4-FFF2-40B4-BE49-F238E27FC236}">
                <a16:creationId xmlns:a16="http://schemas.microsoft.com/office/drawing/2014/main" xmlns="" id="{7F80EB09-91BC-4E3B-8429-DECA0CDFAB34}"/>
              </a:ext>
            </a:extLst>
          </p:cNvPr>
          <p:cNvSpPr/>
          <p:nvPr/>
        </p:nvSpPr>
        <p:spPr>
          <a:xfrm>
            <a:off x="1093716" y="4980192"/>
            <a:ext cx="3337719" cy="412305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：</a:t>
            </a:r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优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品</a:t>
            </a:r>
            <a:r>
              <a:rPr lang="en-US" altLang="zh-CN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PPT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  </a:t>
            </a:r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时间：</a:t>
            </a:r>
            <a:r>
              <a:rPr lang="en-US" altLang="zh-CN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20xx.xx.xx</a:t>
            </a:r>
            <a:endParaRPr lang="zh-CN" altLang="en-US" sz="1314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xmlns="" id="{4BF92E8A-4076-410C-B367-5C0E00F03AC8}"/>
              </a:ext>
            </a:extLst>
          </p:cNvPr>
          <p:cNvSpPr txBox="1"/>
          <p:nvPr/>
        </p:nvSpPr>
        <p:spPr>
          <a:xfrm>
            <a:off x="1036566" y="5520610"/>
            <a:ext cx="7147719" cy="552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2E5F5B4-6D61-49A8-90CD-719B0A411475}"/>
              </a:ext>
            </a:extLst>
          </p:cNvPr>
          <p:cNvSpPr txBox="1"/>
          <p:nvPr/>
        </p:nvSpPr>
        <p:spPr>
          <a:xfrm>
            <a:off x="938646" y="2743617"/>
            <a:ext cx="3402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 </a:t>
            </a:r>
            <a:r>
              <a:rPr lang="en-US" altLang="zh-CN" sz="72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0 </a:t>
            </a:r>
            <a:r>
              <a:rPr lang="en-US" altLang="zh-CN" sz="72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X</a:t>
            </a:r>
            <a:r>
              <a:rPr lang="en-US" altLang="zh-CN" sz="72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</a:t>
            </a:r>
            <a:r>
              <a:rPr lang="en-US" altLang="zh-CN" sz="7200" b="1" dirty="0" err="1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X</a:t>
            </a:r>
            <a:endParaRPr lang="zh-CN" altLang="en-US" sz="7200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1AF3C0-AAC5-4970-A935-305CB06CB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14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PA_淘宝网Chenying0907出品 6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31079" y="2297149"/>
            <a:ext cx="2131354" cy="2130425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1" name="PA_淘宝网Chenying0907出品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6092239" y="2297150"/>
            <a:ext cx="2378928" cy="2378075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2" name="PA_淘宝网Chenying0907出品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4329071" y="2297148"/>
            <a:ext cx="2110723" cy="2109789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3" name="PA_淘宝网Chenying0907出品 19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8510841" y="3216311"/>
            <a:ext cx="1155343" cy="1244600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4" name="PA_淘宝网Chenying0907出品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810301" y="3067086"/>
            <a:ext cx="818898" cy="81915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5" name="PA_淘宝网Chenying0907出品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841674" y="3067086"/>
            <a:ext cx="818898" cy="8191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6" name="PA_淘宝网Chenying0907出品 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871459" y="3067086"/>
            <a:ext cx="818898" cy="8191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7" name="PA_淘宝网Chenying0907出品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42242" y="2028861"/>
            <a:ext cx="576085" cy="5762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8" name="PA_淘宝网Chenying0907出品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945013" y="4211675"/>
            <a:ext cx="576085" cy="57626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9" name="PA_淘宝网Chenying0907出品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958927" y="2181261"/>
            <a:ext cx="577672" cy="5762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90" name="PA_淘宝网Chenying0907出品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091870" y="4279936"/>
            <a:ext cx="577672" cy="5762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91" name="PA_淘宝网Chenying0907出品 1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037728" y="3067086"/>
            <a:ext cx="818898" cy="8191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92" name="PA_淘宝网Chenying0907出品 3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742075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24593" name="PA_淘宝网Chenying0907出品 3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781383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24594" name="PA_淘宝网Chenying0907出品 3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816723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24595" name="PA_淘宝网Chenying0907出品 3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979025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34" name="išľíďè">
            <a:extLst>
              <a:ext uri="{FF2B5EF4-FFF2-40B4-BE49-F238E27FC236}">
                <a16:creationId xmlns:a16="http://schemas.microsoft.com/office/drawing/2014/main" xmlns="" id="{F7F7924B-DC54-46A9-9399-2470C15E8741}"/>
              </a:ext>
            </a:extLst>
          </p:cNvPr>
          <p:cNvSpPr/>
          <p:nvPr/>
        </p:nvSpPr>
        <p:spPr bwMode="auto">
          <a:xfrm>
            <a:off x="851723" y="419403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5" name="iSlíďè">
            <a:extLst>
              <a:ext uri="{FF2B5EF4-FFF2-40B4-BE49-F238E27FC236}">
                <a16:creationId xmlns:a16="http://schemas.microsoft.com/office/drawing/2014/main" xmlns="" id="{FAC6AA7F-0051-4F99-8E6B-1E15CA6C997D}"/>
              </a:ext>
            </a:extLst>
          </p:cNvPr>
          <p:cNvSpPr txBox="1"/>
          <p:nvPr/>
        </p:nvSpPr>
        <p:spPr bwMode="auto">
          <a:xfrm>
            <a:off x="859116" y="385958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6" name="išľíďè">
            <a:extLst>
              <a:ext uri="{FF2B5EF4-FFF2-40B4-BE49-F238E27FC236}">
                <a16:creationId xmlns:a16="http://schemas.microsoft.com/office/drawing/2014/main" xmlns="" id="{D94B9B63-9C8E-433E-AC4F-FD4BB0640768}"/>
              </a:ext>
            </a:extLst>
          </p:cNvPr>
          <p:cNvSpPr/>
          <p:nvPr/>
        </p:nvSpPr>
        <p:spPr bwMode="auto">
          <a:xfrm>
            <a:off x="4699823" y="462266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iSlíďè">
            <a:extLst>
              <a:ext uri="{FF2B5EF4-FFF2-40B4-BE49-F238E27FC236}">
                <a16:creationId xmlns:a16="http://schemas.microsoft.com/office/drawing/2014/main" xmlns="" id="{E0D0DC61-5F71-4154-85FC-15C8B86246DC}"/>
              </a:ext>
            </a:extLst>
          </p:cNvPr>
          <p:cNvSpPr txBox="1"/>
          <p:nvPr/>
        </p:nvSpPr>
        <p:spPr bwMode="auto">
          <a:xfrm>
            <a:off x="4707216" y="428821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8" name="išľíďè">
            <a:extLst>
              <a:ext uri="{FF2B5EF4-FFF2-40B4-BE49-F238E27FC236}">
                <a16:creationId xmlns:a16="http://schemas.microsoft.com/office/drawing/2014/main" xmlns="" id="{E44B1567-2AEE-45D0-88DE-7FC4280AB0C4}"/>
              </a:ext>
            </a:extLst>
          </p:cNvPr>
          <p:cNvSpPr/>
          <p:nvPr/>
        </p:nvSpPr>
        <p:spPr bwMode="auto">
          <a:xfrm>
            <a:off x="6900098" y="255573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9" name="iSlíďè">
            <a:extLst>
              <a:ext uri="{FF2B5EF4-FFF2-40B4-BE49-F238E27FC236}">
                <a16:creationId xmlns:a16="http://schemas.microsoft.com/office/drawing/2014/main" xmlns="" id="{5925393F-4D79-49D6-B0CF-F47229F8E4D5}"/>
              </a:ext>
            </a:extLst>
          </p:cNvPr>
          <p:cNvSpPr txBox="1"/>
          <p:nvPr/>
        </p:nvSpPr>
        <p:spPr bwMode="auto">
          <a:xfrm>
            <a:off x="6907491" y="222128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0" name="išľíďè">
            <a:extLst>
              <a:ext uri="{FF2B5EF4-FFF2-40B4-BE49-F238E27FC236}">
                <a16:creationId xmlns:a16="http://schemas.microsoft.com/office/drawing/2014/main" xmlns="" id="{C1BEF994-B2CC-4EFE-8A41-E43F4249AD92}"/>
              </a:ext>
            </a:extLst>
          </p:cNvPr>
          <p:cNvSpPr/>
          <p:nvPr/>
        </p:nvSpPr>
        <p:spPr bwMode="auto">
          <a:xfrm>
            <a:off x="9014648" y="456551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1" name="iSlíďè">
            <a:extLst>
              <a:ext uri="{FF2B5EF4-FFF2-40B4-BE49-F238E27FC236}">
                <a16:creationId xmlns:a16="http://schemas.microsoft.com/office/drawing/2014/main" xmlns="" id="{1D8265C8-BA28-480E-9C91-7F847C823918}"/>
              </a:ext>
            </a:extLst>
          </p:cNvPr>
          <p:cNvSpPr txBox="1"/>
          <p:nvPr/>
        </p:nvSpPr>
        <p:spPr bwMode="auto">
          <a:xfrm>
            <a:off x="9022041" y="423106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81810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5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build="p" animBg="1"/>
      <p:bldP spid="24582" grpId="0" animBg="1" autoUpdateAnimBg="0"/>
      <p:bldP spid="24583" grpId="0" animBg="1"/>
      <p:bldP spid="24584" grpId="0" animBg="1"/>
      <p:bldP spid="24585" grpId="0" animBg="1"/>
      <p:bldP spid="24586" grpId="0" build="p" animBg="1"/>
      <p:bldP spid="24587" grpId="0" animBg="1" autoUpdateAnimBg="0"/>
      <p:bldP spid="24588" grpId="0" animBg="1"/>
      <p:bldP spid="24589" grpId="0" animBg="1"/>
      <p:bldP spid="24590" grpId="0" animBg="1"/>
      <p:bldP spid="24591" grpId="0" build="p" animBg="1"/>
      <p:bldP spid="24592" grpId="0" animBg="1" autoUpdateAnimBg="0"/>
      <p:bldP spid="24593" grpId="0"/>
      <p:bldP spid="24594" grpId="0"/>
      <p:bldP spid="245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6396CFD7-1C0C-4828-9F4C-987F32584BD9}"/>
              </a:ext>
            </a:extLst>
          </p:cNvPr>
          <p:cNvGrpSpPr/>
          <p:nvPr/>
        </p:nvGrpSpPr>
        <p:grpSpPr>
          <a:xfrm>
            <a:off x="3381418" y="1489084"/>
            <a:ext cx="5129113" cy="3208178"/>
            <a:chOff x="1044693" y="1494984"/>
            <a:chExt cx="4429013" cy="2770277"/>
          </a:xfrm>
        </p:grpSpPr>
        <p:grpSp>
          <p:nvGrpSpPr>
            <p:cNvPr id="5" name="a34200a8-86da-497c-9111-9683dd99d103" descr="kwsAAB+LCAAAAAAABADdVNFu0zAU/RcDbxVKIthQ31KgW4XGJlptD6gPJrltvDl25NxMZVX+HTuJU4emI31A6vbWXp+be8718dmSt/g7AzIm85Qq/MLoWtF0hpCSEZnFZCwKzkdkwkTMxPpCySLLyfjntm1zT+4YJp8ll8r0CoaM8lvKCw3bw1vY3vn1asUiWCSQgsUsmMBQxPOExhrhvfc0H8XWCQrI86Zw/eseInTaxh8NqsgT/c030+mH4PwsDM3HqjFeWRqKMWz0b1skdmDD0WyhV6w5cLU25RuqVwcIqkdvp2UHHBm9OWAYRSCwYV4Lqup7Oi39dqjeSgbf9ecMUzKh0UNV8e1um3/LPZGahB7ZKZaj05MaHJJaqVvABoeKW/bIa21b+/CftrWwKyZYWqQNrKJ7RTdOyffqIotjDi5sJvQyHtsJvqnVF4VKD5hKlVLUA7de+W73Ps50b59jLZ+hjr2ROTIpjrvIpsm9yltQyCLKQ87WItWrNl0SUZrYuJSKPUmB3WOtDzBK9Pk3gKxZ4Jw96YErynNw/Wou2apr7fwDOEX22EF0aj455JW/YIeexm47Hf/US37mcRgXHrdS0+Hus+/yjzJ+Q6GP97O+P9G49rxPXydeb1z7rzGug44ng9cc10PFveS4PvfduPZPMq4XMvs/WR0MyepgWFYffhcvLKuDoVm9LP8A5fdChZMLAAA=">
              <a:extLst>
                <a:ext uri="{FF2B5EF4-FFF2-40B4-BE49-F238E27FC236}">
                  <a16:creationId xmlns:a16="http://schemas.microsoft.com/office/drawing/2014/main" xmlns="" id="{AC29134A-264B-4B46-AA29-A48332C222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44693" y="1494984"/>
              <a:ext cx="962427" cy="2770277"/>
              <a:chOff x="2915267" y="1311544"/>
              <a:chExt cx="1283236" cy="3693703"/>
            </a:xfrm>
          </p:grpSpPr>
          <p:sp>
            <p:nvSpPr>
              <p:cNvPr id="6" name="BackShape">
                <a:extLst>
                  <a:ext uri="{FF2B5EF4-FFF2-40B4-BE49-F238E27FC236}">
                    <a16:creationId xmlns:a16="http://schemas.microsoft.com/office/drawing/2014/main" xmlns="" id="{1467AFF7-6159-4FEF-B730-62B3101CC00B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" name="RelativeShape1">
                <a:extLst>
                  <a:ext uri="{FF2B5EF4-FFF2-40B4-BE49-F238E27FC236}">
                    <a16:creationId xmlns:a16="http://schemas.microsoft.com/office/drawing/2014/main" xmlns="" id="{1E145B9B-09EA-48B6-9C36-DA28CB0E601B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" name="RelativeShape2">
                <a:extLst>
                  <a:ext uri="{FF2B5EF4-FFF2-40B4-BE49-F238E27FC236}">
                    <a16:creationId xmlns:a16="http://schemas.microsoft.com/office/drawing/2014/main" xmlns="" id="{B720AC28-7530-40F7-857E-BADD11CA5247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ValueShape2">
                <a:extLst>
                  <a:ext uri="{FF2B5EF4-FFF2-40B4-BE49-F238E27FC236}">
                    <a16:creationId xmlns:a16="http://schemas.microsoft.com/office/drawing/2014/main" xmlns="" id="{01FE2005-6889-4A37-A06C-E56316290DDC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18886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0" name="ValueShape1">
                <a:extLst>
                  <a:ext uri="{FF2B5EF4-FFF2-40B4-BE49-F238E27FC236}">
                    <a16:creationId xmlns:a16="http://schemas.microsoft.com/office/drawing/2014/main" xmlns="" id="{7A0DB95F-65D7-4FB2-9934-9AC60223C0B6}"/>
                  </a:ext>
                </a:extLst>
              </p:cNvPr>
              <p:cNvSpPr/>
              <p:nvPr/>
            </p:nvSpPr>
            <p:spPr>
              <a:xfrm>
                <a:off x="3238344" y="2169039"/>
                <a:ext cx="399773" cy="783808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" name="ValueText1">
                <a:extLst>
                  <a:ext uri="{FF2B5EF4-FFF2-40B4-BE49-F238E27FC236}">
                    <a16:creationId xmlns:a16="http://schemas.microsoft.com/office/drawing/2014/main" xmlns="" id="{5DEFE65F-D05F-4954-9B9A-88AAA15CDC82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83%</a:t>
                </a:r>
              </a:p>
            </p:txBody>
          </p:sp>
          <p:sp>
            <p:nvSpPr>
              <p:cNvPr id="12" name="ValueText2">
                <a:extLst>
                  <a:ext uri="{FF2B5EF4-FFF2-40B4-BE49-F238E27FC236}">
                    <a16:creationId xmlns:a16="http://schemas.microsoft.com/office/drawing/2014/main" xmlns="" id="{BB9F1A1B-3CF5-4A0D-B2C3-DC444D12D773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20%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113971D9-626B-47DB-90FE-444C2DD3C927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4" name="LineShape">
                <a:extLst>
                  <a:ext uri="{FF2B5EF4-FFF2-40B4-BE49-F238E27FC236}">
                    <a16:creationId xmlns:a16="http://schemas.microsoft.com/office/drawing/2014/main" xmlns="" id="{63353A3B-BA9F-4FF9-A51F-5866280408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52576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15" name="a34200a8-86da-497c-9111-9683dd99d103" descr="kwsAAB+LCAAAAAAABADdVMGO0zAQ/RcDtwolASHRW5clUKFlV7TaPaAeTDJtBhw7ciarslX+HTuJ04SmS3pA2u6tHb/JvDd+fjv2kn5nwKZskXJNl8g3mqdzgpRN2DxmU1kIMWEXKGOUm09aFVnOpt93bVv35A4p+aCE0rZXIiEXt1wUBnaAd7CD8+v1GiNYJpCCwyxR0kzGi4THBuG99gwfjZuEJOR5U7j+8RMi6rRN31lUkSfmmy/CMPzoX74J7ceqMV5ZWooxbM1vV2RuYMPRbmFQrD3oam3KN9ysDgj0gN5eyx44sXpzoFkUgaSGeS2oqh/odPTboWYrGXw1n7NM2QWPflUV3+22+bc6EGlImJG9Yjl5elKDY1IrdUvY0lhxqwF5rW1rH/7Ttg52hRLTIm1gFd0rvu2UfK8uYhwL6MLm0izjvp3g21p9UaTNgFDplJMZuPPKV/v38db0DjnW8Rnr2BuVEyp52kU2Td2rvAVNGHExE7iRqVm17VJEysbGZ6XxQUnqHxt9QFFizr8AZM0CF/hgBq65yKHrV3vJTl1r528gOOF9D9Gr+eyYV/6CHXsa++30/FMv+ZHHYV142kptR3efQ5d/kvEbCkO8H/X9+cW1/xzjOuh5MnjOcT1W3DnH9fteXPtPMq6XKvs/WR2MyepgXFYffxdnltXB2KxelX8AiDrhBJMLAAA=">
              <a:extLst>
                <a:ext uri="{FF2B5EF4-FFF2-40B4-BE49-F238E27FC236}">
                  <a16:creationId xmlns:a16="http://schemas.microsoft.com/office/drawing/2014/main" xmlns="" id="{9C938467-75F1-47E3-A6C2-017B201ADAB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5834" y="1494984"/>
              <a:ext cx="784445" cy="2770277"/>
              <a:chOff x="2915267" y="1311544"/>
              <a:chExt cx="1045927" cy="3693703"/>
            </a:xfrm>
          </p:grpSpPr>
          <p:sp>
            <p:nvSpPr>
              <p:cNvPr id="16" name="BackShape">
                <a:extLst>
                  <a:ext uri="{FF2B5EF4-FFF2-40B4-BE49-F238E27FC236}">
                    <a16:creationId xmlns:a16="http://schemas.microsoft.com/office/drawing/2014/main" xmlns="" id="{27A18485-0C44-4D49-BABB-A90CDB20BC6A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" name="RelativeShape1">
                <a:extLst>
                  <a:ext uri="{FF2B5EF4-FFF2-40B4-BE49-F238E27FC236}">
                    <a16:creationId xmlns:a16="http://schemas.microsoft.com/office/drawing/2014/main" xmlns="" id="{721209B6-D192-4A25-A250-35A4D4721D94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RelativeShape2">
                <a:extLst>
                  <a:ext uri="{FF2B5EF4-FFF2-40B4-BE49-F238E27FC236}">
                    <a16:creationId xmlns:a16="http://schemas.microsoft.com/office/drawing/2014/main" xmlns="" id="{3E10C084-7B57-47F1-8EB2-BD1FB9617CBB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ValueShape2">
                <a:extLst>
                  <a:ext uri="{FF2B5EF4-FFF2-40B4-BE49-F238E27FC236}">
                    <a16:creationId xmlns:a16="http://schemas.microsoft.com/office/drawing/2014/main" xmlns="" id="{54FDFA68-8DEE-4B34-8F13-E50A400B90C2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849912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0" name="ValueShape1">
                <a:extLst>
                  <a:ext uri="{FF2B5EF4-FFF2-40B4-BE49-F238E27FC236}">
                    <a16:creationId xmlns:a16="http://schemas.microsoft.com/office/drawing/2014/main" xmlns="" id="{F5243794-F024-4B2E-A02B-19ED17F09DAF}"/>
                  </a:ext>
                </a:extLst>
              </p:cNvPr>
              <p:cNvSpPr/>
              <p:nvPr/>
            </p:nvSpPr>
            <p:spPr>
              <a:xfrm>
                <a:off x="3238344" y="2575108"/>
                <a:ext cx="399773" cy="37773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ValueText1">
                <a:extLst>
                  <a:ext uri="{FF2B5EF4-FFF2-40B4-BE49-F238E27FC236}">
                    <a16:creationId xmlns:a16="http://schemas.microsoft.com/office/drawing/2014/main" xmlns="" id="{12214D8E-4617-481D-9ADE-FF71111F1CF6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40%</a:t>
                </a:r>
              </a:p>
            </p:txBody>
          </p:sp>
          <p:sp>
            <p:nvSpPr>
              <p:cNvPr id="22" name="ValueText2">
                <a:extLst>
                  <a:ext uri="{FF2B5EF4-FFF2-40B4-BE49-F238E27FC236}">
                    <a16:creationId xmlns:a16="http://schemas.microsoft.com/office/drawing/2014/main" xmlns="" id="{A17E37E3-9BE9-4D19-844C-C6C5CF5889D5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90%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4CD68B96-71E2-4C94-86EF-736732D13B41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24" name="LineShape">
                <a:extLst>
                  <a:ext uri="{FF2B5EF4-FFF2-40B4-BE49-F238E27FC236}">
                    <a16:creationId xmlns:a16="http://schemas.microsoft.com/office/drawing/2014/main" xmlns="" id="{617F809F-EFF4-4C0A-AA1C-01EF05BA09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5" name="a34200a8-86da-497c-9111-9683dd99d103" descr="kwsAAB+LCAAAAAAABADdVMGO0zAQ/RcDtwolAVroLQsqVGjZFa2WA+rBm0wbg2NHzmRVtsq/Yyd2mmzTJT0gdffWjt9k3hs/vx15iX8yIFOySKnCT4xuFE3nCCkZkXlMpqLgfEQumIiZ2HxWsshyMv25a9raJz8YJh8ll8r0CoaM8hvKCw07wDvYwfnVes0iWCaQgsMsmcBQxIuExhrhvfY0H8U2CQrIc1u4uv0FEbbapu8MqsgT/c0Xs9nbYDIOQ/OxaoxXloZiDFv92xWJG2g5mi30ijUHba22fE316gBB9ejttOyBI6M3BwyjCARa5rWgqn6g09FvhuqtZPBNf84wJRc0+l1VfLdb+291IFKT0CM7xXJ0flKDY1IrdUvY4lBxqx55jW1rH/7Ttg52yQRLi9TCKrqXdNsq+V5dZHHMoQ2bC72Mu2aCb2r1RaHSA2ZSpRT1wJ1Xvtq/j7Hu7XOs4zPUsdcyRybFaRdpm9pXeQMKWUR5yNlGpHrVpksiShMbX6Ri91Jg91jrA4wSff4VILMLXLB7PXBNeQ5tv5pLduoaO38HTpHddRCdmk+OeeUB7NjT2G+n4596yY88DuPC01ZqOtr77Lv8k4xvKfTxftT3ZxPXk25ce+H4w5veuPafY1wHHU8Gzzmuh4p7ynH9ftKOa/8s43ops/+T1cGQrA6GZfXxd/HEsjoYmtWr8i92TDNWkwsAAA==">
              <a:extLst>
                <a:ext uri="{FF2B5EF4-FFF2-40B4-BE49-F238E27FC236}">
                  <a16:creationId xmlns:a16="http://schemas.microsoft.com/office/drawing/2014/main" xmlns="" id="{DACF2E34-917B-4964-A45C-BC57E521AC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66976" y="1494984"/>
              <a:ext cx="784445" cy="2770277"/>
              <a:chOff x="2915267" y="1311544"/>
              <a:chExt cx="1045927" cy="3693703"/>
            </a:xfrm>
          </p:grpSpPr>
          <p:sp>
            <p:nvSpPr>
              <p:cNvPr id="26" name="BackShape">
                <a:extLst>
                  <a:ext uri="{FF2B5EF4-FFF2-40B4-BE49-F238E27FC236}">
                    <a16:creationId xmlns:a16="http://schemas.microsoft.com/office/drawing/2014/main" xmlns="" id="{1E76D6DD-D3CB-4BC3-8CD0-0F8E0D21A21D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RelativeShape1">
                <a:extLst>
                  <a:ext uri="{FF2B5EF4-FFF2-40B4-BE49-F238E27FC236}">
                    <a16:creationId xmlns:a16="http://schemas.microsoft.com/office/drawing/2014/main" xmlns="" id="{78535EB5-FA00-4EAF-A4F7-67920DDDD445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RelativeShape2">
                <a:extLst>
                  <a:ext uri="{FF2B5EF4-FFF2-40B4-BE49-F238E27FC236}">
                    <a16:creationId xmlns:a16="http://schemas.microsoft.com/office/drawing/2014/main" xmlns="" id="{5DF40461-84CB-45A9-BD28-A8B85744E2CD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9" name="ValueShape2">
                <a:extLst>
                  <a:ext uri="{FF2B5EF4-FFF2-40B4-BE49-F238E27FC236}">
                    <a16:creationId xmlns:a16="http://schemas.microsoft.com/office/drawing/2014/main" xmlns="" id="{A2D3768C-07BA-4AEC-AB85-DC40D51CCEDA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821582"/>
              </a:xfrm>
              <a:prstGeom prst="round2Same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0" name="ValueShape1">
                <a:extLst>
                  <a:ext uri="{FF2B5EF4-FFF2-40B4-BE49-F238E27FC236}">
                    <a16:creationId xmlns:a16="http://schemas.microsoft.com/office/drawing/2014/main" xmlns="" id="{9AFD5AF9-A4B9-4CFE-B675-F67AA5F82A88}"/>
                  </a:ext>
                </a:extLst>
              </p:cNvPr>
              <p:cNvSpPr/>
              <p:nvPr/>
            </p:nvSpPr>
            <p:spPr>
              <a:xfrm>
                <a:off x="3238344" y="2169039"/>
                <a:ext cx="399773" cy="783808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ValueText1">
                <a:extLst>
                  <a:ext uri="{FF2B5EF4-FFF2-40B4-BE49-F238E27FC236}">
                    <a16:creationId xmlns:a16="http://schemas.microsoft.com/office/drawing/2014/main" xmlns="" id="{850AE0D3-2243-4BF4-B480-419B43BFA23D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83%</a:t>
                </a:r>
              </a:p>
            </p:txBody>
          </p:sp>
          <p:sp>
            <p:nvSpPr>
              <p:cNvPr id="32" name="ValueText2">
                <a:extLst>
                  <a:ext uri="{FF2B5EF4-FFF2-40B4-BE49-F238E27FC236}">
                    <a16:creationId xmlns:a16="http://schemas.microsoft.com/office/drawing/2014/main" xmlns="" id="{B745BBBA-477C-47A8-9671-2310A1DED013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87%</a:t>
                </a: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935E316A-DCD6-48EC-A329-61FAB5BB3D71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4" name="LineShape">
                <a:extLst>
                  <a:ext uri="{FF2B5EF4-FFF2-40B4-BE49-F238E27FC236}">
                    <a16:creationId xmlns:a16="http://schemas.microsoft.com/office/drawing/2014/main" xmlns="" id="{B916FBCB-744F-4F8B-8DFC-C0EC1643F0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35" name="a34200a8-86da-497c-9111-9683dd99d103" descr="kwsAAB+LCAAAAAAABADdVNFO2zAU/Rdve6tQEqRp61uBhVUTA60VPKA+mOS2MXPsyLlBHVX+fXZipwlNWfowifLWXp+be8718dmQj/gnAzIms5QqvGB0pWg6RUjJiExjMhYF5yNyxkTMxOpSySLLyfh+07S1T+4YJueSS2V6BUNG+S3lhYbt4B1s5/x6uWQRzBNIwWHmTOBExLOExhrhnXiaj2KrBAXkuS1cPzxChK228WeDKvJEf/NDGIbf/IvT0HysGuOVpaEYw1r/dkXiBlqOZgu9Ys1BW6st31C9OkBQPXo7LVvgyOjNASdRBAIt81pQVd/R6eg3Q/VWMvipP2eYkjMa/a4qvtut/bfYEalJ6JGdYjl6e1KDfVIrdXNY41Bxix55jW1rH/7Ttg52xQRLi9TCKrpXdN0q+V5dZHHMoQ2bCr2Mp2aCb2r1RaHSA0KpUop64MYrP23fx+mXE6/PsY7PUMfeyByZFIddpG1qX+UtKGQR5RPOViLVqzZdElGa2PguFXuWArvHWh9glOjzHwCZXeCMPeuBS8pzaPvVXLJT19j5F3CK7KmD6NR8ss8rL2D7nsZ2Ox3/1Et+5XEYFx62UtPR3mff5R9kfEuhj/ervj++uPbfY1wHHU8G7zmuh4o76rj+2o5r/03G9Vxm/yergyFZHQzL6v3v4siyOhia1YvyL77kcEqTCwAA">
              <a:extLst>
                <a:ext uri="{FF2B5EF4-FFF2-40B4-BE49-F238E27FC236}">
                  <a16:creationId xmlns:a16="http://schemas.microsoft.com/office/drawing/2014/main" xmlns="" id="{08867D3D-01BC-4228-B5A8-8AB9F31EC56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78118" y="1494984"/>
              <a:ext cx="784445" cy="2770277"/>
              <a:chOff x="2915267" y="1311544"/>
              <a:chExt cx="1045927" cy="3693703"/>
            </a:xfrm>
          </p:grpSpPr>
          <p:sp>
            <p:nvSpPr>
              <p:cNvPr id="36" name="BackShape">
                <a:extLst>
                  <a:ext uri="{FF2B5EF4-FFF2-40B4-BE49-F238E27FC236}">
                    <a16:creationId xmlns:a16="http://schemas.microsoft.com/office/drawing/2014/main" xmlns="" id="{A0A64512-4191-40EE-9B34-44FBD6E4F83C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RelativeShape1">
                <a:extLst>
                  <a:ext uri="{FF2B5EF4-FFF2-40B4-BE49-F238E27FC236}">
                    <a16:creationId xmlns:a16="http://schemas.microsoft.com/office/drawing/2014/main" xmlns="" id="{E83716D9-B86E-4073-ACFD-C589E0038D50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8" name="RelativeShape2">
                <a:extLst>
                  <a:ext uri="{FF2B5EF4-FFF2-40B4-BE49-F238E27FC236}">
                    <a16:creationId xmlns:a16="http://schemas.microsoft.com/office/drawing/2014/main" xmlns="" id="{8C0D2D89-10E4-48FF-AD33-D41EB3236ED4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9" name="ValueShape2">
                <a:extLst>
                  <a:ext uri="{FF2B5EF4-FFF2-40B4-BE49-F238E27FC236}">
                    <a16:creationId xmlns:a16="http://schemas.microsoft.com/office/drawing/2014/main" xmlns="" id="{01F2C51D-01D0-4E84-9241-A9A1472FDB86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368295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0" name="ValueShape1">
                <a:extLst>
                  <a:ext uri="{FF2B5EF4-FFF2-40B4-BE49-F238E27FC236}">
                    <a16:creationId xmlns:a16="http://schemas.microsoft.com/office/drawing/2014/main" xmlns="" id="{5496DA68-E262-42A6-B591-B1FD4FC338A4}"/>
                  </a:ext>
                </a:extLst>
              </p:cNvPr>
              <p:cNvSpPr/>
              <p:nvPr/>
            </p:nvSpPr>
            <p:spPr>
              <a:xfrm>
                <a:off x="3238344" y="2593995"/>
                <a:ext cx="399773" cy="358852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1" name="ValueText1">
                <a:extLst>
                  <a:ext uri="{FF2B5EF4-FFF2-40B4-BE49-F238E27FC236}">
                    <a16:creationId xmlns:a16="http://schemas.microsoft.com/office/drawing/2014/main" xmlns="" id="{225E4490-9C1D-4309-8071-33E855559662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38%</a:t>
                </a:r>
              </a:p>
            </p:txBody>
          </p:sp>
          <p:sp>
            <p:nvSpPr>
              <p:cNvPr id="42" name="ValueText2">
                <a:extLst>
                  <a:ext uri="{FF2B5EF4-FFF2-40B4-BE49-F238E27FC236}">
                    <a16:creationId xmlns:a16="http://schemas.microsoft.com/office/drawing/2014/main" xmlns="" id="{671B8251-D26E-4D96-B887-A09AE4C28121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39%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B5AF74A5-2B50-429B-81FB-A32E716B23A7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44" name="LineShape">
                <a:extLst>
                  <a:ext uri="{FF2B5EF4-FFF2-40B4-BE49-F238E27FC236}">
                    <a16:creationId xmlns:a16="http://schemas.microsoft.com/office/drawing/2014/main" xmlns="" id="{40A0E2EB-51B5-469B-B214-33E51B4FB4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45" name="a34200a8-86da-497c-9111-9683dd99d103" descr="kwsAAB+LCAAAAAAABADdVNFu0zAU/RfD3qopCdBB3zJQoUJjE63GA+qDl9w2BseOnJuprMq/z07i1KHpSB+Qur211+fmnnN9fLbkNf7JgEzIPKUKPzG6VjSdIaRkRGYxmYiC8xG5ZCJmYv1ZySLLyeTntm1zT34wTD5KLpXpFQwZ5beUFxq2h7ewvfPr1YpFsEggBYtZMIGhiOcJjTXCO/c0H8XWCQrI86ZwffcLInTaJu8MqsgT/c1X0+nb4GIchuZj1RivLA3FGDb6ty0SO7DhaLbQK9YcuFqb8g3VqwME1aO307IDjozeHDCMIhDYMK8FVfU9nZZ+O1RvJYNv+nOGKbmk0e+q4tvdNv+WeyI1CT2yUyxHpyc1OCS1UreADQ4Vt+yR19q29uE/bWthV0ywtEgbWEX3im6cku/VRRbHHFzYTOhl3LcTfFOrLwqVHjCVKqWoB2698mz3Pt6Pz70+x1o+Qx17I3NkUhx3kU2Te5W3oJBFlIecrUWqV226JKI0sfFFKvYgBXaPtT7AKNHnXwGyZoFz9qAHrijPwfWruWSrrrXzd+AU2X0H0an55JBX/oIdehq77XT8Uy/5icdhXHjcSk2Hu8++yz/K+A2FPt5P+v5k4vqiG9deOP7wpjeu/ZcY10HHk8FLjuuh4p51XPtuXPsnGdcLmf2frA6GZHUwLKsPv4tnltXB0Kxelo/7wl/2kwsAAA==">
              <a:extLst>
                <a:ext uri="{FF2B5EF4-FFF2-40B4-BE49-F238E27FC236}">
                  <a16:creationId xmlns:a16="http://schemas.microsoft.com/office/drawing/2014/main" xmlns="" id="{546C53F5-1927-4E05-9535-2A946D9215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89261" y="1494984"/>
              <a:ext cx="784445" cy="2770277"/>
              <a:chOff x="2915267" y="1311544"/>
              <a:chExt cx="1045927" cy="3693703"/>
            </a:xfrm>
          </p:grpSpPr>
          <p:sp>
            <p:nvSpPr>
              <p:cNvPr id="46" name="BackShape">
                <a:extLst>
                  <a:ext uri="{FF2B5EF4-FFF2-40B4-BE49-F238E27FC236}">
                    <a16:creationId xmlns:a16="http://schemas.microsoft.com/office/drawing/2014/main" xmlns="" id="{1AB0DC37-BB73-4C29-B5BD-20C2267BF147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7" name="RelativeShape1">
                <a:extLst>
                  <a:ext uri="{FF2B5EF4-FFF2-40B4-BE49-F238E27FC236}">
                    <a16:creationId xmlns:a16="http://schemas.microsoft.com/office/drawing/2014/main" xmlns="" id="{8984FAA8-8852-4096-813F-77937F303756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8" name="RelativeShape2">
                <a:extLst>
                  <a:ext uri="{FF2B5EF4-FFF2-40B4-BE49-F238E27FC236}">
                    <a16:creationId xmlns:a16="http://schemas.microsoft.com/office/drawing/2014/main" xmlns="" id="{1A9DBDAD-E114-433E-8C34-D55F5850B868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9" name="ValueShape2">
                <a:extLst>
                  <a:ext uri="{FF2B5EF4-FFF2-40B4-BE49-F238E27FC236}">
                    <a16:creationId xmlns:a16="http://schemas.microsoft.com/office/drawing/2014/main" xmlns="" id="{14760DC1-20BC-4D31-89DF-A737EAA935CB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764921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0" name="ValueShape1">
                <a:extLst>
                  <a:ext uri="{FF2B5EF4-FFF2-40B4-BE49-F238E27FC236}">
                    <a16:creationId xmlns:a16="http://schemas.microsoft.com/office/drawing/2014/main" xmlns="" id="{2B9FE7DC-4FBA-4022-BC6D-5A6F4AFEA5C7}"/>
                  </a:ext>
                </a:extLst>
              </p:cNvPr>
              <p:cNvSpPr/>
              <p:nvPr/>
            </p:nvSpPr>
            <p:spPr>
              <a:xfrm>
                <a:off x="3238344" y="2140709"/>
                <a:ext cx="399773" cy="812138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1" name="ValueText1">
                <a:extLst>
                  <a:ext uri="{FF2B5EF4-FFF2-40B4-BE49-F238E27FC236}">
                    <a16:creationId xmlns:a16="http://schemas.microsoft.com/office/drawing/2014/main" xmlns="" id="{276EF0B1-1A82-47CF-A14A-339D9D8922CD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86%</a:t>
                </a:r>
              </a:p>
            </p:txBody>
          </p:sp>
          <p:sp>
            <p:nvSpPr>
              <p:cNvPr id="52" name="ValueText2">
                <a:extLst>
                  <a:ext uri="{FF2B5EF4-FFF2-40B4-BE49-F238E27FC236}">
                    <a16:creationId xmlns:a16="http://schemas.microsoft.com/office/drawing/2014/main" xmlns="" id="{6F0D172F-5275-40C7-8831-B48ACDFDBD26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81%</a:t>
                </a:r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xmlns="" id="{3060DAB1-D95F-4D9B-BD72-2E5ACB0801EE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54" name="LineShape">
                <a:extLst>
                  <a:ext uri="{FF2B5EF4-FFF2-40B4-BE49-F238E27FC236}">
                    <a16:creationId xmlns:a16="http://schemas.microsoft.com/office/drawing/2014/main" xmlns="" id="{72795CAF-9E91-445C-B951-17DD9B62AD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sp>
        <p:nvSpPr>
          <p:cNvPr id="81" name="矩形 80">
            <a:extLst>
              <a:ext uri="{FF2B5EF4-FFF2-40B4-BE49-F238E27FC236}">
                <a16:creationId xmlns:a16="http://schemas.microsoft.com/office/drawing/2014/main" xmlns="" id="{7C244146-20DF-4FF9-A3FE-F7C3E97DFC9E}"/>
              </a:ext>
            </a:extLst>
          </p:cNvPr>
          <p:cNvSpPr/>
          <p:nvPr/>
        </p:nvSpPr>
        <p:spPr>
          <a:xfrm>
            <a:off x="914400" y="4539256"/>
            <a:ext cx="10322351" cy="177489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571B862C-635C-40F1-859D-044B4FAB2BBD}"/>
              </a:ext>
            </a:extLst>
          </p:cNvPr>
          <p:cNvSpPr txBox="1"/>
          <p:nvPr/>
        </p:nvSpPr>
        <p:spPr>
          <a:xfrm>
            <a:off x="1967511" y="4855268"/>
            <a:ext cx="843322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91"/>
              </a:lnSpc>
            </a:pPr>
            <a:r>
              <a:rPr lang="en-US" altLang="zh-CN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Flattening of the concept of the core meaning is: remove redundancy, messiness and multifarious adornment effect. Flattening of the concept of the core meaning is: remove redundancy, messiness and multifarious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ts val="2891"/>
              </a:lnSpc>
            </a:pPr>
            <a:endParaRPr lang="zh-CN" altLang="en-US" sz="1314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 rot="5400000" flipH="1">
            <a:off x="2078171" y="3200524"/>
            <a:ext cx="2999590" cy="1721031"/>
          </a:xfrm>
          <a:custGeom>
            <a:avLst/>
            <a:gdLst>
              <a:gd name="T0" fmla="*/ 0 w 933"/>
              <a:gd name="T1" fmla="*/ 507 h 535"/>
              <a:gd name="T2" fmla="*/ 467 w 933"/>
              <a:gd name="T3" fmla="*/ 535 h 535"/>
              <a:gd name="T4" fmla="*/ 933 w 933"/>
              <a:gd name="T5" fmla="*/ 494 h 535"/>
              <a:gd name="T6" fmla="*/ 875 w 933"/>
              <a:gd name="T7" fmla="*/ 305 h 535"/>
              <a:gd name="T8" fmla="*/ 237 w 933"/>
              <a:gd name="T9" fmla="*/ 127 h 535"/>
              <a:gd name="T10" fmla="*/ 0 w 933"/>
              <a:gd name="T11" fmla="*/ 507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535">
                <a:moveTo>
                  <a:pt x="0" y="507"/>
                </a:moveTo>
                <a:cubicBezTo>
                  <a:pt x="467" y="535"/>
                  <a:pt x="467" y="535"/>
                  <a:pt x="467" y="535"/>
                </a:cubicBezTo>
                <a:cubicBezTo>
                  <a:pt x="933" y="494"/>
                  <a:pt x="933" y="494"/>
                  <a:pt x="933" y="494"/>
                </a:cubicBezTo>
                <a:cubicBezTo>
                  <a:pt x="928" y="430"/>
                  <a:pt x="909" y="365"/>
                  <a:pt x="875" y="305"/>
                </a:cubicBezTo>
                <a:cubicBezTo>
                  <a:pt x="748" y="80"/>
                  <a:pt x="462" y="0"/>
                  <a:pt x="237" y="127"/>
                </a:cubicBezTo>
                <a:cubicBezTo>
                  <a:pt x="94" y="208"/>
                  <a:pt x="9" y="353"/>
                  <a:pt x="0" y="5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 rot="5400000" flipH="1">
            <a:off x="2665874" y="2365797"/>
            <a:ext cx="1704744" cy="1691171"/>
          </a:xfrm>
          <a:custGeom>
            <a:avLst/>
            <a:gdLst>
              <a:gd name="T0" fmla="*/ 530 w 530"/>
              <a:gd name="T1" fmla="*/ 423 h 526"/>
              <a:gd name="T2" fmla="*/ 441 w 530"/>
              <a:gd name="T3" fmla="*/ 222 h 526"/>
              <a:gd name="T4" fmla="*/ 0 w 530"/>
              <a:gd name="T5" fmla="*/ 7 h 526"/>
              <a:gd name="T6" fmla="*/ 20 w 530"/>
              <a:gd name="T7" fmla="*/ 526 h 526"/>
              <a:gd name="T8" fmla="*/ 530 w 530"/>
              <a:gd name="T9" fmla="*/ 423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0" h="526">
                <a:moveTo>
                  <a:pt x="530" y="423"/>
                </a:moveTo>
                <a:cubicBezTo>
                  <a:pt x="516" y="353"/>
                  <a:pt x="486" y="284"/>
                  <a:pt x="441" y="222"/>
                </a:cubicBezTo>
                <a:cubicBezTo>
                  <a:pt x="336" y="75"/>
                  <a:pt x="168" y="0"/>
                  <a:pt x="0" y="7"/>
                </a:cubicBezTo>
                <a:cubicBezTo>
                  <a:pt x="20" y="526"/>
                  <a:pt x="20" y="526"/>
                  <a:pt x="20" y="526"/>
                </a:cubicBezTo>
                <a:lnTo>
                  <a:pt x="530" y="4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28600" dist="38100" dir="5400000" algn="t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 rot="5400000" flipH="1">
            <a:off x="1403603" y="1607077"/>
            <a:ext cx="1989773" cy="3013162"/>
          </a:xfrm>
          <a:custGeom>
            <a:avLst/>
            <a:gdLst>
              <a:gd name="T0" fmla="*/ 0 w 619"/>
              <a:gd name="T1" fmla="*/ 923 h 937"/>
              <a:gd name="T2" fmla="*/ 579 w 619"/>
              <a:gd name="T3" fmla="*/ 483 h 937"/>
              <a:gd name="T4" fmla="*/ 463 w 619"/>
              <a:gd name="T5" fmla="*/ 0 h 937"/>
              <a:gd name="T6" fmla="*/ 29 w 619"/>
              <a:gd name="T7" fmla="*/ 360 h 937"/>
              <a:gd name="T8" fmla="*/ 0 w 619"/>
              <a:gd name="T9" fmla="*/ 923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9" h="937">
                <a:moveTo>
                  <a:pt x="0" y="923"/>
                </a:moveTo>
                <a:cubicBezTo>
                  <a:pt x="270" y="937"/>
                  <a:pt x="518" y="755"/>
                  <a:pt x="579" y="483"/>
                </a:cubicBezTo>
                <a:cubicBezTo>
                  <a:pt x="619" y="306"/>
                  <a:pt x="570" y="129"/>
                  <a:pt x="463" y="0"/>
                </a:cubicBezTo>
                <a:cubicBezTo>
                  <a:pt x="29" y="360"/>
                  <a:pt x="29" y="360"/>
                  <a:pt x="29" y="360"/>
                </a:cubicBezTo>
                <a:lnTo>
                  <a:pt x="0" y="92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28600" dist="38100" dir="2700000" algn="tl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4118097" y="1861882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4118805" y="2202764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4658117" y="2827443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4658825" y="3168325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4658117" y="3703886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4658825" y="4044768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4658117" y="4582415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4658825" y="4923297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cxnSp>
        <p:nvCxnSpPr>
          <p:cNvPr id="21" name="Straight Connector 11"/>
          <p:cNvCxnSpPr/>
          <p:nvPr/>
        </p:nvCxnSpPr>
        <p:spPr>
          <a:xfrm flipV="1">
            <a:off x="3693413" y="2245054"/>
            <a:ext cx="497966" cy="31619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2"/>
          <p:cNvCxnSpPr/>
          <p:nvPr/>
        </p:nvCxnSpPr>
        <p:spPr>
          <a:xfrm>
            <a:off x="4191379" y="2245054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3"/>
          <p:cNvCxnSpPr/>
          <p:nvPr/>
        </p:nvCxnSpPr>
        <p:spPr>
          <a:xfrm flipV="1">
            <a:off x="4001337" y="3211382"/>
            <a:ext cx="701946" cy="2564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4"/>
          <p:cNvCxnSpPr/>
          <p:nvPr/>
        </p:nvCxnSpPr>
        <p:spPr>
          <a:xfrm>
            <a:off x="4703283" y="3211382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5"/>
          <p:cNvCxnSpPr/>
          <p:nvPr/>
        </p:nvCxnSpPr>
        <p:spPr>
          <a:xfrm flipV="1">
            <a:off x="4167827" y="4056676"/>
            <a:ext cx="497966" cy="31619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6"/>
          <p:cNvCxnSpPr/>
          <p:nvPr/>
        </p:nvCxnSpPr>
        <p:spPr>
          <a:xfrm>
            <a:off x="4665793" y="4056676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0"/>
          <p:cNvSpPr txBox="1"/>
          <p:nvPr/>
        </p:nvSpPr>
        <p:spPr>
          <a:xfrm>
            <a:off x="3321202" y="421213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10%</a:t>
            </a:r>
          </a:p>
        </p:txBody>
      </p:sp>
      <p:sp>
        <p:nvSpPr>
          <p:cNvPr id="28" name="TextBox 21"/>
          <p:cNvSpPr txBox="1"/>
          <p:nvPr/>
        </p:nvSpPr>
        <p:spPr>
          <a:xfrm>
            <a:off x="3328445" y="3415694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20%</a:t>
            </a:r>
          </a:p>
        </p:txBody>
      </p:sp>
      <p:sp>
        <p:nvSpPr>
          <p:cNvPr id="29" name="TextBox 22"/>
          <p:cNvSpPr txBox="1"/>
          <p:nvPr/>
        </p:nvSpPr>
        <p:spPr>
          <a:xfrm>
            <a:off x="2311729" y="2688162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35%</a:t>
            </a:r>
          </a:p>
        </p:txBody>
      </p:sp>
      <p:sp>
        <p:nvSpPr>
          <p:cNvPr id="32" name="TextBox 25"/>
          <p:cNvSpPr txBox="1"/>
          <p:nvPr/>
        </p:nvSpPr>
        <p:spPr>
          <a:xfrm>
            <a:off x="7498813" y="2587132"/>
            <a:ext cx="2287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此处添加您的标题</a:t>
            </a:r>
          </a:p>
        </p:txBody>
      </p:sp>
      <p:sp>
        <p:nvSpPr>
          <p:cNvPr id="34" name="TextBox 27"/>
          <p:cNvSpPr txBox="1"/>
          <p:nvPr/>
        </p:nvSpPr>
        <p:spPr>
          <a:xfrm>
            <a:off x="7498813" y="3020105"/>
            <a:ext cx="1603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55</a:t>
            </a:r>
            <a:r>
              <a:rPr lang="id-ID" sz="5400" b="1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%</a:t>
            </a:r>
          </a:p>
        </p:txBody>
      </p:sp>
      <p:cxnSp>
        <p:nvCxnSpPr>
          <p:cNvPr id="35" name="Straight Connector 28"/>
          <p:cNvCxnSpPr/>
          <p:nvPr/>
        </p:nvCxnSpPr>
        <p:spPr>
          <a:xfrm flipV="1">
            <a:off x="3872497" y="4955254"/>
            <a:ext cx="793296" cy="3621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29"/>
          <p:cNvCxnSpPr/>
          <p:nvPr/>
        </p:nvCxnSpPr>
        <p:spPr>
          <a:xfrm>
            <a:off x="4665793" y="4955254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8"/>
          <p:cNvSpPr>
            <a:spLocks/>
          </p:cNvSpPr>
          <p:nvPr/>
        </p:nvSpPr>
        <p:spPr bwMode="auto">
          <a:xfrm rot="5400000" flipH="1">
            <a:off x="728013" y="2868668"/>
            <a:ext cx="3288690" cy="3154320"/>
          </a:xfrm>
          <a:custGeom>
            <a:avLst/>
            <a:gdLst>
              <a:gd name="T0" fmla="*/ 1023 w 1023"/>
              <a:gd name="T1" fmla="*/ 803 h 981"/>
              <a:gd name="T2" fmla="*/ 641 w 1023"/>
              <a:gd name="T3" fmla="*/ 371 h 981"/>
              <a:gd name="T4" fmla="*/ 199 w 1023"/>
              <a:gd name="T5" fmla="*/ 0 h 981"/>
              <a:gd name="T6" fmla="*/ 86 w 1023"/>
              <a:gd name="T7" fmla="*/ 216 h 981"/>
              <a:gd name="T8" fmla="*/ 486 w 1023"/>
              <a:gd name="T9" fmla="*/ 927 h 981"/>
              <a:gd name="T10" fmla="*/ 1023 w 1023"/>
              <a:gd name="T11" fmla="*/ 803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23" h="981">
                <a:moveTo>
                  <a:pt x="1023" y="803"/>
                </a:moveTo>
                <a:cubicBezTo>
                  <a:pt x="641" y="371"/>
                  <a:pt x="641" y="371"/>
                  <a:pt x="641" y="371"/>
                </a:cubicBezTo>
                <a:cubicBezTo>
                  <a:pt x="199" y="0"/>
                  <a:pt x="199" y="0"/>
                  <a:pt x="199" y="0"/>
                </a:cubicBezTo>
                <a:cubicBezTo>
                  <a:pt x="148" y="61"/>
                  <a:pt x="108" y="134"/>
                  <a:pt x="86" y="216"/>
                </a:cubicBezTo>
                <a:cubicBezTo>
                  <a:pt x="0" y="523"/>
                  <a:pt x="179" y="841"/>
                  <a:pt x="486" y="927"/>
                </a:cubicBezTo>
                <a:cubicBezTo>
                  <a:pt x="682" y="981"/>
                  <a:pt x="882" y="928"/>
                  <a:pt x="1023" y="80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algn="l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1824542" y="4405568"/>
            <a:ext cx="1236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4</a:t>
            </a:r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5</a:t>
            </a:r>
            <a:r>
              <a:rPr lang="id-ID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%</a:t>
            </a:r>
          </a:p>
        </p:txBody>
      </p: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DF5EABB9-ACCA-44E0-ADC4-0A88BD66BDC3}"/>
              </a:ext>
            </a:extLst>
          </p:cNvPr>
          <p:cNvSpPr/>
          <p:nvPr/>
        </p:nvSpPr>
        <p:spPr bwMode="auto">
          <a:xfrm>
            <a:off x="7498813" y="3943435"/>
            <a:ext cx="4233298" cy="135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58pc.com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037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  <p:bldP spid="32" grpId="0"/>
      <p:bldP spid="34" grpId="0"/>
      <p:bldP spid="37" grpId="0" animBg="1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48667" y="2706284"/>
            <a:ext cx="1476015" cy="1286493"/>
            <a:chOff x="844497" y="2174688"/>
            <a:chExt cx="1107011" cy="964870"/>
          </a:xfrm>
        </p:grpSpPr>
        <p:sp>
          <p:nvSpPr>
            <p:cNvPr id="4" name="TextBox 5"/>
            <p:cNvSpPr txBox="1"/>
            <p:nvPr/>
          </p:nvSpPr>
          <p:spPr>
            <a:xfrm>
              <a:off x="844497" y="28856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887275" y="2174688"/>
              <a:ext cx="1064233" cy="8309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sz="6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95%</a:t>
              </a:r>
            </a:p>
          </p:txBody>
        </p:sp>
      </p:grpSp>
      <p:grpSp>
        <p:nvGrpSpPr>
          <p:cNvPr id="7" name="Group 1"/>
          <p:cNvGrpSpPr/>
          <p:nvPr/>
        </p:nvGrpSpPr>
        <p:grpSpPr>
          <a:xfrm>
            <a:off x="2553245" y="1175316"/>
            <a:ext cx="5918682" cy="4735020"/>
            <a:chOff x="2838056" y="1250264"/>
            <a:chExt cx="5918683" cy="4735020"/>
          </a:xfrm>
        </p:grpSpPr>
        <p:sp>
          <p:nvSpPr>
            <p:cNvPr id="11" name="Rectangle 49"/>
            <p:cNvSpPr>
              <a:spLocks/>
            </p:cNvSpPr>
            <p:nvPr/>
          </p:nvSpPr>
          <p:spPr bwMode="auto">
            <a:xfrm>
              <a:off x="6349088" y="4836487"/>
              <a:ext cx="1819791" cy="11487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2" name="Rectangle 50"/>
            <p:cNvSpPr>
              <a:spLocks/>
            </p:cNvSpPr>
            <p:nvPr/>
          </p:nvSpPr>
          <p:spPr bwMode="auto">
            <a:xfrm>
              <a:off x="3868940" y="3816551"/>
              <a:ext cx="1380701" cy="17273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3" name="Freeform: Shape 51"/>
            <p:cNvSpPr>
              <a:spLocks/>
            </p:cNvSpPr>
            <p:nvPr/>
          </p:nvSpPr>
          <p:spPr bwMode="auto">
            <a:xfrm>
              <a:off x="5249642" y="3816551"/>
              <a:ext cx="1099447" cy="2168733"/>
            </a:xfrm>
            <a:custGeom>
              <a:avLst/>
              <a:gdLst>
                <a:gd name="T0" fmla="*/ 401 w 401"/>
                <a:gd name="T1" fmla="*/ 791 h 791"/>
                <a:gd name="T2" fmla="*/ 0 w 401"/>
                <a:gd name="T3" fmla="*/ 63 h 791"/>
                <a:gd name="T4" fmla="*/ 0 w 401"/>
                <a:gd name="T5" fmla="*/ 0 h 791"/>
                <a:gd name="T6" fmla="*/ 401 w 401"/>
                <a:gd name="T7" fmla="*/ 372 h 791"/>
                <a:gd name="T8" fmla="*/ 401 w 401"/>
                <a:gd name="T9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1">
                  <a:moveTo>
                    <a:pt x="401" y="791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401" y="372"/>
                  </a:lnTo>
                  <a:lnTo>
                    <a:pt x="401" y="79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4" name="Oval 52"/>
            <p:cNvSpPr/>
            <p:nvPr/>
          </p:nvSpPr>
          <p:spPr>
            <a:xfrm flipH="1">
              <a:off x="7607942" y="4836486"/>
              <a:ext cx="1148797" cy="11487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5" name="Oval 48"/>
            <p:cNvSpPr/>
            <p:nvPr/>
          </p:nvSpPr>
          <p:spPr>
            <a:xfrm flipH="1">
              <a:off x="7733289" y="4964175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6" name="Rectangle 43"/>
            <p:cNvSpPr>
              <a:spLocks/>
            </p:cNvSpPr>
            <p:nvPr/>
          </p:nvSpPr>
          <p:spPr bwMode="auto">
            <a:xfrm>
              <a:off x="6349088" y="3643820"/>
              <a:ext cx="1819791" cy="11487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7" name="Rectangle 44"/>
            <p:cNvSpPr>
              <a:spLocks/>
            </p:cNvSpPr>
            <p:nvPr/>
          </p:nvSpPr>
          <p:spPr bwMode="auto">
            <a:xfrm>
              <a:off x="3868940" y="3624629"/>
              <a:ext cx="1380701" cy="1782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8" name="Freeform: Shape 45"/>
            <p:cNvSpPr>
              <a:spLocks/>
            </p:cNvSpPr>
            <p:nvPr/>
          </p:nvSpPr>
          <p:spPr bwMode="auto">
            <a:xfrm>
              <a:off x="5249642" y="3624629"/>
              <a:ext cx="1099447" cy="1167990"/>
            </a:xfrm>
            <a:custGeom>
              <a:avLst/>
              <a:gdLst>
                <a:gd name="T0" fmla="*/ 401 w 401"/>
                <a:gd name="T1" fmla="*/ 426 h 426"/>
                <a:gd name="T2" fmla="*/ 0 w 401"/>
                <a:gd name="T3" fmla="*/ 65 h 426"/>
                <a:gd name="T4" fmla="*/ 0 w 401"/>
                <a:gd name="T5" fmla="*/ 0 h 426"/>
                <a:gd name="T6" fmla="*/ 401 w 401"/>
                <a:gd name="T7" fmla="*/ 7 h 426"/>
                <a:gd name="T8" fmla="*/ 401 w 401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6">
                  <a:moveTo>
                    <a:pt x="401" y="426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401" y="7"/>
                  </a:lnTo>
                  <a:lnTo>
                    <a:pt x="401" y="42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9" name="Oval 46"/>
            <p:cNvSpPr/>
            <p:nvPr/>
          </p:nvSpPr>
          <p:spPr>
            <a:xfrm flipH="1">
              <a:off x="7607942" y="3644301"/>
              <a:ext cx="1148797" cy="11487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0" name="Oval 42"/>
            <p:cNvSpPr/>
            <p:nvPr/>
          </p:nvSpPr>
          <p:spPr>
            <a:xfrm flipH="1">
              <a:off x="7733289" y="3766345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1" name="Rectangle 37"/>
            <p:cNvSpPr>
              <a:spLocks/>
            </p:cNvSpPr>
            <p:nvPr/>
          </p:nvSpPr>
          <p:spPr bwMode="auto">
            <a:xfrm>
              <a:off x="6349088" y="2448413"/>
              <a:ext cx="1819791" cy="11460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2" name="Rectangle 38"/>
            <p:cNvSpPr>
              <a:spLocks/>
            </p:cNvSpPr>
            <p:nvPr/>
          </p:nvSpPr>
          <p:spPr bwMode="auto">
            <a:xfrm>
              <a:off x="3868940" y="3438190"/>
              <a:ext cx="1380701" cy="172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3" name="Freeform: Shape 39"/>
            <p:cNvSpPr>
              <a:spLocks/>
            </p:cNvSpPr>
            <p:nvPr/>
          </p:nvSpPr>
          <p:spPr bwMode="auto">
            <a:xfrm>
              <a:off x="5249642" y="2448413"/>
              <a:ext cx="1099447" cy="1162506"/>
            </a:xfrm>
            <a:custGeom>
              <a:avLst/>
              <a:gdLst>
                <a:gd name="T0" fmla="*/ 0 w 401"/>
                <a:gd name="T1" fmla="*/ 361 h 424"/>
                <a:gd name="T2" fmla="*/ 401 w 401"/>
                <a:gd name="T3" fmla="*/ 0 h 424"/>
                <a:gd name="T4" fmla="*/ 401 w 401"/>
                <a:gd name="T5" fmla="*/ 418 h 424"/>
                <a:gd name="T6" fmla="*/ 0 w 401"/>
                <a:gd name="T7" fmla="*/ 424 h 424"/>
                <a:gd name="T8" fmla="*/ 0 w 401"/>
                <a:gd name="T9" fmla="*/ 3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4">
                  <a:moveTo>
                    <a:pt x="0" y="361"/>
                  </a:moveTo>
                  <a:lnTo>
                    <a:pt x="401" y="0"/>
                  </a:lnTo>
                  <a:lnTo>
                    <a:pt x="401" y="418"/>
                  </a:lnTo>
                  <a:lnTo>
                    <a:pt x="0" y="424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4" name="Oval 40"/>
            <p:cNvSpPr/>
            <p:nvPr/>
          </p:nvSpPr>
          <p:spPr>
            <a:xfrm flipH="1">
              <a:off x="7607942" y="2451998"/>
              <a:ext cx="1148797" cy="11487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5" name="Oval 36"/>
            <p:cNvSpPr/>
            <p:nvPr/>
          </p:nvSpPr>
          <p:spPr>
            <a:xfrm flipH="1">
              <a:off x="7733289" y="2570221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6" name="Rectangle 31"/>
            <p:cNvSpPr>
              <a:spLocks/>
            </p:cNvSpPr>
            <p:nvPr/>
          </p:nvSpPr>
          <p:spPr bwMode="auto">
            <a:xfrm>
              <a:off x="6349088" y="1250264"/>
              <a:ext cx="1819791" cy="11487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7" name="Rectangle 32"/>
            <p:cNvSpPr>
              <a:spLocks/>
            </p:cNvSpPr>
            <p:nvPr/>
          </p:nvSpPr>
          <p:spPr bwMode="auto">
            <a:xfrm>
              <a:off x="3868940" y="3251748"/>
              <a:ext cx="1380701" cy="1727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8" name="Freeform: Shape 33"/>
            <p:cNvSpPr>
              <a:spLocks/>
            </p:cNvSpPr>
            <p:nvPr/>
          </p:nvSpPr>
          <p:spPr bwMode="auto">
            <a:xfrm>
              <a:off x="5249642" y="1250264"/>
              <a:ext cx="1099447" cy="2174215"/>
            </a:xfrm>
            <a:custGeom>
              <a:avLst/>
              <a:gdLst>
                <a:gd name="T0" fmla="*/ 0 w 401"/>
                <a:gd name="T1" fmla="*/ 730 h 793"/>
                <a:gd name="T2" fmla="*/ 401 w 401"/>
                <a:gd name="T3" fmla="*/ 0 h 793"/>
                <a:gd name="T4" fmla="*/ 401 w 401"/>
                <a:gd name="T5" fmla="*/ 419 h 793"/>
                <a:gd name="T6" fmla="*/ 0 w 401"/>
                <a:gd name="T7" fmla="*/ 793 h 793"/>
                <a:gd name="T8" fmla="*/ 0 w 401"/>
                <a:gd name="T9" fmla="*/ 73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3">
                  <a:moveTo>
                    <a:pt x="0" y="730"/>
                  </a:moveTo>
                  <a:lnTo>
                    <a:pt x="401" y="0"/>
                  </a:lnTo>
                  <a:lnTo>
                    <a:pt x="401" y="419"/>
                  </a:lnTo>
                  <a:lnTo>
                    <a:pt x="0" y="793"/>
                  </a:lnTo>
                  <a:lnTo>
                    <a:pt x="0" y="73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9" name="Oval 34"/>
            <p:cNvSpPr/>
            <p:nvPr/>
          </p:nvSpPr>
          <p:spPr>
            <a:xfrm flipH="1">
              <a:off x="7607942" y="1250264"/>
              <a:ext cx="1148797" cy="11487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0" name="Oval 30"/>
            <p:cNvSpPr/>
            <p:nvPr/>
          </p:nvSpPr>
          <p:spPr>
            <a:xfrm flipH="1">
              <a:off x="7733289" y="1372390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1" name="TextBox 16"/>
            <p:cNvSpPr txBox="1">
              <a:spLocks/>
            </p:cNvSpPr>
            <p:nvPr/>
          </p:nvSpPr>
          <p:spPr>
            <a:xfrm flipH="1">
              <a:off x="6479712" y="1592796"/>
              <a:ext cx="1460604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2" name="TextBox 17"/>
            <p:cNvSpPr txBox="1">
              <a:spLocks/>
            </p:cNvSpPr>
            <p:nvPr/>
          </p:nvSpPr>
          <p:spPr>
            <a:xfrm flipH="1">
              <a:off x="6479712" y="2772593"/>
              <a:ext cx="1440183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3" name="TextBox 18"/>
            <p:cNvSpPr txBox="1">
              <a:spLocks/>
            </p:cNvSpPr>
            <p:nvPr/>
          </p:nvSpPr>
          <p:spPr>
            <a:xfrm flipH="1">
              <a:off x="6479712" y="3963864"/>
              <a:ext cx="1460604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4" name="TextBox 19"/>
            <p:cNvSpPr txBox="1">
              <a:spLocks/>
            </p:cNvSpPr>
            <p:nvPr/>
          </p:nvSpPr>
          <p:spPr>
            <a:xfrm flipH="1">
              <a:off x="6479710" y="5143662"/>
              <a:ext cx="1600190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5" name="Freeform: Shape 27"/>
            <p:cNvSpPr>
              <a:spLocks/>
            </p:cNvSpPr>
            <p:nvPr/>
          </p:nvSpPr>
          <p:spPr bwMode="auto">
            <a:xfrm rot="5400000" flipH="1">
              <a:off x="2528593" y="3054971"/>
              <a:ext cx="1755662" cy="1136735"/>
            </a:xfrm>
            <a:custGeom>
              <a:avLst/>
              <a:gdLst>
                <a:gd name="T0" fmla="*/ 260 w 520"/>
                <a:gd name="T1" fmla="*/ 261 h 261"/>
                <a:gd name="T2" fmla="*/ 0 w 520"/>
                <a:gd name="T3" fmla="*/ 0 h 261"/>
                <a:gd name="T4" fmla="*/ 520 w 520"/>
                <a:gd name="T5" fmla="*/ 0 h 261"/>
                <a:gd name="T6" fmla="*/ 260 w 52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261">
                  <a:moveTo>
                    <a:pt x="260" y="261"/>
                  </a:moveTo>
                  <a:lnTo>
                    <a:pt x="0" y="0"/>
                  </a:lnTo>
                  <a:lnTo>
                    <a:pt x="520" y="0"/>
                  </a:lnTo>
                  <a:lnTo>
                    <a:pt x="260" y="26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6" name="Freeform: Shape 21"/>
            <p:cNvSpPr>
              <a:spLocks/>
            </p:cNvSpPr>
            <p:nvPr/>
          </p:nvSpPr>
          <p:spPr bwMode="auto">
            <a:xfrm>
              <a:off x="7919897" y="2729947"/>
              <a:ext cx="542861" cy="566721"/>
            </a:xfrm>
            <a:custGeom>
              <a:avLst/>
              <a:gdLst>
                <a:gd name="T0" fmla="*/ 3 w 77"/>
                <a:gd name="T1" fmla="*/ 30 h 77"/>
                <a:gd name="T2" fmla="*/ 30 w 77"/>
                <a:gd name="T3" fmla="*/ 5 h 77"/>
                <a:gd name="T4" fmla="*/ 7 w 77"/>
                <a:gd name="T5" fmla="*/ 31 h 77"/>
                <a:gd name="T6" fmla="*/ 71 w 77"/>
                <a:gd name="T7" fmla="*/ 31 h 77"/>
                <a:gd name="T8" fmla="*/ 74 w 77"/>
                <a:gd name="T9" fmla="*/ 30 h 77"/>
                <a:gd name="T10" fmla="*/ 47 w 77"/>
                <a:gd name="T11" fmla="*/ 5 h 77"/>
                <a:gd name="T12" fmla="*/ 71 w 77"/>
                <a:gd name="T13" fmla="*/ 31 h 77"/>
                <a:gd name="T14" fmla="*/ 72 w 77"/>
                <a:gd name="T15" fmla="*/ 43 h 77"/>
                <a:gd name="T16" fmla="*/ 61 w 77"/>
                <a:gd name="T17" fmla="*/ 40 h 77"/>
                <a:gd name="T18" fmla="*/ 55 w 77"/>
                <a:gd name="T19" fmla="*/ 61 h 77"/>
                <a:gd name="T20" fmla="*/ 40 w 77"/>
                <a:gd name="T21" fmla="*/ 68 h 77"/>
                <a:gd name="T22" fmla="*/ 39 w 77"/>
                <a:gd name="T23" fmla="*/ 77 h 77"/>
                <a:gd name="T24" fmla="*/ 38 w 77"/>
                <a:gd name="T25" fmla="*/ 68 h 77"/>
                <a:gd name="T26" fmla="*/ 22 w 77"/>
                <a:gd name="T27" fmla="*/ 61 h 77"/>
                <a:gd name="T28" fmla="*/ 16 w 77"/>
                <a:gd name="T29" fmla="*/ 40 h 77"/>
                <a:gd name="T30" fmla="*/ 5 w 77"/>
                <a:gd name="T31" fmla="*/ 43 h 77"/>
                <a:gd name="T32" fmla="*/ 5 w 77"/>
                <a:gd name="T33" fmla="*/ 34 h 77"/>
                <a:gd name="T34" fmla="*/ 16 w 77"/>
                <a:gd name="T35" fmla="*/ 38 h 77"/>
                <a:gd name="T36" fmla="*/ 22 w 77"/>
                <a:gd name="T37" fmla="*/ 16 h 77"/>
                <a:gd name="T38" fmla="*/ 38 w 77"/>
                <a:gd name="T39" fmla="*/ 9 h 77"/>
                <a:gd name="T40" fmla="*/ 39 w 77"/>
                <a:gd name="T41" fmla="*/ 0 h 77"/>
                <a:gd name="T42" fmla="*/ 40 w 77"/>
                <a:gd name="T43" fmla="*/ 9 h 77"/>
                <a:gd name="T44" fmla="*/ 55 w 77"/>
                <a:gd name="T45" fmla="*/ 16 h 77"/>
                <a:gd name="T46" fmla="*/ 61 w 77"/>
                <a:gd name="T47" fmla="*/ 38 h 77"/>
                <a:gd name="T48" fmla="*/ 72 w 77"/>
                <a:gd name="T49" fmla="*/ 34 h 77"/>
                <a:gd name="T50" fmla="*/ 39 w 77"/>
                <a:gd name="T51" fmla="*/ 8 h 77"/>
                <a:gd name="T52" fmla="*/ 39 w 77"/>
                <a:gd name="T53" fmla="*/ 2 h 77"/>
                <a:gd name="T54" fmla="*/ 39 w 77"/>
                <a:gd name="T55" fmla="*/ 8 h 77"/>
                <a:gd name="T56" fmla="*/ 5 w 77"/>
                <a:gd name="T57" fmla="*/ 36 h 77"/>
                <a:gd name="T58" fmla="*/ 5 w 77"/>
                <a:gd name="T59" fmla="*/ 41 h 77"/>
                <a:gd name="T60" fmla="*/ 39 w 77"/>
                <a:gd name="T61" fmla="*/ 70 h 77"/>
                <a:gd name="T62" fmla="*/ 39 w 77"/>
                <a:gd name="T63" fmla="*/ 75 h 77"/>
                <a:gd name="T64" fmla="*/ 39 w 77"/>
                <a:gd name="T65" fmla="*/ 70 h 77"/>
                <a:gd name="T66" fmla="*/ 52 w 77"/>
                <a:gd name="T67" fmla="*/ 47 h 77"/>
                <a:gd name="T68" fmla="*/ 42 w 77"/>
                <a:gd name="T69" fmla="*/ 39 h 77"/>
                <a:gd name="T70" fmla="*/ 46 w 77"/>
                <a:gd name="T71" fmla="*/ 33 h 77"/>
                <a:gd name="T72" fmla="*/ 45 w 77"/>
                <a:gd name="T73" fmla="*/ 30 h 77"/>
                <a:gd name="T74" fmla="*/ 32 w 77"/>
                <a:gd name="T75" fmla="*/ 30 h 77"/>
                <a:gd name="T76" fmla="*/ 31 w 77"/>
                <a:gd name="T77" fmla="*/ 33 h 77"/>
                <a:gd name="T78" fmla="*/ 35 w 77"/>
                <a:gd name="T79" fmla="*/ 39 h 77"/>
                <a:gd name="T80" fmla="*/ 25 w 77"/>
                <a:gd name="T81" fmla="*/ 47 h 77"/>
                <a:gd name="T82" fmla="*/ 55 w 77"/>
                <a:gd name="T83" fmla="*/ 54 h 77"/>
                <a:gd name="T84" fmla="*/ 72 w 77"/>
                <a:gd name="T85" fmla="*/ 36 h 77"/>
                <a:gd name="T86" fmla="*/ 72 w 77"/>
                <a:gd name="T87" fmla="*/ 41 h 77"/>
                <a:gd name="T88" fmla="*/ 71 w 77"/>
                <a:gd name="T89" fmla="*/ 47 h 77"/>
                <a:gd name="T90" fmla="*/ 47 w 77"/>
                <a:gd name="T91" fmla="*/ 73 h 77"/>
                <a:gd name="T92" fmla="*/ 74 w 77"/>
                <a:gd name="T93" fmla="*/ 47 h 77"/>
                <a:gd name="T94" fmla="*/ 71 w 77"/>
                <a:gd name="T95" fmla="*/ 47 h 77"/>
                <a:gd name="T96" fmla="*/ 5 w 77"/>
                <a:gd name="T97" fmla="*/ 47 h 77"/>
                <a:gd name="T98" fmla="*/ 30 w 77"/>
                <a:gd name="T99" fmla="*/ 74 h 77"/>
                <a:gd name="T100" fmla="*/ 30 w 77"/>
                <a:gd name="T101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" h="77">
                  <a:moveTo>
                    <a:pt x="5" y="30"/>
                  </a:moveTo>
                  <a:cubicBezTo>
                    <a:pt x="4" y="30"/>
                    <a:pt x="4" y="30"/>
                    <a:pt x="3" y="30"/>
                  </a:cubicBezTo>
                  <a:cubicBezTo>
                    <a:pt x="7" y="17"/>
                    <a:pt x="17" y="7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0" y="5"/>
                    <a:pt x="30" y="6"/>
                    <a:pt x="30" y="7"/>
                  </a:cubicBezTo>
                  <a:cubicBezTo>
                    <a:pt x="19" y="10"/>
                    <a:pt x="9" y="19"/>
                    <a:pt x="7" y="31"/>
                  </a:cubicBezTo>
                  <a:cubicBezTo>
                    <a:pt x="6" y="30"/>
                    <a:pt x="5" y="30"/>
                    <a:pt x="5" y="30"/>
                  </a:cubicBezTo>
                  <a:close/>
                  <a:moveTo>
                    <a:pt x="71" y="31"/>
                  </a:moveTo>
                  <a:cubicBezTo>
                    <a:pt x="71" y="30"/>
                    <a:pt x="72" y="30"/>
                    <a:pt x="72" y="30"/>
                  </a:cubicBezTo>
                  <a:cubicBezTo>
                    <a:pt x="73" y="30"/>
                    <a:pt x="73" y="30"/>
                    <a:pt x="74" y="30"/>
                  </a:cubicBezTo>
                  <a:cubicBezTo>
                    <a:pt x="70" y="17"/>
                    <a:pt x="60" y="7"/>
                    <a:pt x="47" y="4"/>
                  </a:cubicBezTo>
                  <a:cubicBezTo>
                    <a:pt x="47" y="4"/>
                    <a:pt x="47" y="4"/>
                    <a:pt x="47" y="5"/>
                  </a:cubicBezTo>
                  <a:cubicBezTo>
                    <a:pt x="47" y="5"/>
                    <a:pt x="47" y="6"/>
                    <a:pt x="47" y="7"/>
                  </a:cubicBezTo>
                  <a:cubicBezTo>
                    <a:pt x="58" y="10"/>
                    <a:pt x="68" y="19"/>
                    <a:pt x="71" y="31"/>
                  </a:cubicBezTo>
                  <a:close/>
                  <a:moveTo>
                    <a:pt x="77" y="39"/>
                  </a:moveTo>
                  <a:cubicBezTo>
                    <a:pt x="77" y="41"/>
                    <a:pt x="75" y="43"/>
                    <a:pt x="72" y="43"/>
                  </a:cubicBezTo>
                  <a:cubicBezTo>
                    <a:pt x="70" y="43"/>
                    <a:pt x="68" y="42"/>
                    <a:pt x="68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1" y="58"/>
                    <a:pt x="58" y="61"/>
                    <a:pt x="55" y="61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2" y="68"/>
                    <a:pt x="43" y="70"/>
                    <a:pt x="43" y="73"/>
                  </a:cubicBezTo>
                  <a:cubicBezTo>
                    <a:pt x="43" y="75"/>
                    <a:pt x="41" y="77"/>
                    <a:pt x="39" y="77"/>
                  </a:cubicBezTo>
                  <a:cubicBezTo>
                    <a:pt x="36" y="77"/>
                    <a:pt x="34" y="75"/>
                    <a:pt x="34" y="73"/>
                  </a:cubicBezTo>
                  <a:cubicBezTo>
                    <a:pt x="34" y="70"/>
                    <a:pt x="35" y="68"/>
                    <a:pt x="38" y="68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19" y="61"/>
                    <a:pt x="16" y="58"/>
                    <a:pt x="16" y="55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2"/>
                    <a:pt x="7" y="43"/>
                    <a:pt x="5" y="43"/>
                  </a:cubicBezTo>
                  <a:cubicBezTo>
                    <a:pt x="2" y="43"/>
                    <a:pt x="0" y="41"/>
                    <a:pt x="0" y="39"/>
                  </a:cubicBezTo>
                  <a:cubicBezTo>
                    <a:pt x="0" y="36"/>
                    <a:pt x="2" y="34"/>
                    <a:pt x="5" y="34"/>
                  </a:cubicBezTo>
                  <a:cubicBezTo>
                    <a:pt x="7" y="34"/>
                    <a:pt x="9" y="36"/>
                    <a:pt x="9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5" y="9"/>
                    <a:pt x="34" y="7"/>
                    <a:pt x="34" y="5"/>
                  </a:cubicBezTo>
                  <a:cubicBezTo>
                    <a:pt x="34" y="2"/>
                    <a:pt x="36" y="0"/>
                    <a:pt x="39" y="0"/>
                  </a:cubicBezTo>
                  <a:cubicBezTo>
                    <a:pt x="41" y="0"/>
                    <a:pt x="43" y="2"/>
                    <a:pt x="43" y="5"/>
                  </a:cubicBezTo>
                  <a:cubicBezTo>
                    <a:pt x="43" y="7"/>
                    <a:pt x="42" y="9"/>
                    <a:pt x="40" y="9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8" y="16"/>
                    <a:pt x="61" y="19"/>
                    <a:pt x="61" y="22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8" y="36"/>
                    <a:pt x="70" y="34"/>
                    <a:pt x="72" y="34"/>
                  </a:cubicBezTo>
                  <a:cubicBezTo>
                    <a:pt x="75" y="34"/>
                    <a:pt x="77" y="36"/>
                    <a:pt x="77" y="39"/>
                  </a:cubicBezTo>
                  <a:close/>
                  <a:moveTo>
                    <a:pt x="39" y="8"/>
                  </a:moveTo>
                  <a:cubicBezTo>
                    <a:pt x="40" y="8"/>
                    <a:pt x="41" y="6"/>
                    <a:pt x="41" y="5"/>
                  </a:cubicBezTo>
                  <a:cubicBezTo>
                    <a:pt x="41" y="3"/>
                    <a:pt x="40" y="2"/>
                    <a:pt x="39" y="2"/>
                  </a:cubicBezTo>
                  <a:cubicBezTo>
                    <a:pt x="37" y="2"/>
                    <a:pt x="36" y="3"/>
                    <a:pt x="36" y="5"/>
                  </a:cubicBezTo>
                  <a:cubicBezTo>
                    <a:pt x="36" y="6"/>
                    <a:pt x="37" y="8"/>
                    <a:pt x="39" y="8"/>
                  </a:cubicBezTo>
                  <a:close/>
                  <a:moveTo>
                    <a:pt x="7" y="39"/>
                  </a:moveTo>
                  <a:cubicBezTo>
                    <a:pt x="7" y="37"/>
                    <a:pt x="6" y="36"/>
                    <a:pt x="5" y="36"/>
                  </a:cubicBezTo>
                  <a:cubicBezTo>
                    <a:pt x="3" y="36"/>
                    <a:pt x="2" y="37"/>
                    <a:pt x="2" y="39"/>
                  </a:cubicBezTo>
                  <a:cubicBezTo>
                    <a:pt x="2" y="40"/>
                    <a:pt x="3" y="41"/>
                    <a:pt x="5" y="41"/>
                  </a:cubicBezTo>
                  <a:cubicBezTo>
                    <a:pt x="6" y="41"/>
                    <a:pt x="7" y="40"/>
                    <a:pt x="7" y="39"/>
                  </a:cubicBezTo>
                  <a:close/>
                  <a:moveTo>
                    <a:pt x="39" y="70"/>
                  </a:moveTo>
                  <a:cubicBezTo>
                    <a:pt x="37" y="70"/>
                    <a:pt x="36" y="71"/>
                    <a:pt x="36" y="73"/>
                  </a:cubicBezTo>
                  <a:cubicBezTo>
                    <a:pt x="36" y="74"/>
                    <a:pt x="37" y="75"/>
                    <a:pt x="39" y="75"/>
                  </a:cubicBezTo>
                  <a:cubicBezTo>
                    <a:pt x="40" y="75"/>
                    <a:pt x="41" y="74"/>
                    <a:pt x="41" y="73"/>
                  </a:cubicBezTo>
                  <a:cubicBezTo>
                    <a:pt x="41" y="71"/>
                    <a:pt x="40" y="70"/>
                    <a:pt x="39" y="70"/>
                  </a:cubicBezTo>
                  <a:close/>
                  <a:moveTo>
                    <a:pt x="55" y="54"/>
                  </a:moveTo>
                  <a:cubicBezTo>
                    <a:pt x="55" y="54"/>
                    <a:pt x="54" y="49"/>
                    <a:pt x="52" y="47"/>
                  </a:cubicBezTo>
                  <a:cubicBezTo>
                    <a:pt x="51" y="45"/>
                    <a:pt x="44" y="44"/>
                    <a:pt x="43" y="43"/>
                  </a:cubicBezTo>
                  <a:cubicBezTo>
                    <a:pt x="42" y="42"/>
                    <a:pt x="42" y="40"/>
                    <a:pt x="42" y="39"/>
                  </a:cubicBezTo>
                  <a:cubicBezTo>
                    <a:pt x="43" y="38"/>
                    <a:pt x="44" y="37"/>
                    <a:pt x="44" y="35"/>
                  </a:cubicBezTo>
                  <a:cubicBezTo>
                    <a:pt x="45" y="35"/>
                    <a:pt x="45" y="34"/>
                    <a:pt x="46" y="33"/>
                  </a:cubicBezTo>
                  <a:cubicBezTo>
                    <a:pt x="46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26"/>
                    <a:pt x="42" y="23"/>
                    <a:pt x="39" y="23"/>
                  </a:cubicBezTo>
                  <a:cubicBezTo>
                    <a:pt x="35" y="23"/>
                    <a:pt x="32" y="26"/>
                    <a:pt x="3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2"/>
                    <a:pt x="31" y="33"/>
                  </a:cubicBezTo>
                  <a:cubicBezTo>
                    <a:pt x="32" y="34"/>
                    <a:pt x="32" y="35"/>
                    <a:pt x="33" y="35"/>
                  </a:cubicBezTo>
                  <a:cubicBezTo>
                    <a:pt x="33" y="37"/>
                    <a:pt x="34" y="38"/>
                    <a:pt x="35" y="39"/>
                  </a:cubicBezTo>
                  <a:cubicBezTo>
                    <a:pt x="35" y="40"/>
                    <a:pt x="35" y="42"/>
                    <a:pt x="34" y="43"/>
                  </a:cubicBezTo>
                  <a:cubicBezTo>
                    <a:pt x="34" y="44"/>
                    <a:pt x="26" y="45"/>
                    <a:pt x="25" y="47"/>
                  </a:cubicBezTo>
                  <a:cubicBezTo>
                    <a:pt x="24" y="49"/>
                    <a:pt x="22" y="54"/>
                    <a:pt x="22" y="54"/>
                  </a:cubicBezTo>
                  <a:lnTo>
                    <a:pt x="55" y="54"/>
                  </a:lnTo>
                  <a:close/>
                  <a:moveTo>
                    <a:pt x="75" y="39"/>
                  </a:moveTo>
                  <a:cubicBezTo>
                    <a:pt x="75" y="37"/>
                    <a:pt x="74" y="36"/>
                    <a:pt x="72" y="36"/>
                  </a:cubicBezTo>
                  <a:cubicBezTo>
                    <a:pt x="71" y="36"/>
                    <a:pt x="70" y="37"/>
                    <a:pt x="70" y="39"/>
                  </a:cubicBezTo>
                  <a:cubicBezTo>
                    <a:pt x="70" y="40"/>
                    <a:pt x="71" y="41"/>
                    <a:pt x="72" y="41"/>
                  </a:cubicBezTo>
                  <a:cubicBezTo>
                    <a:pt x="74" y="41"/>
                    <a:pt x="75" y="40"/>
                    <a:pt x="75" y="39"/>
                  </a:cubicBezTo>
                  <a:close/>
                  <a:moveTo>
                    <a:pt x="71" y="47"/>
                  </a:moveTo>
                  <a:cubicBezTo>
                    <a:pt x="68" y="58"/>
                    <a:pt x="58" y="68"/>
                    <a:pt x="47" y="71"/>
                  </a:cubicBezTo>
                  <a:cubicBezTo>
                    <a:pt x="47" y="71"/>
                    <a:pt x="47" y="72"/>
                    <a:pt x="47" y="73"/>
                  </a:cubicBezTo>
                  <a:cubicBezTo>
                    <a:pt x="47" y="73"/>
                    <a:pt x="47" y="73"/>
                    <a:pt x="47" y="74"/>
                  </a:cubicBezTo>
                  <a:cubicBezTo>
                    <a:pt x="60" y="71"/>
                    <a:pt x="70" y="60"/>
                    <a:pt x="74" y="47"/>
                  </a:cubicBezTo>
                  <a:cubicBezTo>
                    <a:pt x="73" y="47"/>
                    <a:pt x="73" y="47"/>
                    <a:pt x="72" y="47"/>
                  </a:cubicBezTo>
                  <a:cubicBezTo>
                    <a:pt x="72" y="47"/>
                    <a:pt x="71" y="47"/>
                    <a:pt x="71" y="47"/>
                  </a:cubicBezTo>
                  <a:close/>
                  <a:moveTo>
                    <a:pt x="7" y="47"/>
                  </a:moveTo>
                  <a:cubicBezTo>
                    <a:pt x="6" y="47"/>
                    <a:pt x="5" y="47"/>
                    <a:pt x="5" y="47"/>
                  </a:cubicBezTo>
                  <a:cubicBezTo>
                    <a:pt x="4" y="47"/>
                    <a:pt x="4" y="47"/>
                    <a:pt x="3" y="47"/>
                  </a:cubicBezTo>
                  <a:cubicBezTo>
                    <a:pt x="7" y="60"/>
                    <a:pt x="17" y="71"/>
                    <a:pt x="30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2"/>
                    <a:pt x="30" y="71"/>
                    <a:pt x="30" y="71"/>
                  </a:cubicBezTo>
                  <a:cubicBezTo>
                    <a:pt x="19" y="68"/>
                    <a:pt x="9" y="58"/>
                    <a:pt x="7" y="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7" name="Freeform: Shape 22"/>
            <p:cNvSpPr>
              <a:spLocks/>
            </p:cNvSpPr>
            <p:nvPr/>
          </p:nvSpPr>
          <p:spPr bwMode="auto">
            <a:xfrm>
              <a:off x="7950031" y="5180796"/>
              <a:ext cx="498634" cy="495178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38" name="Group 23"/>
            <p:cNvGrpSpPr/>
            <p:nvPr/>
          </p:nvGrpSpPr>
          <p:grpSpPr>
            <a:xfrm>
              <a:off x="7957065" y="1628845"/>
              <a:ext cx="471871" cy="362798"/>
              <a:chOff x="2849564" y="3636963"/>
              <a:chExt cx="315912" cy="242888"/>
            </a:xfrm>
            <a:solidFill>
              <a:schemeClr val="accent3"/>
            </a:solidFill>
          </p:grpSpPr>
          <p:sp>
            <p:nvSpPr>
              <p:cNvPr id="40" name="Freeform: Shape 25"/>
              <p:cNvSpPr>
                <a:spLocks/>
              </p:cNvSpPr>
              <p:nvPr/>
            </p:nvSpPr>
            <p:spPr bwMode="auto">
              <a:xfrm>
                <a:off x="2849564" y="3671888"/>
                <a:ext cx="298450" cy="207963"/>
              </a:xfrm>
              <a:custGeom>
                <a:avLst/>
                <a:gdLst>
                  <a:gd name="T0" fmla="*/ 103 w 112"/>
                  <a:gd name="T1" fmla="*/ 78 h 78"/>
                  <a:gd name="T2" fmla="*/ 9 w 112"/>
                  <a:gd name="T3" fmla="*/ 78 h 78"/>
                  <a:gd name="T4" fmla="*/ 0 w 112"/>
                  <a:gd name="T5" fmla="*/ 69 h 78"/>
                  <a:gd name="T6" fmla="*/ 0 w 112"/>
                  <a:gd name="T7" fmla="*/ 8 h 78"/>
                  <a:gd name="T8" fmla="*/ 9 w 112"/>
                  <a:gd name="T9" fmla="*/ 0 h 78"/>
                  <a:gd name="T10" fmla="*/ 42 w 112"/>
                  <a:gd name="T11" fmla="*/ 0 h 78"/>
                  <a:gd name="T12" fmla="*/ 46 w 112"/>
                  <a:gd name="T13" fmla="*/ 4 h 78"/>
                  <a:gd name="T14" fmla="*/ 42 w 112"/>
                  <a:gd name="T15" fmla="*/ 8 h 78"/>
                  <a:gd name="T16" fmla="*/ 9 w 112"/>
                  <a:gd name="T17" fmla="*/ 8 h 78"/>
                  <a:gd name="T18" fmla="*/ 8 w 112"/>
                  <a:gd name="T19" fmla="*/ 8 h 78"/>
                  <a:gd name="T20" fmla="*/ 8 w 112"/>
                  <a:gd name="T21" fmla="*/ 69 h 78"/>
                  <a:gd name="T22" fmla="*/ 9 w 112"/>
                  <a:gd name="T23" fmla="*/ 70 h 78"/>
                  <a:gd name="T24" fmla="*/ 103 w 112"/>
                  <a:gd name="T25" fmla="*/ 70 h 78"/>
                  <a:gd name="T26" fmla="*/ 104 w 112"/>
                  <a:gd name="T27" fmla="*/ 69 h 78"/>
                  <a:gd name="T28" fmla="*/ 104 w 112"/>
                  <a:gd name="T29" fmla="*/ 43 h 78"/>
                  <a:gd name="T30" fmla="*/ 108 w 112"/>
                  <a:gd name="T31" fmla="*/ 39 h 78"/>
                  <a:gd name="T32" fmla="*/ 112 w 112"/>
                  <a:gd name="T33" fmla="*/ 43 h 78"/>
                  <a:gd name="T34" fmla="*/ 112 w 112"/>
                  <a:gd name="T35" fmla="*/ 69 h 78"/>
                  <a:gd name="T36" fmla="*/ 103 w 112"/>
                  <a:gd name="T3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2" h="78">
                    <a:moveTo>
                      <a:pt x="103" y="78"/>
                    </a:moveTo>
                    <a:cubicBezTo>
                      <a:pt x="9" y="78"/>
                      <a:pt x="9" y="78"/>
                      <a:pt x="9" y="78"/>
                    </a:cubicBezTo>
                    <a:cubicBezTo>
                      <a:pt x="4" y="78"/>
                      <a:pt x="0" y="74"/>
                      <a:pt x="0" y="6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6" y="1"/>
                      <a:pt x="46" y="4"/>
                    </a:cubicBezTo>
                    <a:cubicBezTo>
                      <a:pt x="46" y="6"/>
                      <a:pt x="44" y="8"/>
                      <a:pt x="4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70"/>
                      <a:pt x="8" y="70"/>
                      <a:pt x="9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70"/>
                      <a:pt x="104" y="70"/>
                      <a:pt x="104" y="69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1"/>
                      <a:pt x="105" y="39"/>
                      <a:pt x="108" y="39"/>
                    </a:cubicBezTo>
                    <a:cubicBezTo>
                      <a:pt x="110" y="39"/>
                      <a:pt x="112" y="41"/>
                      <a:pt x="112" y="43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74"/>
                      <a:pt x="108" y="78"/>
                      <a:pt x="103" y="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</a:endParaRPr>
              </a:p>
            </p:txBody>
          </p:sp>
          <p:sp>
            <p:nvSpPr>
              <p:cNvPr id="41" name="Freeform: Shape 26"/>
              <p:cNvSpPr>
                <a:spLocks/>
              </p:cNvSpPr>
              <p:nvPr/>
            </p:nvSpPr>
            <p:spPr bwMode="auto">
              <a:xfrm>
                <a:off x="2943226" y="3636963"/>
                <a:ext cx="222250" cy="200025"/>
              </a:xfrm>
              <a:custGeom>
                <a:avLst/>
                <a:gdLst>
                  <a:gd name="T0" fmla="*/ 46 w 83"/>
                  <a:gd name="T1" fmla="*/ 58 h 75"/>
                  <a:gd name="T2" fmla="*/ 83 w 83"/>
                  <a:gd name="T3" fmla="*/ 29 h 75"/>
                  <a:gd name="T4" fmla="*/ 46 w 83"/>
                  <a:gd name="T5" fmla="*/ 0 h 75"/>
                  <a:gd name="T6" fmla="*/ 46 w 83"/>
                  <a:gd name="T7" fmla="*/ 20 h 75"/>
                  <a:gd name="T8" fmla="*/ 0 w 83"/>
                  <a:gd name="T9" fmla="*/ 75 h 75"/>
                  <a:gd name="T10" fmla="*/ 46 w 83"/>
                  <a:gd name="T11" fmla="*/ 40 h 75"/>
                  <a:gd name="T12" fmla="*/ 46 w 83"/>
                  <a:gd name="T13" fmla="*/ 5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5">
                    <a:moveTo>
                      <a:pt x="46" y="58"/>
                    </a:moveTo>
                    <a:cubicBezTo>
                      <a:pt x="83" y="29"/>
                      <a:pt x="83" y="29"/>
                      <a:pt x="83" y="29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10" y="21"/>
                      <a:pt x="0" y="38"/>
                      <a:pt x="0" y="75"/>
                    </a:cubicBezTo>
                    <a:cubicBezTo>
                      <a:pt x="15" y="43"/>
                      <a:pt x="30" y="41"/>
                      <a:pt x="46" y="40"/>
                    </a:cubicBezTo>
                    <a:cubicBezTo>
                      <a:pt x="46" y="58"/>
                      <a:pt x="46" y="58"/>
                      <a:pt x="46" y="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</a:endParaRPr>
              </a:p>
            </p:txBody>
          </p:sp>
        </p:grpSp>
        <p:sp>
          <p:nvSpPr>
            <p:cNvPr id="39" name="Freeform: Shape 24"/>
            <p:cNvSpPr/>
            <p:nvPr/>
          </p:nvSpPr>
          <p:spPr>
            <a:xfrm>
              <a:off x="7952754" y="3994423"/>
              <a:ext cx="478284" cy="448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CBFF0045-DC5A-418E-9A41-5354EBE08C50}"/>
              </a:ext>
            </a:extLst>
          </p:cNvPr>
          <p:cNvSpPr/>
          <p:nvPr/>
        </p:nvSpPr>
        <p:spPr bwMode="auto">
          <a:xfrm>
            <a:off x="8665590" y="166014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EE340C1E-2114-4AD2-88B4-AC2F427620BD}"/>
              </a:ext>
            </a:extLst>
          </p:cNvPr>
          <p:cNvSpPr txBox="1"/>
          <p:nvPr/>
        </p:nvSpPr>
        <p:spPr bwMode="auto">
          <a:xfrm>
            <a:off x="8678686" y="133200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80C184B7-69C6-49B1-8F7A-9201BAF30FCB}"/>
              </a:ext>
            </a:extLst>
          </p:cNvPr>
          <p:cNvSpPr/>
          <p:nvPr/>
        </p:nvSpPr>
        <p:spPr bwMode="auto">
          <a:xfrm>
            <a:off x="8678686" y="283021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8" name="iSlíďè">
            <a:extLst>
              <a:ext uri="{FF2B5EF4-FFF2-40B4-BE49-F238E27FC236}">
                <a16:creationId xmlns:a16="http://schemas.microsoft.com/office/drawing/2014/main" xmlns="" id="{4FE154DF-6EFF-49B9-B7F1-100ECEEFF474}"/>
              </a:ext>
            </a:extLst>
          </p:cNvPr>
          <p:cNvSpPr txBox="1"/>
          <p:nvPr/>
        </p:nvSpPr>
        <p:spPr bwMode="auto">
          <a:xfrm>
            <a:off x="8691782" y="2502084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9" name="išľíďè">
            <a:extLst>
              <a:ext uri="{FF2B5EF4-FFF2-40B4-BE49-F238E27FC236}">
                <a16:creationId xmlns:a16="http://schemas.microsoft.com/office/drawing/2014/main" xmlns="" id="{A8323C46-2C7B-490A-9AB9-E84A300D8515}"/>
              </a:ext>
            </a:extLst>
          </p:cNvPr>
          <p:cNvSpPr/>
          <p:nvPr/>
        </p:nvSpPr>
        <p:spPr bwMode="auto">
          <a:xfrm>
            <a:off x="8666403" y="403204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iSlíďè">
            <a:extLst>
              <a:ext uri="{FF2B5EF4-FFF2-40B4-BE49-F238E27FC236}">
                <a16:creationId xmlns:a16="http://schemas.microsoft.com/office/drawing/2014/main" xmlns="" id="{A3D5D202-87C5-42CA-87BE-4EC469A24ADA}"/>
              </a:ext>
            </a:extLst>
          </p:cNvPr>
          <p:cNvSpPr txBox="1"/>
          <p:nvPr/>
        </p:nvSpPr>
        <p:spPr bwMode="auto">
          <a:xfrm>
            <a:off x="8679499" y="370390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51" name="išľíďè">
            <a:extLst>
              <a:ext uri="{FF2B5EF4-FFF2-40B4-BE49-F238E27FC236}">
                <a16:creationId xmlns:a16="http://schemas.microsoft.com/office/drawing/2014/main" xmlns="" id="{455E82C8-8892-4BA1-988C-77F4F8C603EB}"/>
              </a:ext>
            </a:extLst>
          </p:cNvPr>
          <p:cNvSpPr/>
          <p:nvPr/>
        </p:nvSpPr>
        <p:spPr bwMode="auto">
          <a:xfrm>
            <a:off x="8652494" y="522984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2" name="iSlíďè">
            <a:extLst>
              <a:ext uri="{FF2B5EF4-FFF2-40B4-BE49-F238E27FC236}">
                <a16:creationId xmlns:a16="http://schemas.microsoft.com/office/drawing/2014/main" xmlns="" id="{32246835-7C8C-4A99-90F9-195139E60AB6}"/>
              </a:ext>
            </a:extLst>
          </p:cNvPr>
          <p:cNvSpPr txBox="1"/>
          <p:nvPr/>
        </p:nvSpPr>
        <p:spPr bwMode="auto">
          <a:xfrm>
            <a:off x="8665590" y="490170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40411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3200" b="1" kern="0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培训目的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974947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8"/>
          <p:cNvSpPr/>
          <p:nvPr/>
        </p:nvSpPr>
        <p:spPr>
          <a:xfrm>
            <a:off x="1332845" y="4447381"/>
            <a:ext cx="1828378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51346" y="4184711"/>
            <a:ext cx="1258387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Adobe Photoshop</a:t>
            </a:r>
          </a:p>
        </p:txBody>
      </p:sp>
      <p:sp>
        <p:nvSpPr>
          <p:cNvPr id="12" name="Rounded Rectangle 22"/>
          <p:cNvSpPr/>
          <p:nvPr/>
        </p:nvSpPr>
        <p:spPr>
          <a:xfrm>
            <a:off x="1332844" y="4447381"/>
            <a:ext cx="1554120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769624" y="4184711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15" name="Rounded Rectangle 24"/>
          <p:cNvSpPr/>
          <p:nvPr/>
        </p:nvSpPr>
        <p:spPr>
          <a:xfrm>
            <a:off x="4015083" y="4447381"/>
            <a:ext cx="1828378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3933585" y="4184711"/>
            <a:ext cx="1138190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Consulting Web</a:t>
            </a:r>
          </a:p>
        </p:txBody>
      </p:sp>
      <p:sp>
        <p:nvSpPr>
          <p:cNvPr id="17" name="Rounded Rectangle 26"/>
          <p:cNvSpPr/>
          <p:nvPr/>
        </p:nvSpPr>
        <p:spPr>
          <a:xfrm>
            <a:off x="4015082" y="4447381"/>
            <a:ext cx="1188445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451862" y="4184711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19" name="Rounded Rectangle 28"/>
          <p:cNvSpPr/>
          <p:nvPr/>
        </p:nvSpPr>
        <p:spPr>
          <a:xfrm>
            <a:off x="1332845" y="5060519"/>
            <a:ext cx="1828378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251347" y="4797849"/>
            <a:ext cx="836895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Wordpress</a:t>
            </a:r>
          </a:p>
        </p:txBody>
      </p:sp>
      <p:sp>
        <p:nvSpPr>
          <p:cNvPr id="21" name="Rounded Rectangle 30"/>
          <p:cNvSpPr/>
          <p:nvPr/>
        </p:nvSpPr>
        <p:spPr>
          <a:xfrm>
            <a:off x="1332844" y="5060519"/>
            <a:ext cx="1005607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TextBox 17"/>
          <p:cNvSpPr txBox="1"/>
          <p:nvPr/>
        </p:nvSpPr>
        <p:spPr>
          <a:xfrm>
            <a:off x="2769624" y="4797849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23" name="Rounded Rectangle 32"/>
          <p:cNvSpPr/>
          <p:nvPr/>
        </p:nvSpPr>
        <p:spPr>
          <a:xfrm>
            <a:off x="4015083" y="5060519"/>
            <a:ext cx="1828378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3933585" y="4797849"/>
            <a:ext cx="10005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Business Plan</a:t>
            </a:r>
          </a:p>
        </p:txBody>
      </p:sp>
      <p:sp>
        <p:nvSpPr>
          <p:cNvPr id="25" name="Rounded Rectangle 34"/>
          <p:cNvSpPr/>
          <p:nvPr/>
        </p:nvSpPr>
        <p:spPr>
          <a:xfrm>
            <a:off x="4015081" y="5060519"/>
            <a:ext cx="822770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TextBox 21"/>
          <p:cNvSpPr txBox="1"/>
          <p:nvPr/>
        </p:nvSpPr>
        <p:spPr>
          <a:xfrm>
            <a:off x="5451862" y="4797849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40%</a:t>
            </a:r>
          </a:p>
        </p:txBody>
      </p:sp>
      <p:grpSp>
        <p:nvGrpSpPr>
          <p:cNvPr id="28" name="Group 56">
            <a:extLst>
              <a:ext uri="{FF2B5EF4-FFF2-40B4-BE49-F238E27FC236}">
                <a16:creationId xmlns:a16="http://schemas.microsoft.com/office/drawing/2014/main" xmlns="" id="{9EE0EA96-906E-4163-9EA1-AF78F2B3D604}"/>
              </a:ext>
            </a:extLst>
          </p:cNvPr>
          <p:cNvGrpSpPr/>
          <p:nvPr/>
        </p:nvGrpSpPr>
        <p:grpSpPr>
          <a:xfrm>
            <a:off x="6761189" y="4600723"/>
            <a:ext cx="670664" cy="670627"/>
            <a:chOff x="6939371" y="5267294"/>
            <a:chExt cx="670664" cy="670664"/>
          </a:xfrm>
        </p:grpSpPr>
        <p:sp>
          <p:nvSpPr>
            <p:cNvPr id="29" name="Rectangle 57">
              <a:extLst>
                <a:ext uri="{FF2B5EF4-FFF2-40B4-BE49-F238E27FC236}">
                  <a16:creationId xmlns:a16="http://schemas.microsoft.com/office/drawing/2014/main" xmlns="" id="{3960353D-AD8B-476C-97DA-F3DCCAD2805E}"/>
                </a:ext>
              </a:extLst>
            </p:cNvPr>
            <p:cNvSpPr/>
            <p:nvPr/>
          </p:nvSpPr>
          <p:spPr>
            <a:xfrm>
              <a:off x="6939371" y="5267294"/>
              <a:ext cx="670664" cy="67066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0" name="AutoShape 82">
              <a:extLst>
                <a:ext uri="{FF2B5EF4-FFF2-40B4-BE49-F238E27FC236}">
                  <a16:creationId xmlns:a16="http://schemas.microsoft.com/office/drawing/2014/main" xmlns="" id="{F4A32AE9-3AE6-4EF0-BE9E-F344F24EEA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99847" y="5427725"/>
              <a:ext cx="349712" cy="3498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48155" tIns="48155" rIns="48155" bIns="48155" anchor="ctr"/>
            <a:lstStyle/>
            <a:p>
              <a:pPr defTabSz="457037">
                <a:defRPr/>
              </a:pPr>
              <a:endParaRPr lang="es-ES" sz="3603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1" name="Group 59">
            <a:extLst>
              <a:ext uri="{FF2B5EF4-FFF2-40B4-BE49-F238E27FC236}">
                <a16:creationId xmlns:a16="http://schemas.microsoft.com/office/drawing/2014/main" xmlns="" id="{4EF78A7F-C32C-43C0-A297-4835FA97FB05}"/>
              </a:ext>
            </a:extLst>
          </p:cNvPr>
          <p:cNvGrpSpPr/>
          <p:nvPr/>
        </p:nvGrpSpPr>
        <p:grpSpPr>
          <a:xfrm>
            <a:off x="6761189" y="3542557"/>
            <a:ext cx="670664" cy="670627"/>
            <a:chOff x="6939371" y="4209069"/>
            <a:chExt cx="670664" cy="670664"/>
          </a:xfrm>
        </p:grpSpPr>
        <p:sp>
          <p:nvSpPr>
            <p:cNvPr id="32" name="Rectangle 60">
              <a:extLst>
                <a:ext uri="{FF2B5EF4-FFF2-40B4-BE49-F238E27FC236}">
                  <a16:creationId xmlns:a16="http://schemas.microsoft.com/office/drawing/2014/main" xmlns="" id="{A833B549-AA89-404D-BD16-BACB350EC95B}"/>
                </a:ext>
              </a:extLst>
            </p:cNvPr>
            <p:cNvSpPr/>
            <p:nvPr/>
          </p:nvSpPr>
          <p:spPr>
            <a:xfrm>
              <a:off x="6939371" y="4209069"/>
              <a:ext cx="670664" cy="67066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3" name="AutoShape 115">
              <a:extLst>
                <a:ext uri="{FF2B5EF4-FFF2-40B4-BE49-F238E27FC236}">
                  <a16:creationId xmlns:a16="http://schemas.microsoft.com/office/drawing/2014/main" xmlns="" id="{31889033-EE5D-4EB5-9CE3-980AB9A1E8B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82679" y="4354524"/>
              <a:ext cx="394678" cy="390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48155" tIns="48155" rIns="48155" bIns="48155" anchor="ctr"/>
            <a:lstStyle/>
            <a:p>
              <a:pPr defTabSz="457037">
                <a:defRPr/>
              </a:pPr>
              <a:endParaRPr lang="es-ES" sz="3603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4" name="Group 62">
            <a:extLst>
              <a:ext uri="{FF2B5EF4-FFF2-40B4-BE49-F238E27FC236}">
                <a16:creationId xmlns:a16="http://schemas.microsoft.com/office/drawing/2014/main" xmlns="" id="{5CBE0835-6C0A-4ADD-AC96-01284454F6A0}"/>
              </a:ext>
            </a:extLst>
          </p:cNvPr>
          <p:cNvGrpSpPr/>
          <p:nvPr/>
        </p:nvGrpSpPr>
        <p:grpSpPr>
          <a:xfrm>
            <a:off x="6761189" y="2486849"/>
            <a:ext cx="670664" cy="670627"/>
            <a:chOff x="6939371" y="3153303"/>
            <a:chExt cx="670664" cy="670664"/>
          </a:xfrm>
        </p:grpSpPr>
        <p:sp>
          <p:nvSpPr>
            <p:cNvPr id="35" name="Rectangle 63">
              <a:extLst>
                <a:ext uri="{FF2B5EF4-FFF2-40B4-BE49-F238E27FC236}">
                  <a16:creationId xmlns:a16="http://schemas.microsoft.com/office/drawing/2014/main" xmlns="" id="{A8FBC8DF-596E-405B-90BB-70163D1F799E}"/>
                </a:ext>
              </a:extLst>
            </p:cNvPr>
            <p:cNvSpPr/>
            <p:nvPr/>
          </p:nvSpPr>
          <p:spPr>
            <a:xfrm>
              <a:off x="6939371" y="3153303"/>
              <a:ext cx="670664" cy="67066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64">
              <a:extLst>
                <a:ext uri="{FF2B5EF4-FFF2-40B4-BE49-F238E27FC236}">
                  <a16:creationId xmlns:a16="http://schemas.microsoft.com/office/drawing/2014/main" xmlns="" id="{16CC7DE6-F18F-4BBF-B955-AF8F749377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57865" y="3292117"/>
              <a:ext cx="433676" cy="393037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043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7" name="Group 65">
            <a:extLst>
              <a:ext uri="{FF2B5EF4-FFF2-40B4-BE49-F238E27FC236}">
                <a16:creationId xmlns:a16="http://schemas.microsoft.com/office/drawing/2014/main" xmlns="" id="{263990AA-395B-4261-A458-A9A46EDF0248}"/>
              </a:ext>
            </a:extLst>
          </p:cNvPr>
          <p:cNvGrpSpPr/>
          <p:nvPr/>
        </p:nvGrpSpPr>
        <p:grpSpPr>
          <a:xfrm>
            <a:off x="6761189" y="1428681"/>
            <a:ext cx="670664" cy="670627"/>
            <a:chOff x="6939371" y="2095078"/>
            <a:chExt cx="670664" cy="670664"/>
          </a:xfrm>
        </p:grpSpPr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xmlns="" id="{00E507EF-4C0B-4BAF-AD51-102E0A619615}"/>
                </a:ext>
              </a:extLst>
            </p:cNvPr>
            <p:cNvSpPr/>
            <p:nvPr/>
          </p:nvSpPr>
          <p:spPr>
            <a:xfrm>
              <a:off x="6939371" y="2095078"/>
              <a:ext cx="670664" cy="67066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39" name="Group 4700">
              <a:extLst>
                <a:ext uri="{FF2B5EF4-FFF2-40B4-BE49-F238E27FC236}">
                  <a16:creationId xmlns:a16="http://schemas.microsoft.com/office/drawing/2014/main" xmlns="" id="{F1CC7E0F-64BE-4FF4-B13F-368D77326F0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2887" y="2220617"/>
              <a:ext cx="422829" cy="422939"/>
              <a:chOff x="3062288" y="3998912"/>
              <a:chExt cx="412750" cy="412750"/>
            </a:xfrm>
            <a:solidFill>
              <a:schemeClr val="bg1"/>
            </a:solidFill>
          </p:grpSpPr>
          <p:sp>
            <p:nvSpPr>
              <p:cNvPr id="40" name="Freeform 408">
                <a:extLst>
                  <a:ext uri="{FF2B5EF4-FFF2-40B4-BE49-F238E27FC236}">
                    <a16:creationId xmlns:a16="http://schemas.microsoft.com/office/drawing/2014/main" xmlns="" id="{EFDCFAC6-7B34-45E8-B042-66C7DEE54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2288" y="3998912"/>
                <a:ext cx="328612" cy="315912"/>
              </a:xfrm>
              <a:custGeom>
                <a:avLst/>
                <a:gdLst>
                  <a:gd name="T0" fmla="*/ 911 w 912"/>
                  <a:gd name="T1" fmla="*/ 242 h 879"/>
                  <a:gd name="T2" fmla="*/ 594 w 912"/>
                  <a:gd name="T3" fmla="*/ 33 h 879"/>
                  <a:gd name="T4" fmla="*/ 75 w 912"/>
                  <a:gd name="T5" fmla="*/ 435 h 879"/>
                  <a:gd name="T6" fmla="*/ 242 w 912"/>
                  <a:gd name="T7" fmla="*/ 878 h 879"/>
                  <a:gd name="T8" fmla="*/ 343 w 912"/>
                  <a:gd name="T9" fmla="*/ 819 h 879"/>
                  <a:gd name="T10" fmla="*/ 911 w 912"/>
                  <a:gd name="T11" fmla="*/ 242 h 879"/>
                  <a:gd name="T12" fmla="*/ 451 w 912"/>
                  <a:gd name="T13" fmla="*/ 226 h 879"/>
                  <a:gd name="T14" fmla="*/ 577 w 912"/>
                  <a:gd name="T15" fmla="*/ 125 h 879"/>
                  <a:gd name="T16" fmla="*/ 669 w 912"/>
                  <a:gd name="T17" fmla="*/ 251 h 879"/>
                  <a:gd name="T18" fmla="*/ 543 w 912"/>
                  <a:gd name="T19" fmla="*/ 351 h 879"/>
                  <a:gd name="T20" fmla="*/ 451 w 912"/>
                  <a:gd name="T21" fmla="*/ 226 h 879"/>
                  <a:gd name="T22" fmla="*/ 226 w 912"/>
                  <a:gd name="T23" fmla="*/ 343 h 879"/>
                  <a:gd name="T24" fmla="*/ 318 w 912"/>
                  <a:gd name="T25" fmla="*/ 276 h 879"/>
                  <a:gd name="T26" fmla="*/ 385 w 912"/>
                  <a:gd name="T27" fmla="*/ 368 h 879"/>
                  <a:gd name="T28" fmla="*/ 293 w 912"/>
                  <a:gd name="T29" fmla="*/ 435 h 879"/>
                  <a:gd name="T30" fmla="*/ 226 w 912"/>
                  <a:gd name="T31" fmla="*/ 343 h 879"/>
                  <a:gd name="T32" fmla="*/ 251 w 912"/>
                  <a:gd name="T33" fmla="*/ 710 h 879"/>
                  <a:gd name="T34" fmla="*/ 176 w 912"/>
                  <a:gd name="T35" fmla="*/ 618 h 879"/>
                  <a:gd name="T36" fmla="*/ 267 w 912"/>
                  <a:gd name="T37" fmla="*/ 552 h 879"/>
                  <a:gd name="T38" fmla="*/ 343 w 912"/>
                  <a:gd name="T39" fmla="*/ 644 h 879"/>
                  <a:gd name="T40" fmla="*/ 251 w 912"/>
                  <a:gd name="T41" fmla="*/ 710 h 879"/>
                  <a:gd name="T42" fmla="*/ 251 w 912"/>
                  <a:gd name="T43" fmla="*/ 710 h 879"/>
                  <a:gd name="T44" fmla="*/ 251 w 912"/>
                  <a:gd name="T45" fmla="*/ 71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12" h="879">
                    <a:moveTo>
                      <a:pt x="911" y="242"/>
                    </a:moveTo>
                    <a:cubicBezTo>
                      <a:pt x="844" y="134"/>
                      <a:pt x="727" y="50"/>
                      <a:pt x="594" y="33"/>
                    </a:cubicBezTo>
                    <a:cubicBezTo>
                      <a:pt x="343" y="0"/>
                      <a:pt x="134" y="184"/>
                      <a:pt x="75" y="435"/>
                    </a:cubicBezTo>
                    <a:cubicBezTo>
                      <a:pt x="0" y="761"/>
                      <a:pt x="84" y="869"/>
                      <a:pt x="242" y="878"/>
                    </a:cubicBezTo>
                    <a:cubicBezTo>
                      <a:pt x="267" y="853"/>
                      <a:pt x="309" y="828"/>
                      <a:pt x="343" y="819"/>
                    </a:cubicBezTo>
                    <a:lnTo>
                      <a:pt x="911" y="242"/>
                    </a:lnTo>
                    <a:close/>
                    <a:moveTo>
                      <a:pt x="451" y="226"/>
                    </a:moveTo>
                    <a:cubicBezTo>
                      <a:pt x="460" y="167"/>
                      <a:pt x="518" y="117"/>
                      <a:pt x="577" y="125"/>
                    </a:cubicBezTo>
                    <a:cubicBezTo>
                      <a:pt x="635" y="134"/>
                      <a:pt x="677" y="192"/>
                      <a:pt x="669" y="251"/>
                    </a:cubicBezTo>
                    <a:cubicBezTo>
                      <a:pt x="660" y="317"/>
                      <a:pt x="610" y="359"/>
                      <a:pt x="543" y="351"/>
                    </a:cubicBezTo>
                    <a:cubicBezTo>
                      <a:pt x="485" y="343"/>
                      <a:pt x="443" y="284"/>
                      <a:pt x="451" y="226"/>
                    </a:cubicBezTo>
                    <a:close/>
                    <a:moveTo>
                      <a:pt x="226" y="343"/>
                    </a:moveTo>
                    <a:cubicBezTo>
                      <a:pt x="226" y="301"/>
                      <a:pt x="267" y="267"/>
                      <a:pt x="318" y="276"/>
                    </a:cubicBezTo>
                    <a:cubicBezTo>
                      <a:pt x="359" y="284"/>
                      <a:pt x="393" y="326"/>
                      <a:pt x="385" y="368"/>
                    </a:cubicBezTo>
                    <a:cubicBezTo>
                      <a:pt x="376" y="409"/>
                      <a:pt x="334" y="443"/>
                      <a:pt x="293" y="435"/>
                    </a:cubicBezTo>
                    <a:cubicBezTo>
                      <a:pt x="251" y="435"/>
                      <a:pt x="217" y="393"/>
                      <a:pt x="226" y="343"/>
                    </a:cubicBezTo>
                    <a:close/>
                    <a:moveTo>
                      <a:pt x="251" y="710"/>
                    </a:moveTo>
                    <a:cubicBezTo>
                      <a:pt x="200" y="710"/>
                      <a:pt x="167" y="669"/>
                      <a:pt x="176" y="618"/>
                    </a:cubicBezTo>
                    <a:cubicBezTo>
                      <a:pt x="184" y="577"/>
                      <a:pt x="226" y="543"/>
                      <a:pt x="267" y="552"/>
                    </a:cubicBezTo>
                    <a:cubicBezTo>
                      <a:pt x="318" y="560"/>
                      <a:pt x="343" y="602"/>
                      <a:pt x="343" y="644"/>
                    </a:cubicBezTo>
                    <a:cubicBezTo>
                      <a:pt x="334" y="685"/>
                      <a:pt x="293" y="719"/>
                      <a:pt x="251" y="710"/>
                    </a:cubicBezTo>
                    <a:close/>
                    <a:moveTo>
                      <a:pt x="251" y="710"/>
                    </a:moveTo>
                    <a:lnTo>
                      <a:pt x="251" y="71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Freeform 409">
                <a:extLst>
                  <a:ext uri="{FF2B5EF4-FFF2-40B4-BE49-F238E27FC236}">
                    <a16:creationId xmlns:a16="http://schemas.microsoft.com/office/drawing/2014/main" xmlns="" id="{C6887875-0551-4CBA-8723-B737F0E35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0250" y="4052887"/>
                <a:ext cx="204788" cy="223837"/>
              </a:xfrm>
              <a:custGeom>
                <a:avLst/>
                <a:gdLst>
                  <a:gd name="T0" fmla="*/ 142 w 569"/>
                  <a:gd name="T1" fmla="*/ 619 h 620"/>
                  <a:gd name="T2" fmla="*/ 150 w 569"/>
                  <a:gd name="T3" fmla="*/ 611 h 620"/>
                  <a:gd name="T4" fmla="*/ 568 w 569"/>
                  <a:gd name="T5" fmla="*/ 67 h 620"/>
                  <a:gd name="T6" fmla="*/ 543 w 569"/>
                  <a:gd name="T7" fmla="*/ 25 h 620"/>
                  <a:gd name="T8" fmla="*/ 493 w 569"/>
                  <a:gd name="T9" fmla="*/ 17 h 620"/>
                  <a:gd name="T10" fmla="*/ 8 w 569"/>
                  <a:gd name="T11" fmla="*/ 485 h 620"/>
                  <a:gd name="T12" fmla="*/ 0 w 569"/>
                  <a:gd name="T13" fmla="*/ 494 h 620"/>
                  <a:gd name="T14" fmla="*/ 142 w 569"/>
                  <a:gd name="T15" fmla="*/ 619 h 620"/>
                  <a:gd name="T16" fmla="*/ 142 w 569"/>
                  <a:gd name="T17" fmla="*/ 619 h 620"/>
                  <a:gd name="T18" fmla="*/ 142 w 569"/>
                  <a:gd name="T19" fmla="*/ 619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9" h="620">
                    <a:moveTo>
                      <a:pt x="142" y="619"/>
                    </a:moveTo>
                    <a:cubicBezTo>
                      <a:pt x="150" y="611"/>
                      <a:pt x="150" y="611"/>
                      <a:pt x="150" y="611"/>
                    </a:cubicBezTo>
                    <a:cubicBezTo>
                      <a:pt x="568" y="67"/>
                      <a:pt x="568" y="67"/>
                      <a:pt x="568" y="67"/>
                    </a:cubicBezTo>
                    <a:cubicBezTo>
                      <a:pt x="568" y="59"/>
                      <a:pt x="560" y="42"/>
                      <a:pt x="543" y="25"/>
                    </a:cubicBezTo>
                    <a:cubicBezTo>
                      <a:pt x="518" y="0"/>
                      <a:pt x="493" y="17"/>
                      <a:pt x="493" y="17"/>
                    </a:cubicBezTo>
                    <a:cubicBezTo>
                      <a:pt x="8" y="485"/>
                      <a:pt x="8" y="485"/>
                      <a:pt x="8" y="485"/>
                    </a:cubicBezTo>
                    <a:cubicBezTo>
                      <a:pt x="0" y="494"/>
                      <a:pt x="0" y="494"/>
                      <a:pt x="0" y="494"/>
                    </a:cubicBezTo>
                    <a:lnTo>
                      <a:pt x="142" y="619"/>
                    </a:lnTo>
                    <a:close/>
                    <a:moveTo>
                      <a:pt x="142" y="619"/>
                    </a:moveTo>
                    <a:lnTo>
                      <a:pt x="142" y="6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 410">
                <a:extLst>
                  <a:ext uri="{FF2B5EF4-FFF2-40B4-BE49-F238E27FC236}">
                    <a16:creationId xmlns:a16="http://schemas.microsoft.com/office/drawing/2014/main" xmlns="" id="{901CB24F-98B1-4C8B-A3F1-2C4FA2B6B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925" y="4241799"/>
                <a:ext cx="103188" cy="103188"/>
              </a:xfrm>
              <a:custGeom>
                <a:avLst/>
                <a:gdLst>
                  <a:gd name="T0" fmla="*/ 143 w 286"/>
                  <a:gd name="T1" fmla="*/ 284 h 285"/>
                  <a:gd name="T2" fmla="*/ 151 w 286"/>
                  <a:gd name="T3" fmla="*/ 268 h 285"/>
                  <a:gd name="T4" fmla="*/ 285 w 286"/>
                  <a:gd name="T5" fmla="*/ 125 h 285"/>
                  <a:gd name="T6" fmla="*/ 143 w 286"/>
                  <a:gd name="T7" fmla="*/ 0 h 285"/>
                  <a:gd name="T8" fmla="*/ 9 w 286"/>
                  <a:gd name="T9" fmla="*/ 142 h 285"/>
                  <a:gd name="T10" fmla="*/ 0 w 286"/>
                  <a:gd name="T11" fmla="*/ 151 h 285"/>
                  <a:gd name="T12" fmla="*/ 143 w 286"/>
                  <a:gd name="T13" fmla="*/ 284 h 285"/>
                  <a:gd name="T14" fmla="*/ 59 w 286"/>
                  <a:gd name="T15" fmla="*/ 134 h 285"/>
                  <a:gd name="T16" fmla="*/ 126 w 286"/>
                  <a:gd name="T17" fmla="*/ 59 h 285"/>
                  <a:gd name="T18" fmla="*/ 151 w 286"/>
                  <a:gd name="T19" fmla="*/ 59 h 285"/>
                  <a:gd name="T20" fmla="*/ 159 w 286"/>
                  <a:gd name="T21" fmla="*/ 67 h 285"/>
                  <a:gd name="T22" fmla="*/ 159 w 286"/>
                  <a:gd name="T23" fmla="*/ 75 h 285"/>
                  <a:gd name="T24" fmla="*/ 159 w 286"/>
                  <a:gd name="T25" fmla="*/ 92 h 285"/>
                  <a:gd name="T26" fmla="*/ 92 w 286"/>
                  <a:gd name="T27" fmla="*/ 159 h 285"/>
                  <a:gd name="T28" fmla="*/ 68 w 286"/>
                  <a:gd name="T29" fmla="*/ 167 h 285"/>
                  <a:gd name="T30" fmla="*/ 59 w 286"/>
                  <a:gd name="T31" fmla="*/ 159 h 285"/>
                  <a:gd name="T32" fmla="*/ 59 w 286"/>
                  <a:gd name="T33" fmla="*/ 142 h 285"/>
                  <a:gd name="T34" fmla="*/ 59 w 286"/>
                  <a:gd name="T35" fmla="*/ 134 h 285"/>
                  <a:gd name="T36" fmla="*/ 59 w 286"/>
                  <a:gd name="T37" fmla="*/ 134 h 285"/>
                  <a:gd name="T38" fmla="*/ 59 w 286"/>
                  <a:gd name="T39" fmla="*/ 13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6" h="285">
                    <a:moveTo>
                      <a:pt x="143" y="284"/>
                    </a:moveTo>
                    <a:cubicBezTo>
                      <a:pt x="151" y="268"/>
                      <a:pt x="151" y="268"/>
                      <a:pt x="151" y="268"/>
                    </a:cubicBezTo>
                    <a:cubicBezTo>
                      <a:pt x="285" y="125"/>
                      <a:pt x="285" y="125"/>
                      <a:pt x="285" y="12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0" y="151"/>
                      <a:pt x="0" y="151"/>
                      <a:pt x="0" y="151"/>
                    </a:cubicBezTo>
                    <a:lnTo>
                      <a:pt x="143" y="284"/>
                    </a:lnTo>
                    <a:close/>
                    <a:moveTo>
                      <a:pt x="59" y="134"/>
                    </a:moveTo>
                    <a:cubicBezTo>
                      <a:pt x="126" y="59"/>
                      <a:pt x="126" y="59"/>
                      <a:pt x="126" y="59"/>
                    </a:cubicBezTo>
                    <a:cubicBezTo>
                      <a:pt x="134" y="50"/>
                      <a:pt x="143" y="50"/>
                      <a:pt x="151" y="59"/>
                    </a:cubicBezTo>
                    <a:cubicBezTo>
                      <a:pt x="159" y="67"/>
                      <a:pt x="159" y="67"/>
                      <a:pt x="159" y="67"/>
                    </a:cubicBezTo>
                    <a:lnTo>
                      <a:pt x="159" y="75"/>
                    </a:lnTo>
                    <a:cubicBezTo>
                      <a:pt x="159" y="84"/>
                      <a:pt x="159" y="84"/>
                      <a:pt x="159" y="92"/>
                    </a:cubicBezTo>
                    <a:cubicBezTo>
                      <a:pt x="92" y="159"/>
                      <a:pt x="92" y="159"/>
                      <a:pt x="92" y="159"/>
                    </a:cubicBezTo>
                    <a:cubicBezTo>
                      <a:pt x="84" y="167"/>
                      <a:pt x="76" y="167"/>
                      <a:pt x="68" y="167"/>
                    </a:cubicBezTo>
                    <a:cubicBezTo>
                      <a:pt x="59" y="159"/>
                      <a:pt x="59" y="159"/>
                      <a:pt x="59" y="159"/>
                    </a:cubicBezTo>
                    <a:cubicBezTo>
                      <a:pt x="59" y="151"/>
                      <a:pt x="59" y="151"/>
                      <a:pt x="59" y="142"/>
                    </a:cubicBezTo>
                    <a:lnTo>
                      <a:pt x="59" y="134"/>
                    </a:lnTo>
                    <a:close/>
                    <a:moveTo>
                      <a:pt x="59" y="134"/>
                    </a:moveTo>
                    <a:lnTo>
                      <a:pt x="59" y="13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Freeform 411">
                <a:extLst>
                  <a:ext uri="{FF2B5EF4-FFF2-40B4-BE49-F238E27FC236}">
                    <a16:creationId xmlns:a16="http://schemas.microsoft.com/office/drawing/2014/main" xmlns="" id="{6CDC4357-AAED-4FF3-A5D8-35AEED2BC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613" y="4308474"/>
                <a:ext cx="127000" cy="103188"/>
              </a:xfrm>
              <a:custGeom>
                <a:avLst/>
                <a:gdLst>
                  <a:gd name="T0" fmla="*/ 343 w 352"/>
                  <a:gd name="T1" fmla="*/ 134 h 285"/>
                  <a:gd name="T2" fmla="*/ 351 w 352"/>
                  <a:gd name="T3" fmla="*/ 125 h 285"/>
                  <a:gd name="T4" fmla="*/ 218 w 352"/>
                  <a:gd name="T5" fmla="*/ 0 h 285"/>
                  <a:gd name="T6" fmla="*/ 209 w 352"/>
                  <a:gd name="T7" fmla="*/ 8 h 285"/>
                  <a:gd name="T8" fmla="*/ 100 w 352"/>
                  <a:gd name="T9" fmla="*/ 276 h 285"/>
                  <a:gd name="T10" fmla="*/ 126 w 352"/>
                  <a:gd name="T11" fmla="*/ 276 h 285"/>
                  <a:gd name="T12" fmla="*/ 134 w 352"/>
                  <a:gd name="T13" fmla="*/ 268 h 285"/>
                  <a:gd name="T14" fmla="*/ 159 w 352"/>
                  <a:gd name="T15" fmla="*/ 217 h 285"/>
                  <a:gd name="T16" fmla="*/ 343 w 352"/>
                  <a:gd name="T17" fmla="*/ 134 h 285"/>
                  <a:gd name="T18" fmla="*/ 218 w 352"/>
                  <a:gd name="T19" fmla="*/ 167 h 285"/>
                  <a:gd name="T20" fmla="*/ 142 w 352"/>
                  <a:gd name="T21" fmla="*/ 192 h 285"/>
                  <a:gd name="T22" fmla="*/ 126 w 352"/>
                  <a:gd name="T23" fmla="*/ 201 h 285"/>
                  <a:gd name="T24" fmla="*/ 109 w 352"/>
                  <a:gd name="T25" fmla="*/ 209 h 285"/>
                  <a:gd name="T26" fmla="*/ 100 w 352"/>
                  <a:gd name="T27" fmla="*/ 201 h 285"/>
                  <a:gd name="T28" fmla="*/ 100 w 352"/>
                  <a:gd name="T29" fmla="*/ 142 h 285"/>
                  <a:gd name="T30" fmla="*/ 109 w 352"/>
                  <a:gd name="T31" fmla="*/ 109 h 285"/>
                  <a:gd name="T32" fmla="*/ 209 w 352"/>
                  <a:gd name="T33" fmla="*/ 150 h 285"/>
                  <a:gd name="T34" fmla="*/ 284 w 352"/>
                  <a:gd name="T35" fmla="*/ 150 h 285"/>
                  <a:gd name="T36" fmla="*/ 218 w 352"/>
                  <a:gd name="T37" fmla="*/ 167 h 285"/>
                  <a:gd name="T38" fmla="*/ 218 w 352"/>
                  <a:gd name="T39" fmla="*/ 167 h 285"/>
                  <a:gd name="T40" fmla="*/ 218 w 352"/>
                  <a:gd name="T41" fmla="*/ 167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2" h="285">
                    <a:moveTo>
                      <a:pt x="343" y="134"/>
                    </a:moveTo>
                    <a:lnTo>
                      <a:pt x="351" y="125"/>
                    </a:lnTo>
                    <a:cubicBezTo>
                      <a:pt x="218" y="0"/>
                      <a:pt x="218" y="0"/>
                      <a:pt x="218" y="0"/>
                    </a:cubicBezTo>
                    <a:cubicBezTo>
                      <a:pt x="218" y="0"/>
                      <a:pt x="209" y="0"/>
                      <a:pt x="209" y="8"/>
                    </a:cubicBezTo>
                    <a:cubicBezTo>
                      <a:pt x="100" y="34"/>
                      <a:pt x="0" y="142"/>
                      <a:pt x="100" y="276"/>
                    </a:cubicBezTo>
                    <a:cubicBezTo>
                      <a:pt x="109" y="276"/>
                      <a:pt x="117" y="284"/>
                      <a:pt x="126" y="276"/>
                    </a:cubicBezTo>
                    <a:cubicBezTo>
                      <a:pt x="134" y="276"/>
                      <a:pt x="134" y="276"/>
                      <a:pt x="134" y="268"/>
                    </a:cubicBezTo>
                    <a:cubicBezTo>
                      <a:pt x="142" y="251"/>
                      <a:pt x="151" y="226"/>
                      <a:pt x="159" y="217"/>
                    </a:cubicBezTo>
                    <a:cubicBezTo>
                      <a:pt x="192" y="184"/>
                      <a:pt x="284" y="234"/>
                      <a:pt x="343" y="134"/>
                    </a:cubicBezTo>
                    <a:close/>
                    <a:moveTo>
                      <a:pt x="218" y="167"/>
                    </a:moveTo>
                    <a:cubicBezTo>
                      <a:pt x="184" y="167"/>
                      <a:pt x="159" y="167"/>
                      <a:pt x="142" y="192"/>
                    </a:cubicBezTo>
                    <a:cubicBezTo>
                      <a:pt x="134" y="192"/>
                      <a:pt x="134" y="201"/>
                      <a:pt x="126" y="201"/>
                    </a:cubicBezTo>
                    <a:cubicBezTo>
                      <a:pt x="126" y="209"/>
                      <a:pt x="117" y="209"/>
                      <a:pt x="109" y="209"/>
                    </a:cubicBezTo>
                    <a:lnTo>
                      <a:pt x="100" y="201"/>
                    </a:lnTo>
                    <a:cubicBezTo>
                      <a:pt x="92" y="176"/>
                      <a:pt x="92" y="159"/>
                      <a:pt x="100" y="142"/>
                    </a:cubicBezTo>
                    <a:cubicBezTo>
                      <a:pt x="100" y="125"/>
                      <a:pt x="109" y="117"/>
                      <a:pt x="109" y="109"/>
                    </a:cubicBezTo>
                    <a:cubicBezTo>
                      <a:pt x="142" y="134"/>
                      <a:pt x="167" y="150"/>
                      <a:pt x="209" y="150"/>
                    </a:cubicBezTo>
                    <a:cubicBezTo>
                      <a:pt x="234" y="142"/>
                      <a:pt x="259" y="150"/>
                      <a:pt x="284" y="150"/>
                    </a:cubicBezTo>
                    <a:cubicBezTo>
                      <a:pt x="259" y="167"/>
                      <a:pt x="234" y="167"/>
                      <a:pt x="218" y="167"/>
                    </a:cubicBezTo>
                    <a:close/>
                    <a:moveTo>
                      <a:pt x="218" y="167"/>
                    </a:moveTo>
                    <a:lnTo>
                      <a:pt x="218" y="1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išľíďè">
            <a:extLst>
              <a:ext uri="{FF2B5EF4-FFF2-40B4-BE49-F238E27FC236}">
                <a16:creationId xmlns:a16="http://schemas.microsoft.com/office/drawing/2014/main" xmlns="" id="{B20FA374-F554-4693-B734-7AFEC12D7098}"/>
              </a:ext>
            </a:extLst>
          </p:cNvPr>
          <p:cNvSpPr/>
          <p:nvPr/>
        </p:nvSpPr>
        <p:spPr bwMode="auto">
          <a:xfrm>
            <a:off x="7684845" y="16387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3" name="iSlíďè">
            <a:extLst>
              <a:ext uri="{FF2B5EF4-FFF2-40B4-BE49-F238E27FC236}">
                <a16:creationId xmlns:a16="http://schemas.microsoft.com/office/drawing/2014/main" xmlns="" id="{A7A66833-BDBD-4617-B7FB-42E685B673CD}"/>
              </a:ext>
            </a:extLst>
          </p:cNvPr>
          <p:cNvSpPr txBox="1"/>
          <p:nvPr/>
        </p:nvSpPr>
        <p:spPr bwMode="auto">
          <a:xfrm>
            <a:off x="7684845" y="13114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54" name="išľíďè">
            <a:extLst>
              <a:ext uri="{FF2B5EF4-FFF2-40B4-BE49-F238E27FC236}">
                <a16:creationId xmlns:a16="http://schemas.microsoft.com/office/drawing/2014/main" xmlns="" id="{90979922-B457-4509-9188-A1F02237EF03}"/>
              </a:ext>
            </a:extLst>
          </p:cNvPr>
          <p:cNvSpPr/>
          <p:nvPr/>
        </p:nvSpPr>
        <p:spPr bwMode="auto">
          <a:xfrm>
            <a:off x="7665795" y="26674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5" name="iSlíďè">
            <a:extLst>
              <a:ext uri="{FF2B5EF4-FFF2-40B4-BE49-F238E27FC236}">
                <a16:creationId xmlns:a16="http://schemas.microsoft.com/office/drawing/2014/main" xmlns="" id="{29CB2774-A013-4542-B7EB-363332C098CB}"/>
              </a:ext>
            </a:extLst>
          </p:cNvPr>
          <p:cNvSpPr txBox="1"/>
          <p:nvPr/>
        </p:nvSpPr>
        <p:spPr bwMode="auto">
          <a:xfrm>
            <a:off x="7665795" y="23401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56" name="išľíďè">
            <a:extLst>
              <a:ext uri="{FF2B5EF4-FFF2-40B4-BE49-F238E27FC236}">
                <a16:creationId xmlns:a16="http://schemas.microsoft.com/office/drawing/2014/main" xmlns="" id="{8E8DD1D8-81C0-439D-A63E-F8BA67B62A52}"/>
              </a:ext>
            </a:extLst>
          </p:cNvPr>
          <p:cNvSpPr/>
          <p:nvPr/>
        </p:nvSpPr>
        <p:spPr bwMode="auto">
          <a:xfrm>
            <a:off x="7675320" y="38104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7" name="iSlíďè">
            <a:extLst>
              <a:ext uri="{FF2B5EF4-FFF2-40B4-BE49-F238E27FC236}">
                <a16:creationId xmlns:a16="http://schemas.microsoft.com/office/drawing/2014/main" xmlns="" id="{D825D33C-843F-4D73-B622-FC150D1BFDC7}"/>
              </a:ext>
            </a:extLst>
          </p:cNvPr>
          <p:cNvSpPr txBox="1"/>
          <p:nvPr/>
        </p:nvSpPr>
        <p:spPr bwMode="auto">
          <a:xfrm>
            <a:off x="7675320" y="34831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58" name="išľíďè">
            <a:extLst>
              <a:ext uri="{FF2B5EF4-FFF2-40B4-BE49-F238E27FC236}">
                <a16:creationId xmlns:a16="http://schemas.microsoft.com/office/drawing/2014/main" xmlns="" id="{68098050-AEB5-4C11-8458-DB4AEF0DAC1F}"/>
              </a:ext>
            </a:extLst>
          </p:cNvPr>
          <p:cNvSpPr/>
          <p:nvPr/>
        </p:nvSpPr>
        <p:spPr bwMode="auto">
          <a:xfrm>
            <a:off x="7656270" y="48391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9" name="iSlíďè">
            <a:extLst>
              <a:ext uri="{FF2B5EF4-FFF2-40B4-BE49-F238E27FC236}">
                <a16:creationId xmlns:a16="http://schemas.microsoft.com/office/drawing/2014/main" xmlns="" id="{73455521-A26D-4FD1-8BEE-1F72FDC950B5}"/>
              </a:ext>
            </a:extLst>
          </p:cNvPr>
          <p:cNvSpPr txBox="1"/>
          <p:nvPr/>
        </p:nvSpPr>
        <p:spPr bwMode="auto">
          <a:xfrm>
            <a:off x="7656270" y="45118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891043A5-00DA-47F7-85EB-B6125AC575FE}"/>
              </a:ext>
            </a:extLst>
          </p:cNvPr>
          <p:cNvSpPr/>
          <p:nvPr/>
        </p:nvSpPr>
        <p:spPr>
          <a:xfrm>
            <a:off x="1330036" y="1403926"/>
            <a:ext cx="4544291" cy="274319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73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9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6" fill="hold">
                          <p:stCondLst>
                            <p:cond delay="indefinite"/>
                          </p:stCondLst>
                          <p:childTnLst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6" fill="hold">
                          <p:stCondLst>
                            <p:cond delay="indefinite"/>
                          </p:stCondLst>
                          <p:childTnLst>
                            <p:par>
                              <p:cTn id="1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1" fill="hold">
                          <p:stCondLst>
                            <p:cond delay="indefinite"/>
                          </p:stCondLst>
                          <p:childTnLst>
                            <p:par>
                              <p:cTn id="1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6" fill="hold">
                          <p:stCondLst>
                            <p:cond delay="indefinite"/>
                          </p:stCondLst>
                          <p:childTnLst>
                            <p:par>
                              <p:cTn id="1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1" fill="hold">
                          <p:stCondLst>
                            <p:cond delay="indefinite"/>
                          </p:stCondLst>
                          <p:childTnLst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1" grpId="0"/>
          <p:bldP spid="12" grpId="0" animBg="1"/>
          <p:bldP spid="13" grpId="0"/>
          <p:bldP spid="15" grpId="0" animBg="1"/>
          <p:bldP spid="16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  <p:bldP spid="25" grpId="0" animBg="1"/>
          <p:bldP spid="26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9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2" fill="hold">
                          <p:stCondLst>
                            <p:cond delay="indefinite"/>
                          </p:stCondLst>
                          <p:childTnLst>
                            <p:par>
                              <p:cTn id="1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7" fill="hold">
                          <p:stCondLst>
                            <p:cond delay="indefinite"/>
                          </p:stCondLst>
                          <p:childTnLst>
                            <p:par>
                              <p:cTn id="1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2" fill="hold">
                          <p:stCondLst>
                            <p:cond delay="indefinite"/>
                          </p:stCondLst>
                          <p:childTnLst>
                            <p:par>
                              <p:cTn id="1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7" fill="hold">
                          <p:stCondLst>
                            <p:cond delay="indefinite"/>
                          </p:stCondLst>
                          <p:childTnLst>
                            <p:par>
                              <p:cTn id="1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2" fill="hold">
                          <p:stCondLst>
                            <p:cond delay="indefinite"/>
                          </p:stCondLst>
                          <p:childTnLst>
                            <p:par>
                              <p:cTn id="1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7" fill="hold">
                          <p:stCondLst>
                            <p:cond delay="indefinite"/>
                          </p:stCondLst>
                          <p:childTnLst>
                            <p:par>
                              <p:cTn id="1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2" fill="hold">
                          <p:stCondLst>
                            <p:cond delay="indefinite"/>
                          </p:stCondLst>
                          <p:childTnLst>
                            <p:par>
                              <p:cTn id="1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1" grpId="0"/>
          <p:bldP spid="12" grpId="0" animBg="1"/>
          <p:bldP spid="13" grpId="0"/>
          <p:bldP spid="15" grpId="0" animBg="1"/>
          <p:bldP spid="16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  <p:bldP spid="25" grpId="0" animBg="1"/>
          <p:bldP spid="26" grpId="0"/>
          <p:bldP spid="27" grpId="0" animBg="1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3370889" y="2241347"/>
            <a:ext cx="863619" cy="3502696"/>
            <a:chOff x="5633797" y="2887893"/>
            <a:chExt cx="863618" cy="350269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061687" y="2887893"/>
              <a:ext cx="0" cy="2567863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260251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97415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854735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633797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>
            <a:spLocks/>
          </p:cNvSpPr>
          <p:nvPr/>
        </p:nvSpPr>
        <p:spPr bwMode="auto">
          <a:xfrm>
            <a:off x="2877280" y="4595869"/>
            <a:ext cx="1988424" cy="1504900"/>
          </a:xfrm>
          <a:custGeom>
            <a:avLst/>
            <a:gdLst>
              <a:gd name="connsiteX0" fmla="*/ 11545 w 1667022"/>
              <a:gd name="connsiteY0" fmla="*/ 0 h 1261653"/>
              <a:gd name="connsiteX1" fmla="*/ 1461805 w 1667022"/>
              <a:gd name="connsiteY1" fmla="*/ 0 h 1261653"/>
              <a:gd name="connsiteX2" fmla="*/ 1469930 w 1667022"/>
              <a:gd name="connsiteY2" fmla="*/ 23627 h 1261653"/>
              <a:gd name="connsiteX3" fmla="*/ 1505166 w 1667022"/>
              <a:gd name="connsiteY3" fmla="*/ 215353 h 1261653"/>
              <a:gd name="connsiteX4" fmla="*/ 1505166 w 1667022"/>
              <a:gd name="connsiteY4" fmla="*/ 219103 h 1261653"/>
              <a:gd name="connsiteX5" fmla="*/ 1501408 w 1667022"/>
              <a:gd name="connsiteY5" fmla="*/ 222854 h 1261653"/>
              <a:gd name="connsiteX6" fmla="*/ 1471340 w 1667022"/>
              <a:gd name="connsiteY6" fmla="*/ 279106 h 1261653"/>
              <a:gd name="connsiteX7" fmla="*/ 1493891 w 1667022"/>
              <a:gd name="connsiteY7" fmla="*/ 335358 h 1261653"/>
              <a:gd name="connsiteX8" fmla="*/ 1659264 w 1667022"/>
              <a:gd name="connsiteY8" fmla="*/ 545367 h 1261653"/>
              <a:gd name="connsiteX9" fmla="*/ 1659264 w 1667022"/>
              <a:gd name="connsiteY9" fmla="*/ 549117 h 1261653"/>
              <a:gd name="connsiteX10" fmla="*/ 1636713 w 1667022"/>
              <a:gd name="connsiteY10" fmla="*/ 624120 h 1261653"/>
              <a:gd name="connsiteX11" fmla="*/ 1587853 w 1667022"/>
              <a:gd name="connsiteY11" fmla="*/ 642870 h 1261653"/>
              <a:gd name="connsiteX12" fmla="*/ 1546510 w 1667022"/>
              <a:gd name="connsiteY12" fmla="*/ 661621 h 1261653"/>
              <a:gd name="connsiteX13" fmla="*/ 1531475 w 1667022"/>
              <a:gd name="connsiteY13" fmla="*/ 680372 h 1261653"/>
              <a:gd name="connsiteX14" fmla="*/ 1542751 w 1667022"/>
              <a:gd name="connsiteY14" fmla="*/ 702873 h 1261653"/>
              <a:gd name="connsiteX15" fmla="*/ 1565302 w 1667022"/>
              <a:gd name="connsiteY15" fmla="*/ 755375 h 1261653"/>
              <a:gd name="connsiteX16" fmla="*/ 1538993 w 1667022"/>
              <a:gd name="connsiteY16" fmla="*/ 800377 h 1261653"/>
              <a:gd name="connsiteX17" fmla="*/ 1523959 w 1667022"/>
              <a:gd name="connsiteY17" fmla="*/ 811627 h 1261653"/>
              <a:gd name="connsiteX18" fmla="*/ 1538993 w 1667022"/>
              <a:gd name="connsiteY18" fmla="*/ 841629 h 1261653"/>
              <a:gd name="connsiteX19" fmla="*/ 1516442 w 1667022"/>
              <a:gd name="connsiteY19" fmla="*/ 886630 h 1261653"/>
              <a:gd name="connsiteX20" fmla="*/ 1490132 w 1667022"/>
              <a:gd name="connsiteY20" fmla="*/ 946633 h 1261653"/>
              <a:gd name="connsiteX21" fmla="*/ 1490132 w 1667022"/>
              <a:gd name="connsiteY21" fmla="*/ 950383 h 1261653"/>
              <a:gd name="connsiteX22" fmla="*/ 1493891 w 1667022"/>
              <a:gd name="connsiteY22" fmla="*/ 972884 h 1261653"/>
              <a:gd name="connsiteX23" fmla="*/ 1497649 w 1667022"/>
              <a:gd name="connsiteY23" fmla="*/ 1044137 h 1261653"/>
              <a:gd name="connsiteX24" fmla="*/ 1369860 w 1667022"/>
              <a:gd name="connsiteY24" fmla="*/ 1119140 h 1261653"/>
              <a:gd name="connsiteX25" fmla="*/ 1366102 w 1667022"/>
              <a:gd name="connsiteY25" fmla="*/ 1119140 h 1261653"/>
              <a:gd name="connsiteX26" fmla="*/ 1230796 w 1667022"/>
              <a:gd name="connsiteY26" fmla="*/ 1115390 h 1261653"/>
              <a:gd name="connsiteX27" fmla="*/ 1155627 w 1667022"/>
              <a:gd name="connsiteY27" fmla="*/ 1119140 h 1261653"/>
              <a:gd name="connsiteX28" fmla="*/ 1151868 w 1667022"/>
              <a:gd name="connsiteY28" fmla="*/ 1119140 h 1261653"/>
              <a:gd name="connsiteX29" fmla="*/ 1118041 w 1667022"/>
              <a:gd name="connsiteY29" fmla="*/ 1126640 h 1261653"/>
              <a:gd name="connsiteX30" fmla="*/ 1054147 w 1667022"/>
              <a:gd name="connsiteY30" fmla="*/ 1239145 h 1261653"/>
              <a:gd name="connsiteX31" fmla="*/ 1049840 w 1667022"/>
              <a:gd name="connsiteY31" fmla="*/ 1261653 h 1261653"/>
              <a:gd name="connsiteX32" fmla="*/ 1025060 w 1667022"/>
              <a:gd name="connsiteY32" fmla="*/ 1248503 h 1261653"/>
              <a:gd name="connsiteX33" fmla="*/ 339355 w 1667022"/>
              <a:gd name="connsiteY33" fmla="*/ 1140445 h 1261653"/>
              <a:gd name="connsiteX34" fmla="*/ 306943 w 1667022"/>
              <a:gd name="connsiteY34" fmla="*/ 1144874 h 1261653"/>
              <a:gd name="connsiteX35" fmla="*/ 311811 w 1667022"/>
              <a:gd name="connsiteY35" fmla="*/ 1129012 h 1261653"/>
              <a:gd name="connsiteX36" fmla="*/ 321241 w 1667022"/>
              <a:gd name="connsiteY36" fmla="*/ 1089139 h 1261653"/>
              <a:gd name="connsiteX37" fmla="*/ 340034 w 1667022"/>
              <a:gd name="connsiteY37" fmla="*/ 909131 h 1261653"/>
              <a:gd name="connsiteX38" fmla="*/ 336275 w 1667022"/>
              <a:gd name="connsiteY38" fmla="*/ 890380 h 1261653"/>
              <a:gd name="connsiteX39" fmla="*/ 272381 w 1667022"/>
              <a:gd name="connsiteY39" fmla="*/ 759125 h 1261653"/>
              <a:gd name="connsiteX40" fmla="*/ 227279 w 1667022"/>
              <a:gd name="connsiteY40" fmla="*/ 695373 h 1261653"/>
              <a:gd name="connsiteX41" fmla="*/ 65664 w 1667022"/>
              <a:gd name="connsiteY41" fmla="*/ 455363 h 1261653"/>
              <a:gd name="connsiteX42" fmla="*/ 54389 w 1667022"/>
              <a:gd name="connsiteY42" fmla="*/ 425362 h 1261653"/>
              <a:gd name="connsiteX43" fmla="*/ 1535 w 1667022"/>
              <a:gd name="connsiteY43" fmla="*/ 78355 h 12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67022" h="1261653">
                <a:moveTo>
                  <a:pt x="11545" y="0"/>
                </a:moveTo>
                <a:lnTo>
                  <a:pt x="1461805" y="0"/>
                </a:lnTo>
                <a:lnTo>
                  <a:pt x="1469930" y="23627"/>
                </a:lnTo>
                <a:cubicBezTo>
                  <a:pt x="1490132" y="85973"/>
                  <a:pt x="1508925" y="160976"/>
                  <a:pt x="1505166" y="215353"/>
                </a:cubicBezTo>
                <a:cubicBezTo>
                  <a:pt x="1505166" y="215353"/>
                  <a:pt x="1505166" y="215353"/>
                  <a:pt x="1505166" y="219103"/>
                </a:cubicBezTo>
                <a:cubicBezTo>
                  <a:pt x="1505166" y="219103"/>
                  <a:pt x="1505166" y="219103"/>
                  <a:pt x="1501408" y="222854"/>
                </a:cubicBezTo>
                <a:cubicBezTo>
                  <a:pt x="1501408" y="222854"/>
                  <a:pt x="1471340" y="245354"/>
                  <a:pt x="1471340" y="279106"/>
                </a:cubicBezTo>
                <a:cubicBezTo>
                  <a:pt x="1471340" y="297857"/>
                  <a:pt x="1478857" y="316607"/>
                  <a:pt x="1493891" y="335358"/>
                </a:cubicBezTo>
                <a:cubicBezTo>
                  <a:pt x="1554026" y="402861"/>
                  <a:pt x="1655506" y="541616"/>
                  <a:pt x="1659264" y="545367"/>
                </a:cubicBezTo>
                <a:cubicBezTo>
                  <a:pt x="1659264" y="545367"/>
                  <a:pt x="1659264" y="545367"/>
                  <a:pt x="1659264" y="549117"/>
                </a:cubicBezTo>
                <a:cubicBezTo>
                  <a:pt x="1670540" y="567867"/>
                  <a:pt x="1674298" y="605369"/>
                  <a:pt x="1636713" y="624120"/>
                </a:cubicBezTo>
                <a:cubicBezTo>
                  <a:pt x="1617921" y="635370"/>
                  <a:pt x="1602887" y="639120"/>
                  <a:pt x="1587853" y="642870"/>
                </a:cubicBezTo>
                <a:cubicBezTo>
                  <a:pt x="1569061" y="650371"/>
                  <a:pt x="1557785" y="654121"/>
                  <a:pt x="1546510" y="661621"/>
                </a:cubicBezTo>
                <a:cubicBezTo>
                  <a:pt x="1535234" y="669122"/>
                  <a:pt x="1531475" y="676622"/>
                  <a:pt x="1531475" y="680372"/>
                </a:cubicBezTo>
                <a:cubicBezTo>
                  <a:pt x="1527717" y="687872"/>
                  <a:pt x="1535234" y="695373"/>
                  <a:pt x="1542751" y="702873"/>
                </a:cubicBezTo>
                <a:cubicBezTo>
                  <a:pt x="1561543" y="717874"/>
                  <a:pt x="1569061" y="736624"/>
                  <a:pt x="1565302" y="755375"/>
                </a:cubicBezTo>
                <a:cubicBezTo>
                  <a:pt x="1565302" y="774126"/>
                  <a:pt x="1554026" y="789126"/>
                  <a:pt x="1538993" y="800377"/>
                </a:cubicBezTo>
                <a:cubicBezTo>
                  <a:pt x="1535234" y="804127"/>
                  <a:pt x="1527717" y="807877"/>
                  <a:pt x="1523959" y="811627"/>
                </a:cubicBezTo>
                <a:cubicBezTo>
                  <a:pt x="1531475" y="819128"/>
                  <a:pt x="1538993" y="830378"/>
                  <a:pt x="1538993" y="841629"/>
                </a:cubicBezTo>
                <a:cubicBezTo>
                  <a:pt x="1538993" y="860379"/>
                  <a:pt x="1531475" y="871630"/>
                  <a:pt x="1516442" y="886630"/>
                </a:cubicBezTo>
                <a:cubicBezTo>
                  <a:pt x="1482615" y="912881"/>
                  <a:pt x="1486374" y="927882"/>
                  <a:pt x="1490132" y="946633"/>
                </a:cubicBezTo>
                <a:cubicBezTo>
                  <a:pt x="1490132" y="946633"/>
                  <a:pt x="1490132" y="950383"/>
                  <a:pt x="1490132" y="950383"/>
                </a:cubicBezTo>
                <a:cubicBezTo>
                  <a:pt x="1490132" y="957883"/>
                  <a:pt x="1493891" y="965384"/>
                  <a:pt x="1493891" y="972884"/>
                </a:cubicBezTo>
                <a:cubicBezTo>
                  <a:pt x="1501408" y="991635"/>
                  <a:pt x="1508925" y="1017886"/>
                  <a:pt x="1497649" y="1044137"/>
                </a:cubicBezTo>
                <a:cubicBezTo>
                  <a:pt x="1478857" y="1085388"/>
                  <a:pt x="1437513" y="1107889"/>
                  <a:pt x="1369860" y="1119140"/>
                </a:cubicBezTo>
                <a:cubicBezTo>
                  <a:pt x="1369860" y="1119140"/>
                  <a:pt x="1369860" y="1119140"/>
                  <a:pt x="1366102" y="1119140"/>
                </a:cubicBezTo>
                <a:cubicBezTo>
                  <a:pt x="1366102" y="1119140"/>
                  <a:pt x="1294691" y="1115390"/>
                  <a:pt x="1230796" y="1115390"/>
                </a:cubicBezTo>
                <a:cubicBezTo>
                  <a:pt x="1181936" y="1115390"/>
                  <a:pt x="1163143" y="1119140"/>
                  <a:pt x="1155627" y="1119140"/>
                </a:cubicBezTo>
                <a:cubicBezTo>
                  <a:pt x="1155627" y="1119140"/>
                  <a:pt x="1155627" y="1119140"/>
                  <a:pt x="1151868" y="1119140"/>
                </a:cubicBezTo>
                <a:cubicBezTo>
                  <a:pt x="1125559" y="1122890"/>
                  <a:pt x="1118041" y="1126640"/>
                  <a:pt x="1118041" y="1126640"/>
                </a:cubicBezTo>
                <a:cubicBezTo>
                  <a:pt x="1110525" y="1130390"/>
                  <a:pt x="1065423" y="1160391"/>
                  <a:pt x="1054147" y="1239145"/>
                </a:cubicBezTo>
                <a:lnTo>
                  <a:pt x="1049840" y="1261653"/>
                </a:lnTo>
                <a:lnTo>
                  <a:pt x="1025060" y="1248503"/>
                </a:lnTo>
                <a:cubicBezTo>
                  <a:pt x="638270" y="1049159"/>
                  <a:pt x="506393" y="1112949"/>
                  <a:pt x="339355" y="1140445"/>
                </a:cubicBezTo>
                <a:lnTo>
                  <a:pt x="306943" y="1144874"/>
                </a:lnTo>
                <a:lnTo>
                  <a:pt x="311811" y="1129012"/>
                </a:lnTo>
                <a:cubicBezTo>
                  <a:pt x="315486" y="1115580"/>
                  <a:pt x="318657" y="1102264"/>
                  <a:pt x="321241" y="1089139"/>
                </a:cubicBezTo>
                <a:cubicBezTo>
                  <a:pt x="321241" y="1089139"/>
                  <a:pt x="351309" y="957883"/>
                  <a:pt x="340034" y="909131"/>
                </a:cubicBezTo>
                <a:cubicBezTo>
                  <a:pt x="340034" y="901631"/>
                  <a:pt x="340034" y="897881"/>
                  <a:pt x="336275" y="890380"/>
                </a:cubicBezTo>
                <a:cubicBezTo>
                  <a:pt x="332517" y="852879"/>
                  <a:pt x="328759" y="837878"/>
                  <a:pt x="272381" y="759125"/>
                </a:cubicBezTo>
                <a:cubicBezTo>
                  <a:pt x="257347" y="740374"/>
                  <a:pt x="242313" y="717874"/>
                  <a:pt x="227279" y="695373"/>
                </a:cubicBezTo>
                <a:cubicBezTo>
                  <a:pt x="159626" y="601619"/>
                  <a:pt x="80698" y="492864"/>
                  <a:pt x="65664" y="455363"/>
                </a:cubicBezTo>
                <a:cubicBezTo>
                  <a:pt x="65664" y="447863"/>
                  <a:pt x="54389" y="425362"/>
                  <a:pt x="54389" y="425362"/>
                </a:cubicBezTo>
                <a:cubicBezTo>
                  <a:pt x="51570" y="422549"/>
                  <a:pt x="-10446" y="272074"/>
                  <a:pt x="1535" y="78355"/>
                </a:cubicBez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901730" y="3374963"/>
            <a:ext cx="2469162" cy="628865"/>
            <a:chOff x="3164637" y="4021510"/>
            <a:chExt cx="2469161" cy="628865"/>
          </a:xfrm>
        </p:grpSpPr>
        <p:sp>
          <p:nvSpPr>
            <p:cNvPr id="17" name="五边形 16"/>
            <p:cNvSpPr/>
            <p:nvPr/>
          </p:nvSpPr>
          <p:spPr>
            <a:xfrm flipH="1">
              <a:off x="3164637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14198" y="4021510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读  书</a:t>
              </a:r>
            </a:p>
          </p:txBody>
        </p:sp>
      </p:grpSp>
      <p:grpSp>
        <p:nvGrpSpPr>
          <p:cNvPr id="4" name="组合 18"/>
          <p:cNvGrpSpPr/>
          <p:nvPr/>
        </p:nvGrpSpPr>
        <p:grpSpPr>
          <a:xfrm>
            <a:off x="391560" y="2561427"/>
            <a:ext cx="3220561" cy="602321"/>
            <a:chOff x="2654466" y="3207973"/>
            <a:chExt cx="3220561" cy="602321"/>
          </a:xfrm>
        </p:grpSpPr>
        <p:sp>
          <p:nvSpPr>
            <p:cNvPr id="20" name="五边形 19"/>
            <p:cNvSpPr/>
            <p:nvPr/>
          </p:nvSpPr>
          <p:spPr>
            <a:xfrm flipH="1">
              <a:off x="2654466" y="3252063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92659" y="3207973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工  作</a:t>
              </a:r>
            </a:p>
          </p:txBody>
        </p:sp>
      </p:grpSp>
      <p:grpSp>
        <p:nvGrpSpPr>
          <p:cNvPr id="5" name="组合 21"/>
          <p:cNvGrpSpPr/>
          <p:nvPr/>
        </p:nvGrpSpPr>
        <p:grpSpPr>
          <a:xfrm>
            <a:off x="2295939" y="1696455"/>
            <a:ext cx="3039239" cy="592716"/>
            <a:chOff x="4558847" y="2343000"/>
            <a:chExt cx="3039238" cy="592716"/>
          </a:xfrm>
        </p:grpSpPr>
        <p:sp>
          <p:nvSpPr>
            <p:cNvPr id="23" name="任意多边形 22"/>
            <p:cNvSpPr/>
            <p:nvPr/>
          </p:nvSpPr>
          <p:spPr>
            <a:xfrm>
              <a:off x="4558847" y="2374491"/>
              <a:ext cx="3039238" cy="561225"/>
            </a:xfrm>
            <a:custGeom>
              <a:avLst/>
              <a:gdLst>
                <a:gd name="connsiteX0" fmla="*/ 477932 w 2547985"/>
                <a:gd name="connsiteY0" fmla="*/ 0 h 470510"/>
                <a:gd name="connsiteX1" fmla="*/ 2313985 w 2547985"/>
                <a:gd name="connsiteY1" fmla="*/ 0 h 470510"/>
                <a:gd name="connsiteX2" fmla="*/ 2547985 w 2547985"/>
                <a:gd name="connsiteY2" fmla="*/ 234000 h 470510"/>
                <a:gd name="connsiteX3" fmla="*/ 2313985 w 2547985"/>
                <a:gd name="connsiteY3" fmla="*/ 468000 h 470510"/>
                <a:gd name="connsiteX4" fmla="*/ 2070053 w 2547985"/>
                <a:gd name="connsiteY4" fmla="*/ 468000 h 470510"/>
                <a:gd name="connsiteX5" fmla="*/ 2070053 w 2547985"/>
                <a:gd name="connsiteY5" fmla="*/ 470510 h 470510"/>
                <a:gd name="connsiteX6" fmla="*/ 234000 w 2547985"/>
                <a:gd name="connsiteY6" fmla="*/ 470510 h 470510"/>
                <a:gd name="connsiteX7" fmla="*/ 0 w 2547985"/>
                <a:gd name="connsiteY7" fmla="*/ 236510 h 470510"/>
                <a:gd name="connsiteX8" fmla="*/ 234000 w 2547985"/>
                <a:gd name="connsiteY8" fmla="*/ 2510 h 470510"/>
                <a:gd name="connsiteX9" fmla="*/ 477932 w 2547985"/>
                <a:gd name="connsiteY9" fmla="*/ 2510 h 4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85" h="470510">
                  <a:moveTo>
                    <a:pt x="477932" y="0"/>
                  </a:moveTo>
                  <a:lnTo>
                    <a:pt x="2313985" y="0"/>
                  </a:lnTo>
                  <a:lnTo>
                    <a:pt x="2547985" y="234000"/>
                  </a:lnTo>
                  <a:lnTo>
                    <a:pt x="2313985" y="468000"/>
                  </a:lnTo>
                  <a:lnTo>
                    <a:pt x="2070053" y="468000"/>
                  </a:lnTo>
                  <a:lnTo>
                    <a:pt x="2070053" y="470510"/>
                  </a:lnTo>
                  <a:lnTo>
                    <a:pt x="234000" y="470510"/>
                  </a:lnTo>
                  <a:lnTo>
                    <a:pt x="0" y="236510"/>
                  </a:lnTo>
                  <a:lnTo>
                    <a:pt x="234000" y="2510"/>
                  </a:lnTo>
                  <a:lnTo>
                    <a:pt x="477932" y="25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50595" y="2343000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网  络</a:t>
              </a:r>
            </a:p>
          </p:txBody>
        </p:sp>
      </p:grpSp>
      <p:grpSp>
        <p:nvGrpSpPr>
          <p:cNvPr id="6" name="组合 28"/>
          <p:cNvGrpSpPr/>
          <p:nvPr/>
        </p:nvGrpSpPr>
        <p:grpSpPr>
          <a:xfrm>
            <a:off x="3981672" y="2546432"/>
            <a:ext cx="3220561" cy="586464"/>
            <a:chOff x="6259818" y="3192977"/>
            <a:chExt cx="3220561" cy="586464"/>
          </a:xfrm>
        </p:grpSpPr>
        <p:sp>
          <p:nvSpPr>
            <p:cNvPr id="32" name="五边形 31"/>
            <p:cNvSpPr/>
            <p:nvPr/>
          </p:nvSpPr>
          <p:spPr>
            <a:xfrm>
              <a:off x="6259818" y="3221210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023141" y="3192977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培  训</a:t>
              </a:r>
            </a:p>
          </p:txBody>
        </p:sp>
      </p:grpSp>
      <p:grpSp>
        <p:nvGrpSpPr>
          <p:cNvPr id="7" name="组合 33"/>
          <p:cNvGrpSpPr/>
          <p:nvPr/>
        </p:nvGrpSpPr>
        <p:grpSpPr>
          <a:xfrm>
            <a:off x="4236746" y="3388463"/>
            <a:ext cx="2469161" cy="615362"/>
            <a:chOff x="6499653" y="4035013"/>
            <a:chExt cx="2469161" cy="615362"/>
          </a:xfrm>
        </p:grpSpPr>
        <p:sp>
          <p:nvSpPr>
            <p:cNvPr id="35" name="五边形 34"/>
            <p:cNvSpPr/>
            <p:nvPr/>
          </p:nvSpPr>
          <p:spPr>
            <a:xfrm>
              <a:off x="6499653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02932" y="4035013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会  议</a:t>
              </a:r>
            </a:p>
          </p:txBody>
        </p:sp>
      </p:grp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2379910" y="1048103"/>
            <a:ext cx="2955268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lvl="0" defTabSz="913765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i$liḋe-Oval 3">
            <a:extLst>
              <a:ext uri="{FF2B5EF4-FFF2-40B4-BE49-F238E27FC236}">
                <a16:creationId xmlns:a16="http://schemas.microsoft.com/office/drawing/2014/main" xmlns="" id="{4716D07D-C494-4752-9287-C46A06B8B84D}"/>
              </a:ext>
            </a:extLst>
          </p:cNvPr>
          <p:cNvSpPr/>
          <p:nvPr/>
        </p:nvSpPr>
        <p:spPr>
          <a:xfrm>
            <a:off x="7736463" y="3509724"/>
            <a:ext cx="569167" cy="569167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27" name="i$liḋe-Oval 6">
            <a:extLst>
              <a:ext uri="{FF2B5EF4-FFF2-40B4-BE49-F238E27FC236}">
                <a16:creationId xmlns:a16="http://schemas.microsoft.com/office/drawing/2014/main" xmlns="" id="{6B34697F-B1F6-4CE7-AF12-87F7B2CE029B}"/>
              </a:ext>
            </a:extLst>
          </p:cNvPr>
          <p:cNvSpPr/>
          <p:nvPr/>
        </p:nvSpPr>
        <p:spPr>
          <a:xfrm>
            <a:off x="7736463" y="4551775"/>
            <a:ext cx="569167" cy="569167"/>
          </a:xfrm>
          <a:prstGeom prst="ellipse">
            <a:avLst/>
          </a:prstGeom>
          <a:solidFill>
            <a:schemeClr val="accent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28" name="i$liḋe-Oval 9">
            <a:extLst>
              <a:ext uri="{FF2B5EF4-FFF2-40B4-BE49-F238E27FC236}">
                <a16:creationId xmlns:a16="http://schemas.microsoft.com/office/drawing/2014/main" xmlns="" id="{2FAFDDB1-7E15-4F89-A42A-998E54FD1C80}"/>
              </a:ext>
            </a:extLst>
          </p:cNvPr>
          <p:cNvSpPr/>
          <p:nvPr/>
        </p:nvSpPr>
        <p:spPr>
          <a:xfrm>
            <a:off x="7736463" y="1417688"/>
            <a:ext cx="569167" cy="569167"/>
          </a:xfrm>
          <a:prstGeom prst="ellipse">
            <a:avLst/>
          </a:prstGeom>
          <a:solidFill>
            <a:schemeClr val="accent5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29" name="i$liḋe-Oval 12">
            <a:extLst>
              <a:ext uri="{FF2B5EF4-FFF2-40B4-BE49-F238E27FC236}">
                <a16:creationId xmlns:a16="http://schemas.microsoft.com/office/drawing/2014/main" xmlns="" id="{D072C671-981B-486D-B009-D136D019C356}"/>
              </a:ext>
            </a:extLst>
          </p:cNvPr>
          <p:cNvSpPr/>
          <p:nvPr/>
        </p:nvSpPr>
        <p:spPr>
          <a:xfrm>
            <a:off x="7736463" y="2459739"/>
            <a:ext cx="569167" cy="569167"/>
          </a:xfrm>
          <a:prstGeom prst="ellipse">
            <a:avLst/>
          </a:prstGeom>
          <a:solidFill>
            <a:schemeClr val="accent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0" name="i$liḋe-Freeform 15">
            <a:extLst>
              <a:ext uri="{FF2B5EF4-FFF2-40B4-BE49-F238E27FC236}">
                <a16:creationId xmlns:a16="http://schemas.microsoft.com/office/drawing/2014/main" xmlns="" id="{6872A4F5-F951-45AC-A984-E5F7CC36E7F9}"/>
              </a:ext>
            </a:extLst>
          </p:cNvPr>
          <p:cNvSpPr>
            <a:spLocks/>
          </p:cNvSpPr>
          <p:nvPr/>
        </p:nvSpPr>
        <p:spPr bwMode="auto">
          <a:xfrm>
            <a:off x="7900505" y="1603550"/>
            <a:ext cx="241083" cy="245985"/>
          </a:xfrm>
          <a:custGeom>
            <a:avLst/>
            <a:gdLst/>
            <a:ahLst/>
            <a:cxnLst>
              <a:cxn ang="0">
                <a:pos x="155" y="0"/>
              </a:cxn>
              <a:cxn ang="0">
                <a:pos x="43" y="0"/>
              </a:cxn>
              <a:cxn ang="0">
                <a:pos x="0" y="33"/>
              </a:cxn>
              <a:cxn ang="0">
                <a:pos x="0" y="126"/>
              </a:cxn>
              <a:cxn ang="0">
                <a:pos x="43" y="165"/>
              </a:cxn>
              <a:cxn ang="0">
                <a:pos x="103" y="165"/>
              </a:cxn>
              <a:cxn ang="0">
                <a:pos x="165" y="196"/>
              </a:cxn>
              <a:cxn ang="0">
                <a:pos x="165" y="157"/>
              </a:cxn>
              <a:cxn ang="0">
                <a:pos x="192" y="126"/>
              </a:cxn>
              <a:cxn ang="0">
                <a:pos x="192" y="33"/>
              </a:cxn>
              <a:cxn ang="0">
                <a:pos x="155" y="0"/>
              </a:cxn>
              <a:cxn ang="0">
                <a:pos x="140" y="121"/>
              </a:cxn>
              <a:cxn ang="0">
                <a:pos x="129" y="132"/>
              </a:cxn>
              <a:cxn ang="0">
                <a:pos x="49" y="132"/>
              </a:cxn>
              <a:cxn ang="0">
                <a:pos x="38" y="121"/>
              </a:cxn>
              <a:cxn ang="0">
                <a:pos x="38" y="120"/>
              </a:cxn>
              <a:cxn ang="0">
                <a:pos x="49" y="110"/>
              </a:cxn>
              <a:cxn ang="0">
                <a:pos x="129" y="110"/>
              </a:cxn>
              <a:cxn ang="0">
                <a:pos x="140" y="120"/>
              </a:cxn>
              <a:cxn ang="0">
                <a:pos x="140" y="121"/>
              </a:cxn>
              <a:cxn ang="0">
                <a:pos x="168" y="88"/>
              </a:cxn>
              <a:cxn ang="0">
                <a:pos x="157" y="99"/>
              </a:cxn>
              <a:cxn ang="0">
                <a:pos x="49" y="99"/>
              </a:cxn>
              <a:cxn ang="0">
                <a:pos x="38" y="88"/>
              </a:cxn>
              <a:cxn ang="0">
                <a:pos x="38" y="87"/>
              </a:cxn>
              <a:cxn ang="0">
                <a:pos x="49" y="77"/>
              </a:cxn>
              <a:cxn ang="0">
                <a:pos x="157" y="77"/>
              </a:cxn>
              <a:cxn ang="0">
                <a:pos x="168" y="87"/>
              </a:cxn>
              <a:cxn ang="0">
                <a:pos x="168" y="88"/>
              </a:cxn>
              <a:cxn ang="0">
                <a:pos x="168" y="44"/>
              </a:cxn>
              <a:cxn ang="0">
                <a:pos x="157" y="55"/>
              </a:cxn>
              <a:cxn ang="0">
                <a:pos x="49" y="55"/>
              </a:cxn>
              <a:cxn ang="0">
                <a:pos x="38" y="44"/>
              </a:cxn>
              <a:cxn ang="0">
                <a:pos x="38" y="43"/>
              </a:cxn>
              <a:cxn ang="0">
                <a:pos x="49" y="33"/>
              </a:cxn>
              <a:cxn ang="0">
                <a:pos x="157" y="33"/>
              </a:cxn>
              <a:cxn ang="0">
                <a:pos x="168" y="43"/>
              </a:cxn>
              <a:cxn ang="0">
                <a:pos x="168" y="44"/>
              </a:cxn>
            </a:cxnLst>
            <a:rect l="0" t="0" r="r" b="b"/>
            <a:pathLst>
              <a:path w="192" h="196">
                <a:moveTo>
                  <a:pt x="155" y="0"/>
                </a:moveTo>
                <a:cubicBezTo>
                  <a:pt x="43" y="0"/>
                  <a:pt x="43" y="0"/>
                  <a:pt x="43" y="0"/>
                </a:cubicBezTo>
                <a:cubicBezTo>
                  <a:pt x="22" y="0"/>
                  <a:pt x="0" y="16"/>
                  <a:pt x="0" y="33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43"/>
                  <a:pt x="22" y="165"/>
                  <a:pt x="43" y="165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65" y="196"/>
                  <a:pt x="165" y="196"/>
                  <a:pt x="165" y="196"/>
                </a:cubicBezTo>
                <a:cubicBezTo>
                  <a:pt x="165" y="157"/>
                  <a:pt x="165" y="157"/>
                  <a:pt x="165" y="157"/>
                </a:cubicBezTo>
                <a:cubicBezTo>
                  <a:pt x="179" y="155"/>
                  <a:pt x="192" y="142"/>
                  <a:pt x="192" y="126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2" y="16"/>
                  <a:pt x="175" y="0"/>
                  <a:pt x="155" y="0"/>
                </a:cubicBezTo>
                <a:close/>
                <a:moveTo>
                  <a:pt x="140" y="121"/>
                </a:moveTo>
                <a:cubicBezTo>
                  <a:pt x="140" y="127"/>
                  <a:pt x="135" y="132"/>
                  <a:pt x="129" y="132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43" y="132"/>
                  <a:pt x="38" y="127"/>
                  <a:pt x="38" y="121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15"/>
                  <a:pt x="43" y="110"/>
                  <a:pt x="49" y="110"/>
                </a:cubicBezTo>
                <a:cubicBezTo>
                  <a:pt x="129" y="110"/>
                  <a:pt x="129" y="110"/>
                  <a:pt x="129" y="110"/>
                </a:cubicBezTo>
                <a:cubicBezTo>
                  <a:pt x="135" y="110"/>
                  <a:pt x="140" y="115"/>
                  <a:pt x="140" y="120"/>
                </a:cubicBezTo>
                <a:lnTo>
                  <a:pt x="140" y="121"/>
                </a:lnTo>
                <a:close/>
                <a:moveTo>
                  <a:pt x="168" y="88"/>
                </a:moveTo>
                <a:cubicBezTo>
                  <a:pt x="168" y="94"/>
                  <a:pt x="163" y="99"/>
                  <a:pt x="157" y="99"/>
                </a:cubicBezTo>
                <a:cubicBezTo>
                  <a:pt x="49" y="99"/>
                  <a:pt x="49" y="99"/>
                  <a:pt x="49" y="99"/>
                </a:cubicBezTo>
                <a:cubicBezTo>
                  <a:pt x="43" y="99"/>
                  <a:pt x="38" y="94"/>
                  <a:pt x="38" y="88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82"/>
                  <a:pt x="43" y="77"/>
                  <a:pt x="49" y="77"/>
                </a:cubicBezTo>
                <a:cubicBezTo>
                  <a:pt x="157" y="77"/>
                  <a:pt x="157" y="77"/>
                  <a:pt x="157" y="77"/>
                </a:cubicBezTo>
                <a:cubicBezTo>
                  <a:pt x="163" y="77"/>
                  <a:pt x="168" y="82"/>
                  <a:pt x="168" y="87"/>
                </a:cubicBezTo>
                <a:lnTo>
                  <a:pt x="168" y="88"/>
                </a:lnTo>
                <a:close/>
                <a:moveTo>
                  <a:pt x="168" y="44"/>
                </a:moveTo>
                <a:cubicBezTo>
                  <a:pt x="168" y="50"/>
                  <a:pt x="163" y="55"/>
                  <a:pt x="157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3" y="55"/>
                  <a:pt x="38" y="50"/>
                  <a:pt x="38" y="44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38"/>
                  <a:pt x="43" y="33"/>
                  <a:pt x="49" y="33"/>
                </a:cubicBezTo>
                <a:cubicBezTo>
                  <a:pt x="157" y="33"/>
                  <a:pt x="157" y="33"/>
                  <a:pt x="157" y="33"/>
                </a:cubicBezTo>
                <a:cubicBezTo>
                  <a:pt x="163" y="33"/>
                  <a:pt x="168" y="38"/>
                  <a:pt x="168" y="43"/>
                </a:cubicBezTo>
                <a:lnTo>
                  <a:pt x="168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1" name="i$liḋe-Freeform 16">
            <a:extLst>
              <a:ext uri="{FF2B5EF4-FFF2-40B4-BE49-F238E27FC236}">
                <a16:creationId xmlns:a16="http://schemas.microsoft.com/office/drawing/2014/main" xmlns="" id="{D2BAFF7A-3C81-4AE1-AD2A-F1EFB1338538}"/>
              </a:ext>
            </a:extLst>
          </p:cNvPr>
          <p:cNvSpPr>
            <a:spLocks noChangeAspect="1"/>
          </p:cNvSpPr>
          <p:nvPr/>
        </p:nvSpPr>
        <p:spPr bwMode="auto">
          <a:xfrm>
            <a:off x="7901034" y="2608004"/>
            <a:ext cx="250032" cy="249239"/>
          </a:xfrm>
          <a:custGeom>
            <a:avLst/>
            <a:gdLst/>
            <a:ahLst/>
            <a:cxnLst>
              <a:cxn ang="0">
                <a:pos x="198" y="170"/>
              </a:cxn>
              <a:cxn ang="0">
                <a:pos x="163" y="135"/>
              </a:cxn>
              <a:cxn ang="0">
                <a:pos x="149" y="130"/>
              </a:cxn>
              <a:cxn ang="0">
                <a:pos x="128" y="109"/>
              </a:cxn>
              <a:cxn ang="0">
                <a:pos x="120" y="26"/>
              </a:cxn>
              <a:cxn ang="0">
                <a:pos x="26" y="26"/>
              </a:cxn>
              <a:cxn ang="0">
                <a:pos x="26" y="120"/>
              </a:cxn>
              <a:cxn ang="0">
                <a:pos x="111" y="128"/>
              </a:cxn>
              <a:cxn ang="0">
                <a:pos x="131" y="148"/>
              </a:cxn>
              <a:cxn ang="0">
                <a:pos x="136" y="162"/>
              </a:cxn>
              <a:cxn ang="0">
                <a:pos x="171" y="197"/>
              </a:cxn>
              <a:cxn ang="0">
                <a:pos x="198" y="197"/>
              </a:cxn>
              <a:cxn ang="0">
                <a:pos x="198" y="170"/>
              </a:cxn>
              <a:cxn ang="0">
                <a:pos x="45" y="101"/>
              </a:cxn>
              <a:cxn ang="0">
                <a:pos x="45" y="45"/>
              </a:cxn>
              <a:cxn ang="0">
                <a:pos x="101" y="45"/>
              </a:cxn>
              <a:cxn ang="0">
                <a:pos x="101" y="101"/>
              </a:cxn>
              <a:cxn ang="0">
                <a:pos x="45" y="101"/>
              </a:cxn>
            </a:cxnLst>
            <a:rect l="0" t="0" r="r" b="b"/>
            <a:pathLst>
              <a:path w="205" h="204">
                <a:moveTo>
                  <a:pt x="198" y="170"/>
                </a:moveTo>
                <a:cubicBezTo>
                  <a:pt x="163" y="135"/>
                  <a:pt x="163" y="135"/>
                  <a:pt x="163" y="135"/>
                </a:cubicBezTo>
                <a:cubicBezTo>
                  <a:pt x="159" y="131"/>
                  <a:pt x="154" y="129"/>
                  <a:pt x="149" y="130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45" y="83"/>
                  <a:pt x="142" y="49"/>
                  <a:pt x="120" y="26"/>
                </a:cubicBezTo>
                <a:cubicBezTo>
                  <a:pt x="94" y="0"/>
                  <a:pt x="52" y="0"/>
                  <a:pt x="26" y="26"/>
                </a:cubicBezTo>
                <a:cubicBezTo>
                  <a:pt x="0" y="52"/>
                  <a:pt x="0" y="94"/>
                  <a:pt x="26" y="120"/>
                </a:cubicBezTo>
                <a:cubicBezTo>
                  <a:pt x="49" y="143"/>
                  <a:pt x="85" y="146"/>
                  <a:pt x="111" y="128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31" y="153"/>
                  <a:pt x="132" y="158"/>
                  <a:pt x="136" y="162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8" y="204"/>
                  <a:pt x="191" y="204"/>
                  <a:pt x="198" y="197"/>
                </a:cubicBezTo>
                <a:cubicBezTo>
                  <a:pt x="205" y="189"/>
                  <a:pt x="205" y="177"/>
                  <a:pt x="198" y="170"/>
                </a:cubicBezTo>
                <a:close/>
                <a:moveTo>
                  <a:pt x="45" y="101"/>
                </a:moveTo>
                <a:cubicBezTo>
                  <a:pt x="29" y="86"/>
                  <a:pt x="29" y="60"/>
                  <a:pt x="45" y="45"/>
                </a:cubicBezTo>
                <a:cubicBezTo>
                  <a:pt x="60" y="30"/>
                  <a:pt x="85" y="30"/>
                  <a:pt x="101" y="45"/>
                </a:cubicBezTo>
                <a:cubicBezTo>
                  <a:pt x="116" y="60"/>
                  <a:pt x="116" y="86"/>
                  <a:pt x="101" y="101"/>
                </a:cubicBezTo>
                <a:cubicBezTo>
                  <a:pt x="85" y="116"/>
                  <a:pt x="60" y="116"/>
                  <a:pt x="45" y="10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4" name="i$liḋe-Freeform 17">
            <a:extLst>
              <a:ext uri="{FF2B5EF4-FFF2-40B4-BE49-F238E27FC236}">
                <a16:creationId xmlns:a16="http://schemas.microsoft.com/office/drawing/2014/main" xmlns="" id="{F0FAF631-E918-44F3-9812-285909677046}"/>
              </a:ext>
            </a:extLst>
          </p:cNvPr>
          <p:cNvSpPr>
            <a:spLocks noChangeAspect="1"/>
          </p:cNvSpPr>
          <p:nvPr/>
        </p:nvSpPr>
        <p:spPr bwMode="auto">
          <a:xfrm>
            <a:off x="7838690" y="3660950"/>
            <a:ext cx="400051" cy="239713"/>
          </a:xfrm>
          <a:custGeom>
            <a:avLst/>
            <a:gdLst/>
            <a:ahLst/>
            <a:cxnLst>
              <a:cxn ang="0">
                <a:pos x="257" y="55"/>
              </a:cxn>
              <a:cxn ang="0">
                <a:pos x="253" y="55"/>
              </a:cxn>
              <a:cxn ang="0">
                <a:pos x="164" y="0"/>
              </a:cxn>
              <a:cxn ang="0">
                <a:pos x="75" y="55"/>
              </a:cxn>
              <a:cxn ang="0">
                <a:pos x="71" y="54"/>
              </a:cxn>
              <a:cxn ang="0">
                <a:pos x="0" y="125"/>
              </a:cxn>
              <a:cxn ang="0">
                <a:pos x="71" y="196"/>
              </a:cxn>
              <a:cxn ang="0">
                <a:pos x="139" y="196"/>
              </a:cxn>
              <a:cxn ang="0">
                <a:pos x="139" y="165"/>
              </a:cxn>
              <a:cxn ang="0">
                <a:pos x="82" y="165"/>
              </a:cxn>
              <a:cxn ang="0">
                <a:pos x="165" y="91"/>
              </a:cxn>
              <a:cxn ang="0">
                <a:pos x="248" y="165"/>
              </a:cxn>
              <a:cxn ang="0">
                <a:pos x="184" y="165"/>
              </a:cxn>
              <a:cxn ang="0">
                <a:pos x="184" y="196"/>
              </a:cxn>
              <a:cxn ang="0">
                <a:pos x="257" y="196"/>
              </a:cxn>
              <a:cxn ang="0">
                <a:pos x="328" y="125"/>
              </a:cxn>
              <a:cxn ang="0">
                <a:pos x="257" y="55"/>
              </a:cxn>
            </a:cxnLst>
            <a:rect l="0" t="0" r="r" b="b"/>
            <a:pathLst>
              <a:path w="328" h="196">
                <a:moveTo>
                  <a:pt x="257" y="55"/>
                </a:moveTo>
                <a:cubicBezTo>
                  <a:pt x="256" y="55"/>
                  <a:pt x="255" y="55"/>
                  <a:pt x="253" y="55"/>
                </a:cubicBezTo>
                <a:cubicBezTo>
                  <a:pt x="237" y="22"/>
                  <a:pt x="203" y="0"/>
                  <a:pt x="164" y="0"/>
                </a:cubicBezTo>
                <a:cubicBezTo>
                  <a:pt x="125" y="0"/>
                  <a:pt x="92" y="22"/>
                  <a:pt x="75" y="55"/>
                </a:cubicBezTo>
                <a:cubicBezTo>
                  <a:pt x="74" y="55"/>
                  <a:pt x="72" y="54"/>
                  <a:pt x="71" y="54"/>
                </a:cubicBezTo>
                <a:cubicBezTo>
                  <a:pt x="32" y="54"/>
                  <a:pt x="0" y="86"/>
                  <a:pt x="0" y="125"/>
                </a:cubicBezTo>
                <a:cubicBezTo>
                  <a:pt x="0" y="165"/>
                  <a:pt x="32" y="196"/>
                  <a:pt x="71" y="196"/>
                </a:cubicBezTo>
                <a:cubicBezTo>
                  <a:pt x="139" y="196"/>
                  <a:pt x="139" y="196"/>
                  <a:pt x="139" y="196"/>
                </a:cubicBezTo>
                <a:cubicBezTo>
                  <a:pt x="139" y="165"/>
                  <a:pt x="139" y="165"/>
                  <a:pt x="139" y="165"/>
                </a:cubicBezTo>
                <a:cubicBezTo>
                  <a:pt x="82" y="165"/>
                  <a:pt x="82" y="165"/>
                  <a:pt x="82" y="165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248" y="165"/>
                  <a:pt x="248" y="165"/>
                  <a:pt x="248" y="165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84" y="196"/>
                  <a:pt x="184" y="196"/>
                  <a:pt x="184" y="196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97" y="196"/>
                  <a:pt x="328" y="165"/>
                  <a:pt x="328" y="125"/>
                </a:cubicBezTo>
                <a:cubicBezTo>
                  <a:pt x="328" y="86"/>
                  <a:pt x="297" y="55"/>
                  <a:pt x="257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7" name="i$liḋe-Freeform 18">
            <a:extLst>
              <a:ext uri="{FF2B5EF4-FFF2-40B4-BE49-F238E27FC236}">
                <a16:creationId xmlns:a16="http://schemas.microsoft.com/office/drawing/2014/main" xmlns="" id="{DBB6F4DC-8D07-474B-B8AB-CCF655AD2E62}"/>
              </a:ext>
            </a:extLst>
          </p:cNvPr>
          <p:cNvSpPr>
            <a:spLocks noChangeAspect="1"/>
          </p:cNvSpPr>
          <p:nvPr/>
        </p:nvSpPr>
        <p:spPr bwMode="auto">
          <a:xfrm>
            <a:off x="7901034" y="4713894"/>
            <a:ext cx="247651" cy="245269"/>
          </a:xfrm>
          <a:custGeom>
            <a:avLst/>
            <a:gdLst/>
            <a:ahLst/>
            <a:cxnLst>
              <a:cxn ang="0">
                <a:pos x="127" y="99"/>
              </a:cxn>
              <a:cxn ang="0">
                <a:pos x="169" y="99"/>
              </a:cxn>
              <a:cxn ang="0">
                <a:pos x="192" y="78"/>
              </a:cxn>
              <a:cxn ang="0">
                <a:pos x="200" y="47"/>
              </a:cxn>
              <a:cxn ang="0">
                <a:pos x="199" y="49"/>
              </a:cxn>
              <a:cxn ang="0">
                <a:pos x="171" y="74"/>
              </a:cxn>
              <a:cxn ang="0">
                <a:pos x="133" y="73"/>
              </a:cxn>
              <a:cxn ang="0">
                <a:pos x="133" y="72"/>
              </a:cxn>
              <a:cxn ang="0">
                <a:pos x="133" y="33"/>
              </a:cxn>
              <a:cxn ang="0">
                <a:pos x="161" y="8"/>
              </a:cxn>
              <a:cxn ang="0">
                <a:pos x="163" y="6"/>
              </a:cxn>
              <a:cxn ang="0">
                <a:pos x="129" y="10"/>
              </a:cxn>
              <a:cxn ang="0">
                <a:pos x="106" y="32"/>
              </a:cxn>
              <a:cxn ang="0">
                <a:pos x="105" y="75"/>
              </a:cxn>
              <a:cxn ang="0">
                <a:pos x="109" y="79"/>
              </a:cxn>
              <a:cxn ang="0">
                <a:pos x="97" y="91"/>
              </a:cxn>
              <a:cxn ang="0">
                <a:pos x="43" y="32"/>
              </a:cxn>
              <a:cxn ang="0">
                <a:pos x="25" y="27"/>
              </a:cxn>
              <a:cxn ang="0">
                <a:pos x="21" y="31"/>
              </a:cxn>
              <a:cxn ang="0">
                <a:pos x="26" y="48"/>
              </a:cxn>
              <a:cxn ang="0">
                <a:pos x="80" y="106"/>
              </a:cxn>
              <a:cxn ang="0">
                <a:pos x="66" y="119"/>
              </a:cxn>
              <a:cxn ang="0">
                <a:pos x="45" y="123"/>
              </a:cxn>
              <a:cxn ang="0">
                <a:pos x="9" y="157"/>
              </a:cxn>
              <a:cxn ang="0">
                <a:pos x="8" y="187"/>
              </a:cxn>
              <a:cxn ang="0">
                <a:pos x="8" y="188"/>
              </a:cxn>
              <a:cxn ang="0">
                <a:pos x="39" y="190"/>
              </a:cxn>
              <a:cxn ang="0">
                <a:pos x="76" y="156"/>
              </a:cxn>
              <a:cxn ang="0">
                <a:pos x="81" y="136"/>
              </a:cxn>
              <a:cxn ang="0">
                <a:pos x="96" y="122"/>
              </a:cxn>
              <a:cxn ang="0">
                <a:pos x="107" y="134"/>
              </a:cxn>
              <a:cxn ang="0">
                <a:pos x="111" y="155"/>
              </a:cxn>
              <a:cxn ang="0">
                <a:pos x="145" y="192"/>
              </a:cxn>
              <a:cxn ang="0">
                <a:pos x="175" y="193"/>
              </a:cxn>
              <a:cxn ang="0">
                <a:pos x="176" y="192"/>
              </a:cxn>
              <a:cxn ang="0">
                <a:pos x="178" y="161"/>
              </a:cxn>
              <a:cxn ang="0">
                <a:pos x="144" y="125"/>
              </a:cxn>
              <a:cxn ang="0">
                <a:pos x="123" y="119"/>
              </a:cxn>
              <a:cxn ang="0">
                <a:pos x="112" y="107"/>
              </a:cxn>
              <a:cxn ang="0">
                <a:pos x="124" y="96"/>
              </a:cxn>
              <a:cxn ang="0">
                <a:pos x="127" y="99"/>
              </a:cxn>
            </a:cxnLst>
            <a:rect l="0" t="0" r="r" b="b"/>
            <a:pathLst>
              <a:path w="203" h="201">
                <a:moveTo>
                  <a:pt x="127" y="99"/>
                </a:moveTo>
                <a:cubicBezTo>
                  <a:pt x="138" y="110"/>
                  <a:pt x="157" y="110"/>
                  <a:pt x="169" y="99"/>
                </a:cubicBezTo>
                <a:cubicBezTo>
                  <a:pt x="192" y="78"/>
                  <a:pt x="192" y="78"/>
                  <a:pt x="192" y="78"/>
                </a:cubicBezTo>
                <a:cubicBezTo>
                  <a:pt x="201" y="70"/>
                  <a:pt x="203" y="58"/>
                  <a:pt x="200" y="47"/>
                </a:cubicBezTo>
                <a:cubicBezTo>
                  <a:pt x="200" y="48"/>
                  <a:pt x="199" y="48"/>
                  <a:pt x="199" y="49"/>
                </a:cubicBezTo>
                <a:cubicBezTo>
                  <a:pt x="171" y="74"/>
                  <a:pt x="171" y="74"/>
                  <a:pt x="171" y="74"/>
                </a:cubicBezTo>
                <a:cubicBezTo>
                  <a:pt x="161" y="84"/>
                  <a:pt x="143" y="84"/>
                  <a:pt x="133" y="73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23" y="62"/>
                  <a:pt x="123" y="43"/>
                  <a:pt x="133" y="33"/>
                </a:cubicBezTo>
                <a:cubicBezTo>
                  <a:pt x="161" y="8"/>
                  <a:pt x="161" y="8"/>
                  <a:pt x="161" y="8"/>
                </a:cubicBezTo>
                <a:cubicBezTo>
                  <a:pt x="161" y="7"/>
                  <a:pt x="162" y="7"/>
                  <a:pt x="163" y="6"/>
                </a:cubicBezTo>
                <a:cubicBezTo>
                  <a:pt x="152" y="0"/>
                  <a:pt x="139" y="2"/>
                  <a:pt x="129" y="10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94" y="43"/>
                  <a:pt x="94" y="64"/>
                  <a:pt x="105" y="75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7" y="91"/>
                  <a:pt x="97" y="91"/>
                  <a:pt x="97" y="91"/>
                </a:cubicBezTo>
                <a:cubicBezTo>
                  <a:pt x="43" y="32"/>
                  <a:pt x="43" y="32"/>
                  <a:pt x="43" y="32"/>
                </a:cubicBezTo>
                <a:cubicBezTo>
                  <a:pt x="25" y="27"/>
                  <a:pt x="25" y="27"/>
                  <a:pt x="25" y="27"/>
                </a:cubicBezTo>
                <a:cubicBezTo>
                  <a:pt x="21" y="31"/>
                  <a:pt x="21" y="31"/>
                  <a:pt x="21" y="31"/>
                </a:cubicBezTo>
                <a:cubicBezTo>
                  <a:pt x="26" y="48"/>
                  <a:pt x="26" y="48"/>
                  <a:pt x="26" y="4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59" y="116"/>
                  <a:pt x="51" y="118"/>
                  <a:pt x="45" y="123"/>
                </a:cubicBezTo>
                <a:cubicBezTo>
                  <a:pt x="9" y="157"/>
                  <a:pt x="9" y="157"/>
                  <a:pt x="9" y="157"/>
                </a:cubicBezTo>
                <a:cubicBezTo>
                  <a:pt x="0" y="165"/>
                  <a:pt x="0" y="179"/>
                  <a:pt x="8" y="187"/>
                </a:cubicBezTo>
                <a:cubicBezTo>
                  <a:pt x="8" y="188"/>
                  <a:pt x="8" y="188"/>
                  <a:pt x="8" y="188"/>
                </a:cubicBezTo>
                <a:cubicBezTo>
                  <a:pt x="16" y="197"/>
                  <a:pt x="31" y="198"/>
                  <a:pt x="39" y="190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81" y="151"/>
                  <a:pt x="83" y="143"/>
                  <a:pt x="81" y="136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4" y="141"/>
                  <a:pt x="106" y="149"/>
                  <a:pt x="111" y="155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153" y="200"/>
                  <a:pt x="167" y="201"/>
                  <a:pt x="175" y="193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85" y="184"/>
                  <a:pt x="186" y="170"/>
                  <a:pt x="178" y="161"/>
                </a:cubicBezTo>
                <a:cubicBezTo>
                  <a:pt x="144" y="125"/>
                  <a:pt x="144" y="125"/>
                  <a:pt x="144" y="125"/>
                </a:cubicBezTo>
                <a:cubicBezTo>
                  <a:pt x="139" y="119"/>
                  <a:pt x="131" y="117"/>
                  <a:pt x="123" y="119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24" y="96"/>
                  <a:pt x="124" y="96"/>
                  <a:pt x="124" y="96"/>
                </a:cubicBezTo>
                <a:lnTo>
                  <a:pt x="127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C743C914-8D89-4DB5-9896-783FB13756C9}"/>
              </a:ext>
            </a:extLst>
          </p:cNvPr>
          <p:cNvSpPr/>
          <p:nvPr/>
        </p:nvSpPr>
        <p:spPr bwMode="auto">
          <a:xfrm>
            <a:off x="8487350" y="166454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0" name="iSlíďè">
            <a:extLst>
              <a:ext uri="{FF2B5EF4-FFF2-40B4-BE49-F238E27FC236}">
                <a16:creationId xmlns:a16="http://schemas.microsoft.com/office/drawing/2014/main" xmlns="" id="{204654BB-7911-41D1-9BC5-141439D8C871}"/>
              </a:ext>
            </a:extLst>
          </p:cNvPr>
          <p:cNvSpPr txBox="1"/>
          <p:nvPr/>
        </p:nvSpPr>
        <p:spPr bwMode="auto">
          <a:xfrm>
            <a:off x="8515510" y="131334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1" name="išľíďè">
            <a:extLst>
              <a:ext uri="{FF2B5EF4-FFF2-40B4-BE49-F238E27FC236}">
                <a16:creationId xmlns:a16="http://schemas.microsoft.com/office/drawing/2014/main" xmlns="" id="{CAED9009-C64F-4F9A-A425-FA529C36EE92}"/>
              </a:ext>
            </a:extLst>
          </p:cNvPr>
          <p:cNvSpPr/>
          <p:nvPr/>
        </p:nvSpPr>
        <p:spPr bwMode="auto">
          <a:xfrm>
            <a:off x="8515510" y="272844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2" name="iSlíďè">
            <a:extLst>
              <a:ext uri="{FF2B5EF4-FFF2-40B4-BE49-F238E27FC236}">
                <a16:creationId xmlns:a16="http://schemas.microsoft.com/office/drawing/2014/main" xmlns="" id="{4065D845-8701-41FE-AB63-7A1076233C2C}"/>
              </a:ext>
            </a:extLst>
          </p:cNvPr>
          <p:cNvSpPr txBox="1"/>
          <p:nvPr/>
        </p:nvSpPr>
        <p:spPr bwMode="auto">
          <a:xfrm>
            <a:off x="8543670" y="2412204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3" name="išľíďè">
            <a:extLst>
              <a:ext uri="{FF2B5EF4-FFF2-40B4-BE49-F238E27FC236}">
                <a16:creationId xmlns:a16="http://schemas.microsoft.com/office/drawing/2014/main" xmlns="" id="{C015A017-B711-4AFF-8AC9-CDFF4A9B1919}"/>
              </a:ext>
            </a:extLst>
          </p:cNvPr>
          <p:cNvSpPr/>
          <p:nvPr/>
        </p:nvSpPr>
        <p:spPr bwMode="auto">
          <a:xfrm>
            <a:off x="8515510" y="389526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4" name="iSlíďè">
            <a:extLst>
              <a:ext uri="{FF2B5EF4-FFF2-40B4-BE49-F238E27FC236}">
                <a16:creationId xmlns:a16="http://schemas.microsoft.com/office/drawing/2014/main" xmlns="" id="{60E3AB69-9DC9-49A4-98E4-6F803C11A64E}"/>
              </a:ext>
            </a:extLst>
          </p:cNvPr>
          <p:cNvSpPr txBox="1"/>
          <p:nvPr/>
        </p:nvSpPr>
        <p:spPr bwMode="auto">
          <a:xfrm>
            <a:off x="8543670" y="354406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F5184843-65E8-4D39-B045-D9E6061754FF}"/>
              </a:ext>
            </a:extLst>
          </p:cNvPr>
          <p:cNvSpPr/>
          <p:nvPr/>
        </p:nvSpPr>
        <p:spPr bwMode="auto">
          <a:xfrm>
            <a:off x="8543670" y="495916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E2C36D94-D32E-4BBB-8AB6-A7A26F6FB982}"/>
              </a:ext>
            </a:extLst>
          </p:cNvPr>
          <p:cNvSpPr txBox="1"/>
          <p:nvPr/>
        </p:nvSpPr>
        <p:spPr bwMode="auto">
          <a:xfrm>
            <a:off x="8571830" y="4642923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75246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8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7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5646027" y="2243835"/>
          <a:ext cx="5629974" cy="360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918997" y="173931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添加说明文字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40965" y="205691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添加说明文字</a:t>
            </a:r>
            <a:endParaRPr lang="en-US" altLang="zh-CN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767804" y="2170031"/>
            <a:ext cx="151193" cy="151193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67804" y="1840524"/>
            <a:ext cx="151193" cy="15119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2075" y="2449504"/>
            <a:ext cx="4262339" cy="131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9" b="1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399" b="1" dirty="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200" dirty="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lang="zh-CN" altLang="en-US" sz="1200" dirty="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171182" y="3981618"/>
            <a:ext cx="775938" cy="7759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444826" y="3986309"/>
            <a:ext cx="775938" cy="77593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22013" y="3981618"/>
            <a:ext cx="775938" cy="7759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07745" y="5039180"/>
            <a:ext cx="902811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99" b="1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95%</a:t>
            </a:r>
          </a:p>
          <a:p>
            <a:pPr algn="ctr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08776" y="5039180"/>
            <a:ext cx="902811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99" b="1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</a:p>
          <a:p>
            <a:pPr algn="ctr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8575" y="5039021"/>
            <a:ext cx="902811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99" b="1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15%</a:t>
            </a:r>
          </a:p>
          <a:p>
            <a:pPr algn="ctr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1386260" y="4172412"/>
            <a:ext cx="379889" cy="301379"/>
          </a:xfrm>
          <a:custGeom>
            <a:avLst/>
            <a:gdLst>
              <a:gd name="T0" fmla="*/ 1720337 w 1430338"/>
              <a:gd name="T1" fmla="*/ 811361 h 1135063"/>
              <a:gd name="T2" fmla="*/ 1723959 w 1430338"/>
              <a:gd name="T3" fmla="*/ 851128 h 1135063"/>
              <a:gd name="T4" fmla="*/ 1784909 w 1430338"/>
              <a:gd name="T5" fmla="*/ 874805 h 1135063"/>
              <a:gd name="T6" fmla="*/ 1806936 w 1430338"/>
              <a:gd name="T7" fmla="*/ 820771 h 1135063"/>
              <a:gd name="T8" fmla="*/ 1775556 w 1430338"/>
              <a:gd name="T9" fmla="*/ 787075 h 1135063"/>
              <a:gd name="T10" fmla="*/ 749432 w 1430338"/>
              <a:gd name="T11" fmla="*/ 416345 h 1135063"/>
              <a:gd name="T12" fmla="*/ 589465 w 1430338"/>
              <a:gd name="T13" fmla="*/ 469474 h 1135063"/>
              <a:gd name="T14" fmla="*/ 587050 w 1430338"/>
              <a:gd name="T15" fmla="*/ 509022 h 1135063"/>
              <a:gd name="T16" fmla="*/ 637153 w 1430338"/>
              <a:gd name="T17" fmla="*/ 516266 h 1135063"/>
              <a:gd name="T18" fmla="*/ 850845 w 1430338"/>
              <a:gd name="T19" fmla="*/ 468871 h 1135063"/>
              <a:gd name="T20" fmla="*/ 1040693 w 1430338"/>
              <a:gd name="T21" fmla="*/ 486078 h 1135063"/>
              <a:gd name="T22" fmla="*/ 1158404 w 1430338"/>
              <a:gd name="T23" fmla="*/ 522304 h 1135063"/>
              <a:gd name="T24" fmla="*/ 1182551 w 1430338"/>
              <a:gd name="T25" fmla="*/ 492116 h 1135063"/>
              <a:gd name="T26" fmla="*/ 1145427 w 1430338"/>
              <a:gd name="T27" fmla="*/ 453475 h 1135063"/>
              <a:gd name="T28" fmla="*/ 921774 w 1430338"/>
              <a:gd name="T29" fmla="*/ 403363 h 1135063"/>
              <a:gd name="T30" fmla="*/ 344080 w 1430338"/>
              <a:gd name="T31" fmla="*/ 232197 h 1135063"/>
              <a:gd name="T32" fmla="*/ 417122 w 1430338"/>
              <a:gd name="T33" fmla="*/ 337252 h 1135063"/>
              <a:gd name="T34" fmla="*/ 594595 w 1430338"/>
              <a:gd name="T35" fmla="*/ 347214 h 1135063"/>
              <a:gd name="T36" fmla="*/ 924792 w 1430338"/>
              <a:gd name="T37" fmla="*/ 309781 h 1135063"/>
              <a:gd name="T38" fmla="*/ 1168365 w 1430338"/>
              <a:gd name="T39" fmla="*/ 345101 h 1135063"/>
              <a:gd name="T40" fmla="*/ 1376625 w 1430338"/>
              <a:gd name="T41" fmla="*/ 428721 h 1135063"/>
              <a:gd name="T42" fmla="*/ 1535989 w 1430338"/>
              <a:gd name="T43" fmla="*/ 550680 h 1135063"/>
              <a:gd name="T44" fmla="*/ 1633479 w 1430338"/>
              <a:gd name="T45" fmla="*/ 701922 h 1135063"/>
              <a:gd name="T46" fmla="*/ 1656045 w 1430338"/>
              <a:gd name="T47" fmla="*/ 865270 h 1135063"/>
              <a:gd name="T48" fmla="*/ 1722450 w 1430338"/>
              <a:gd name="T49" fmla="*/ 891502 h 1135063"/>
              <a:gd name="T50" fmla="*/ 1684733 w 1430338"/>
              <a:gd name="T51" fmla="*/ 828664 h 1135063"/>
              <a:gd name="T52" fmla="*/ 1718830 w 1430338"/>
              <a:gd name="T53" fmla="*/ 767951 h 1135063"/>
              <a:gd name="T54" fmla="*/ 1789737 w 1430338"/>
              <a:gd name="T55" fmla="*/ 757326 h 1135063"/>
              <a:gd name="T56" fmla="*/ 1839221 w 1430338"/>
              <a:gd name="T57" fmla="*/ 821986 h 1135063"/>
              <a:gd name="T58" fmla="*/ 1880861 w 1430338"/>
              <a:gd name="T59" fmla="*/ 841110 h 1135063"/>
              <a:gd name="T60" fmla="*/ 1903491 w 1430338"/>
              <a:gd name="T61" fmla="*/ 861753 h 1135063"/>
              <a:gd name="T62" fmla="*/ 1784909 w 1430338"/>
              <a:gd name="T63" fmla="*/ 912752 h 1135063"/>
              <a:gd name="T64" fmla="*/ 1708268 w 1430338"/>
              <a:gd name="T65" fmla="*/ 924590 h 1135063"/>
              <a:gd name="T66" fmla="*/ 1641930 w 1430338"/>
              <a:gd name="T67" fmla="*/ 938596 h 1135063"/>
              <a:gd name="T68" fmla="*/ 1555305 w 1430338"/>
              <a:gd name="T69" fmla="*/ 1093460 h 1135063"/>
              <a:gd name="T70" fmla="*/ 1404695 w 1430338"/>
              <a:gd name="T71" fmla="*/ 1220551 h 1135063"/>
              <a:gd name="T72" fmla="*/ 1114640 w 1430338"/>
              <a:gd name="T73" fmla="*/ 1333454 h 1135063"/>
              <a:gd name="T74" fmla="*/ 868050 w 1430338"/>
              <a:gd name="T75" fmla="*/ 1357000 h 1135063"/>
              <a:gd name="T76" fmla="*/ 657552 w 1430338"/>
              <a:gd name="T77" fmla="*/ 1333987 h 1135063"/>
              <a:gd name="T78" fmla="*/ 370339 w 1430338"/>
              <a:gd name="T79" fmla="*/ 1223570 h 1135063"/>
              <a:gd name="T80" fmla="*/ 234518 w 1430338"/>
              <a:gd name="T81" fmla="*/ 1115497 h 1135063"/>
              <a:gd name="T82" fmla="*/ 145782 w 1430338"/>
              <a:gd name="T83" fmla="*/ 984482 h 1135063"/>
              <a:gd name="T84" fmla="*/ 46179 w 1430338"/>
              <a:gd name="T85" fmla="*/ 962445 h 1135063"/>
              <a:gd name="T86" fmla="*/ 10564 w 1430338"/>
              <a:gd name="T87" fmla="*/ 915351 h 1135063"/>
              <a:gd name="T88" fmla="*/ 7847 w 1430338"/>
              <a:gd name="T89" fmla="*/ 760789 h 1135063"/>
              <a:gd name="T90" fmla="*/ 43765 w 1430338"/>
              <a:gd name="T91" fmla="*/ 703733 h 1135063"/>
              <a:gd name="T92" fmla="*/ 147592 w 1430338"/>
              <a:gd name="T93" fmla="*/ 676866 h 1135063"/>
              <a:gd name="T94" fmla="*/ 297600 w 1430338"/>
              <a:gd name="T95" fmla="*/ 493021 h 1135063"/>
              <a:gd name="T96" fmla="*/ 313597 w 1430338"/>
              <a:gd name="T97" fmla="*/ 337554 h 1135063"/>
              <a:gd name="T98" fmla="*/ 277377 w 1430338"/>
              <a:gd name="T99" fmla="*/ 201104 h 1135063"/>
              <a:gd name="T100" fmla="*/ 930141 w 1430338"/>
              <a:gd name="T101" fmla="*/ 16216 h 1135063"/>
              <a:gd name="T102" fmla="*/ 988564 w 1430338"/>
              <a:gd name="T103" fmla="*/ 77176 h 1135063"/>
              <a:gd name="T104" fmla="*/ 999159 w 1430338"/>
              <a:gd name="T105" fmla="*/ 163661 h 1135063"/>
              <a:gd name="T106" fmla="*/ 957082 w 1430338"/>
              <a:gd name="T107" fmla="*/ 237233 h 1135063"/>
              <a:gd name="T108" fmla="*/ 878983 w 1430338"/>
              <a:gd name="T109" fmla="*/ 272068 h 1135063"/>
              <a:gd name="T110" fmla="*/ 793618 w 1430338"/>
              <a:gd name="T111" fmla="*/ 253149 h 1135063"/>
              <a:gd name="T112" fmla="*/ 737920 w 1430338"/>
              <a:gd name="T113" fmla="*/ 189487 h 1135063"/>
              <a:gd name="T114" fmla="*/ 731261 w 1430338"/>
              <a:gd name="T115" fmla="*/ 102401 h 1135063"/>
              <a:gd name="T116" fmla="*/ 777272 w 1430338"/>
              <a:gd name="T117" fmla="*/ 31231 h 1135063"/>
              <a:gd name="T118" fmla="*/ 857793 w 1430338"/>
              <a:gd name="T119" fmla="*/ 0 h 11350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430338" h="1135063">
                <a:moveTo>
                  <a:pt x="1328616" y="590905"/>
                </a:moveTo>
                <a:lnTo>
                  <a:pt x="1328389" y="591133"/>
                </a:lnTo>
                <a:lnTo>
                  <a:pt x="1322272" y="591589"/>
                </a:lnTo>
                <a:lnTo>
                  <a:pt x="1316835" y="592501"/>
                </a:lnTo>
                <a:lnTo>
                  <a:pt x="1311851" y="593641"/>
                </a:lnTo>
                <a:lnTo>
                  <a:pt x="1307773" y="595009"/>
                </a:lnTo>
                <a:lnTo>
                  <a:pt x="1304374" y="596833"/>
                </a:lnTo>
                <a:lnTo>
                  <a:pt x="1301203" y="598657"/>
                </a:lnTo>
                <a:lnTo>
                  <a:pt x="1298711" y="600481"/>
                </a:lnTo>
                <a:lnTo>
                  <a:pt x="1296445" y="602533"/>
                </a:lnTo>
                <a:lnTo>
                  <a:pt x="1294633" y="604813"/>
                </a:lnTo>
                <a:lnTo>
                  <a:pt x="1293047" y="607093"/>
                </a:lnTo>
                <a:lnTo>
                  <a:pt x="1291687" y="609373"/>
                </a:lnTo>
                <a:lnTo>
                  <a:pt x="1290781" y="611653"/>
                </a:lnTo>
                <a:lnTo>
                  <a:pt x="1289648" y="614389"/>
                </a:lnTo>
                <a:lnTo>
                  <a:pt x="1289195" y="616897"/>
                </a:lnTo>
                <a:lnTo>
                  <a:pt x="1288969" y="619633"/>
                </a:lnTo>
                <a:lnTo>
                  <a:pt x="1288969" y="622369"/>
                </a:lnTo>
                <a:lnTo>
                  <a:pt x="1288969" y="625104"/>
                </a:lnTo>
                <a:lnTo>
                  <a:pt x="1289195" y="627612"/>
                </a:lnTo>
                <a:lnTo>
                  <a:pt x="1289648" y="630348"/>
                </a:lnTo>
                <a:lnTo>
                  <a:pt x="1290555" y="632856"/>
                </a:lnTo>
                <a:lnTo>
                  <a:pt x="1291008" y="634224"/>
                </a:lnTo>
                <a:lnTo>
                  <a:pt x="1291687" y="635592"/>
                </a:lnTo>
                <a:lnTo>
                  <a:pt x="1292820" y="637416"/>
                </a:lnTo>
                <a:lnTo>
                  <a:pt x="1294406" y="639240"/>
                </a:lnTo>
                <a:lnTo>
                  <a:pt x="1295992" y="641292"/>
                </a:lnTo>
                <a:lnTo>
                  <a:pt x="1298484" y="643572"/>
                </a:lnTo>
                <a:lnTo>
                  <a:pt x="1300976" y="645624"/>
                </a:lnTo>
                <a:lnTo>
                  <a:pt x="1303695" y="647448"/>
                </a:lnTo>
                <a:lnTo>
                  <a:pt x="1306867" y="649500"/>
                </a:lnTo>
                <a:lnTo>
                  <a:pt x="1310491" y="651324"/>
                </a:lnTo>
                <a:lnTo>
                  <a:pt x="1314343" y="652920"/>
                </a:lnTo>
                <a:lnTo>
                  <a:pt x="1318421" y="654516"/>
                </a:lnTo>
                <a:lnTo>
                  <a:pt x="1322952" y="655427"/>
                </a:lnTo>
                <a:lnTo>
                  <a:pt x="1327709" y="656567"/>
                </a:lnTo>
                <a:lnTo>
                  <a:pt x="1332920" y="657023"/>
                </a:lnTo>
                <a:lnTo>
                  <a:pt x="1338584" y="657023"/>
                </a:lnTo>
                <a:lnTo>
                  <a:pt x="1340170" y="657023"/>
                </a:lnTo>
                <a:lnTo>
                  <a:pt x="1342209" y="655199"/>
                </a:lnTo>
                <a:lnTo>
                  <a:pt x="1344248" y="653376"/>
                </a:lnTo>
                <a:lnTo>
                  <a:pt x="1346287" y="651324"/>
                </a:lnTo>
                <a:lnTo>
                  <a:pt x="1347646" y="649272"/>
                </a:lnTo>
                <a:lnTo>
                  <a:pt x="1349459" y="647220"/>
                </a:lnTo>
                <a:lnTo>
                  <a:pt x="1350818" y="645168"/>
                </a:lnTo>
                <a:lnTo>
                  <a:pt x="1353083" y="640836"/>
                </a:lnTo>
                <a:lnTo>
                  <a:pt x="1354896" y="636504"/>
                </a:lnTo>
                <a:lnTo>
                  <a:pt x="1356255" y="631716"/>
                </a:lnTo>
                <a:lnTo>
                  <a:pt x="1356935" y="627384"/>
                </a:lnTo>
                <a:lnTo>
                  <a:pt x="1357161" y="622825"/>
                </a:lnTo>
                <a:lnTo>
                  <a:pt x="1356935" y="619405"/>
                </a:lnTo>
                <a:lnTo>
                  <a:pt x="1356708" y="616441"/>
                </a:lnTo>
                <a:lnTo>
                  <a:pt x="1355802" y="613021"/>
                </a:lnTo>
                <a:lnTo>
                  <a:pt x="1355122" y="610285"/>
                </a:lnTo>
                <a:lnTo>
                  <a:pt x="1354216" y="607321"/>
                </a:lnTo>
                <a:lnTo>
                  <a:pt x="1352630" y="604813"/>
                </a:lnTo>
                <a:lnTo>
                  <a:pt x="1351044" y="602305"/>
                </a:lnTo>
                <a:lnTo>
                  <a:pt x="1349459" y="600025"/>
                </a:lnTo>
                <a:lnTo>
                  <a:pt x="1347646" y="598201"/>
                </a:lnTo>
                <a:lnTo>
                  <a:pt x="1345607" y="596377"/>
                </a:lnTo>
                <a:lnTo>
                  <a:pt x="1343342" y="594781"/>
                </a:lnTo>
                <a:lnTo>
                  <a:pt x="1341076" y="593413"/>
                </a:lnTo>
                <a:lnTo>
                  <a:pt x="1338811" y="592501"/>
                </a:lnTo>
                <a:lnTo>
                  <a:pt x="1335865" y="591589"/>
                </a:lnTo>
                <a:lnTo>
                  <a:pt x="1333147" y="591133"/>
                </a:lnTo>
                <a:lnTo>
                  <a:pt x="1330202" y="590905"/>
                </a:lnTo>
                <a:lnTo>
                  <a:pt x="1328616" y="590905"/>
                </a:lnTo>
                <a:close/>
                <a:moveTo>
                  <a:pt x="668077" y="302493"/>
                </a:moveTo>
                <a:lnTo>
                  <a:pt x="656520" y="302720"/>
                </a:lnTo>
                <a:lnTo>
                  <a:pt x="644962" y="302946"/>
                </a:lnTo>
                <a:lnTo>
                  <a:pt x="634084" y="303400"/>
                </a:lnTo>
                <a:lnTo>
                  <a:pt x="622980" y="304533"/>
                </a:lnTo>
                <a:lnTo>
                  <a:pt x="612329" y="305214"/>
                </a:lnTo>
                <a:lnTo>
                  <a:pt x="601904" y="306574"/>
                </a:lnTo>
                <a:lnTo>
                  <a:pt x="591479" y="307934"/>
                </a:lnTo>
                <a:lnTo>
                  <a:pt x="581508" y="309295"/>
                </a:lnTo>
                <a:lnTo>
                  <a:pt x="571990" y="310882"/>
                </a:lnTo>
                <a:lnTo>
                  <a:pt x="562699" y="312696"/>
                </a:lnTo>
                <a:lnTo>
                  <a:pt x="544796" y="316323"/>
                </a:lnTo>
                <a:lnTo>
                  <a:pt x="528252" y="320404"/>
                </a:lnTo>
                <a:lnTo>
                  <a:pt x="513069" y="324259"/>
                </a:lnTo>
                <a:lnTo>
                  <a:pt x="499245" y="328340"/>
                </a:lnTo>
                <a:lnTo>
                  <a:pt x="487234" y="332421"/>
                </a:lnTo>
                <a:lnTo>
                  <a:pt x="476583" y="336275"/>
                </a:lnTo>
                <a:lnTo>
                  <a:pt x="467518" y="339449"/>
                </a:lnTo>
                <a:lnTo>
                  <a:pt x="455054" y="344664"/>
                </a:lnTo>
                <a:lnTo>
                  <a:pt x="450521" y="346705"/>
                </a:lnTo>
                <a:lnTo>
                  <a:pt x="448029" y="348065"/>
                </a:lnTo>
                <a:lnTo>
                  <a:pt x="445989" y="349199"/>
                </a:lnTo>
                <a:lnTo>
                  <a:pt x="444403" y="350786"/>
                </a:lnTo>
                <a:lnTo>
                  <a:pt x="442590" y="352599"/>
                </a:lnTo>
                <a:lnTo>
                  <a:pt x="441230" y="354413"/>
                </a:lnTo>
                <a:lnTo>
                  <a:pt x="439870" y="356454"/>
                </a:lnTo>
                <a:lnTo>
                  <a:pt x="438737" y="358494"/>
                </a:lnTo>
                <a:lnTo>
                  <a:pt x="437831" y="360535"/>
                </a:lnTo>
                <a:lnTo>
                  <a:pt x="437151" y="362802"/>
                </a:lnTo>
                <a:lnTo>
                  <a:pt x="436698" y="365069"/>
                </a:lnTo>
                <a:lnTo>
                  <a:pt x="436471" y="367337"/>
                </a:lnTo>
                <a:lnTo>
                  <a:pt x="436471" y="369831"/>
                </a:lnTo>
                <a:lnTo>
                  <a:pt x="436698" y="372325"/>
                </a:lnTo>
                <a:lnTo>
                  <a:pt x="437151" y="374592"/>
                </a:lnTo>
                <a:lnTo>
                  <a:pt x="437831" y="376859"/>
                </a:lnTo>
                <a:lnTo>
                  <a:pt x="438964" y="379126"/>
                </a:lnTo>
                <a:lnTo>
                  <a:pt x="440777" y="382301"/>
                </a:lnTo>
                <a:lnTo>
                  <a:pt x="442816" y="385021"/>
                </a:lnTo>
                <a:lnTo>
                  <a:pt x="445309" y="387515"/>
                </a:lnTo>
                <a:lnTo>
                  <a:pt x="447802" y="389556"/>
                </a:lnTo>
                <a:lnTo>
                  <a:pt x="450975" y="390916"/>
                </a:lnTo>
                <a:lnTo>
                  <a:pt x="453921" y="392277"/>
                </a:lnTo>
                <a:lnTo>
                  <a:pt x="457320" y="392730"/>
                </a:lnTo>
                <a:lnTo>
                  <a:pt x="460719" y="392957"/>
                </a:lnTo>
                <a:lnTo>
                  <a:pt x="463439" y="392957"/>
                </a:lnTo>
                <a:lnTo>
                  <a:pt x="465932" y="392503"/>
                </a:lnTo>
                <a:lnTo>
                  <a:pt x="468878" y="391823"/>
                </a:lnTo>
                <a:lnTo>
                  <a:pt x="471144" y="390690"/>
                </a:lnTo>
                <a:lnTo>
                  <a:pt x="471824" y="390463"/>
                </a:lnTo>
                <a:lnTo>
                  <a:pt x="478396" y="387742"/>
                </a:lnTo>
                <a:lnTo>
                  <a:pt x="491087" y="382754"/>
                </a:lnTo>
                <a:lnTo>
                  <a:pt x="499472" y="379807"/>
                </a:lnTo>
                <a:lnTo>
                  <a:pt x="509443" y="376406"/>
                </a:lnTo>
                <a:lnTo>
                  <a:pt x="520774" y="372778"/>
                </a:lnTo>
                <a:lnTo>
                  <a:pt x="533238" y="369151"/>
                </a:lnTo>
                <a:lnTo>
                  <a:pt x="546835" y="365976"/>
                </a:lnTo>
                <a:lnTo>
                  <a:pt x="561339" y="362575"/>
                </a:lnTo>
                <a:lnTo>
                  <a:pt x="576976" y="359628"/>
                </a:lnTo>
                <a:lnTo>
                  <a:pt x="593519" y="356681"/>
                </a:lnTo>
                <a:lnTo>
                  <a:pt x="611195" y="354413"/>
                </a:lnTo>
                <a:lnTo>
                  <a:pt x="620260" y="353733"/>
                </a:lnTo>
                <a:lnTo>
                  <a:pt x="629325" y="352599"/>
                </a:lnTo>
                <a:lnTo>
                  <a:pt x="638843" y="352146"/>
                </a:lnTo>
                <a:lnTo>
                  <a:pt x="648588" y="351693"/>
                </a:lnTo>
                <a:lnTo>
                  <a:pt x="658333" y="351239"/>
                </a:lnTo>
                <a:lnTo>
                  <a:pt x="668077" y="351239"/>
                </a:lnTo>
                <a:lnTo>
                  <a:pt x="678728" y="351239"/>
                </a:lnTo>
                <a:lnTo>
                  <a:pt x="689833" y="351919"/>
                </a:lnTo>
                <a:lnTo>
                  <a:pt x="700711" y="352373"/>
                </a:lnTo>
                <a:lnTo>
                  <a:pt x="712042" y="353053"/>
                </a:lnTo>
                <a:lnTo>
                  <a:pt x="723146" y="354413"/>
                </a:lnTo>
                <a:lnTo>
                  <a:pt x="734704" y="356000"/>
                </a:lnTo>
                <a:lnTo>
                  <a:pt x="746261" y="357814"/>
                </a:lnTo>
                <a:lnTo>
                  <a:pt x="757819" y="359855"/>
                </a:lnTo>
                <a:lnTo>
                  <a:pt x="769603" y="362349"/>
                </a:lnTo>
                <a:lnTo>
                  <a:pt x="781387" y="365069"/>
                </a:lnTo>
                <a:lnTo>
                  <a:pt x="793398" y="368470"/>
                </a:lnTo>
                <a:lnTo>
                  <a:pt x="804956" y="372098"/>
                </a:lnTo>
                <a:lnTo>
                  <a:pt x="816967" y="376179"/>
                </a:lnTo>
                <a:lnTo>
                  <a:pt x="828978" y="380487"/>
                </a:lnTo>
                <a:lnTo>
                  <a:pt x="841215" y="385248"/>
                </a:lnTo>
                <a:lnTo>
                  <a:pt x="853453" y="390690"/>
                </a:lnTo>
                <a:lnTo>
                  <a:pt x="855719" y="391823"/>
                </a:lnTo>
                <a:lnTo>
                  <a:pt x="857985" y="392503"/>
                </a:lnTo>
                <a:lnTo>
                  <a:pt x="860251" y="392730"/>
                </a:lnTo>
                <a:lnTo>
                  <a:pt x="862518" y="392957"/>
                </a:lnTo>
                <a:lnTo>
                  <a:pt x="865237" y="392957"/>
                </a:lnTo>
                <a:lnTo>
                  <a:pt x="867503" y="392730"/>
                </a:lnTo>
                <a:lnTo>
                  <a:pt x="869769" y="392277"/>
                </a:lnTo>
                <a:lnTo>
                  <a:pt x="871809" y="391596"/>
                </a:lnTo>
                <a:lnTo>
                  <a:pt x="874075" y="390690"/>
                </a:lnTo>
                <a:lnTo>
                  <a:pt x="876115" y="389556"/>
                </a:lnTo>
                <a:lnTo>
                  <a:pt x="877928" y="388196"/>
                </a:lnTo>
                <a:lnTo>
                  <a:pt x="879967" y="386608"/>
                </a:lnTo>
                <a:lnTo>
                  <a:pt x="881554" y="385021"/>
                </a:lnTo>
                <a:lnTo>
                  <a:pt x="883140" y="382981"/>
                </a:lnTo>
                <a:lnTo>
                  <a:pt x="884273" y="380940"/>
                </a:lnTo>
                <a:lnTo>
                  <a:pt x="885633" y="378900"/>
                </a:lnTo>
                <a:lnTo>
                  <a:pt x="886539" y="376632"/>
                </a:lnTo>
                <a:lnTo>
                  <a:pt x="887219" y="374365"/>
                </a:lnTo>
                <a:lnTo>
                  <a:pt x="887672" y="371871"/>
                </a:lnTo>
                <a:lnTo>
                  <a:pt x="887899" y="369604"/>
                </a:lnTo>
                <a:lnTo>
                  <a:pt x="887672" y="367110"/>
                </a:lnTo>
                <a:lnTo>
                  <a:pt x="887446" y="364843"/>
                </a:lnTo>
                <a:lnTo>
                  <a:pt x="886766" y="362575"/>
                </a:lnTo>
                <a:lnTo>
                  <a:pt x="886313" y="360308"/>
                </a:lnTo>
                <a:lnTo>
                  <a:pt x="885406" y="358268"/>
                </a:lnTo>
                <a:lnTo>
                  <a:pt x="884273" y="356000"/>
                </a:lnTo>
                <a:lnTo>
                  <a:pt x="883140" y="354187"/>
                </a:lnTo>
                <a:lnTo>
                  <a:pt x="881554" y="352373"/>
                </a:lnTo>
                <a:lnTo>
                  <a:pt x="879741" y="350559"/>
                </a:lnTo>
                <a:lnTo>
                  <a:pt x="877928" y="348972"/>
                </a:lnTo>
                <a:lnTo>
                  <a:pt x="875888" y="347838"/>
                </a:lnTo>
                <a:lnTo>
                  <a:pt x="873622" y="346478"/>
                </a:lnTo>
                <a:lnTo>
                  <a:pt x="860025" y="340583"/>
                </a:lnTo>
                <a:lnTo>
                  <a:pt x="846654" y="335142"/>
                </a:lnTo>
                <a:lnTo>
                  <a:pt x="833510" y="330154"/>
                </a:lnTo>
                <a:lnTo>
                  <a:pt x="819913" y="325846"/>
                </a:lnTo>
                <a:lnTo>
                  <a:pt x="806542" y="321765"/>
                </a:lnTo>
                <a:lnTo>
                  <a:pt x="793625" y="318137"/>
                </a:lnTo>
                <a:lnTo>
                  <a:pt x="780254" y="314736"/>
                </a:lnTo>
                <a:lnTo>
                  <a:pt x="767110" y="312242"/>
                </a:lnTo>
                <a:lnTo>
                  <a:pt x="754420" y="309521"/>
                </a:lnTo>
                <a:lnTo>
                  <a:pt x="741729" y="307481"/>
                </a:lnTo>
                <a:lnTo>
                  <a:pt x="728811" y="306121"/>
                </a:lnTo>
                <a:lnTo>
                  <a:pt x="716574" y="304760"/>
                </a:lnTo>
                <a:lnTo>
                  <a:pt x="704110" y="303853"/>
                </a:lnTo>
                <a:lnTo>
                  <a:pt x="692099" y="302946"/>
                </a:lnTo>
                <a:lnTo>
                  <a:pt x="680088" y="302720"/>
                </a:lnTo>
                <a:lnTo>
                  <a:pt x="668077" y="302493"/>
                </a:lnTo>
                <a:close/>
                <a:moveTo>
                  <a:pt x="212343" y="150813"/>
                </a:moveTo>
                <a:lnTo>
                  <a:pt x="217102" y="150813"/>
                </a:lnTo>
                <a:lnTo>
                  <a:pt x="221408" y="151493"/>
                </a:lnTo>
                <a:lnTo>
                  <a:pt x="225941" y="152853"/>
                </a:lnTo>
                <a:lnTo>
                  <a:pt x="230473" y="154667"/>
                </a:lnTo>
                <a:lnTo>
                  <a:pt x="235232" y="156708"/>
                </a:lnTo>
                <a:lnTo>
                  <a:pt x="239764" y="159428"/>
                </a:lnTo>
                <a:lnTo>
                  <a:pt x="244297" y="162603"/>
                </a:lnTo>
                <a:lnTo>
                  <a:pt x="249056" y="166003"/>
                </a:lnTo>
                <a:lnTo>
                  <a:pt x="253815" y="169858"/>
                </a:lnTo>
                <a:lnTo>
                  <a:pt x="258347" y="174392"/>
                </a:lnTo>
                <a:lnTo>
                  <a:pt x="263106" y="178927"/>
                </a:lnTo>
                <a:lnTo>
                  <a:pt x="267639" y="183688"/>
                </a:lnTo>
                <a:lnTo>
                  <a:pt x="272171" y="189130"/>
                </a:lnTo>
                <a:lnTo>
                  <a:pt x="276930" y="194798"/>
                </a:lnTo>
                <a:lnTo>
                  <a:pt x="281236" y="200466"/>
                </a:lnTo>
                <a:lnTo>
                  <a:pt x="285768" y="206588"/>
                </a:lnTo>
                <a:lnTo>
                  <a:pt x="289848" y="212709"/>
                </a:lnTo>
                <a:lnTo>
                  <a:pt x="294153" y="219057"/>
                </a:lnTo>
                <a:lnTo>
                  <a:pt x="298232" y="225633"/>
                </a:lnTo>
                <a:lnTo>
                  <a:pt x="302085" y="232434"/>
                </a:lnTo>
                <a:lnTo>
                  <a:pt x="305938" y="239236"/>
                </a:lnTo>
                <a:lnTo>
                  <a:pt x="309790" y="246265"/>
                </a:lnTo>
                <a:lnTo>
                  <a:pt x="313189" y="253293"/>
                </a:lnTo>
                <a:lnTo>
                  <a:pt x="316815" y="260548"/>
                </a:lnTo>
                <a:lnTo>
                  <a:pt x="319761" y="267350"/>
                </a:lnTo>
                <a:lnTo>
                  <a:pt x="322934" y="274605"/>
                </a:lnTo>
                <a:lnTo>
                  <a:pt x="325654" y="281634"/>
                </a:lnTo>
                <a:lnTo>
                  <a:pt x="328146" y="288889"/>
                </a:lnTo>
                <a:lnTo>
                  <a:pt x="330413" y="296145"/>
                </a:lnTo>
                <a:lnTo>
                  <a:pt x="332452" y="302946"/>
                </a:lnTo>
                <a:lnTo>
                  <a:pt x="350355" y="294784"/>
                </a:lnTo>
                <a:lnTo>
                  <a:pt x="368938" y="287075"/>
                </a:lnTo>
                <a:lnTo>
                  <a:pt x="387521" y="279593"/>
                </a:lnTo>
                <a:lnTo>
                  <a:pt x="406784" y="273018"/>
                </a:lnTo>
                <a:lnTo>
                  <a:pt x="426500" y="266670"/>
                </a:lnTo>
                <a:lnTo>
                  <a:pt x="446442" y="260775"/>
                </a:lnTo>
                <a:lnTo>
                  <a:pt x="466838" y="255560"/>
                </a:lnTo>
                <a:lnTo>
                  <a:pt x="487461" y="250799"/>
                </a:lnTo>
                <a:lnTo>
                  <a:pt x="508763" y="246491"/>
                </a:lnTo>
                <a:lnTo>
                  <a:pt x="530292" y="242637"/>
                </a:lnTo>
                <a:lnTo>
                  <a:pt x="552047" y="239463"/>
                </a:lnTo>
                <a:lnTo>
                  <a:pt x="574030" y="236742"/>
                </a:lnTo>
                <a:lnTo>
                  <a:pt x="596238" y="234702"/>
                </a:lnTo>
                <a:lnTo>
                  <a:pt x="618674" y="233115"/>
                </a:lnTo>
                <a:lnTo>
                  <a:pt x="641336" y="232434"/>
                </a:lnTo>
                <a:lnTo>
                  <a:pt x="652894" y="232208"/>
                </a:lnTo>
                <a:lnTo>
                  <a:pt x="664678" y="232208"/>
                </a:lnTo>
                <a:lnTo>
                  <a:pt x="679408" y="232208"/>
                </a:lnTo>
                <a:lnTo>
                  <a:pt x="694365" y="232661"/>
                </a:lnTo>
                <a:lnTo>
                  <a:pt x="709096" y="233115"/>
                </a:lnTo>
                <a:lnTo>
                  <a:pt x="724052" y="234248"/>
                </a:lnTo>
                <a:lnTo>
                  <a:pt x="738556" y="235155"/>
                </a:lnTo>
                <a:lnTo>
                  <a:pt x="752833" y="236515"/>
                </a:lnTo>
                <a:lnTo>
                  <a:pt x="767110" y="238329"/>
                </a:lnTo>
                <a:lnTo>
                  <a:pt x="781614" y="240143"/>
                </a:lnTo>
                <a:lnTo>
                  <a:pt x="795665" y="242184"/>
                </a:lnTo>
                <a:lnTo>
                  <a:pt x="809715" y="244451"/>
                </a:lnTo>
                <a:lnTo>
                  <a:pt x="823539" y="246945"/>
                </a:lnTo>
                <a:lnTo>
                  <a:pt x="836909" y="249666"/>
                </a:lnTo>
                <a:lnTo>
                  <a:pt x="850507" y="252613"/>
                </a:lnTo>
                <a:lnTo>
                  <a:pt x="864104" y="255787"/>
                </a:lnTo>
                <a:lnTo>
                  <a:pt x="877248" y="259188"/>
                </a:lnTo>
                <a:lnTo>
                  <a:pt x="890392" y="263042"/>
                </a:lnTo>
                <a:lnTo>
                  <a:pt x="903309" y="266897"/>
                </a:lnTo>
                <a:lnTo>
                  <a:pt x="916000" y="270751"/>
                </a:lnTo>
                <a:lnTo>
                  <a:pt x="928464" y="275059"/>
                </a:lnTo>
                <a:lnTo>
                  <a:pt x="941155" y="279367"/>
                </a:lnTo>
                <a:lnTo>
                  <a:pt x="953392" y="284128"/>
                </a:lnTo>
                <a:lnTo>
                  <a:pt x="965403" y="288889"/>
                </a:lnTo>
                <a:lnTo>
                  <a:pt x="977188" y="294104"/>
                </a:lnTo>
                <a:lnTo>
                  <a:pt x="988972" y="299092"/>
                </a:lnTo>
                <a:lnTo>
                  <a:pt x="1000303" y="304533"/>
                </a:lnTo>
                <a:lnTo>
                  <a:pt x="1011634" y="310202"/>
                </a:lnTo>
                <a:lnTo>
                  <a:pt x="1022738" y="316096"/>
                </a:lnTo>
                <a:lnTo>
                  <a:pt x="1033616" y="321991"/>
                </a:lnTo>
                <a:lnTo>
                  <a:pt x="1044041" y="328113"/>
                </a:lnTo>
                <a:lnTo>
                  <a:pt x="1054692" y="334235"/>
                </a:lnTo>
                <a:lnTo>
                  <a:pt x="1064890" y="340583"/>
                </a:lnTo>
                <a:lnTo>
                  <a:pt x="1074861" y="347158"/>
                </a:lnTo>
                <a:lnTo>
                  <a:pt x="1084606" y="354187"/>
                </a:lnTo>
                <a:lnTo>
                  <a:pt x="1093897" y="360988"/>
                </a:lnTo>
                <a:lnTo>
                  <a:pt x="1103189" y="368017"/>
                </a:lnTo>
                <a:lnTo>
                  <a:pt x="1112027" y="375045"/>
                </a:lnTo>
                <a:lnTo>
                  <a:pt x="1120865" y="382527"/>
                </a:lnTo>
                <a:lnTo>
                  <a:pt x="1129477" y="390236"/>
                </a:lnTo>
                <a:lnTo>
                  <a:pt x="1137635" y="397718"/>
                </a:lnTo>
                <a:lnTo>
                  <a:pt x="1145567" y="405653"/>
                </a:lnTo>
                <a:lnTo>
                  <a:pt x="1153272" y="413589"/>
                </a:lnTo>
                <a:lnTo>
                  <a:pt x="1160750" y="421524"/>
                </a:lnTo>
                <a:lnTo>
                  <a:pt x="1167775" y="429687"/>
                </a:lnTo>
                <a:lnTo>
                  <a:pt x="1174574" y="438075"/>
                </a:lnTo>
                <a:lnTo>
                  <a:pt x="1181146" y="446464"/>
                </a:lnTo>
                <a:lnTo>
                  <a:pt x="1187265" y="454853"/>
                </a:lnTo>
                <a:lnTo>
                  <a:pt x="1193384" y="463696"/>
                </a:lnTo>
                <a:lnTo>
                  <a:pt x="1199049" y="472311"/>
                </a:lnTo>
                <a:lnTo>
                  <a:pt x="1204488" y="481380"/>
                </a:lnTo>
                <a:lnTo>
                  <a:pt x="1209474" y="490223"/>
                </a:lnTo>
                <a:lnTo>
                  <a:pt x="1214233" y="499518"/>
                </a:lnTo>
                <a:lnTo>
                  <a:pt x="1218539" y="508361"/>
                </a:lnTo>
                <a:lnTo>
                  <a:pt x="1222618" y="517883"/>
                </a:lnTo>
                <a:lnTo>
                  <a:pt x="1226471" y="527179"/>
                </a:lnTo>
                <a:lnTo>
                  <a:pt x="1229643" y="536475"/>
                </a:lnTo>
                <a:lnTo>
                  <a:pt x="1232816" y="546224"/>
                </a:lnTo>
                <a:lnTo>
                  <a:pt x="1235535" y="555973"/>
                </a:lnTo>
                <a:lnTo>
                  <a:pt x="1237802" y="565723"/>
                </a:lnTo>
                <a:lnTo>
                  <a:pt x="1240068" y="575472"/>
                </a:lnTo>
                <a:lnTo>
                  <a:pt x="1241427" y="585448"/>
                </a:lnTo>
                <a:lnTo>
                  <a:pt x="1243014" y="595424"/>
                </a:lnTo>
                <a:lnTo>
                  <a:pt x="1243694" y="605400"/>
                </a:lnTo>
                <a:lnTo>
                  <a:pt x="1244374" y="615376"/>
                </a:lnTo>
                <a:lnTo>
                  <a:pt x="1244600" y="625579"/>
                </a:lnTo>
                <a:lnTo>
                  <a:pt x="1244374" y="635781"/>
                </a:lnTo>
                <a:lnTo>
                  <a:pt x="1243694" y="645757"/>
                </a:lnTo>
                <a:lnTo>
                  <a:pt x="1243414" y="649862"/>
                </a:lnTo>
                <a:lnTo>
                  <a:pt x="1245017" y="651096"/>
                </a:lnTo>
                <a:lnTo>
                  <a:pt x="1249095" y="654288"/>
                </a:lnTo>
                <a:lnTo>
                  <a:pt x="1253400" y="657479"/>
                </a:lnTo>
                <a:lnTo>
                  <a:pt x="1258611" y="660443"/>
                </a:lnTo>
                <a:lnTo>
                  <a:pt x="1263821" y="663179"/>
                </a:lnTo>
                <a:lnTo>
                  <a:pt x="1269485" y="665687"/>
                </a:lnTo>
                <a:lnTo>
                  <a:pt x="1275602" y="668195"/>
                </a:lnTo>
                <a:lnTo>
                  <a:pt x="1281946" y="669563"/>
                </a:lnTo>
                <a:lnTo>
                  <a:pt x="1285571" y="670475"/>
                </a:lnTo>
                <a:lnTo>
                  <a:pt x="1288969" y="670703"/>
                </a:lnTo>
                <a:lnTo>
                  <a:pt x="1292594" y="671159"/>
                </a:lnTo>
                <a:lnTo>
                  <a:pt x="1295992" y="671159"/>
                </a:lnTo>
                <a:lnTo>
                  <a:pt x="1293273" y="669563"/>
                </a:lnTo>
                <a:lnTo>
                  <a:pt x="1290555" y="667739"/>
                </a:lnTo>
                <a:lnTo>
                  <a:pt x="1286024" y="664775"/>
                </a:lnTo>
                <a:lnTo>
                  <a:pt x="1282399" y="661583"/>
                </a:lnTo>
                <a:lnTo>
                  <a:pt x="1279000" y="658391"/>
                </a:lnTo>
                <a:lnTo>
                  <a:pt x="1275602" y="654744"/>
                </a:lnTo>
                <a:lnTo>
                  <a:pt x="1273110" y="651096"/>
                </a:lnTo>
                <a:lnTo>
                  <a:pt x="1270845" y="647448"/>
                </a:lnTo>
                <a:lnTo>
                  <a:pt x="1269032" y="643800"/>
                </a:lnTo>
                <a:lnTo>
                  <a:pt x="1267446" y="640152"/>
                </a:lnTo>
                <a:lnTo>
                  <a:pt x="1266540" y="635820"/>
                </a:lnTo>
                <a:lnTo>
                  <a:pt x="1265407" y="631488"/>
                </a:lnTo>
                <a:lnTo>
                  <a:pt x="1264954" y="626928"/>
                </a:lnTo>
                <a:lnTo>
                  <a:pt x="1264954" y="622369"/>
                </a:lnTo>
                <a:lnTo>
                  <a:pt x="1264954" y="617581"/>
                </a:lnTo>
                <a:lnTo>
                  <a:pt x="1265634" y="613021"/>
                </a:lnTo>
                <a:lnTo>
                  <a:pt x="1266767" y="608461"/>
                </a:lnTo>
                <a:lnTo>
                  <a:pt x="1267899" y="603445"/>
                </a:lnTo>
                <a:lnTo>
                  <a:pt x="1269938" y="598885"/>
                </a:lnTo>
                <a:lnTo>
                  <a:pt x="1272657" y="594325"/>
                </a:lnTo>
                <a:lnTo>
                  <a:pt x="1275602" y="589766"/>
                </a:lnTo>
                <a:lnTo>
                  <a:pt x="1279227" y="585662"/>
                </a:lnTo>
                <a:lnTo>
                  <a:pt x="1281266" y="583610"/>
                </a:lnTo>
                <a:lnTo>
                  <a:pt x="1283305" y="582014"/>
                </a:lnTo>
                <a:lnTo>
                  <a:pt x="1285571" y="580190"/>
                </a:lnTo>
                <a:lnTo>
                  <a:pt x="1288063" y="578366"/>
                </a:lnTo>
                <a:lnTo>
                  <a:pt x="1290555" y="576770"/>
                </a:lnTo>
                <a:lnTo>
                  <a:pt x="1293273" y="575402"/>
                </a:lnTo>
                <a:lnTo>
                  <a:pt x="1295992" y="574034"/>
                </a:lnTo>
                <a:lnTo>
                  <a:pt x="1298937" y="572666"/>
                </a:lnTo>
                <a:lnTo>
                  <a:pt x="1305281" y="570614"/>
                </a:lnTo>
                <a:lnTo>
                  <a:pt x="1311851" y="568790"/>
                </a:lnTo>
                <a:lnTo>
                  <a:pt x="1319327" y="567422"/>
                </a:lnTo>
                <a:lnTo>
                  <a:pt x="1327030" y="566966"/>
                </a:lnTo>
                <a:lnTo>
                  <a:pt x="1330202" y="566738"/>
                </a:lnTo>
                <a:lnTo>
                  <a:pt x="1332920" y="566738"/>
                </a:lnTo>
                <a:lnTo>
                  <a:pt x="1335639" y="566966"/>
                </a:lnTo>
                <a:lnTo>
                  <a:pt x="1338584" y="567422"/>
                </a:lnTo>
                <a:lnTo>
                  <a:pt x="1341303" y="568106"/>
                </a:lnTo>
                <a:lnTo>
                  <a:pt x="1343795" y="568790"/>
                </a:lnTo>
                <a:lnTo>
                  <a:pt x="1346513" y="569474"/>
                </a:lnTo>
                <a:lnTo>
                  <a:pt x="1351498" y="571526"/>
                </a:lnTo>
                <a:lnTo>
                  <a:pt x="1356255" y="574262"/>
                </a:lnTo>
                <a:lnTo>
                  <a:pt x="1360560" y="577226"/>
                </a:lnTo>
                <a:lnTo>
                  <a:pt x="1364411" y="580646"/>
                </a:lnTo>
                <a:lnTo>
                  <a:pt x="1367809" y="584522"/>
                </a:lnTo>
                <a:lnTo>
                  <a:pt x="1370981" y="588626"/>
                </a:lnTo>
                <a:lnTo>
                  <a:pt x="1373700" y="592957"/>
                </a:lnTo>
                <a:lnTo>
                  <a:pt x="1375739" y="597289"/>
                </a:lnTo>
                <a:lnTo>
                  <a:pt x="1377778" y="602305"/>
                </a:lnTo>
                <a:lnTo>
                  <a:pt x="1379137" y="607093"/>
                </a:lnTo>
                <a:lnTo>
                  <a:pt x="1380496" y="612337"/>
                </a:lnTo>
                <a:lnTo>
                  <a:pt x="1380949" y="617353"/>
                </a:lnTo>
                <a:lnTo>
                  <a:pt x="1381176" y="622825"/>
                </a:lnTo>
                <a:lnTo>
                  <a:pt x="1381176" y="626244"/>
                </a:lnTo>
                <a:lnTo>
                  <a:pt x="1380949" y="629664"/>
                </a:lnTo>
                <a:lnTo>
                  <a:pt x="1380496" y="633084"/>
                </a:lnTo>
                <a:lnTo>
                  <a:pt x="1379590" y="636504"/>
                </a:lnTo>
                <a:lnTo>
                  <a:pt x="1378911" y="640152"/>
                </a:lnTo>
                <a:lnTo>
                  <a:pt x="1377778" y="643344"/>
                </a:lnTo>
                <a:lnTo>
                  <a:pt x="1376645" y="646764"/>
                </a:lnTo>
                <a:lnTo>
                  <a:pt x="1375286" y="650184"/>
                </a:lnTo>
                <a:lnTo>
                  <a:pt x="1383668" y="646764"/>
                </a:lnTo>
                <a:lnTo>
                  <a:pt x="1392730" y="642660"/>
                </a:lnTo>
                <a:lnTo>
                  <a:pt x="1402246" y="637644"/>
                </a:lnTo>
                <a:lnTo>
                  <a:pt x="1412214" y="631716"/>
                </a:lnTo>
                <a:lnTo>
                  <a:pt x="1414253" y="630804"/>
                </a:lnTo>
                <a:lnTo>
                  <a:pt x="1416518" y="630348"/>
                </a:lnTo>
                <a:lnTo>
                  <a:pt x="1418784" y="630348"/>
                </a:lnTo>
                <a:lnTo>
                  <a:pt x="1421049" y="630576"/>
                </a:lnTo>
                <a:lnTo>
                  <a:pt x="1423315" y="631260"/>
                </a:lnTo>
                <a:lnTo>
                  <a:pt x="1425127" y="632400"/>
                </a:lnTo>
                <a:lnTo>
                  <a:pt x="1426940" y="633768"/>
                </a:lnTo>
                <a:lnTo>
                  <a:pt x="1428526" y="635820"/>
                </a:lnTo>
                <a:lnTo>
                  <a:pt x="1429432" y="638100"/>
                </a:lnTo>
                <a:lnTo>
                  <a:pt x="1430338" y="640380"/>
                </a:lnTo>
                <a:lnTo>
                  <a:pt x="1430338" y="642660"/>
                </a:lnTo>
                <a:lnTo>
                  <a:pt x="1430112" y="644940"/>
                </a:lnTo>
                <a:lnTo>
                  <a:pt x="1429205" y="647220"/>
                </a:lnTo>
                <a:lnTo>
                  <a:pt x="1428299" y="649272"/>
                </a:lnTo>
                <a:lnTo>
                  <a:pt x="1426713" y="651096"/>
                </a:lnTo>
                <a:lnTo>
                  <a:pt x="1424674" y="652692"/>
                </a:lnTo>
                <a:lnTo>
                  <a:pt x="1414026" y="658847"/>
                </a:lnTo>
                <a:lnTo>
                  <a:pt x="1403378" y="664319"/>
                </a:lnTo>
                <a:lnTo>
                  <a:pt x="1393410" y="668879"/>
                </a:lnTo>
                <a:lnTo>
                  <a:pt x="1383668" y="672755"/>
                </a:lnTo>
                <a:lnTo>
                  <a:pt x="1374379" y="675719"/>
                </a:lnTo>
                <a:lnTo>
                  <a:pt x="1365317" y="678227"/>
                </a:lnTo>
                <a:lnTo>
                  <a:pt x="1356482" y="679823"/>
                </a:lnTo>
                <a:lnTo>
                  <a:pt x="1348326" y="680963"/>
                </a:lnTo>
                <a:lnTo>
                  <a:pt x="1344248" y="683243"/>
                </a:lnTo>
                <a:lnTo>
                  <a:pt x="1340170" y="685523"/>
                </a:lnTo>
                <a:lnTo>
                  <a:pt x="1335412" y="687346"/>
                </a:lnTo>
                <a:lnTo>
                  <a:pt x="1330881" y="689170"/>
                </a:lnTo>
                <a:lnTo>
                  <a:pt x="1326577" y="690766"/>
                </a:lnTo>
                <a:lnTo>
                  <a:pt x="1321819" y="691906"/>
                </a:lnTo>
                <a:lnTo>
                  <a:pt x="1317515" y="693046"/>
                </a:lnTo>
                <a:lnTo>
                  <a:pt x="1313437" y="693730"/>
                </a:lnTo>
                <a:lnTo>
                  <a:pt x="1309132" y="694642"/>
                </a:lnTo>
                <a:lnTo>
                  <a:pt x="1305054" y="694870"/>
                </a:lnTo>
                <a:lnTo>
                  <a:pt x="1300750" y="695326"/>
                </a:lnTo>
                <a:lnTo>
                  <a:pt x="1296672" y="695326"/>
                </a:lnTo>
                <a:lnTo>
                  <a:pt x="1291687" y="695098"/>
                </a:lnTo>
                <a:lnTo>
                  <a:pt x="1287156" y="694870"/>
                </a:lnTo>
                <a:lnTo>
                  <a:pt x="1282625" y="694414"/>
                </a:lnTo>
                <a:lnTo>
                  <a:pt x="1277868" y="693502"/>
                </a:lnTo>
                <a:lnTo>
                  <a:pt x="1273563" y="692590"/>
                </a:lnTo>
                <a:lnTo>
                  <a:pt x="1269259" y="691222"/>
                </a:lnTo>
                <a:lnTo>
                  <a:pt x="1265181" y="689854"/>
                </a:lnTo>
                <a:lnTo>
                  <a:pt x="1261329" y="688486"/>
                </a:lnTo>
                <a:lnTo>
                  <a:pt x="1257478" y="686891"/>
                </a:lnTo>
                <a:lnTo>
                  <a:pt x="1253626" y="685295"/>
                </a:lnTo>
                <a:lnTo>
                  <a:pt x="1246830" y="681419"/>
                </a:lnTo>
                <a:lnTo>
                  <a:pt x="1240713" y="677543"/>
                </a:lnTo>
                <a:lnTo>
                  <a:pt x="1239779" y="676928"/>
                </a:lnTo>
                <a:lnTo>
                  <a:pt x="1237802" y="685435"/>
                </a:lnTo>
                <a:lnTo>
                  <a:pt x="1235535" y="695184"/>
                </a:lnTo>
                <a:lnTo>
                  <a:pt x="1232816" y="704933"/>
                </a:lnTo>
                <a:lnTo>
                  <a:pt x="1229643" y="714456"/>
                </a:lnTo>
                <a:lnTo>
                  <a:pt x="1226471" y="723751"/>
                </a:lnTo>
                <a:lnTo>
                  <a:pt x="1222618" y="733274"/>
                </a:lnTo>
                <a:lnTo>
                  <a:pt x="1218539" y="742570"/>
                </a:lnTo>
                <a:lnTo>
                  <a:pt x="1214233" y="751639"/>
                </a:lnTo>
                <a:lnTo>
                  <a:pt x="1209474" y="760935"/>
                </a:lnTo>
                <a:lnTo>
                  <a:pt x="1204488" y="770004"/>
                </a:lnTo>
                <a:lnTo>
                  <a:pt x="1199049" y="778846"/>
                </a:lnTo>
                <a:lnTo>
                  <a:pt x="1193384" y="787462"/>
                </a:lnTo>
                <a:lnTo>
                  <a:pt x="1187265" y="796304"/>
                </a:lnTo>
                <a:lnTo>
                  <a:pt x="1181146" y="804693"/>
                </a:lnTo>
                <a:lnTo>
                  <a:pt x="1174574" y="813082"/>
                </a:lnTo>
                <a:lnTo>
                  <a:pt x="1167775" y="821244"/>
                </a:lnTo>
                <a:lnTo>
                  <a:pt x="1160750" y="829406"/>
                </a:lnTo>
                <a:lnTo>
                  <a:pt x="1153272" y="837795"/>
                </a:lnTo>
                <a:lnTo>
                  <a:pt x="1145567" y="845730"/>
                </a:lnTo>
                <a:lnTo>
                  <a:pt x="1137635" y="853212"/>
                </a:lnTo>
                <a:lnTo>
                  <a:pt x="1129477" y="860921"/>
                </a:lnTo>
                <a:lnTo>
                  <a:pt x="1120865" y="868630"/>
                </a:lnTo>
                <a:lnTo>
                  <a:pt x="1112027" y="875885"/>
                </a:lnTo>
                <a:lnTo>
                  <a:pt x="1103189" y="882914"/>
                </a:lnTo>
                <a:lnTo>
                  <a:pt x="1093897" y="890169"/>
                </a:lnTo>
                <a:lnTo>
                  <a:pt x="1084606" y="896971"/>
                </a:lnTo>
                <a:lnTo>
                  <a:pt x="1074861" y="903999"/>
                </a:lnTo>
                <a:lnTo>
                  <a:pt x="1064890" y="910347"/>
                </a:lnTo>
                <a:lnTo>
                  <a:pt x="1054692" y="916696"/>
                </a:lnTo>
                <a:lnTo>
                  <a:pt x="1044041" y="923044"/>
                </a:lnTo>
                <a:lnTo>
                  <a:pt x="1033616" y="929392"/>
                </a:lnTo>
                <a:lnTo>
                  <a:pt x="1022738" y="935287"/>
                </a:lnTo>
                <a:lnTo>
                  <a:pt x="1020762" y="936256"/>
                </a:lnTo>
                <a:lnTo>
                  <a:pt x="1020762" y="965314"/>
                </a:lnTo>
                <a:lnTo>
                  <a:pt x="1020762" y="1135063"/>
                </a:lnTo>
                <a:lnTo>
                  <a:pt x="949324" y="1092513"/>
                </a:lnTo>
                <a:lnTo>
                  <a:pt x="877887" y="1135063"/>
                </a:lnTo>
                <a:lnTo>
                  <a:pt x="877887" y="991566"/>
                </a:lnTo>
                <a:lnTo>
                  <a:pt x="877248" y="991742"/>
                </a:lnTo>
                <a:lnTo>
                  <a:pt x="864104" y="995370"/>
                </a:lnTo>
                <a:lnTo>
                  <a:pt x="850507" y="998317"/>
                </a:lnTo>
                <a:lnTo>
                  <a:pt x="836909" y="1001492"/>
                </a:lnTo>
                <a:lnTo>
                  <a:pt x="823539" y="1004212"/>
                </a:lnTo>
                <a:lnTo>
                  <a:pt x="809715" y="1006706"/>
                </a:lnTo>
                <a:lnTo>
                  <a:pt x="795665" y="1009200"/>
                </a:lnTo>
                <a:lnTo>
                  <a:pt x="781614" y="1011241"/>
                </a:lnTo>
                <a:lnTo>
                  <a:pt x="767110" y="1013055"/>
                </a:lnTo>
                <a:lnTo>
                  <a:pt x="752833" y="1014415"/>
                </a:lnTo>
                <a:lnTo>
                  <a:pt x="738556" y="1016002"/>
                </a:lnTo>
                <a:lnTo>
                  <a:pt x="724052" y="1017136"/>
                </a:lnTo>
                <a:lnTo>
                  <a:pt x="709096" y="1018043"/>
                </a:lnTo>
                <a:lnTo>
                  <a:pt x="694365" y="1018496"/>
                </a:lnTo>
                <a:lnTo>
                  <a:pt x="679408" y="1019176"/>
                </a:lnTo>
                <a:lnTo>
                  <a:pt x="664678" y="1019176"/>
                </a:lnTo>
                <a:lnTo>
                  <a:pt x="651761" y="1019176"/>
                </a:lnTo>
                <a:lnTo>
                  <a:pt x="638617" y="1018949"/>
                </a:lnTo>
                <a:lnTo>
                  <a:pt x="625473" y="1018269"/>
                </a:lnTo>
                <a:lnTo>
                  <a:pt x="612782" y="1017589"/>
                </a:lnTo>
                <a:lnTo>
                  <a:pt x="600091" y="1016682"/>
                </a:lnTo>
                <a:lnTo>
                  <a:pt x="587174" y="1015775"/>
                </a:lnTo>
                <a:lnTo>
                  <a:pt x="574710" y="1014415"/>
                </a:lnTo>
                <a:lnTo>
                  <a:pt x="562245" y="1013055"/>
                </a:lnTo>
                <a:lnTo>
                  <a:pt x="549781" y="1011468"/>
                </a:lnTo>
                <a:lnTo>
                  <a:pt x="537544" y="1009654"/>
                </a:lnTo>
                <a:lnTo>
                  <a:pt x="525306" y="1007613"/>
                </a:lnTo>
                <a:lnTo>
                  <a:pt x="513069" y="1005573"/>
                </a:lnTo>
                <a:lnTo>
                  <a:pt x="501058" y="1003305"/>
                </a:lnTo>
                <a:lnTo>
                  <a:pt x="493712" y="1001892"/>
                </a:lnTo>
                <a:lnTo>
                  <a:pt x="493712" y="1135063"/>
                </a:lnTo>
                <a:lnTo>
                  <a:pt x="422161" y="1092513"/>
                </a:lnTo>
                <a:lnTo>
                  <a:pt x="350837" y="1135063"/>
                </a:lnTo>
                <a:lnTo>
                  <a:pt x="350837" y="965314"/>
                </a:lnTo>
                <a:lnTo>
                  <a:pt x="350837" y="956546"/>
                </a:lnTo>
                <a:lnTo>
                  <a:pt x="345596" y="954332"/>
                </a:lnTo>
                <a:lnTo>
                  <a:pt x="335398" y="949798"/>
                </a:lnTo>
                <a:lnTo>
                  <a:pt x="325654" y="944810"/>
                </a:lnTo>
                <a:lnTo>
                  <a:pt x="315682" y="940049"/>
                </a:lnTo>
                <a:lnTo>
                  <a:pt x="306164" y="934834"/>
                </a:lnTo>
                <a:lnTo>
                  <a:pt x="296873" y="929846"/>
                </a:lnTo>
                <a:lnTo>
                  <a:pt x="287355" y="924404"/>
                </a:lnTo>
                <a:lnTo>
                  <a:pt x="278063" y="918963"/>
                </a:lnTo>
                <a:lnTo>
                  <a:pt x="269225" y="913522"/>
                </a:lnTo>
                <a:lnTo>
                  <a:pt x="260387" y="907853"/>
                </a:lnTo>
                <a:lnTo>
                  <a:pt x="251775" y="901959"/>
                </a:lnTo>
                <a:lnTo>
                  <a:pt x="243390" y="896064"/>
                </a:lnTo>
                <a:lnTo>
                  <a:pt x="235232" y="890169"/>
                </a:lnTo>
                <a:lnTo>
                  <a:pt x="227300" y="884047"/>
                </a:lnTo>
                <a:lnTo>
                  <a:pt x="219369" y="877699"/>
                </a:lnTo>
                <a:lnTo>
                  <a:pt x="211663" y="871124"/>
                </a:lnTo>
                <a:lnTo>
                  <a:pt x="203958" y="864775"/>
                </a:lnTo>
                <a:lnTo>
                  <a:pt x="196706" y="858200"/>
                </a:lnTo>
                <a:lnTo>
                  <a:pt x="189681" y="851625"/>
                </a:lnTo>
                <a:lnTo>
                  <a:pt x="182656" y="844597"/>
                </a:lnTo>
                <a:lnTo>
                  <a:pt x="176084" y="837795"/>
                </a:lnTo>
                <a:lnTo>
                  <a:pt x="169739" y="830766"/>
                </a:lnTo>
                <a:lnTo>
                  <a:pt x="163393" y="823738"/>
                </a:lnTo>
                <a:lnTo>
                  <a:pt x="157501" y="816483"/>
                </a:lnTo>
                <a:lnTo>
                  <a:pt x="151609" y="809001"/>
                </a:lnTo>
                <a:lnTo>
                  <a:pt x="145943" y="801519"/>
                </a:lnTo>
                <a:lnTo>
                  <a:pt x="140505" y="794263"/>
                </a:lnTo>
                <a:lnTo>
                  <a:pt x="135519" y="786555"/>
                </a:lnTo>
                <a:lnTo>
                  <a:pt x="130307" y="778846"/>
                </a:lnTo>
                <a:lnTo>
                  <a:pt x="125774" y="771137"/>
                </a:lnTo>
                <a:lnTo>
                  <a:pt x="121468" y="763429"/>
                </a:lnTo>
                <a:lnTo>
                  <a:pt x="116936" y="755493"/>
                </a:lnTo>
                <a:lnTo>
                  <a:pt x="113084" y="747331"/>
                </a:lnTo>
                <a:lnTo>
                  <a:pt x="109458" y="739396"/>
                </a:lnTo>
                <a:lnTo>
                  <a:pt x="106058" y="731233"/>
                </a:lnTo>
                <a:lnTo>
                  <a:pt x="102659" y="723071"/>
                </a:lnTo>
                <a:lnTo>
                  <a:pt x="99713" y="714909"/>
                </a:lnTo>
                <a:lnTo>
                  <a:pt x="96993" y="706520"/>
                </a:lnTo>
                <a:lnTo>
                  <a:pt x="54162" y="706520"/>
                </a:lnTo>
                <a:lnTo>
                  <a:pt x="51896" y="709921"/>
                </a:lnTo>
                <a:lnTo>
                  <a:pt x="49856" y="713322"/>
                </a:lnTo>
                <a:lnTo>
                  <a:pt x="47590" y="716269"/>
                </a:lnTo>
                <a:lnTo>
                  <a:pt x="44871" y="718537"/>
                </a:lnTo>
                <a:lnTo>
                  <a:pt x="42605" y="720351"/>
                </a:lnTo>
                <a:lnTo>
                  <a:pt x="40112" y="721484"/>
                </a:lnTo>
                <a:lnTo>
                  <a:pt x="37619" y="722618"/>
                </a:lnTo>
                <a:lnTo>
                  <a:pt x="34673" y="722845"/>
                </a:lnTo>
                <a:lnTo>
                  <a:pt x="32860" y="722618"/>
                </a:lnTo>
                <a:lnTo>
                  <a:pt x="31047" y="722391"/>
                </a:lnTo>
                <a:lnTo>
                  <a:pt x="29687" y="721484"/>
                </a:lnTo>
                <a:lnTo>
                  <a:pt x="27874" y="720804"/>
                </a:lnTo>
                <a:lnTo>
                  <a:pt x="26061" y="719670"/>
                </a:lnTo>
                <a:lnTo>
                  <a:pt x="24475" y="718537"/>
                </a:lnTo>
                <a:lnTo>
                  <a:pt x="22889" y="716950"/>
                </a:lnTo>
                <a:lnTo>
                  <a:pt x="21076" y="715136"/>
                </a:lnTo>
                <a:lnTo>
                  <a:pt x="18356" y="711055"/>
                </a:lnTo>
                <a:lnTo>
                  <a:pt x="15183" y="706293"/>
                </a:lnTo>
                <a:lnTo>
                  <a:pt x="12691" y="700625"/>
                </a:lnTo>
                <a:lnTo>
                  <a:pt x="10198" y="694504"/>
                </a:lnTo>
                <a:lnTo>
                  <a:pt x="7932" y="687475"/>
                </a:lnTo>
                <a:lnTo>
                  <a:pt x="5892" y="679766"/>
                </a:lnTo>
                <a:lnTo>
                  <a:pt x="4306" y="671831"/>
                </a:lnTo>
                <a:lnTo>
                  <a:pt x="2719" y="663442"/>
                </a:lnTo>
                <a:lnTo>
                  <a:pt x="1360" y="654600"/>
                </a:lnTo>
                <a:lnTo>
                  <a:pt x="680" y="645077"/>
                </a:lnTo>
                <a:lnTo>
                  <a:pt x="226" y="635555"/>
                </a:lnTo>
                <a:lnTo>
                  <a:pt x="0" y="625579"/>
                </a:lnTo>
                <a:lnTo>
                  <a:pt x="226" y="615603"/>
                </a:lnTo>
                <a:lnTo>
                  <a:pt x="680" y="605854"/>
                </a:lnTo>
                <a:lnTo>
                  <a:pt x="1360" y="596785"/>
                </a:lnTo>
                <a:lnTo>
                  <a:pt x="2719" y="587715"/>
                </a:lnTo>
                <a:lnTo>
                  <a:pt x="4306" y="579327"/>
                </a:lnTo>
                <a:lnTo>
                  <a:pt x="5892" y="571391"/>
                </a:lnTo>
                <a:lnTo>
                  <a:pt x="7932" y="563682"/>
                </a:lnTo>
                <a:lnTo>
                  <a:pt x="10198" y="557107"/>
                </a:lnTo>
                <a:lnTo>
                  <a:pt x="12691" y="550532"/>
                </a:lnTo>
                <a:lnTo>
                  <a:pt x="15183" y="545090"/>
                </a:lnTo>
                <a:lnTo>
                  <a:pt x="18356" y="540102"/>
                </a:lnTo>
                <a:lnTo>
                  <a:pt x="21076" y="536021"/>
                </a:lnTo>
                <a:lnTo>
                  <a:pt x="22889" y="534208"/>
                </a:lnTo>
                <a:lnTo>
                  <a:pt x="24475" y="532620"/>
                </a:lnTo>
                <a:lnTo>
                  <a:pt x="26061" y="531487"/>
                </a:lnTo>
                <a:lnTo>
                  <a:pt x="27874" y="530353"/>
                </a:lnTo>
                <a:lnTo>
                  <a:pt x="29687" y="529673"/>
                </a:lnTo>
                <a:lnTo>
                  <a:pt x="31047" y="528993"/>
                </a:lnTo>
                <a:lnTo>
                  <a:pt x="32860" y="528539"/>
                </a:lnTo>
                <a:lnTo>
                  <a:pt x="34673" y="528313"/>
                </a:lnTo>
                <a:lnTo>
                  <a:pt x="37619" y="528539"/>
                </a:lnTo>
                <a:lnTo>
                  <a:pt x="40112" y="529673"/>
                </a:lnTo>
                <a:lnTo>
                  <a:pt x="42605" y="531033"/>
                </a:lnTo>
                <a:lnTo>
                  <a:pt x="44871" y="532620"/>
                </a:lnTo>
                <a:lnTo>
                  <a:pt x="47590" y="535114"/>
                </a:lnTo>
                <a:lnTo>
                  <a:pt x="49856" y="537835"/>
                </a:lnTo>
                <a:lnTo>
                  <a:pt x="51896" y="541009"/>
                </a:lnTo>
                <a:lnTo>
                  <a:pt x="54162" y="544864"/>
                </a:lnTo>
                <a:lnTo>
                  <a:pt x="96993" y="544864"/>
                </a:lnTo>
                <a:lnTo>
                  <a:pt x="101073" y="532394"/>
                </a:lnTo>
                <a:lnTo>
                  <a:pt x="105832" y="520377"/>
                </a:lnTo>
                <a:lnTo>
                  <a:pt x="110817" y="508361"/>
                </a:lnTo>
                <a:lnTo>
                  <a:pt x="116483" y="496571"/>
                </a:lnTo>
                <a:lnTo>
                  <a:pt x="122828" y="484781"/>
                </a:lnTo>
                <a:lnTo>
                  <a:pt x="129627" y="473671"/>
                </a:lnTo>
                <a:lnTo>
                  <a:pt x="136652" y="462335"/>
                </a:lnTo>
                <a:lnTo>
                  <a:pt x="144584" y="451452"/>
                </a:lnTo>
                <a:lnTo>
                  <a:pt x="152742" y="440343"/>
                </a:lnTo>
                <a:lnTo>
                  <a:pt x="161580" y="429687"/>
                </a:lnTo>
                <a:lnTo>
                  <a:pt x="170645" y="419484"/>
                </a:lnTo>
                <a:lnTo>
                  <a:pt x="180390" y="409054"/>
                </a:lnTo>
                <a:lnTo>
                  <a:pt x="190361" y="398852"/>
                </a:lnTo>
                <a:lnTo>
                  <a:pt x="201239" y="389102"/>
                </a:lnTo>
                <a:lnTo>
                  <a:pt x="211890" y="379807"/>
                </a:lnTo>
                <a:lnTo>
                  <a:pt x="223448" y="370284"/>
                </a:lnTo>
                <a:lnTo>
                  <a:pt x="225034" y="364389"/>
                </a:lnTo>
                <a:lnTo>
                  <a:pt x="227074" y="356907"/>
                </a:lnTo>
                <a:lnTo>
                  <a:pt x="229113" y="348065"/>
                </a:lnTo>
                <a:lnTo>
                  <a:pt x="231153" y="337862"/>
                </a:lnTo>
                <a:lnTo>
                  <a:pt x="232739" y="326072"/>
                </a:lnTo>
                <a:lnTo>
                  <a:pt x="234552" y="313376"/>
                </a:lnTo>
                <a:lnTo>
                  <a:pt x="235685" y="299545"/>
                </a:lnTo>
                <a:lnTo>
                  <a:pt x="236138" y="292517"/>
                </a:lnTo>
                <a:lnTo>
                  <a:pt x="236365" y="285035"/>
                </a:lnTo>
                <a:lnTo>
                  <a:pt x="236365" y="277326"/>
                </a:lnTo>
                <a:lnTo>
                  <a:pt x="236138" y="269618"/>
                </a:lnTo>
                <a:lnTo>
                  <a:pt x="235912" y="261682"/>
                </a:lnTo>
                <a:lnTo>
                  <a:pt x="235459" y="253520"/>
                </a:lnTo>
                <a:lnTo>
                  <a:pt x="234326" y="245358"/>
                </a:lnTo>
                <a:lnTo>
                  <a:pt x="233419" y="237196"/>
                </a:lnTo>
                <a:lnTo>
                  <a:pt x="232059" y="228807"/>
                </a:lnTo>
                <a:lnTo>
                  <a:pt x="230246" y="220418"/>
                </a:lnTo>
                <a:lnTo>
                  <a:pt x="228207" y="211802"/>
                </a:lnTo>
                <a:lnTo>
                  <a:pt x="225941" y="203187"/>
                </a:lnTo>
                <a:lnTo>
                  <a:pt x="223448" y="194798"/>
                </a:lnTo>
                <a:lnTo>
                  <a:pt x="220275" y="185955"/>
                </a:lnTo>
                <a:lnTo>
                  <a:pt x="216649" y="177566"/>
                </a:lnTo>
                <a:lnTo>
                  <a:pt x="212797" y="168951"/>
                </a:lnTo>
                <a:lnTo>
                  <a:pt x="208717" y="160562"/>
                </a:lnTo>
                <a:lnTo>
                  <a:pt x="203958" y="151946"/>
                </a:lnTo>
                <a:lnTo>
                  <a:pt x="208264" y="151039"/>
                </a:lnTo>
                <a:lnTo>
                  <a:pt x="212343" y="150813"/>
                </a:lnTo>
                <a:close/>
                <a:moveTo>
                  <a:pt x="644060" y="0"/>
                </a:moveTo>
                <a:lnTo>
                  <a:pt x="649060" y="0"/>
                </a:lnTo>
                <a:lnTo>
                  <a:pt x="654515" y="0"/>
                </a:lnTo>
                <a:lnTo>
                  <a:pt x="659970" y="451"/>
                </a:lnTo>
                <a:lnTo>
                  <a:pt x="664970" y="902"/>
                </a:lnTo>
                <a:lnTo>
                  <a:pt x="670198" y="2030"/>
                </a:lnTo>
                <a:lnTo>
                  <a:pt x="674971" y="2932"/>
                </a:lnTo>
                <a:lnTo>
                  <a:pt x="679971" y="4510"/>
                </a:lnTo>
                <a:lnTo>
                  <a:pt x="684744" y="6089"/>
                </a:lnTo>
                <a:lnTo>
                  <a:pt x="689517" y="7894"/>
                </a:lnTo>
                <a:lnTo>
                  <a:pt x="694063" y="9923"/>
                </a:lnTo>
                <a:lnTo>
                  <a:pt x="698381" y="12179"/>
                </a:lnTo>
                <a:lnTo>
                  <a:pt x="702699" y="14660"/>
                </a:lnTo>
                <a:lnTo>
                  <a:pt x="706791" y="17592"/>
                </a:lnTo>
                <a:lnTo>
                  <a:pt x="710882" y="20298"/>
                </a:lnTo>
                <a:lnTo>
                  <a:pt x="714746" y="23456"/>
                </a:lnTo>
                <a:lnTo>
                  <a:pt x="718609" y="26388"/>
                </a:lnTo>
                <a:lnTo>
                  <a:pt x="722246" y="29996"/>
                </a:lnTo>
                <a:lnTo>
                  <a:pt x="725655" y="33605"/>
                </a:lnTo>
                <a:lnTo>
                  <a:pt x="728837" y="37213"/>
                </a:lnTo>
                <a:lnTo>
                  <a:pt x="732019" y="41273"/>
                </a:lnTo>
                <a:lnTo>
                  <a:pt x="734747" y="45107"/>
                </a:lnTo>
                <a:lnTo>
                  <a:pt x="737474" y="49392"/>
                </a:lnTo>
                <a:lnTo>
                  <a:pt x="739974" y="53678"/>
                </a:lnTo>
                <a:lnTo>
                  <a:pt x="742247" y="57963"/>
                </a:lnTo>
                <a:lnTo>
                  <a:pt x="744293" y="62474"/>
                </a:lnTo>
                <a:lnTo>
                  <a:pt x="746111" y="67210"/>
                </a:lnTo>
                <a:lnTo>
                  <a:pt x="747929" y="71946"/>
                </a:lnTo>
                <a:lnTo>
                  <a:pt x="749066" y="76908"/>
                </a:lnTo>
                <a:lnTo>
                  <a:pt x="750202" y="81644"/>
                </a:lnTo>
                <a:lnTo>
                  <a:pt x="751338" y="86832"/>
                </a:lnTo>
                <a:lnTo>
                  <a:pt x="752020" y="91793"/>
                </a:lnTo>
                <a:lnTo>
                  <a:pt x="752248" y="97206"/>
                </a:lnTo>
                <a:lnTo>
                  <a:pt x="752475" y="102168"/>
                </a:lnTo>
                <a:lnTo>
                  <a:pt x="752248" y="107581"/>
                </a:lnTo>
                <a:lnTo>
                  <a:pt x="752020" y="112768"/>
                </a:lnTo>
                <a:lnTo>
                  <a:pt x="751338" y="117956"/>
                </a:lnTo>
                <a:lnTo>
                  <a:pt x="750202" y="122918"/>
                </a:lnTo>
                <a:lnTo>
                  <a:pt x="749066" y="127879"/>
                </a:lnTo>
                <a:lnTo>
                  <a:pt x="747929" y="132841"/>
                </a:lnTo>
                <a:lnTo>
                  <a:pt x="746111" y="137578"/>
                </a:lnTo>
                <a:lnTo>
                  <a:pt x="744293" y="142314"/>
                </a:lnTo>
                <a:lnTo>
                  <a:pt x="742247" y="146825"/>
                </a:lnTo>
                <a:lnTo>
                  <a:pt x="739974" y="151110"/>
                </a:lnTo>
                <a:lnTo>
                  <a:pt x="737474" y="155395"/>
                </a:lnTo>
                <a:lnTo>
                  <a:pt x="734747" y="159455"/>
                </a:lnTo>
                <a:lnTo>
                  <a:pt x="732019" y="163514"/>
                </a:lnTo>
                <a:lnTo>
                  <a:pt x="728837" y="167349"/>
                </a:lnTo>
                <a:lnTo>
                  <a:pt x="725655" y="171183"/>
                </a:lnTo>
                <a:lnTo>
                  <a:pt x="722246" y="174791"/>
                </a:lnTo>
                <a:lnTo>
                  <a:pt x="718609" y="178174"/>
                </a:lnTo>
                <a:lnTo>
                  <a:pt x="714746" y="181332"/>
                </a:lnTo>
                <a:lnTo>
                  <a:pt x="710882" y="184489"/>
                </a:lnTo>
                <a:lnTo>
                  <a:pt x="706791" y="187196"/>
                </a:lnTo>
                <a:lnTo>
                  <a:pt x="702699" y="190128"/>
                </a:lnTo>
                <a:lnTo>
                  <a:pt x="698381" y="192383"/>
                </a:lnTo>
                <a:lnTo>
                  <a:pt x="694063" y="194639"/>
                </a:lnTo>
                <a:lnTo>
                  <a:pt x="689517" y="196668"/>
                </a:lnTo>
                <a:lnTo>
                  <a:pt x="684744" y="198473"/>
                </a:lnTo>
                <a:lnTo>
                  <a:pt x="679971" y="200277"/>
                </a:lnTo>
                <a:lnTo>
                  <a:pt x="674971" y="201630"/>
                </a:lnTo>
                <a:lnTo>
                  <a:pt x="670198" y="202758"/>
                </a:lnTo>
                <a:lnTo>
                  <a:pt x="664970" y="203660"/>
                </a:lnTo>
                <a:lnTo>
                  <a:pt x="659970" y="204337"/>
                </a:lnTo>
                <a:lnTo>
                  <a:pt x="654515" y="204562"/>
                </a:lnTo>
                <a:lnTo>
                  <a:pt x="649060" y="204788"/>
                </a:lnTo>
                <a:lnTo>
                  <a:pt x="644060" y="204562"/>
                </a:lnTo>
                <a:lnTo>
                  <a:pt x="638605" y="204337"/>
                </a:lnTo>
                <a:lnTo>
                  <a:pt x="633605" y="203660"/>
                </a:lnTo>
                <a:lnTo>
                  <a:pt x="628377" y="202758"/>
                </a:lnTo>
                <a:lnTo>
                  <a:pt x="623604" y="201630"/>
                </a:lnTo>
                <a:lnTo>
                  <a:pt x="618604" y="200277"/>
                </a:lnTo>
                <a:lnTo>
                  <a:pt x="613831" y="198473"/>
                </a:lnTo>
                <a:lnTo>
                  <a:pt x="609058" y="196668"/>
                </a:lnTo>
                <a:lnTo>
                  <a:pt x="604512" y="194639"/>
                </a:lnTo>
                <a:lnTo>
                  <a:pt x="600194" y="192383"/>
                </a:lnTo>
                <a:lnTo>
                  <a:pt x="595875" y="190128"/>
                </a:lnTo>
                <a:lnTo>
                  <a:pt x="591557" y="187196"/>
                </a:lnTo>
                <a:lnTo>
                  <a:pt x="587693" y="184489"/>
                </a:lnTo>
                <a:lnTo>
                  <a:pt x="583602" y="181332"/>
                </a:lnTo>
                <a:lnTo>
                  <a:pt x="579965" y="178174"/>
                </a:lnTo>
                <a:lnTo>
                  <a:pt x="576329" y="174791"/>
                </a:lnTo>
                <a:lnTo>
                  <a:pt x="572692" y="171183"/>
                </a:lnTo>
                <a:lnTo>
                  <a:pt x="569738" y="167349"/>
                </a:lnTo>
                <a:lnTo>
                  <a:pt x="566556" y="163514"/>
                </a:lnTo>
                <a:lnTo>
                  <a:pt x="563828" y="159455"/>
                </a:lnTo>
                <a:lnTo>
                  <a:pt x="560873" y="155395"/>
                </a:lnTo>
                <a:lnTo>
                  <a:pt x="558373" y="151110"/>
                </a:lnTo>
                <a:lnTo>
                  <a:pt x="556328" y="146825"/>
                </a:lnTo>
                <a:lnTo>
                  <a:pt x="554055" y="142314"/>
                </a:lnTo>
                <a:lnTo>
                  <a:pt x="552237" y="137578"/>
                </a:lnTo>
                <a:lnTo>
                  <a:pt x="550646" y="132841"/>
                </a:lnTo>
                <a:lnTo>
                  <a:pt x="549055" y="127879"/>
                </a:lnTo>
                <a:lnTo>
                  <a:pt x="548145" y="122918"/>
                </a:lnTo>
                <a:lnTo>
                  <a:pt x="547009" y="117956"/>
                </a:lnTo>
                <a:lnTo>
                  <a:pt x="546554" y="112768"/>
                </a:lnTo>
                <a:lnTo>
                  <a:pt x="546100" y="107581"/>
                </a:lnTo>
                <a:lnTo>
                  <a:pt x="546100" y="102168"/>
                </a:lnTo>
                <a:lnTo>
                  <a:pt x="546100" y="97206"/>
                </a:lnTo>
                <a:lnTo>
                  <a:pt x="546554" y="91793"/>
                </a:lnTo>
                <a:lnTo>
                  <a:pt x="547009" y="86832"/>
                </a:lnTo>
                <a:lnTo>
                  <a:pt x="548145" y="81644"/>
                </a:lnTo>
                <a:lnTo>
                  <a:pt x="549055" y="76908"/>
                </a:lnTo>
                <a:lnTo>
                  <a:pt x="550646" y="71946"/>
                </a:lnTo>
                <a:lnTo>
                  <a:pt x="552237" y="67210"/>
                </a:lnTo>
                <a:lnTo>
                  <a:pt x="554055" y="62474"/>
                </a:lnTo>
                <a:lnTo>
                  <a:pt x="556328" y="57963"/>
                </a:lnTo>
                <a:lnTo>
                  <a:pt x="558373" y="53678"/>
                </a:lnTo>
                <a:lnTo>
                  <a:pt x="560873" y="49392"/>
                </a:lnTo>
                <a:lnTo>
                  <a:pt x="563828" y="45107"/>
                </a:lnTo>
                <a:lnTo>
                  <a:pt x="566556" y="41273"/>
                </a:lnTo>
                <a:lnTo>
                  <a:pt x="569738" y="37213"/>
                </a:lnTo>
                <a:lnTo>
                  <a:pt x="572692" y="33605"/>
                </a:lnTo>
                <a:lnTo>
                  <a:pt x="576329" y="29996"/>
                </a:lnTo>
                <a:lnTo>
                  <a:pt x="579965" y="26388"/>
                </a:lnTo>
                <a:lnTo>
                  <a:pt x="583602" y="23456"/>
                </a:lnTo>
                <a:lnTo>
                  <a:pt x="587693" y="20298"/>
                </a:lnTo>
                <a:lnTo>
                  <a:pt x="591557" y="17592"/>
                </a:lnTo>
                <a:lnTo>
                  <a:pt x="595875" y="14660"/>
                </a:lnTo>
                <a:lnTo>
                  <a:pt x="600194" y="12179"/>
                </a:lnTo>
                <a:lnTo>
                  <a:pt x="604512" y="9923"/>
                </a:lnTo>
                <a:lnTo>
                  <a:pt x="609058" y="7894"/>
                </a:lnTo>
                <a:lnTo>
                  <a:pt x="613831" y="6089"/>
                </a:lnTo>
                <a:lnTo>
                  <a:pt x="618604" y="4510"/>
                </a:lnTo>
                <a:lnTo>
                  <a:pt x="623604" y="2932"/>
                </a:lnTo>
                <a:lnTo>
                  <a:pt x="628377" y="2030"/>
                </a:lnTo>
                <a:lnTo>
                  <a:pt x="633605" y="902"/>
                </a:lnTo>
                <a:lnTo>
                  <a:pt x="638605" y="451"/>
                </a:lnTo>
                <a:lnTo>
                  <a:pt x="6440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3920035" y="4227384"/>
            <a:ext cx="379889" cy="293781"/>
          </a:xfrm>
          <a:custGeom>
            <a:avLst/>
            <a:gdLst>
              <a:gd name="T0" fmla="*/ 2147483646 w 6438"/>
              <a:gd name="T1" fmla="*/ 233224218 h 4979"/>
              <a:gd name="T2" fmla="*/ 2147483646 w 6438"/>
              <a:gd name="T3" fmla="*/ 1658219599 h 4979"/>
              <a:gd name="T4" fmla="*/ 2147483646 w 6438"/>
              <a:gd name="T5" fmla="*/ 2147483646 h 4979"/>
              <a:gd name="T6" fmla="*/ 2147483646 w 6438"/>
              <a:gd name="T7" fmla="*/ 2147483646 h 4979"/>
              <a:gd name="T8" fmla="*/ 2147483646 w 6438"/>
              <a:gd name="T9" fmla="*/ 2147483646 h 4979"/>
              <a:gd name="T10" fmla="*/ 2147483646 w 6438"/>
              <a:gd name="T11" fmla="*/ 2147483646 h 4979"/>
              <a:gd name="T12" fmla="*/ 2147483646 w 6438"/>
              <a:gd name="T13" fmla="*/ 2147483646 h 4979"/>
              <a:gd name="T14" fmla="*/ 2147483646 w 6438"/>
              <a:gd name="T15" fmla="*/ 2147483646 h 4979"/>
              <a:gd name="T16" fmla="*/ 2147483646 w 6438"/>
              <a:gd name="T17" fmla="*/ 2147483646 h 4979"/>
              <a:gd name="T18" fmla="*/ 2147483646 w 6438"/>
              <a:gd name="T19" fmla="*/ 2147483646 h 4979"/>
              <a:gd name="T20" fmla="*/ 2147483646 w 6438"/>
              <a:gd name="T21" fmla="*/ 2147483646 h 4979"/>
              <a:gd name="T22" fmla="*/ 2147483646 w 6438"/>
              <a:gd name="T23" fmla="*/ 2147483646 h 4979"/>
              <a:gd name="T24" fmla="*/ 2147483646 w 6438"/>
              <a:gd name="T25" fmla="*/ 2147483646 h 4979"/>
              <a:gd name="T26" fmla="*/ 1658143602 w 6438"/>
              <a:gd name="T27" fmla="*/ 2147483646 h 4979"/>
              <a:gd name="T28" fmla="*/ 259079408 w 6438"/>
              <a:gd name="T29" fmla="*/ 2147483646 h 4979"/>
              <a:gd name="T30" fmla="*/ 2147483646 w 6438"/>
              <a:gd name="T31" fmla="*/ 2147483646 h 4979"/>
              <a:gd name="T32" fmla="*/ 259079408 w 6438"/>
              <a:gd name="T33" fmla="*/ 2147483646 h 4979"/>
              <a:gd name="T34" fmla="*/ 1658143602 w 6438"/>
              <a:gd name="T35" fmla="*/ 2147483646 h 4979"/>
              <a:gd name="T36" fmla="*/ 2147483646 w 6438"/>
              <a:gd name="T37" fmla="*/ 2147483646 h 4979"/>
              <a:gd name="T38" fmla="*/ 2147483646 w 6438"/>
              <a:gd name="T39" fmla="*/ 725498481 h 4979"/>
              <a:gd name="T40" fmla="*/ 2147483646 w 6438"/>
              <a:gd name="T41" fmla="*/ 0 h 4979"/>
              <a:gd name="T42" fmla="*/ 2147483646 w 6438"/>
              <a:gd name="T43" fmla="*/ 2147483646 h 4979"/>
              <a:gd name="T44" fmla="*/ 2147483646 w 6438"/>
              <a:gd name="T45" fmla="*/ 2147483646 h 4979"/>
              <a:gd name="T46" fmla="*/ 2147483646 w 6438"/>
              <a:gd name="T47" fmla="*/ 2147483646 h 4979"/>
              <a:gd name="T48" fmla="*/ 2147483646 w 6438"/>
              <a:gd name="T49" fmla="*/ 2147483646 h 4979"/>
              <a:gd name="T50" fmla="*/ 2147483646 w 6438"/>
              <a:gd name="T51" fmla="*/ 2147483646 h 4979"/>
              <a:gd name="T52" fmla="*/ 2147483646 w 6438"/>
              <a:gd name="T53" fmla="*/ 2147483646 h 4979"/>
              <a:gd name="T54" fmla="*/ 2147483646 w 6438"/>
              <a:gd name="T55" fmla="*/ 2147483646 h 4979"/>
              <a:gd name="T56" fmla="*/ 2147483646 w 6438"/>
              <a:gd name="T57" fmla="*/ 2147483646 h 4979"/>
              <a:gd name="T58" fmla="*/ 2147483646 w 6438"/>
              <a:gd name="T59" fmla="*/ 2147483646 h 4979"/>
              <a:gd name="T60" fmla="*/ 2147483646 w 6438"/>
              <a:gd name="T61" fmla="*/ 2147483646 h 4979"/>
              <a:gd name="T62" fmla="*/ 2147483646 w 6438"/>
              <a:gd name="T63" fmla="*/ 2147483646 h 4979"/>
              <a:gd name="T64" fmla="*/ 2147483646 w 6438"/>
              <a:gd name="T65" fmla="*/ 2147483646 h 4979"/>
              <a:gd name="T66" fmla="*/ 2147483646 w 6438"/>
              <a:gd name="T67" fmla="*/ 2147483646 h 4979"/>
              <a:gd name="T68" fmla="*/ 2147483646 w 6438"/>
              <a:gd name="T69" fmla="*/ 2147483646 h 4979"/>
              <a:gd name="T70" fmla="*/ 2147483646 w 6438"/>
              <a:gd name="T71" fmla="*/ 2147483646 h 4979"/>
              <a:gd name="T72" fmla="*/ 2147483646 w 6438"/>
              <a:gd name="T73" fmla="*/ 2147483646 h 4979"/>
              <a:gd name="T74" fmla="*/ 2147483646 w 6438"/>
              <a:gd name="T75" fmla="*/ 2147483646 h 4979"/>
              <a:gd name="T76" fmla="*/ 2147483646 w 6438"/>
              <a:gd name="T77" fmla="*/ 2147483646 h 4979"/>
              <a:gd name="T78" fmla="*/ 2147483646 w 6438"/>
              <a:gd name="T79" fmla="*/ 2147483646 h 4979"/>
              <a:gd name="T80" fmla="*/ 2147483646 w 6438"/>
              <a:gd name="T81" fmla="*/ 2147483646 h 4979"/>
              <a:gd name="T82" fmla="*/ 2147483646 w 6438"/>
              <a:gd name="T83" fmla="*/ 2147483646 h 4979"/>
              <a:gd name="T84" fmla="*/ 2147483646 w 6438"/>
              <a:gd name="T85" fmla="*/ 2147483646 h 4979"/>
              <a:gd name="T86" fmla="*/ 2147483646 w 6438"/>
              <a:gd name="T87" fmla="*/ 2147483646 h 4979"/>
              <a:gd name="T88" fmla="*/ 2147483646 w 6438"/>
              <a:gd name="T89" fmla="*/ 2147483646 h 4979"/>
              <a:gd name="T90" fmla="*/ 2147483646 w 6438"/>
              <a:gd name="T91" fmla="*/ 2147483646 h 4979"/>
              <a:gd name="T92" fmla="*/ 2147483646 w 6438"/>
              <a:gd name="T93" fmla="*/ 2147483646 h 4979"/>
              <a:gd name="T94" fmla="*/ 2147483646 w 6438"/>
              <a:gd name="T95" fmla="*/ 2147483646 h 4979"/>
              <a:gd name="T96" fmla="*/ 2147483646 w 6438"/>
              <a:gd name="T97" fmla="*/ 2147483646 h 4979"/>
              <a:gd name="T98" fmla="*/ 2147483646 w 6438"/>
              <a:gd name="T99" fmla="*/ 2147483646 h 4979"/>
              <a:gd name="T100" fmla="*/ 2147483646 w 6438"/>
              <a:gd name="T101" fmla="*/ 2147483646 h 4979"/>
              <a:gd name="T102" fmla="*/ 2147483646 w 6438"/>
              <a:gd name="T103" fmla="*/ 2147483646 h 4979"/>
              <a:gd name="T104" fmla="*/ 2147483646 w 6438"/>
              <a:gd name="T105" fmla="*/ 2147483646 h 4979"/>
              <a:gd name="T106" fmla="*/ 2147483646 w 6438"/>
              <a:gd name="T107" fmla="*/ 2147483646 h 4979"/>
              <a:gd name="T108" fmla="*/ 2147483646 w 6438"/>
              <a:gd name="T109" fmla="*/ 2147483646 h 4979"/>
              <a:gd name="T110" fmla="*/ 2147483646 w 6438"/>
              <a:gd name="T111" fmla="*/ 2147483646 h 497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438" h="4979">
                <a:moveTo>
                  <a:pt x="440" y="0"/>
                </a:moveTo>
                <a:lnTo>
                  <a:pt x="4464" y="0"/>
                </a:lnTo>
                <a:lnTo>
                  <a:pt x="4488" y="1"/>
                </a:lnTo>
                <a:lnTo>
                  <a:pt x="4510" y="3"/>
                </a:lnTo>
                <a:lnTo>
                  <a:pt x="4532" y="6"/>
                </a:lnTo>
                <a:lnTo>
                  <a:pt x="4553" y="9"/>
                </a:lnTo>
                <a:lnTo>
                  <a:pt x="4574" y="15"/>
                </a:lnTo>
                <a:lnTo>
                  <a:pt x="4595" y="20"/>
                </a:lnTo>
                <a:lnTo>
                  <a:pt x="4616" y="28"/>
                </a:lnTo>
                <a:lnTo>
                  <a:pt x="4636" y="36"/>
                </a:lnTo>
                <a:lnTo>
                  <a:pt x="4656" y="45"/>
                </a:lnTo>
                <a:lnTo>
                  <a:pt x="4674" y="55"/>
                </a:lnTo>
                <a:lnTo>
                  <a:pt x="4692" y="64"/>
                </a:lnTo>
                <a:lnTo>
                  <a:pt x="4711" y="77"/>
                </a:lnTo>
                <a:lnTo>
                  <a:pt x="4727" y="89"/>
                </a:lnTo>
                <a:lnTo>
                  <a:pt x="4744" y="102"/>
                </a:lnTo>
                <a:lnTo>
                  <a:pt x="4761" y="115"/>
                </a:lnTo>
                <a:lnTo>
                  <a:pt x="4776" y="130"/>
                </a:lnTo>
                <a:lnTo>
                  <a:pt x="4790" y="145"/>
                </a:lnTo>
                <a:lnTo>
                  <a:pt x="4804" y="162"/>
                </a:lnTo>
                <a:lnTo>
                  <a:pt x="4817" y="178"/>
                </a:lnTo>
                <a:lnTo>
                  <a:pt x="4829" y="195"/>
                </a:lnTo>
                <a:lnTo>
                  <a:pt x="4841" y="213"/>
                </a:lnTo>
                <a:lnTo>
                  <a:pt x="4851" y="231"/>
                </a:lnTo>
                <a:lnTo>
                  <a:pt x="4861" y="250"/>
                </a:lnTo>
                <a:lnTo>
                  <a:pt x="4870" y="270"/>
                </a:lnTo>
                <a:lnTo>
                  <a:pt x="4878" y="290"/>
                </a:lnTo>
                <a:lnTo>
                  <a:pt x="4885" y="310"/>
                </a:lnTo>
                <a:lnTo>
                  <a:pt x="4891" y="331"/>
                </a:lnTo>
                <a:lnTo>
                  <a:pt x="4895" y="353"/>
                </a:lnTo>
                <a:lnTo>
                  <a:pt x="4900" y="374"/>
                </a:lnTo>
                <a:lnTo>
                  <a:pt x="4902" y="396"/>
                </a:lnTo>
                <a:lnTo>
                  <a:pt x="4904" y="418"/>
                </a:lnTo>
                <a:lnTo>
                  <a:pt x="4904" y="441"/>
                </a:lnTo>
                <a:lnTo>
                  <a:pt x="4904" y="512"/>
                </a:lnTo>
                <a:lnTo>
                  <a:pt x="4143" y="512"/>
                </a:lnTo>
                <a:lnTo>
                  <a:pt x="4143" y="1251"/>
                </a:lnTo>
                <a:lnTo>
                  <a:pt x="4904" y="1251"/>
                </a:lnTo>
                <a:lnTo>
                  <a:pt x="4904" y="1591"/>
                </a:lnTo>
                <a:lnTo>
                  <a:pt x="1785" y="1591"/>
                </a:lnTo>
                <a:lnTo>
                  <a:pt x="1749" y="1592"/>
                </a:lnTo>
                <a:lnTo>
                  <a:pt x="1712" y="1595"/>
                </a:lnTo>
                <a:lnTo>
                  <a:pt x="1677" y="1600"/>
                </a:lnTo>
                <a:lnTo>
                  <a:pt x="1642" y="1606"/>
                </a:lnTo>
                <a:lnTo>
                  <a:pt x="1608" y="1614"/>
                </a:lnTo>
                <a:lnTo>
                  <a:pt x="1575" y="1623"/>
                </a:lnTo>
                <a:lnTo>
                  <a:pt x="1542" y="1634"/>
                </a:lnTo>
                <a:lnTo>
                  <a:pt x="1510" y="1647"/>
                </a:lnTo>
                <a:lnTo>
                  <a:pt x="1479" y="1662"/>
                </a:lnTo>
                <a:lnTo>
                  <a:pt x="1448" y="1677"/>
                </a:lnTo>
                <a:lnTo>
                  <a:pt x="1418" y="1695"/>
                </a:lnTo>
                <a:lnTo>
                  <a:pt x="1389" y="1713"/>
                </a:lnTo>
                <a:lnTo>
                  <a:pt x="1362" y="1733"/>
                </a:lnTo>
                <a:lnTo>
                  <a:pt x="1335" y="1754"/>
                </a:lnTo>
                <a:lnTo>
                  <a:pt x="1310" y="1776"/>
                </a:lnTo>
                <a:lnTo>
                  <a:pt x="1284" y="1800"/>
                </a:lnTo>
                <a:lnTo>
                  <a:pt x="1261" y="1824"/>
                </a:lnTo>
                <a:lnTo>
                  <a:pt x="1239" y="1850"/>
                </a:lnTo>
                <a:lnTo>
                  <a:pt x="1218" y="1876"/>
                </a:lnTo>
                <a:lnTo>
                  <a:pt x="1198" y="1904"/>
                </a:lnTo>
                <a:lnTo>
                  <a:pt x="1179" y="1933"/>
                </a:lnTo>
                <a:lnTo>
                  <a:pt x="1163" y="1962"/>
                </a:lnTo>
                <a:lnTo>
                  <a:pt x="1147" y="1993"/>
                </a:lnTo>
                <a:lnTo>
                  <a:pt x="1133" y="2024"/>
                </a:lnTo>
                <a:lnTo>
                  <a:pt x="1120" y="2056"/>
                </a:lnTo>
                <a:lnTo>
                  <a:pt x="1109" y="2090"/>
                </a:lnTo>
                <a:lnTo>
                  <a:pt x="1100" y="2123"/>
                </a:lnTo>
                <a:lnTo>
                  <a:pt x="1091" y="2157"/>
                </a:lnTo>
                <a:lnTo>
                  <a:pt x="1085" y="2191"/>
                </a:lnTo>
                <a:lnTo>
                  <a:pt x="1081" y="2227"/>
                </a:lnTo>
                <a:lnTo>
                  <a:pt x="1078" y="2263"/>
                </a:lnTo>
                <a:lnTo>
                  <a:pt x="1077" y="2300"/>
                </a:lnTo>
                <a:lnTo>
                  <a:pt x="1077" y="2925"/>
                </a:lnTo>
                <a:lnTo>
                  <a:pt x="440" y="2925"/>
                </a:lnTo>
                <a:lnTo>
                  <a:pt x="418" y="2924"/>
                </a:lnTo>
                <a:lnTo>
                  <a:pt x="396" y="2923"/>
                </a:lnTo>
                <a:lnTo>
                  <a:pt x="374" y="2920"/>
                </a:lnTo>
                <a:lnTo>
                  <a:pt x="351" y="2915"/>
                </a:lnTo>
                <a:lnTo>
                  <a:pt x="330" y="2911"/>
                </a:lnTo>
                <a:lnTo>
                  <a:pt x="309" y="2905"/>
                </a:lnTo>
                <a:lnTo>
                  <a:pt x="290" y="2898"/>
                </a:lnTo>
                <a:lnTo>
                  <a:pt x="270" y="2890"/>
                </a:lnTo>
                <a:lnTo>
                  <a:pt x="250" y="2881"/>
                </a:lnTo>
                <a:lnTo>
                  <a:pt x="231" y="2871"/>
                </a:lnTo>
                <a:lnTo>
                  <a:pt x="212" y="2861"/>
                </a:lnTo>
                <a:lnTo>
                  <a:pt x="195" y="2849"/>
                </a:lnTo>
                <a:lnTo>
                  <a:pt x="178" y="2837"/>
                </a:lnTo>
                <a:lnTo>
                  <a:pt x="161" y="2824"/>
                </a:lnTo>
                <a:lnTo>
                  <a:pt x="145" y="2810"/>
                </a:lnTo>
                <a:lnTo>
                  <a:pt x="129" y="2796"/>
                </a:lnTo>
                <a:lnTo>
                  <a:pt x="115" y="2780"/>
                </a:lnTo>
                <a:lnTo>
                  <a:pt x="102" y="2764"/>
                </a:lnTo>
                <a:lnTo>
                  <a:pt x="88" y="2747"/>
                </a:lnTo>
                <a:lnTo>
                  <a:pt x="76" y="2731"/>
                </a:lnTo>
                <a:lnTo>
                  <a:pt x="64" y="2712"/>
                </a:lnTo>
                <a:lnTo>
                  <a:pt x="54" y="2694"/>
                </a:lnTo>
                <a:lnTo>
                  <a:pt x="44" y="2675"/>
                </a:lnTo>
                <a:lnTo>
                  <a:pt x="35" y="2655"/>
                </a:lnTo>
                <a:lnTo>
                  <a:pt x="28" y="2636"/>
                </a:lnTo>
                <a:lnTo>
                  <a:pt x="20" y="2615"/>
                </a:lnTo>
                <a:lnTo>
                  <a:pt x="14" y="2595"/>
                </a:lnTo>
                <a:lnTo>
                  <a:pt x="10" y="2573"/>
                </a:lnTo>
                <a:lnTo>
                  <a:pt x="6" y="2552"/>
                </a:lnTo>
                <a:lnTo>
                  <a:pt x="2" y="2529"/>
                </a:lnTo>
                <a:lnTo>
                  <a:pt x="1" y="2507"/>
                </a:lnTo>
                <a:lnTo>
                  <a:pt x="0" y="2484"/>
                </a:lnTo>
                <a:lnTo>
                  <a:pt x="0" y="1251"/>
                </a:lnTo>
                <a:lnTo>
                  <a:pt x="3042" y="1251"/>
                </a:lnTo>
                <a:lnTo>
                  <a:pt x="3042" y="512"/>
                </a:lnTo>
                <a:lnTo>
                  <a:pt x="0" y="512"/>
                </a:lnTo>
                <a:lnTo>
                  <a:pt x="0" y="441"/>
                </a:lnTo>
                <a:lnTo>
                  <a:pt x="1" y="418"/>
                </a:lnTo>
                <a:lnTo>
                  <a:pt x="2" y="396"/>
                </a:lnTo>
                <a:lnTo>
                  <a:pt x="6" y="374"/>
                </a:lnTo>
                <a:lnTo>
                  <a:pt x="10" y="353"/>
                </a:lnTo>
                <a:lnTo>
                  <a:pt x="14" y="331"/>
                </a:lnTo>
                <a:lnTo>
                  <a:pt x="20" y="310"/>
                </a:lnTo>
                <a:lnTo>
                  <a:pt x="28" y="290"/>
                </a:lnTo>
                <a:lnTo>
                  <a:pt x="35" y="270"/>
                </a:lnTo>
                <a:lnTo>
                  <a:pt x="44" y="250"/>
                </a:lnTo>
                <a:lnTo>
                  <a:pt x="54" y="231"/>
                </a:lnTo>
                <a:lnTo>
                  <a:pt x="64" y="213"/>
                </a:lnTo>
                <a:lnTo>
                  <a:pt x="76" y="195"/>
                </a:lnTo>
                <a:lnTo>
                  <a:pt x="88" y="178"/>
                </a:lnTo>
                <a:lnTo>
                  <a:pt x="102" y="162"/>
                </a:lnTo>
                <a:lnTo>
                  <a:pt x="115" y="145"/>
                </a:lnTo>
                <a:lnTo>
                  <a:pt x="129" y="130"/>
                </a:lnTo>
                <a:lnTo>
                  <a:pt x="145" y="115"/>
                </a:lnTo>
                <a:lnTo>
                  <a:pt x="161" y="102"/>
                </a:lnTo>
                <a:lnTo>
                  <a:pt x="178" y="89"/>
                </a:lnTo>
                <a:lnTo>
                  <a:pt x="195" y="77"/>
                </a:lnTo>
                <a:lnTo>
                  <a:pt x="212" y="64"/>
                </a:lnTo>
                <a:lnTo>
                  <a:pt x="231" y="55"/>
                </a:lnTo>
                <a:lnTo>
                  <a:pt x="250" y="45"/>
                </a:lnTo>
                <a:lnTo>
                  <a:pt x="270" y="36"/>
                </a:lnTo>
                <a:lnTo>
                  <a:pt x="290" y="28"/>
                </a:lnTo>
                <a:lnTo>
                  <a:pt x="309" y="20"/>
                </a:lnTo>
                <a:lnTo>
                  <a:pt x="330" y="15"/>
                </a:lnTo>
                <a:lnTo>
                  <a:pt x="351" y="9"/>
                </a:lnTo>
                <a:lnTo>
                  <a:pt x="374" y="6"/>
                </a:lnTo>
                <a:lnTo>
                  <a:pt x="396" y="3"/>
                </a:lnTo>
                <a:lnTo>
                  <a:pt x="418" y="1"/>
                </a:lnTo>
                <a:lnTo>
                  <a:pt x="440" y="0"/>
                </a:lnTo>
                <a:close/>
                <a:moveTo>
                  <a:pt x="1974" y="2055"/>
                </a:moveTo>
                <a:lnTo>
                  <a:pt x="1974" y="2055"/>
                </a:lnTo>
                <a:lnTo>
                  <a:pt x="1952" y="2055"/>
                </a:lnTo>
                <a:lnTo>
                  <a:pt x="1930" y="2057"/>
                </a:lnTo>
                <a:lnTo>
                  <a:pt x="1908" y="2061"/>
                </a:lnTo>
                <a:lnTo>
                  <a:pt x="1886" y="2064"/>
                </a:lnTo>
                <a:lnTo>
                  <a:pt x="1865" y="2070"/>
                </a:lnTo>
                <a:lnTo>
                  <a:pt x="1844" y="2075"/>
                </a:lnTo>
                <a:lnTo>
                  <a:pt x="1824" y="2082"/>
                </a:lnTo>
                <a:lnTo>
                  <a:pt x="1804" y="2090"/>
                </a:lnTo>
                <a:lnTo>
                  <a:pt x="1784" y="2098"/>
                </a:lnTo>
                <a:lnTo>
                  <a:pt x="1765" y="2108"/>
                </a:lnTo>
                <a:lnTo>
                  <a:pt x="1746" y="2119"/>
                </a:lnTo>
                <a:lnTo>
                  <a:pt x="1729" y="2130"/>
                </a:lnTo>
                <a:lnTo>
                  <a:pt x="1712" y="2143"/>
                </a:lnTo>
                <a:lnTo>
                  <a:pt x="1696" y="2156"/>
                </a:lnTo>
                <a:lnTo>
                  <a:pt x="1679" y="2170"/>
                </a:lnTo>
                <a:lnTo>
                  <a:pt x="1663" y="2185"/>
                </a:lnTo>
                <a:lnTo>
                  <a:pt x="1649" y="2200"/>
                </a:lnTo>
                <a:lnTo>
                  <a:pt x="1636" y="2216"/>
                </a:lnTo>
                <a:lnTo>
                  <a:pt x="1623" y="2232"/>
                </a:lnTo>
                <a:lnTo>
                  <a:pt x="1610" y="2250"/>
                </a:lnTo>
                <a:lnTo>
                  <a:pt x="1598" y="2268"/>
                </a:lnTo>
                <a:lnTo>
                  <a:pt x="1588" y="2286"/>
                </a:lnTo>
                <a:lnTo>
                  <a:pt x="1578" y="2305"/>
                </a:lnTo>
                <a:lnTo>
                  <a:pt x="1570" y="2325"/>
                </a:lnTo>
                <a:lnTo>
                  <a:pt x="1562" y="2345"/>
                </a:lnTo>
                <a:lnTo>
                  <a:pt x="1554" y="2365"/>
                </a:lnTo>
                <a:lnTo>
                  <a:pt x="1549" y="2386"/>
                </a:lnTo>
                <a:lnTo>
                  <a:pt x="1543" y="2407"/>
                </a:lnTo>
                <a:lnTo>
                  <a:pt x="1540" y="2429"/>
                </a:lnTo>
                <a:lnTo>
                  <a:pt x="1536" y="2451"/>
                </a:lnTo>
                <a:lnTo>
                  <a:pt x="1535" y="2473"/>
                </a:lnTo>
                <a:lnTo>
                  <a:pt x="1534" y="2495"/>
                </a:lnTo>
                <a:lnTo>
                  <a:pt x="1534" y="4539"/>
                </a:lnTo>
                <a:lnTo>
                  <a:pt x="1535" y="4562"/>
                </a:lnTo>
                <a:lnTo>
                  <a:pt x="1536" y="4584"/>
                </a:lnTo>
                <a:lnTo>
                  <a:pt x="1540" y="4606"/>
                </a:lnTo>
                <a:lnTo>
                  <a:pt x="1543" y="4627"/>
                </a:lnTo>
                <a:lnTo>
                  <a:pt x="1549" y="4648"/>
                </a:lnTo>
                <a:lnTo>
                  <a:pt x="1554" y="4669"/>
                </a:lnTo>
                <a:lnTo>
                  <a:pt x="1562" y="4690"/>
                </a:lnTo>
                <a:lnTo>
                  <a:pt x="1570" y="4710"/>
                </a:lnTo>
                <a:lnTo>
                  <a:pt x="1578" y="4729"/>
                </a:lnTo>
                <a:lnTo>
                  <a:pt x="1588" y="4748"/>
                </a:lnTo>
                <a:lnTo>
                  <a:pt x="1598" y="4767"/>
                </a:lnTo>
                <a:lnTo>
                  <a:pt x="1610" y="4784"/>
                </a:lnTo>
                <a:lnTo>
                  <a:pt x="1623" y="4802"/>
                </a:lnTo>
                <a:lnTo>
                  <a:pt x="1636" y="4819"/>
                </a:lnTo>
                <a:lnTo>
                  <a:pt x="1649" y="4834"/>
                </a:lnTo>
                <a:lnTo>
                  <a:pt x="1663" y="4850"/>
                </a:lnTo>
                <a:lnTo>
                  <a:pt x="1679" y="4864"/>
                </a:lnTo>
                <a:lnTo>
                  <a:pt x="1696" y="4878"/>
                </a:lnTo>
                <a:lnTo>
                  <a:pt x="1712" y="4892"/>
                </a:lnTo>
                <a:lnTo>
                  <a:pt x="1729" y="4904"/>
                </a:lnTo>
                <a:lnTo>
                  <a:pt x="1746" y="4915"/>
                </a:lnTo>
                <a:lnTo>
                  <a:pt x="1765" y="4926"/>
                </a:lnTo>
                <a:lnTo>
                  <a:pt x="1784" y="4936"/>
                </a:lnTo>
                <a:lnTo>
                  <a:pt x="1804" y="4945"/>
                </a:lnTo>
                <a:lnTo>
                  <a:pt x="1824" y="4952"/>
                </a:lnTo>
                <a:lnTo>
                  <a:pt x="1844" y="4959"/>
                </a:lnTo>
                <a:lnTo>
                  <a:pt x="1865" y="4966"/>
                </a:lnTo>
                <a:lnTo>
                  <a:pt x="1886" y="4970"/>
                </a:lnTo>
                <a:lnTo>
                  <a:pt x="1908" y="4975"/>
                </a:lnTo>
                <a:lnTo>
                  <a:pt x="1930" y="4977"/>
                </a:lnTo>
                <a:lnTo>
                  <a:pt x="1952" y="4979"/>
                </a:lnTo>
                <a:lnTo>
                  <a:pt x="1974" y="4979"/>
                </a:lnTo>
                <a:lnTo>
                  <a:pt x="5999" y="4979"/>
                </a:lnTo>
                <a:lnTo>
                  <a:pt x="6022" y="4979"/>
                </a:lnTo>
                <a:lnTo>
                  <a:pt x="6044" y="4977"/>
                </a:lnTo>
                <a:lnTo>
                  <a:pt x="6066" y="4975"/>
                </a:lnTo>
                <a:lnTo>
                  <a:pt x="6087" y="4970"/>
                </a:lnTo>
                <a:lnTo>
                  <a:pt x="6108" y="4966"/>
                </a:lnTo>
                <a:lnTo>
                  <a:pt x="6129" y="4959"/>
                </a:lnTo>
                <a:lnTo>
                  <a:pt x="6150" y="4952"/>
                </a:lnTo>
                <a:lnTo>
                  <a:pt x="6170" y="4945"/>
                </a:lnTo>
                <a:lnTo>
                  <a:pt x="6189" y="4936"/>
                </a:lnTo>
                <a:lnTo>
                  <a:pt x="6209" y="4926"/>
                </a:lnTo>
                <a:lnTo>
                  <a:pt x="6226" y="4915"/>
                </a:lnTo>
                <a:lnTo>
                  <a:pt x="6244" y="4904"/>
                </a:lnTo>
                <a:lnTo>
                  <a:pt x="6262" y="4892"/>
                </a:lnTo>
                <a:lnTo>
                  <a:pt x="6278" y="4878"/>
                </a:lnTo>
                <a:lnTo>
                  <a:pt x="6295" y="4864"/>
                </a:lnTo>
                <a:lnTo>
                  <a:pt x="6309" y="4850"/>
                </a:lnTo>
                <a:lnTo>
                  <a:pt x="6325" y="4834"/>
                </a:lnTo>
                <a:lnTo>
                  <a:pt x="6338" y="4819"/>
                </a:lnTo>
                <a:lnTo>
                  <a:pt x="6351" y="4802"/>
                </a:lnTo>
                <a:lnTo>
                  <a:pt x="6363" y="4784"/>
                </a:lnTo>
                <a:lnTo>
                  <a:pt x="6375" y="4767"/>
                </a:lnTo>
                <a:lnTo>
                  <a:pt x="6385" y="4748"/>
                </a:lnTo>
                <a:lnTo>
                  <a:pt x="6395" y="4729"/>
                </a:lnTo>
                <a:lnTo>
                  <a:pt x="6404" y="4710"/>
                </a:lnTo>
                <a:lnTo>
                  <a:pt x="6412" y="4690"/>
                </a:lnTo>
                <a:lnTo>
                  <a:pt x="6419" y="4669"/>
                </a:lnTo>
                <a:lnTo>
                  <a:pt x="6425" y="4648"/>
                </a:lnTo>
                <a:lnTo>
                  <a:pt x="6430" y="4627"/>
                </a:lnTo>
                <a:lnTo>
                  <a:pt x="6434" y="4606"/>
                </a:lnTo>
                <a:lnTo>
                  <a:pt x="6436" y="4584"/>
                </a:lnTo>
                <a:lnTo>
                  <a:pt x="6438" y="4562"/>
                </a:lnTo>
                <a:lnTo>
                  <a:pt x="6438" y="4539"/>
                </a:lnTo>
                <a:lnTo>
                  <a:pt x="6438" y="2495"/>
                </a:lnTo>
                <a:lnTo>
                  <a:pt x="6438" y="2473"/>
                </a:lnTo>
                <a:lnTo>
                  <a:pt x="6436" y="2451"/>
                </a:lnTo>
                <a:lnTo>
                  <a:pt x="6434" y="2429"/>
                </a:lnTo>
                <a:lnTo>
                  <a:pt x="6430" y="2407"/>
                </a:lnTo>
                <a:lnTo>
                  <a:pt x="6425" y="2386"/>
                </a:lnTo>
                <a:lnTo>
                  <a:pt x="6419" y="2365"/>
                </a:lnTo>
                <a:lnTo>
                  <a:pt x="6412" y="2345"/>
                </a:lnTo>
                <a:lnTo>
                  <a:pt x="6404" y="2325"/>
                </a:lnTo>
                <a:lnTo>
                  <a:pt x="6395" y="2305"/>
                </a:lnTo>
                <a:lnTo>
                  <a:pt x="6385" y="2286"/>
                </a:lnTo>
                <a:lnTo>
                  <a:pt x="6375" y="2268"/>
                </a:lnTo>
                <a:lnTo>
                  <a:pt x="6363" y="2250"/>
                </a:lnTo>
                <a:lnTo>
                  <a:pt x="6351" y="2232"/>
                </a:lnTo>
                <a:lnTo>
                  <a:pt x="6338" y="2216"/>
                </a:lnTo>
                <a:lnTo>
                  <a:pt x="6325" y="2200"/>
                </a:lnTo>
                <a:lnTo>
                  <a:pt x="6309" y="2185"/>
                </a:lnTo>
                <a:lnTo>
                  <a:pt x="6295" y="2170"/>
                </a:lnTo>
                <a:lnTo>
                  <a:pt x="6278" y="2156"/>
                </a:lnTo>
                <a:lnTo>
                  <a:pt x="6262" y="2143"/>
                </a:lnTo>
                <a:lnTo>
                  <a:pt x="6244" y="2130"/>
                </a:lnTo>
                <a:lnTo>
                  <a:pt x="6226" y="2119"/>
                </a:lnTo>
                <a:lnTo>
                  <a:pt x="6209" y="2108"/>
                </a:lnTo>
                <a:lnTo>
                  <a:pt x="6189" y="2098"/>
                </a:lnTo>
                <a:lnTo>
                  <a:pt x="6170" y="2090"/>
                </a:lnTo>
                <a:lnTo>
                  <a:pt x="6150" y="2082"/>
                </a:lnTo>
                <a:lnTo>
                  <a:pt x="6129" y="2075"/>
                </a:lnTo>
                <a:lnTo>
                  <a:pt x="6108" y="2070"/>
                </a:lnTo>
                <a:lnTo>
                  <a:pt x="6087" y="2064"/>
                </a:lnTo>
                <a:lnTo>
                  <a:pt x="6066" y="2061"/>
                </a:lnTo>
                <a:lnTo>
                  <a:pt x="6044" y="2057"/>
                </a:lnTo>
                <a:lnTo>
                  <a:pt x="6022" y="2055"/>
                </a:lnTo>
                <a:lnTo>
                  <a:pt x="5999" y="2055"/>
                </a:lnTo>
                <a:lnTo>
                  <a:pt x="1974" y="2055"/>
                </a:lnTo>
                <a:close/>
                <a:moveTo>
                  <a:pt x="1961" y="3807"/>
                </a:moveTo>
                <a:lnTo>
                  <a:pt x="2792" y="3807"/>
                </a:lnTo>
                <a:lnTo>
                  <a:pt x="2792" y="4074"/>
                </a:lnTo>
                <a:lnTo>
                  <a:pt x="1961" y="4074"/>
                </a:lnTo>
                <a:lnTo>
                  <a:pt x="1961" y="3807"/>
                </a:lnTo>
                <a:close/>
                <a:moveTo>
                  <a:pt x="2155" y="2489"/>
                </a:moveTo>
                <a:lnTo>
                  <a:pt x="2155" y="2489"/>
                </a:lnTo>
                <a:lnTo>
                  <a:pt x="2135" y="2490"/>
                </a:lnTo>
                <a:lnTo>
                  <a:pt x="2117" y="2492"/>
                </a:lnTo>
                <a:lnTo>
                  <a:pt x="2099" y="2497"/>
                </a:lnTo>
                <a:lnTo>
                  <a:pt x="2081" y="2503"/>
                </a:lnTo>
                <a:lnTo>
                  <a:pt x="2066" y="2512"/>
                </a:lnTo>
                <a:lnTo>
                  <a:pt x="2049" y="2521"/>
                </a:lnTo>
                <a:lnTo>
                  <a:pt x="2035" y="2532"/>
                </a:lnTo>
                <a:lnTo>
                  <a:pt x="2022" y="2544"/>
                </a:lnTo>
                <a:lnTo>
                  <a:pt x="2009" y="2557"/>
                </a:lnTo>
                <a:lnTo>
                  <a:pt x="1998" y="2571"/>
                </a:lnTo>
                <a:lnTo>
                  <a:pt x="1990" y="2587"/>
                </a:lnTo>
                <a:lnTo>
                  <a:pt x="1982" y="2604"/>
                </a:lnTo>
                <a:lnTo>
                  <a:pt x="1975" y="2621"/>
                </a:lnTo>
                <a:lnTo>
                  <a:pt x="1971" y="2639"/>
                </a:lnTo>
                <a:lnTo>
                  <a:pt x="1967" y="2658"/>
                </a:lnTo>
                <a:lnTo>
                  <a:pt x="1966" y="2678"/>
                </a:lnTo>
                <a:lnTo>
                  <a:pt x="1966" y="2905"/>
                </a:lnTo>
                <a:lnTo>
                  <a:pt x="1967" y="2924"/>
                </a:lnTo>
                <a:lnTo>
                  <a:pt x="1971" y="2943"/>
                </a:lnTo>
                <a:lnTo>
                  <a:pt x="1975" y="2962"/>
                </a:lnTo>
                <a:lnTo>
                  <a:pt x="1982" y="2978"/>
                </a:lnTo>
                <a:lnTo>
                  <a:pt x="1990" y="2995"/>
                </a:lnTo>
                <a:lnTo>
                  <a:pt x="1998" y="3010"/>
                </a:lnTo>
                <a:lnTo>
                  <a:pt x="2009" y="3025"/>
                </a:lnTo>
                <a:lnTo>
                  <a:pt x="2022" y="3038"/>
                </a:lnTo>
                <a:lnTo>
                  <a:pt x="2035" y="3050"/>
                </a:lnTo>
                <a:lnTo>
                  <a:pt x="2049" y="3061"/>
                </a:lnTo>
                <a:lnTo>
                  <a:pt x="2066" y="3071"/>
                </a:lnTo>
                <a:lnTo>
                  <a:pt x="2081" y="3079"/>
                </a:lnTo>
                <a:lnTo>
                  <a:pt x="2099" y="3085"/>
                </a:lnTo>
                <a:lnTo>
                  <a:pt x="2117" y="3090"/>
                </a:lnTo>
                <a:lnTo>
                  <a:pt x="2135" y="3093"/>
                </a:lnTo>
                <a:lnTo>
                  <a:pt x="2155" y="3094"/>
                </a:lnTo>
                <a:lnTo>
                  <a:pt x="2807" y="3094"/>
                </a:lnTo>
                <a:lnTo>
                  <a:pt x="2826" y="3093"/>
                </a:lnTo>
                <a:lnTo>
                  <a:pt x="2845" y="3090"/>
                </a:lnTo>
                <a:lnTo>
                  <a:pt x="2864" y="3085"/>
                </a:lnTo>
                <a:lnTo>
                  <a:pt x="2880" y="3079"/>
                </a:lnTo>
                <a:lnTo>
                  <a:pt x="2897" y="3071"/>
                </a:lnTo>
                <a:lnTo>
                  <a:pt x="2912" y="3061"/>
                </a:lnTo>
                <a:lnTo>
                  <a:pt x="2927" y="3050"/>
                </a:lnTo>
                <a:lnTo>
                  <a:pt x="2941" y="3038"/>
                </a:lnTo>
                <a:lnTo>
                  <a:pt x="2953" y="3025"/>
                </a:lnTo>
                <a:lnTo>
                  <a:pt x="2963" y="3010"/>
                </a:lnTo>
                <a:lnTo>
                  <a:pt x="2973" y="2995"/>
                </a:lnTo>
                <a:lnTo>
                  <a:pt x="2981" y="2978"/>
                </a:lnTo>
                <a:lnTo>
                  <a:pt x="2988" y="2962"/>
                </a:lnTo>
                <a:lnTo>
                  <a:pt x="2992" y="2943"/>
                </a:lnTo>
                <a:lnTo>
                  <a:pt x="2995" y="2924"/>
                </a:lnTo>
                <a:lnTo>
                  <a:pt x="2996" y="2905"/>
                </a:lnTo>
                <a:lnTo>
                  <a:pt x="2996" y="2678"/>
                </a:lnTo>
                <a:lnTo>
                  <a:pt x="2995" y="2658"/>
                </a:lnTo>
                <a:lnTo>
                  <a:pt x="2992" y="2639"/>
                </a:lnTo>
                <a:lnTo>
                  <a:pt x="2988" y="2621"/>
                </a:lnTo>
                <a:lnTo>
                  <a:pt x="2981" y="2604"/>
                </a:lnTo>
                <a:lnTo>
                  <a:pt x="2973" y="2587"/>
                </a:lnTo>
                <a:lnTo>
                  <a:pt x="2963" y="2571"/>
                </a:lnTo>
                <a:lnTo>
                  <a:pt x="2953" y="2557"/>
                </a:lnTo>
                <a:lnTo>
                  <a:pt x="2941" y="2544"/>
                </a:lnTo>
                <a:lnTo>
                  <a:pt x="2927" y="2532"/>
                </a:lnTo>
                <a:lnTo>
                  <a:pt x="2912" y="2521"/>
                </a:lnTo>
                <a:lnTo>
                  <a:pt x="2897" y="2512"/>
                </a:lnTo>
                <a:lnTo>
                  <a:pt x="2880" y="2503"/>
                </a:lnTo>
                <a:lnTo>
                  <a:pt x="2864" y="2497"/>
                </a:lnTo>
                <a:lnTo>
                  <a:pt x="2845" y="2492"/>
                </a:lnTo>
                <a:lnTo>
                  <a:pt x="2826" y="2490"/>
                </a:lnTo>
                <a:lnTo>
                  <a:pt x="2807" y="2489"/>
                </a:lnTo>
                <a:lnTo>
                  <a:pt x="2155" y="2489"/>
                </a:lnTo>
                <a:close/>
                <a:moveTo>
                  <a:pt x="3509" y="4381"/>
                </a:moveTo>
                <a:lnTo>
                  <a:pt x="4836" y="4381"/>
                </a:lnTo>
                <a:lnTo>
                  <a:pt x="4836" y="4648"/>
                </a:lnTo>
                <a:lnTo>
                  <a:pt x="3509" y="4648"/>
                </a:lnTo>
                <a:lnTo>
                  <a:pt x="3509" y="4381"/>
                </a:lnTo>
                <a:close/>
                <a:moveTo>
                  <a:pt x="1961" y="4381"/>
                </a:moveTo>
                <a:lnTo>
                  <a:pt x="3287" y="4381"/>
                </a:lnTo>
                <a:lnTo>
                  <a:pt x="3287" y="4648"/>
                </a:lnTo>
                <a:lnTo>
                  <a:pt x="1961" y="4648"/>
                </a:lnTo>
                <a:lnTo>
                  <a:pt x="1961" y="4381"/>
                </a:lnTo>
                <a:close/>
                <a:moveTo>
                  <a:pt x="5152" y="3807"/>
                </a:moveTo>
                <a:lnTo>
                  <a:pt x="5983" y="3807"/>
                </a:lnTo>
                <a:lnTo>
                  <a:pt x="5983" y="4074"/>
                </a:lnTo>
                <a:lnTo>
                  <a:pt x="5152" y="4074"/>
                </a:lnTo>
                <a:lnTo>
                  <a:pt x="5152" y="3807"/>
                </a:lnTo>
                <a:close/>
                <a:moveTo>
                  <a:pt x="4085" y="3807"/>
                </a:moveTo>
                <a:lnTo>
                  <a:pt x="4915" y="3807"/>
                </a:lnTo>
                <a:lnTo>
                  <a:pt x="4915" y="4074"/>
                </a:lnTo>
                <a:lnTo>
                  <a:pt x="4085" y="4074"/>
                </a:lnTo>
                <a:lnTo>
                  <a:pt x="4085" y="3807"/>
                </a:lnTo>
                <a:close/>
                <a:moveTo>
                  <a:pt x="3027" y="3807"/>
                </a:moveTo>
                <a:lnTo>
                  <a:pt x="3859" y="3807"/>
                </a:lnTo>
                <a:lnTo>
                  <a:pt x="3859" y="4074"/>
                </a:lnTo>
                <a:lnTo>
                  <a:pt x="3027" y="4074"/>
                </a:lnTo>
                <a:lnTo>
                  <a:pt x="3027" y="38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2645886" y="4133157"/>
            <a:ext cx="377358" cy="379889"/>
          </a:xfrm>
          <a:custGeom>
            <a:avLst/>
            <a:gdLst>
              <a:gd name="T0" fmla="*/ 1161579 w 2109787"/>
              <a:gd name="T1" fmla="*/ 1730131 h 2125662"/>
              <a:gd name="T2" fmla="*/ 1236189 w 2109787"/>
              <a:gd name="T3" fmla="*/ 1509409 h 2125662"/>
              <a:gd name="T4" fmla="*/ 1220811 w 2109787"/>
              <a:gd name="T5" fmla="*/ 1384665 h 2125662"/>
              <a:gd name="T6" fmla="*/ 1405342 w 2109787"/>
              <a:gd name="T7" fmla="*/ 1404601 h 2125662"/>
              <a:gd name="T8" fmla="*/ 1370886 w 2109787"/>
              <a:gd name="T9" fmla="*/ 1829242 h 2125662"/>
              <a:gd name="T10" fmla="*/ 1480807 w 2109787"/>
              <a:gd name="T11" fmla="*/ 1653234 h 2125662"/>
              <a:gd name="T12" fmla="*/ 1705206 w 2109787"/>
              <a:gd name="T13" fmla="*/ 1300363 h 2125662"/>
              <a:gd name="T14" fmla="*/ 1872936 w 2109787"/>
              <a:gd name="T15" fmla="*/ 1412006 h 2125662"/>
              <a:gd name="T16" fmla="*/ 1863539 w 2109787"/>
              <a:gd name="T17" fmla="*/ 1802186 h 2125662"/>
              <a:gd name="T18" fmla="*/ 1574496 w 2109787"/>
              <a:gd name="T19" fmla="*/ 1890475 h 2125662"/>
              <a:gd name="T20" fmla="*/ 1000968 w 2109787"/>
              <a:gd name="T21" fmla="*/ 1883925 h 2125662"/>
              <a:gd name="T22" fmla="*/ 739264 w 2109787"/>
              <a:gd name="T23" fmla="*/ 1789655 h 2125662"/>
              <a:gd name="T24" fmla="*/ 755496 w 2109787"/>
              <a:gd name="T25" fmla="*/ 1386943 h 2125662"/>
              <a:gd name="T26" fmla="*/ 968220 w 2109787"/>
              <a:gd name="T27" fmla="*/ 1296091 h 2125662"/>
              <a:gd name="T28" fmla="*/ 1037602 w 2109787"/>
              <a:gd name="T29" fmla="*/ 801385 h 2125662"/>
              <a:gd name="T30" fmla="*/ 1059503 w 2109787"/>
              <a:gd name="T31" fmla="*/ 1006892 h 2125662"/>
              <a:gd name="T32" fmla="*/ 1259170 w 2109787"/>
              <a:gd name="T33" fmla="*/ 1210691 h 2125662"/>
              <a:gd name="T34" fmla="*/ 1395127 w 2109787"/>
              <a:gd name="T35" fmla="*/ 1192474 h 2125662"/>
              <a:gd name="T36" fmla="*/ 1566637 w 2109787"/>
              <a:gd name="T37" fmla="*/ 975297 h 2125662"/>
              <a:gd name="T38" fmla="*/ 1465950 w 2109787"/>
              <a:gd name="T39" fmla="*/ 842087 h 2125662"/>
              <a:gd name="T40" fmla="*/ 1192046 w 2109787"/>
              <a:gd name="T41" fmla="*/ 747589 h 2125662"/>
              <a:gd name="T42" fmla="*/ 1334259 w 2109787"/>
              <a:gd name="T43" fmla="*/ 449574 h 2125662"/>
              <a:gd name="T44" fmla="*/ 1512027 w 2109787"/>
              <a:gd name="T45" fmla="*/ 526995 h 2125662"/>
              <a:gd name="T46" fmla="*/ 1630349 w 2109787"/>
              <a:gd name="T47" fmla="*/ 698631 h 2125662"/>
              <a:gd name="T48" fmla="*/ 1657939 w 2109787"/>
              <a:gd name="T49" fmla="*/ 929186 h 2125662"/>
              <a:gd name="T50" fmla="*/ 1568628 w 2109787"/>
              <a:gd name="T51" fmla="*/ 1139532 h 2125662"/>
              <a:gd name="T52" fmla="*/ 1413900 w 2109787"/>
              <a:gd name="T53" fmla="*/ 1270180 h 2125662"/>
              <a:gd name="T54" fmla="*/ 1258886 w 2109787"/>
              <a:gd name="T55" fmla="*/ 1292381 h 2125662"/>
              <a:gd name="T56" fmla="*/ 1097900 w 2109787"/>
              <a:gd name="T57" fmla="*/ 1197598 h 2125662"/>
              <a:gd name="T58" fmla="*/ 976733 w 2109787"/>
              <a:gd name="T59" fmla="*/ 1012869 h 2125662"/>
              <a:gd name="T60" fmla="*/ 961659 w 2109787"/>
              <a:gd name="T61" fmla="*/ 777760 h 2125662"/>
              <a:gd name="T62" fmla="*/ 1050685 w 2109787"/>
              <a:gd name="T63" fmla="*/ 580223 h 2125662"/>
              <a:gd name="T64" fmla="*/ 1209965 w 2109787"/>
              <a:gd name="T65" fmla="*/ 464660 h 2125662"/>
              <a:gd name="T66" fmla="*/ 802597 w 2109787"/>
              <a:gd name="T67" fmla="*/ 349265 h 2125662"/>
              <a:gd name="T68" fmla="*/ 703059 w 2109787"/>
              <a:gd name="T69" fmla="*/ 413778 h 2125662"/>
              <a:gd name="T70" fmla="*/ 579631 w 2109787"/>
              <a:gd name="T71" fmla="*/ 465219 h 2125662"/>
              <a:gd name="T72" fmla="*/ 582759 w 2109787"/>
              <a:gd name="T73" fmla="*/ 565826 h 2125662"/>
              <a:gd name="T74" fmla="*/ 771314 w 2109787"/>
              <a:gd name="T75" fmla="*/ 673822 h 2125662"/>
              <a:gd name="T76" fmla="*/ 887063 w 2109787"/>
              <a:gd name="T77" fmla="*/ 819901 h 2125662"/>
              <a:gd name="T78" fmla="*/ 831038 w 2109787"/>
              <a:gd name="T79" fmla="*/ 994969 h 2125662"/>
              <a:gd name="T80" fmla="*/ 571383 w 2109787"/>
              <a:gd name="T81" fmla="*/ 1050387 h 2125662"/>
              <a:gd name="T82" fmla="*/ 581337 w 2109787"/>
              <a:gd name="T83" fmla="*/ 969675 h 2125662"/>
              <a:gd name="T84" fmla="*/ 751122 w 2109787"/>
              <a:gd name="T85" fmla="*/ 946086 h 2125662"/>
              <a:gd name="T86" fmla="*/ 784396 w 2109787"/>
              <a:gd name="T87" fmla="*/ 831269 h 2125662"/>
              <a:gd name="T88" fmla="*/ 658408 w 2109787"/>
              <a:gd name="T89" fmla="*/ 726967 h 2125662"/>
              <a:gd name="T90" fmla="*/ 480377 w 2109787"/>
              <a:gd name="T91" fmla="*/ 593962 h 2125662"/>
              <a:gd name="T92" fmla="*/ 503981 w 2109787"/>
              <a:gd name="T93" fmla="*/ 416621 h 2125662"/>
              <a:gd name="T94" fmla="*/ 746906 w 2109787"/>
              <a:gd name="T95" fmla="*/ 1423 h 2125662"/>
              <a:gd name="T96" fmla="*/ 1166756 w 2109787"/>
              <a:gd name="T97" fmla="*/ 173605 h 2125662"/>
              <a:gd name="T98" fmla="*/ 1015895 w 2109787"/>
              <a:gd name="T99" fmla="*/ 216010 h 2125662"/>
              <a:gd name="T100" fmla="*/ 659520 w 2109787"/>
              <a:gd name="T101" fmla="*/ 126646 h 2125662"/>
              <a:gd name="T102" fmla="*/ 368899 w 2109787"/>
              <a:gd name="T103" fmla="*/ 231948 h 2125662"/>
              <a:gd name="T104" fmla="*/ 176195 w 2109787"/>
              <a:gd name="T105" fmla="*/ 466173 h 2125662"/>
              <a:gd name="T106" fmla="*/ 128375 w 2109787"/>
              <a:gd name="T107" fmla="*/ 769271 h 2125662"/>
              <a:gd name="T108" fmla="*/ 222307 w 2109787"/>
              <a:gd name="T109" fmla="*/ 1026548 h 2125662"/>
              <a:gd name="T110" fmla="*/ 420703 w 2109787"/>
              <a:gd name="T111" fmla="*/ 1209830 h 2125662"/>
              <a:gd name="T112" fmla="*/ 486742 w 2109787"/>
              <a:gd name="T113" fmla="*/ 1374042 h 2125662"/>
              <a:gd name="T114" fmla="*/ 203805 w 2109787"/>
              <a:gd name="T115" fmla="*/ 1200153 h 2125662"/>
              <a:gd name="T116" fmla="*/ 33303 w 2109787"/>
              <a:gd name="T117" fmla="*/ 918970 h 2125662"/>
              <a:gd name="T118" fmla="*/ 14232 w 2109787"/>
              <a:gd name="T119" fmla="*/ 562367 h 2125662"/>
              <a:gd name="T120" fmla="*/ 183026 w 2109787"/>
              <a:gd name="T121" fmla="*/ 230810 h 2125662"/>
              <a:gd name="T122" fmla="*/ 494712 w 2109787"/>
              <a:gd name="T123" fmla="*/ 31875 h 212566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09787" h="2125662">
                <a:moveTo>
                  <a:pt x="1216342" y="1436687"/>
                </a:moveTo>
                <a:lnTo>
                  <a:pt x="1216977" y="1467831"/>
                </a:lnTo>
                <a:lnTo>
                  <a:pt x="1218247" y="1498021"/>
                </a:lnTo>
                <a:lnTo>
                  <a:pt x="1219517" y="1527894"/>
                </a:lnTo>
                <a:lnTo>
                  <a:pt x="1221105" y="1556813"/>
                </a:lnTo>
                <a:lnTo>
                  <a:pt x="1223010" y="1585097"/>
                </a:lnTo>
                <a:lnTo>
                  <a:pt x="1225550" y="1612427"/>
                </a:lnTo>
                <a:lnTo>
                  <a:pt x="1227772" y="1639121"/>
                </a:lnTo>
                <a:lnTo>
                  <a:pt x="1230630" y="1665180"/>
                </a:lnTo>
                <a:lnTo>
                  <a:pt x="1233487" y="1690286"/>
                </a:lnTo>
                <a:lnTo>
                  <a:pt x="1237297" y="1714756"/>
                </a:lnTo>
                <a:lnTo>
                  <a:pt x="1240790" y="1738273"/>
                </a:lnTo>
                <a:lnTo>
                  <a:pt x="1244917" y="1761154"/>
                </a:lnTo>
                <a:lnTo>
                  <a:pt x="1249362" y="1783399"/>
                </a:lnTo>
                <a:lnTo>
                  <a:pt x="1253807" y="1804691"/>
                </a:lnTo>
                <a:lnTo>
                  <a:pt x="1258570" y="1825030"/>
                </a:lnTo>
                <a:lnTo>
                  <a:pt x="1263967" y="1844733"/>
                </a:lnTo>
                <a:lnTo>
                  <a:pt x="1269365" y="1863801"/>
                </a:lnTo>
                <a:lnTo>
                  <a:pt x="1275397" y="1881597"/>
                </a:lnTo>
                <a:lnTo>
                  <a:pt x="1281430" y="1899076"/>
                </a:lnTo>
                <a:lnTo>
                  <a:pt x="1288097" y="1915283"/>
                </a:lnTo>
                <a:lnTo>
                  <a:pt x="1295082" y="1930537"/>
                </a:lnTo>
                <a:lnTo>
                  <a:pt x="1302067" y="1945474"/>
                </a:lnTo>
                <a:lnTo>
                  <a:pt x="1309687" y="1959457"/>
                </a:lnTo>
                <a:lnTo>
                  <a:pt x="1317625" y="1972168"/>
                </a:lnTo>
                <a:lnTo>
                  <a:pt x="1325562" y="1984244"/>
                </a:lnTo>
                <a:lnTo>
                  <a:pt x="1330007" y="1990282"/>
                </a:lnTo>
                <a:lnTo>
                  <a:pt x="1334135" y="1995685"/>
                </a:lnTo>
                <a:lnTo>
                  <a:pt x="1338262" y="2001087"/>
                </a:lnTo>
                <a:lnTo>
                  <a:pt x="1343025" y="2005854"/>
                </a:lnTo>
                <a:lnTo>
                  <a:pt x="1347470" y="2010621"/>
                </a:lnTo>
                <a:lnTo>
                  <a:pt x="1352232" y="2015388"/>
                </a:lnTo>
                <a:lnTo>
                  <a:pt x="1356677" y="2019519"/>
                </a:lnTo>
                <a:lnTo>
                  <a:pt x="1361440" y="2023968"/>
                </a:lnTo>
                <a:lnTo>
                  <a:pt x="1366520" y="2027782"/>
                </a:lnTo>
                <a:lnTo>
                  <a:pt x="1371282" y="2031278"/>
                </a:lnTo>
                <a:lnTo>
                  <a:pt x="1376362" y="2034773"/>
                </a:lnTo>
                <a:lnTo>
                  <a:pt x="1381442" y="2038269"/>
                </a:lnTo>
                <a:lnTo>
                  <a:pt x="1386840" y="2041129"/>
                </a:lnTo>
                <a:lnTo>
                  <a:pt x="1391920" y="2043989"/>
                </a:lnTo>
                <a:lnTo>
                  <a:pt x="1391920" y="1688379"/>
                </a:lnTo>
                <a:lnTo>
                  <a:pt x="1387475" y="1687108"/>
                </a:lnTo>
                <a:lnTo>
                  <a:pt x="1382395" y="1685837"/>
                </a:lnTo>
                <a:lnTo>
                  <a:pt x="1378267" y="1684248"/>
                </a:lnTo>
                <a:lnTo>
                  <a:pt x="1373505" y="1682341"/>
                </a:lnTo>
                <a:lnTo>
                  <a:pt x="1369695" y="1680117"/>
                </a:lnTo>
                <a:lnTo>
                  <a:pt x="1365885" y="1677256"/>
                </a:lnTo>
                <a:lnTo>
                  <a:pt x="1362075" y="1674079"/>
                </a:lnTo>
                <a:lnTo>
                  <a:pt x="1358900" y="1670901"/>
                </a:lnTo>
                <a:lnTo>
                  <a:pt x="1356042" y="1667405"/>
                </a:lnTo>
                <a:lnTo>
                  <a:pt x="1353502" y="1663274"/>
                </a:lnTo>
                <a:lnTo>
                  <a:pt x="1350962" y="1659460"/>
                </a:lnTo>
                <a:lnTo>
                  <a:pt x="1349057" y="1655329"/>
                </a:lnTo>
                <a:lnTo>
                  <a:pt x="1347470" y="1650562"/>
                </a:lnTo>
                <a:lnTo>
                  <a:pt x="1346517" y="1645795"/>
                </a:lnTo>
                <a:lnTo>
                  <a:pt x="1345882" y="1641346"/>
                </a:lnTo>
                <a:lnTo>
                  <a:pt x="1345565" y="1635943"/>
                </a:lnTo>
                <a:lnTo>
                  <a:pt x="1345565" y="1582872"/>
                </a:lnTo>
                <a:lnTo>
                  <a:pt x="1345882" y="1577469"/>
                </a:lnTo>
                <a:lnTo>
                  <a:pt x="1346517" y="1572385"/>
                </a:lnTo>
                <a:lnTo>
                  <a:pt x="1347787" y="1567300"/>
                </a:lnTo>
                <a:lnTo>
                  <a:pt x="1349692" y="1562215"/>
                </a:lnTo>
                <a:lnTo>
                  <a:pt x="1352232" y="1557449"/>
                </a:lnTo>
                <a:lnTo>
                  <a:pt x="1354772" y="1553317"/>
                </a:lnTo>
                <a:lnTo>
                  <a:pt x="1357630" y="1549186"/>
                </a:lnTo>
                <a:lnTo>
                  <a:pt x="1361122" y="1545055"/>
                </a:lnTo>
                <a:lnTo>
                  <a:pt x="1365250" y="1541877"/>
                </a:lnTo>
                <a:lnTo>
                  <a:pt x="1369060" y="1538699"/>
                </a:lnTo>
                <a:lnTo>
                  <a:pt x="1373505" y="1535839"/>
                </a:lnTo>
                <a:lnTo>
                  <a:pt x="1378267" y="1533614"/>
                </a:lnTo>
                <a:lnTo>
                  <a:pt x="1383030" y="1532025"/>
                </a:lnTo>
                <a:lnTo>
                  <a:pt x="1388427" y="1530754"/>
                </a:lnTo>
                <a:lnTo>
                  <a:pt x="1393507" y="1529801"/>
                </a:lnTo>
                <a:lnTo>
                  <a:pt x="1399222" y="1529483"/>
                </a:lnTo>
                <a:lnTo>
                  <a:pt x="1516062" y="1529483"/>
                </a:lnTo>
                <a:lnTo>
                  <a:pt x="1521460" y="1529801"/>
                </a:lnTo>
                <a:lnTo>
                  <a:pt x="1526857" y="1530754"/>
                </a:lnTo>
                <a:lnTo>
                  <a:pt x="1531937" y="1532025"/>
                </a:lnTo>
                <a:lnTo>
                  <a:pt x="1537017" y="1533614"/>
                </a:lnTo>
                <a:lnTo>
                  <a:pt x="1541462" y="1535839"/>
                </a:lnTo>
                <a:lnTo>
                  <a:pt x="1545907" y="1538699"/>
                </a:lnTo>
                <a:lnTo>
                  <a:pt x="1550035" y="1541877"/>
                </a:lnTo>
                <a:lnTo>
                  <a:pt x="1553845" y="1545055"/>
                </a:lnTo>
                <a:lnTo>
                  <a:pt x="1557020" y="1549186"/>
                </a:lnTo>
                <a:lnTo>
                  <a:pt x="1560512" y="1553317"/>
                </a:lnTo>
                <a:lnTo>
                  <a:pt x="1563052" y="1557449"/>
                </a:lnTo>
                <a:lnTo>
                  <a:pt x="1565275" y="1562215"/>
                </a:lnTo>
                <a:lnTo>
                  <a:pt x="1566862" y="1567300"/>
                </a:lnTo>
                <a:lnTo>
                  <a:pt x="1568132" y="1572385"/>
                </a:lnTo>
                <a:lnTo>
                  <a:pt x="1569085" y="1577469"/>
                </a:lnTo>
                <a:lnTo>
                  <a:pt x="1569402" y="1582872"/>
                </a:lnTo>
                <a:lnTo>
                  <a:pt x="1569402" y="1635943"/>
                </a:lnTo>
                <a:lnTo>
                  <a:pt x="1569085" y="1641346"/>
                </a:lnTo>
                <a:lnTo>
                  <a:pt x="1568450" y="1645795"/>
                </a:lnTo>
                <a:lnTo>
                  <a:pt x="1567180" y="1650562"/>
                </a:lnTo>
                <a:lnTo>
                  <a:pt x="1565910" y="1655329"/>
                </a:lnTo>
                <a:lnTo>
                  <a:pt x="1564005" y="1659460"/>
                </a:lnTo>
                <a:lnTo>
                  <a:pt x="1561782" y="1663274"/>
                </a:lnTo>
                <a:lnTo>
                  <a:pt x="1558607" y="1667405"/>
                </a:lnTo>
                <a:lnTo>
                  <a:pt x="1555750" y="1670901"/>
                </a:lnTo>
                <a:lnTo>
                  <a:pt x="1552575" y="1674079"/>
                </a:lnTo>
                <a:lnTo>
                  <a:pt x="1549082" y="1677256"/>
                </a:lnTo>
                <a:lnTo>
                  <a:pt x="1545272" y="1680117"/>
                </a:lnTo>
                <a:lnTo>
                  <a:pt x="1541145" y="1682341"/>
                </a:lnTo>
                <a:lnTo>
                  <a:pt x="1537017" y="1684248"/>
                </a:lnTo>
                <a:lnTo>
                  <a:pt x="1532255" y="1685837"/>
                </a:lnTo>
                <a:lnTo>
                  <a:pt x="1527810" y="1687108"/>
                </a:lnTo>
                <a:lnTo>
                  <a:pt x="1523047" y="1688379"/>
                </a:lnTo>
                <a:lnTo>
                  <a:pt x="1523047" y="2043989"/>
                </a:lnTo>
                <a:lnTo>
                  <a:pt x="1528445" y="2041129"/>
                </a:lnTo>
                <a:lnTo>
                  <a:pt x="1533525" y="2038269"/>
                </a:lnTo>
                <a:lnTo>
                  <a:pt x="1538605" y="2034773"/>
                </a:lnTo>
                <a:lnTo>
                  <a:pt x="1543685" y="2031278"/>
                </a:lnTo>
                <a:lnTo>
                  <a:pt x="1548765" y="2027782"/>
                </a:lnTo>
                <a:lnTo>
                  <a:pt x="1553527" y="2023968"/>
                </a:lnTo>
                <a:lnTo>
                  <a:pt x="1558290" y="2019519"/>
                </a:lnTo>
                <a:lnTo>
                  <a:pt x="1563052" y="2015388"/>
                </a:lnTo>
                <a:lnTo>
                  <a:pt x="1567497" y="2010621"/>
                </a:lnTo>
                <a:lnTo>
                  <a:pt x="1572260" y="2005854"/>
                </a:lnTo>
                <a:lnTo>
                  <a:pt x="1576705" y="2001087"/>
                </a:lnTo>
                <a:lnTo>
                  <a:pt x="1580832" y="1995685"/>
                </a:lnTo>
                <a:lnTo>
                  <a:pt x="1585277" y="1990282"/>
                </a:lnTo>
                <a:lnTo>
                  <a:pt x="1589405" y="1984244"/>
                </a:lnTo>
                <a:lnTo>
                  <a:pt x="1597660" y="1972168"/>
                </a:lnTo>
                <a:lnTo>
                  <a:pt x="1605280" y="1959457"/>
                </a:lnTo>
                <a:lnTo>
                  <a:pt x="1612900" y="1945474"/>
                </a:lnTo>
                <a:lnTo>
                  <a:pt x="1620202" y="1930537"/>
                </a:lnTo>
                <a:lnTo>
                  <a:pt x="1626870" y="1915283"/>
                </a:lnTo>
                <a:lnTo>
                  <a:pt x="1633537" y="1899076"/>
                </a:lnTo>
                <a:lnTo>
                  <a:pt x="1639570" y="1881597"/>
                </a:lnTo>
                <a:lnTo>
                  <a:pt x="1645602" y="1863801"/>
                </a:lnTo>
                <a:lnTo>
                  <a:pt x="1651000" y="1844733"/>
                </a:lnTo>
                <a:lnTo>
                  <a:pt x="1656397" y="1825030"/>
                </a:lnTo>
                <a:lnTo>
                  <a:pt x="1661160" y="1804691"/>
                </a:lnTo>
                <a:lnTo>
                  <a:pt x="1665922" y="1783399"/>
                </a:lnTo>
                <a:lnTo>
                  <a:pt x="1670050" y="1761154"/>
                </a:lnTo>
                <a:lnTo>
                  <a:pt x="1673860" y="1738273"/>
                </a:lnTo>
                <a:lnTo>
                  <a:pt x="1677987" y="1714756"/>
                </a:lnTo>
                <a:lnTo>
                  <a:pt x="1681162" y="1690286"/>
                </a:lnTo>
                <a:lnTo>
                  <a:pt x="1684337" y="1665180"/>
                </a:lnTo>
                <a:lnTo>
                  <a:pt x="1687195" y="1639121"/>
                </a:lnTo>
                <a:lnTo>
                  <a:pt x="1689735" y="1612427"/>
                </a:lnTo>
                <a:lnTo>
                  <a:pt x="1691957" y="1585097"/>
                </a:lnTo>
                <a:lnTo>
                  <a:pt x="1693862" y="1556813"/>
                </a:lnTo>
                <a:lnTo>
                  <a:pt x="1695450" y="1527894"/>
                </a:lnTo>
                <a:lnTo>
                  <a:pt x="1696720" y="1498021"/>
                </a:lnTo>
                <a:lnTo>
                  <a:pt x="1697672" y="1467831"/>
                </a:lnTo>
                <a:lnTo>
                  <a:pt x="1698942" y="1436687"/>
                </a:lnTo>
                <a:lnTo>
                  <a:pt x="1738312" y="1438912"/>
                </a:lnTo>
                <a:lnTo>
                  <a:pt x="1774825" y="1441454"/>
                </a:lnTo>
                <a:lnTo>
                  <a:pt x="1835150" y="1446221"/>
                </a:lnTo>
                <a:lnTo>
                  <a:pt x="1875472" y="1449399"/>
                </a:lnTo>
                <a:lnTo>
                  <a:pt x="1890077" y="1450670"/>
                </a:lnTo>
                <a:lnTo>
                  <a:pt x="1901190" y="1450988"/>
                </a:lnTo>
                <a:lnTo>
                  <a:pt x="1912620" y="1451941"/>
                </a:lnTo>
                <a:lnTo>
                  <a:pt x="1923415" y="1453212"/>
                </a:lnTo>
                <a:lnTo>
                  <a:pt x="1934210" y="1455119"/>
                </a:lnTo>
                <a:lnTo>
                  <a:pt x="1945005" y="1457662"/>
                </a:lnTo>
                <a:lnTo>
                  <a:pt x="1955482" y="1460522"/>
                </a:lnTo>
                <a:lnTo>
                  <a:pt x="1965642" y="1464017"/>
                </a:lnTo>
                <a:lnTo>
                  <a:pt x="1975485" y="1468149"/>
                </a:lnTo>
                <a:lnTo>
                  <a:pt x="1985327" y="1472598"/>
                </a:lnTo>
                <a:lnTo>
                  <a:pt x="1994852" y="1477047"/>
                </a:lnTo>
                <a:lnTo>
                  <a:pt x="2004060" y="1482767"/>
                </a:lnTo>
                <a:lnTo>
                  <a:pt x="2012950" y="1488170"/>
                </a:lnTo>
                <a:lnTo>
                  <a:pt x="2021522" y="1494526"/>
                </a:lnTo>
                <a:lnTo>
                  <a:pt x="2029777" y="1500881"/>
                </a:lnTo>
                <a:lnTo>
                  <a:pt x="2038032" y="1507873"/>
                </a:lnTo>
                <a:lnTo>
                  <a:pt x="2045652" y="1515182"/>
                </a:lnTo>
                <a:lnTo>
                  <a:pt x="2052637" y="1522809"/>
                </a:lnTo>
                <a:lnTo>
                  <a:pt x="2059622" y="1530754"/>
                </a:lnTo>
                <a:lnTo>
                  <a:pt x="2065972" y="1539334"/>
                </a:lnTo>
                <a:lnTo>
                  <a:pt x="2072322" y="1547597"/>
                </a:lnTo>
                <a:lnTo>
                  <a:pt x="2078037" y="1556495"/>
                </a:lnTo>
                <a:lnTo>
                  <a:pt x="2083435" y="1566029"/>
                </a:lnTo>
                <a:lnTo>
                  <a:pt x="2088197" y="1575563"/>
                </a:lnTo>
                <a:lnTo>
                  <a:pt x="2092642" y="1585414"/>
                </a:lnTo>
                <a:lnTo>
                  <a:pt x="2096452" y="1595266"/>
                </a:lnTo>
                <a:lnTo>
                  <a:pt x="2099945" y="1605117"/>
                </a:lnTo>
                <a:lnTo>
                  <a:pt x="2103120" y="1615605"/>
                </a:lnTo>
                <a:lnTo>
                  <a:pt x="2105660" y="1626410"/>
                </a:lnTo>
                <a:lnTo>
                  <a:pt x="2107247" y="1637215"/>
                </a:lnTo>
                <a:lnTo>
                  <a:pt x="2108835" y="1648337"/>
                </a:lnTo>
                <a:lnTo>
                  <a:pt x="2109470" y="1659460"/>
                </a:lnTo>
                <a:lnTo>
                  <a:pt x="2109787" y="1670901"/>
                </a:lnTo>
                <a:lnTo>
                  <a:pt x="2109787" y="1949605"/>
                </a:lnTo>
                <a:lnTo>
                  <a:pt x="2109787" y="1955325"/>
                </a:lnTo>
                <a:lnTo>
                  <a:pt x="2108835" y="1960728"/>
                </a:lnTo>
                <a:lnTo>
                  <a:pt x="2107882" y="1966448"/>
                </a:lnTo>
                <a:lnTo>
                  <a:pt x="2106295" y="1971850"/>
                </a:lnTo>
                <a:lnTo>
                  <a:pt x="2104072" y="1976935"/>
                </a:lnTo>
                <a:lnTo>
                  <a:pt x="2101532" y="1982020"/>
                </a:lnTo>
                <a:lnTo>
                  <a:pt x="2098675" y="1987105"/>
                </a:lnTo>
                <a:lnTo>
                  <a:pt x="2095182" y="1992189"/>
                </a:lnTo>
                <a:lnTo>
                  <a:pt x="2091690" y="1996956"/>
                </a:lnTo>
                <a:lnTo>
                  <a:pt x="2087245" y="2002041"/>
                </a:lnTo>
                <a:lnTo>
                  <a:pt x="2082800" y="2006490"/>
                </a:lnTo>
                <a:lnTo>
                  <a:pt x="2077720" y="2010939"/>
                </a:lnTo>
                <a:lnTo>
                  <a:pt x="2072322" y="2015706"/>
                </a:lnTo>
                <a:lnTo>
                  <a:pt x="2066607" y="2019837"/>
                </a:lnTo>
                <a:lnTo>
                  <a:pt x="2060575" y="2024286"/>
                </a:lnTo>
                <a:lnTo>
                  <a:pt x="2053907" y="2028418"/>
                </a:lnTo>
                <a:lnTo>
                  <a:pt x="2047240" y="2032549"/>
                </a:lnTo>
                <a:lnTo>
                  <a:pt x="2039937" y="2036680"/>
                </a:lnTo>
                <a:lnTo>
                  <a:pt x="2032317" y="2040494"/>
                </a:lnTo>
                <a:lnTo>
                  <a:pt x="2024697" y="2044307"/>
                </a:lnTo>
                <a:lnTo>
                  <a:pt x="2016442" y="2048121"/>
                </a:lnTo>
                <a:lnTo>
                  <a:pt x="2007870" y="2051934"/>
                </a:lnTo>
                <a:lnTo>
                  <a:pt x="1999297" y="2055430"/>
                </a:lnTo>
                <a:lnTo>
                  <a:pt x="1990090" y="2058926"/>
                </a:lnTo>
                <a:lnTo>
                  <a:pt x="1970722" y="2065599"/>
                </a:lnTo>
                <a:lnTo>
                  <a:pt x="1950402" y="2071955"/>
                </a:lnTo>
                <a:lnTo>
                  <a:pt x="1929130" y="2077675"/>
                </a:lnTo>
                <a:lnTo>
                  <a:pt x="1907222" y="2083396"/>
                </a:lnTo>
                <a:lnTo>
                  <a:pt x="1883727" y="2088480"/>
                </a:lnTo>
                <a:lnTo>
                  <a:pt x="1859597" y="2093565"/>
                </a:lnTo>
                <a:lnTo>
                  <a:pt x="1834515" y="2098014"/>
                </a:lnTo>
                <a:lnTo>
                  <a:pt x="1809115" y="2102146"/>
                </a:lnTo>
                <a:lnTo>
                  <a:pt x="1782762" y="2105959"/>
                </a:lnTo>
                <a:lnTo>
                  <a:pt x="1755457" y="2109455"/>
                </a:lnTo>
                <a:lnTo>
                  <a:pt x="1728152" y="2112633"/>
                </a:lnTo>
                <a:lnTo>
                  <a:pt x="1700212" y="2115175"/>
                </a:lnTo>
                <a:lnTo>
                  <a:pt x="1671637" y="2118035"/>
                </a:lnTo>
                <a:lnTo>
                  <a:pt x="1642745" y="2119942"/>
                </a:lnTo>
                <a:lnTo>
                  <a:pt x="1613535" y="2121849"/>
                </a:lnTo>
                <a:lnTo>
                  <a:pt x="1584325" y="2123120"/>
                </a:lnTo>
                <a:lnTo>
                  <a:pt x="1554480" y="2124391"/>
                </a:lnTo>
                <a:lnTo>
                  <a:pt x="1524635" y="2125027"/>
                </a:lnTo>
                <a:lnTo>
                  <a:pt x="1494790" y="2125344"/>
                </a:lnTo>
                <a:lnTo>
                  <a:pt x="1464945" y="2125662"/>
                </a:lnTo>
                <a:lnTo>
                  <a:pt x="1435100" y="2125344"/>
                </a:lnTo>
                <a:lnTo>
                  <a:pt x="1404937" y="2125027"/>
                </a:lnTo>
                <a:lnTo>
                  <a:pt x="1375092" y="2124391"/>
                </a:lnTo>
                <a:lnTo>
                  <a:pt x="1344930" y="2123120"/>
                </a:lnTo>
                <a:lnTo>
                  <a:pt x="1315085" y="2121849"/>
                </a:lnTo>
                <a:lnTo>
                  <a:pt x="1285557" y="2119942"/>
                </a:lnTo>
                <a:lnTo>
                  <a:pt x="1256030" y="2118035"/>
                </a:lnTo>
                <a:lnTo>
                  <a:pt x="1227455" y="2115175"/>
                </a:lnTo>
                <a:lnTo>
                  <a:pt x="1198562" y="2112633"/>
                </a:lnTo>
                <a:lnTo>
                  <a:pt x="1170622" y="2109455"/>
                </a:lnTo>
                <a:lnTo>
                  <a:pt x="1142682" y="2105959"/>
                </a:lnTo>
                <a:lnTo>
                  <a:pt x="1116012" y="2102146"/>
                </a:lnTo>
                <a:lnTo>
                  <a:pt x="1089660" y="2098014"/>
                </a:lnTo>
                <a:lnTo>
                  <a:pt x="1064260" y="2093565"/>
                </a:lnTo>
                <a:lnTo>
                  <a:pt x="1039177" y="2088480"/>
                </a:lnTo>
                <a:lnTo>
                  <a:pt x="1015364" y="2083396"/>
                </a:lnTo>
                <a:lnTo>
                  <a:pt x="992187" y="2077675"/>
                </a:lnTo>
                <a:lnTo>
                  <a:pt x="970597" y="2071955"/>
                </a:lnTo>
                <a:lnTo>
                  <a:pt x="949642" y="2065599"/>
                </a:lnTo>
                <a:lnTo>
                  <a:pt x="929639" y="2058926"/>
                </a:lnTo>
                <a:lnTo>
                  <a:pt x="910907" y="2051934"/>
                </a:lnTo>
                <a:lnTo>
                  <a:pt x="902334" y="2048121"/>
                </a:lnTo>
                <a:lnTo>
                  <a:pt x="893762" y="2044307"/>
                </a:lnTo>
                <a:lnTo>
                  <a:pt x="885507" y="2040494"/>
                </a:lnTo>
                <a:lnTo>
                  <a:pt x="877569" y="2036680"/>
                </a:lnTo>
                <a:lnTo>
                  <a:pt x="870584" y="2032549"/>
                </a:lnTo>
                <a:lnTo>
                  <a:pt x="863282" y="2028418"/>
                </a:lnTo>
                <a:lnTo>
                  <a:pt x="856614" y="2024286"/>
                </a:lnTo>
                <a:lnTo>
                  <a:pt x="850264" y="2019837"/>
                </a:lnTo>
                <a:lnTo>
                  <a:pt x="844232" y="2015706"/>
                </a:lnTo>
                <a:lnTo>
                  <a:pt x="838517" y="2010939"/>
                </a:lnTo>
                <a:lnTo>
                  <a:pt x="833437" y="2006490"/>
                </a:lnTo>
                <a:lnTo>
                  <a:pt x="828674" y="2002041"/>
                </a:lnTo>
                <a:lnTo>
                  <a:pt x="824229" y="1996956"/>
                </a:lnTo>
                <a:lnTo>
                  <a:pt x="820419" y="1992189"/>
                </a:lnTo>
                <a:lnTo>
                  <a:pt x="816609" y="1987105"/>
                </a:lnTo>
                <a:lnTo>
                  <a:pt x="813752" y="1982020"/>
                </a:lnTo>
                <a:lnTo>
                  <a:pt x="811212" y="1976935"/>
                </a:lnTo>
                <a:lnTo>
                  <a:pt x="808989" y="1971850"/>
                </a:lnTo>
                <a:lnTo>
                  <a:pt x="807084" y="1966448"/>
                </a:lnTo>
                <a:lnTo>
                  <a:pt x="805814" y="1960728"/>
                </a:lnTo>
                <a:lnTo>
                  <a:pt x="805179" y="1955325"/>
                </a:lnTo>
                <a:lnTo>
                  <a:pt x="804862" y="1949605"/>
                </a:lnTo>
                <a:lnTo>
                  <a:pt x="804862" y="1670901"/>
                </a:lnTo>
                <a:lnTo>
                  <a:pt x="805179" y="1659460"/>
                </a:lnTo>
                <a:lnTo>
                  <a:pt x="806132" y="1648337"/>
                </a:lnTo>
                <a:lnTo>
                  <a:pt x="807402" y="1637215"/>
                </a:lnTo>
                <a:lnTo>
                  <a:pt x="809624" y="1626410"/>
                </a:lnTo>
                <a:lnTo>
                  <a:pt x="812164" y="1615605"/>
                </a:lnTo>
                <a:lnTo>
                  <a:pt x="815022" y="1605117"/>
                </a:lnTo>
                <a:lnTo>
                  <a:pt x="818197" y="1595266"/>
                </a:lnTo>
                <a:lnTo>
                  <a:pt x="822324" y="1585414"/>
                </a:lnTo>
                <a:lnTo>
                  <a:pt x="826769" y="1575563"/>
                </a:lnTo>
                <a:lnTo>
                  <a:pt x="831849" y="1566029"/>
                </a:lnTo>
                <a:lnTo>
                  <a:pt x="836929" y="1556495"/>
                </a:lnTo>
                <a:lnTo>
                  <a:pt x="842327" y="1547597"/>
                </a:lnTo>
                <a:lnTo>
                  <a:pt x="848677" y="1539334"/>
                </a:lnTo>
                <a:lnTo>
                  <a:pt x="855344" y="1530754"/>
                </a:lnTo>
                <a:lnTo>
                  <a:pt x="862012" y="1522809"/>
                </a:lnTo>
                <a:lnTo>
                  <a:pt x="869632" y="1515182"/>
                </a:lnTo>
                <a:lnTo>
                  <a:pt x="876934" y="1507873"/>
                </a:lnTo>
                <a:lnTo>
                  <a:pt x="884872" y="1500881"/>
                </a:lnTo>
                <a:lnTo>
                  <a:pt x="893444" y="1494526"/>
                </a:lnTo>
                <a:lnTo>
                  <a:pt x="902017" y="1488170"/>
                </a:lnTo>
                <a:lnTo>
                  <a:pt x="910907" y="1482767"/>
                </a:lnTo>
                <a:lnTo>
                  <a:pt x="920114" y="1477047"/>
                </a:lnTo>
                <a:lnTo>
                  <a:pt x="929639" y="1472598"/>
                </a:lnTo>
                <a:lnTo>
                  <a:pt x="939482" y="1468149"/>
                </a:lnTo>
                <a:lnTo>
                  <a:pt x="949324" y="1464017"/>
                </a:lnTo>
                <a:lnTo>
                  <a:pt x="959802" y="1460522"/>
                </a:lnTo>
                <a:lnTo>
                  <a:pt x="969962" y="1457662"/>
                </a:lnTo>
                <a:lnTo>
                  <a:pt x="980439" y="1455119"/>
                </a:lnTo>
                <a:lnTo>
                  <a:pt x="991234" y="1453212"/>
                </a:lnTo>
                <a:lnTo>
                  <a:pt x="1002347" y="1451941"/>
                </a:lnTo>
                <a:lnTo>
                  <a:pt x="1013459" y="1450988"/>
                </a:lnTo>
                <a:lnTo>
                  <a:pt x="1024889" y="1450670"/>
                </a:lnTo>
                <a:lnTo>
                  <a:pt x="1039177" y="1449399"/>
                </a:lnTo>
                <a:lnTo>
                  <a:pt x="1079500" y="1446221"/>
                </a:lnTo>
                <a:lnTo>
                  <a:pt x="1140142" y="1441454"/>
                </a:lnTo>
                <a:lnTo>
                  <a:pt x="1176655" y="1438912"/>
                </a:lnTo>
                <a:lnTo>
                  <a:pt x="1216342" y="1436687"/>
                </a:lnTo>
                <a:close/>
                <a:moveTo>
                  <a:pt x="1249771" y="769392"/>
                </a:moveTo>
                <a:lnTo>
                  <a:pt x="1245966" y="770028"/>
                </a:lnTo>
                <a:lnTo>
                  <a:pt x="1242477" y="770663"/>
                </a:lnTo>
                <a:lnTo>
                  <a:pt x="1239306" y="771933"/>
                </a:lnTo>
                <a:lnTo>
                  <a:pt x="1235818" y="773839"/>
                </a:lnTo>
                <a:lnTo>
                  <a:pt x="1232647" y="775427"/>
                </a:lnTo>
                <a:lnTo>
                  <a:pt x="1229476" y="777650"/>
                </a:lnTo>
                <a:lnTo>
                  <a:pt x="1226621" y="780191"/>
                </a:lnTo>
                <a:lnTo>
                  <a:pt x="1223450" y="782732"/>
                </a:lnTo>
                <a:lnTo>
                  <a:pt x="1217425" y="789084"/>
                </a:lnTo>
                <a:lnTo>
                  <a:pt x="1211717" y="796071"/>
                </a:lnTo>
                <a:lnTo>
                  <a:pt x="1206009" y="803376"/>
                </a:lnTo>
                <a:lnTo>
                  <a:pt x="1194275" y="819574"/>
                </a:lnTo>
                <a:lnTo>
                  <a:pt x="1186030" y="831008"/>
                </a:lnTo>
                <a:lnTo>
                  <a:pt x="1177785" y="843395"/>
                </a:lnTo>
                <a:lnTo>
                  <a:pt x="1169857" y="855781"/>
                </a:lnTo>
                <a:lnTo>
                  <a:pt x="1161929" y="868803"/>
                </a:lnTo>
                <a:lnTo>
                  <a:pt x="1159075" y="881507"/>
                </a:lnTo>
                <a:lnTo>
                  <a:pt x="1156856" y="894212"/>
                </a:lnTo>
                <a:lnTo>
                  <a:pt x="1154636" y="907233"/>
                </a:lnTo>
                <a:lnTo>
                  <a:pt x="1152733" y="920573"/>
                </a:lnTo>
                <a:lnTo>
                  <a:pt x="1151465" y="933595"/>
                </a:lnTo>
                <a:lnTo>
                  <a:pt x="1150513" y="947569"/>
                </a:lnTo>
                <a:lnTo>
                  <a:pt x="1149879" y="960909"/>
                </a:lnTo>
                <a:lnTo>
                  <a:pt x="1149879" y="974566"/>
                </a:lnTo>
                <a:lnTo>
                  <a:pt x="1149879" y="984412"/>
                </a:lnTo>
                <a:lnTo>
                  <a:pt x="1150196" y="994258"/>
                </a:lnTo>
                <a:lnTo>
                  <a:pt x="1151147" y="1003786"/>
                </a:lnTo>
                <a:lnTo>
                  <a:pt x="1151782" y="1013314"/>
                </a:lnTo>
                <a:lnTo>
                  <a:pt x="1153050" y="1023160"/>
                </a:lnTo>
                <a:lnTo>
                  <a:pt x="1154319" y="1032688"/>
                </a:lnTo>
                <a:lnTo>
                  <a:pt x="1156538" y="1042216"/>
                </a:lnTo>
                <a:lnTo>
                  <a:pt x="1158124" y="1051427"/>
                </a:lnTo>
                <a:lnTo>
                  <a:pt x="1160344" y="1060637"/>
                </a:lnTo>
                <a:lnTo>
                  <a:pt x="1162564" y="1069848"/>
                </a:lnTo>
                <a:lnTo>
                  <a:pt x="1165101" y="1079058"/>
                </a:lnTo>
                <a:lnTo>
                  <a:pt x="1168272" y="1088269"/>
                </a:lnTo>
                <a:lnTo>
                  <a:pt x="1171126" y="1096844"/>
                </a:lnTo>
                <a:lnTo>
                  <a:pt x="1174297" y="1106055"/>
                </a:lnTo>
                <a:lnTo>
                  <a:pt x="1177468" y="1114948"/>
                </a:lnTo>
                <a:lnTo>
                  <a:pt x="1181274" y="1123523"/>
                </a:lnTo>
                <a:lnTo>
                  <a:pt x="1184762" y="1132099"/>
                </a:lnTo>
                <a:lnTo>
                  <a:pt x="1188884" y="1140356"/>
                </a:lnTo>
                <a:lnTo>
                  <a:pt x="1193007" y="1148932"/>
                </a:lnTo>
                <a:lnTo>
                  <a:pt x="1197129" y="1157189"/>
                </a:lnTo>
                <a:lnTo>
                  <a:pt x="1206326" y="1173387"/>
                </a:lnTo>
                <a:lnTo>
                  <a:pt x="1215839" y="1188950"/>
                </a:lnTo>
                <a:lnTo>
                  <a:pt x="1225987" y="1204513"/>
                </a:lnTo>
                <a:lnTo>
                  <a:pt x="1236769" y="1219123"/>
                </a:lnTo>
                <a:lnTo>
                  <a:pt x="1247551" y="1233097"/>
                </a:lnTo>
                <a:lnTo>
                  <a:pt x="1258967" y="1246437"/>
                </a:lnTo>
                <a:lnTo>
                  <a:pt x="1271018" y="1259776"/>
                </a:lnTo>
                <a:lnTo>
                  <a:pt x="1283068" y="1271845"/>
                </a:lnTo>
                <a:lnTo>
                  <a:pt x="1295436" y="1283597"/>
                </a:lnTo>
                <a:lnTo>
                  <a:pt x="1308121" y="1294395"/>
                </a:lnTo>
                <a:lnTo>
                  <a:pt x="1320805" y="1304241"/>
                </a:lnTo>
                <a:lnTo>
                  <a:pt x="1333490" y="1313769"/>
                </a:lnTo>
                <a:lnTo>
                  <a:pt x="1346175" y="1322662"/>
                </a:lnTo>
                <a:lnTo>
                  <a:pt x="1359177" y="1330602"/>
                </a:lnTo>
                <a:lnTo>
                  <a:pt x="1371861" y="1337272"/>
                </a:lnTo>
                <a:lnTo>
                  <a:pt x="1384863" y="1343624"/>
                </a:lnTo>
                <a:lnTo>
                  <a:pt x="1397548" y="1348706"/>
                </a:lnTo>
                <a:lnTo>
                  <a:pt x="1403890" y="1350929"/>
                </a:lnTo>
                <a:lnTo>
                  <a:pt x="1410233" y="1353470"/>
                </a:lnTo>
                <a:lnTo>
                  <a:pt x="1416258" y="1355058"/>
                </a:lnTo>
                <a:lnTo>
                  <a:pt x="1422600" y="1356646"/>
                </a:lnTo>
                <a:lnTo>
                  <a:pt x="1428308" y="1358234"/>
                </a:lnTo>
                <a:lnTo>
                  <a:pt x="1434334" y="1359187"/>
                </a:lnTo>
                <a:lnTo>
                  <a:pt x="1440042" y="1360140"/>
                </a:lnTo>
                <a:lnTo>
                  <a:pt x="1446067" y="1360775"/>
                </a:lnTo>
                <a:lnTo>
                  <a:pt x="1451775" y="1361093"/>
                </a:lnTo>
                <a:lnTo>
                  <a:pt x="1457483" y="1361093"/>
                </a:lnTo>
                <a:lnTo>
                  <a:pt x="1462874" y="1361093"/>
                </a:lnTo>
                <a:lnTo>
                  <a:pt x="1468900" y="1360775"/>
                </a:lnTo>
                <a:lnTo>
                  <a:pt x="1474291" y="1360140"/>
                </a:lnTo>
                <a:lnTo>
                  <a:pt x="1480316" y="1359187"/>
                </a:lnTo>
                <a:lnTo>
                  <a:pt x="1486341" y="1358234"/>
                </a:lnTo>
                <a:lnTo>
                  <a:pt x="1492366" y="1356646"/>
                </a:lnTo>
                <a:lnTo>
                  <a:pt x="1498392" y="1355058"/>
                </a:lnTo>
                <a:lnTo>
                  <a:pt x="1504734" y="1353470"/>
                </a:lnTo>
                <a:lnTo>
                  <a:pt x="1510759" y="1350929"/>
                </a:lnTo>
                <a:lnTo>
                  <a:pt x="1517101" y="1348706"/>
                </a:lnTo>
                <a:lnTo>
                  <a:pt x="1529786" y="1343624"/>
                </a:lnTo>
                <a:lnTo>
                  <a:pt x="1542471" y="1337272"/>
                </a:lnTo>
                <a:lnTo>
                  <a:pt x="1555473" y="1330602"/>
                </a:lnTo>
                <a:lnTo>
                  <a:pt x="1568157" y="1322662"/>
                </a:lnTo>
                <a:lnTo>
                  <a:pt x="1581159" y="1313769"/>
                </a:lnTo>
                <a:lnTo>
                  <a:pt x="1593844" y="1304241"/>
                </a:lnTo>
                <a:lnTo>
                  <a:pt x="1606846" y="1294395"/>
                </a:lnTo>
                <a:lnTo>
                  <a:pt x="1619531" y="1283597"/>
                </a:lnTo>
                <a:lnTo>
                  <a:pt x="1631581" y="1271845"/>
                </a:lnTo>
                <a:lnTo>
                  <a:pt x="1643949" y="1259776"/>
                </a:lnTo>
                <a:lnTo>
                  <a:pt x="1655682" y="1246437"/>
                </a:lnTo>
                <a:lnTo>
                  <a:pt x="1667098" y="1233097"/>
                </a:lnTo>
                <a:lnTo>
                  <a:pt x="1678197" y="1219123"/>
                </a:lnTo>
                <a:lnTo>
                  <a:pt x="1688662" y="1204513"/>
                </a:lnTo>
                <a:lnTo>
                  <a:pt x="1698810" y="1188950"/>
                </a:lnTo>
                <a:lnTo>
                  <a:pt x="1708324" y="1173387"/>
                </a:lnTo>
                <a:lnTo>
                  <a:pt x="1717203" y="1157189"/>
                </a:lnTo>
                <a:lnTo>
                  <a:pt x="1721643" y="1148932"/>
                </a:lnTo>
                <a:lnTo>
                  <a:pt x="1725765" y="1140356"/>
                </a:lnTo>
                <a:lnTo>
                  <a:pt x="1729570" y="1132099"/>
                </a:lnTo>
                <a:lnTo>
                  <a:pt x="1733693" y="1123523"/>
                </a:lnTo>
                <a:lnTo>
                  <a:pt x="1737181" y="1114948"/>
                </a:lnTo>
                <a:lnTo>
                  <a:pt x="1740352" y="1106055"/>
                </a:lnTo>
                <a:lnTo>
                  <a:pt x="1743524" y="1096844"/>
                </a:lnTo>
                <a:lnTo>
                  <a:pt x="1746695" y="1088269"/>
                </a:lnTo>
                <a:lnTo>
                  <a:pt x="1749232" y="1079058"/>
                </a:lnTo>
                <a:lnTo>
                  <a:pt x="1751769" y="1069848"/>
                </a:lnTo>
                <a:lnTo>
                  <a:pt x="1754306" y="1060637"/>
                </a:lnTo>
                <a:lnTo>
                  <a:pt x="1756525" y="1051427"/>
                </a:lnTo>
                <a:lnTo>
                  <a:pt x="1758428" y="1042216"/>
                </a:lnTo>
                <a:lnTo>
                  <a:pt x="1760014" y="1032688"/>
                </a:lnTo>
                <a:lnTo>
                  <a:pt x="1761599" y="1023160"/>
                </a:lnTo>
                <a:lnTo>
                  <a:pt x="1762551" y="1013314"/>
                </a:lnTo>
                <a:lnTo>
                  <a:pt x="1763502" y="1003786"/>
                </a:lnTo>
                <a:lnTo>
                  <a:pt x="1764136" y="994258"/>
                </a:lnTo>
                <a:lnTo>
                  <a:pt x="1764453" y="984412"/>
                </a:lnTo>
                <a:lnTo>
                  <a:pt x="1764771" y="974566"/>
                </a:lnTo>
                <a:lnTo>
                  <a:pt x="1764453" y="962815"/>
                </a:lnTo>
                <a:lnTo>
                  <a:pt x="1763819" y="951063"/>
                </a:lnTo>
                <a:lnTo>
                  <a:pt x="1748598" y="950745"/>
                </a:lnTo>
                <a:lnTo>
                  <a:pt x="1733059" y="949793"/>
                </a:lnTo>
                <a:lnTo>
                  <a:pt x="1716886" y="948840"/>
                </a:lnTo>
                <a:lnTo>
                  <a:pt x="1701030" y="947569"/>
                </a:lnTo>
                <a:lnTo>
                  <a:pt x="1684223" y="945664"/>
                </a:lnTo>
                <a:lnTo>
                  <a:pt x="1667732" y="943758"/>
                </a:lnTo>
                <a:lnTo>
                  <a:pt x="1650925" y="941852"/>
                </a:lnTo>
                <a:lnTo>
                  <a:pt x="1634435" y="939629"/>
                </a:lnTo>
                <a:lnTo>
                  <a:pt x="1617628" y="937406"/>
                </a:lnTo>
                <a:lnTo>
                  <a:pt x="1600503" y="934548"/>
                </a:lnTo>
                <a:lnTo>
                  <a:pt x="1584013" y="931689"/>
                </a:lnTo>
                <a:lnTo>
                  <a:pt x="1567206" y="928513"/>
                </a:lnTo>
                <a:lnTo>
                  <a:pt x="1550716" y="925337"/>
                </a:lnTo>
                <a:lnTo>
                  <a:pt x="1533909" y="921526"/>
                </a:lnTo>
                <a:lnTo>
                  <a:pt x="1517736" y="917714"/>
                </a:lnTo>
                <a:lnTo>
                  <a:pt x="1502197" y="913903"/>
                </a:lnTo>
                <a:lnTo>
                  <a:pt x="1486024" y="909457"/>
                </a:lnTo>
                <a:lnTo>
                  <a:pt x="1470802" y="905010"/>
                </a:lnTo>
                <a:lnTo>
                  <a:pt x="1456215" y="900564"/>
                </a:lnTo>
                <a:lnTo>
                  <a:pt x="1441310" y="895164"/>
                </a:lnTo>
                <a:lnTo>
                  <a:pt x="1427357" y="890400"/>
                </a:lnTo>
                <a:lnTo>
                  <a:pt x="1413721" y="884683"/>
                </a:lnTo>
                <a:lnTo>
                  <a:pt x="1400719" y="879284"/>
                </a:lnTo>
                <a:lnTo>
                  <a:pt x="1388352" y="873250"/>
                </a:lnTo>
                <a:lnTo>
                  <a:pt x="1376618" y="867533"/>
                </a:lnTo>
                <a:lnTo>
                  <a:pt x="1365519" y="861181"/>
                </a:lnTo>
                <a:lnTo>
                  <a:pt x="1355054" y="854828"/>
                </a:lnTo>
                <a:lnTo>
                  <a:pt x="1345541" y="848159"/>
                </a:lnTo>
                <a:lnTo>
                  <a:pt x="1336661" y="841171"/>
                </a:lnTo>
                <a:lnTo>
                  <a:pt x="1329051" y="834184"/>
                </a:lnTo>
                <a:lnTo>
                  <a:pt x="1324928" y="830690"/>
                </a:lnTo>
                <a:lnTo>
                  <a:pt x="1321757" y="826879"/>
                </a:lnTo>
                <a:lnTo>
                  <a:pt x="1318586" y="823068"/>
                </a:lnTo>
                <a:lnTo>
                  <a:pt x="1315414" y="819574"/>
                </a:lnTo>
                <a:lnTo>
                  <a:pt x="1309706" y="811634"/>
                </a:lnTo>
                <a:lnTo>
                  <a:pt x="1303681" y="804647"/>
                </a:lnTo>
                <a:lnTo>
                  <a:pt x="1298607" y="798612"/>
                </a:lnTo>
                <a:lnTo>
                  <a:pt x="1293216" y="792578"/>
                </a:lnTo>
                <a:lnTo>
                  <a:pt x="1288142" y="787813"/>
                </a:lnTo>
                <a:lnTo>
                  <a:pt x="1283386" y="783367"/>
                </a:lnTo>
                <a:lnTo>
                  <a:pt x="1278312" y="779873"/>
                </a:lnTo>
                <a:lnTo>
                  <a:pt x="1273872" y="777015"/>
                </a:lnTo>
                <a:lnTo>
                  <a:pt x="1269432" y="774474"/>
                </a:lnTo>
                <a:lnTo>
                  <a:pt x="1265310" y="772251"/>
                </a:lnTo>
                <a:lnTo>
                  <a:pt x="1261187" y="770980"/>
                </a:lnTo>
                <a:lnTo>
                  <a:pt x="1257065" y="770028"/>
                </a:lnTo>
                <a:lnTo>
                  <a:pt x="1253576" y="769392"/>
                </a:lnTo>
                <a:lnTo>
                  <a:pt x="1249771" y="769392"/>
                </a:lnTo>
                <a:close/>
                <a:moveTo>
                  <a:pt x="1457483" y="500062"/>
                </a:moveTo>
                <a:lnTo>
                  <a:pt x="1467631" y="500380"/>
                </a:lnTo>
                <a:lnTo>
                  <a:pt x="1477462" y="500697"/>
                </a:lnTo>
                <a:lnTo>
                  <a:pt x="1487609" y="501650"/>
                </a:lnTo>
                <a:lnTo>
                  <a:pt x="1497757" y="502603"/>
                </a:lnTo>
                <a:lnTo>
                  <a:pt x="1507588" y="503874"/>
                </a:lnTo>
                <a:lnTo>
                  <a:pt x="1517419" y="505462"/>
                </a:lnTo>
                <a:lnTo>
                  <a:pt x="1527249" y="507685"/>
                </a:lnTo>
                <a:lnTo>
                  <a:pt x="1537080" y="509908"/>
                </a:lnTo>
                <a:lnTo>
                  <a:pt x="1546276" y="512449"/>
                </a:lnTo>
                <a:lnTo>
                  <a:pt x="1556107" y="514990"/>
                </a:lnTo>
                <a:lnTo>
                  <a:pt x="1565303" y="518483"/>
                </a:lnTo>
                <a:lnTo>
                  <a:pt x="1574817" y="521659"/>
                </a:lnTo>
                <a:lnTo>
                  <a:pt x="1584013" y="525153"/>
                </a:lnTo>
                <a:lnTo>
                  <a:pt x="1592893" y="528964"/>
                </a:lnTo>
                <a:lnTo>
                  <a:pt x="1602089" y="533093"/>
                </a:lnTo>
                <a:lnTo>
                  <a:pt x="1610968" y="537540"/>
                </a:lnTo>
                <a:lnTo>
                  <a:pt x="1619848" y="542304"/>
                </a:lnTo>
                <a:lnTo>
                  <a:pt x="1628410" y="547068"/>
                </a:lnTo>
                <a:lnTo>
                  <a:pt x="1636972" y="552150"/>
                </a:lnTo>
                <a:lnTo>
                  <a:pt x="1645534" y="557549"/>
                </a:lnTo>
                <a:lnTo>
                  <a:pt x="1654096" y="562948"/>
                </a:lnTo>
                <a:lnTo>
                  <a:pt x="1662024" y="568983"/>
                </a:lnTo>
                <a:lnTo>
                  <a:pt x="1670269" y="575017"/>
                </a:lnTo>
                <a:lnTo>
                  <a:pt x="1678197" y="581369"/>
                </a:lnTo>
                <a:lnTo>
                  <a:pt x="1685808" y="588039"/>
                </a:lnTo>
                <a:lnTo>
                  <a:pt x="1693736" y="594391"/>
                </a:lnTo>
                <a:lnTo>
                  <a:pt x="1701347" y="601696"/>
                </a:lnTo>
                <a:lnTo>
                  <a:pt x="1708641" y="608684"/>
                </a:lnTo>
                <a:lnTo>
                  <a:pt x="1715934" y="615989"/>
                </a:lnTo>
                <a:lnTo>
                  <a:pt x="1723228" y="623611"/>
                </a:lnTo>
                <a:lnTo>
                  <a:pt x="1729888" y="631234"/>
                </a:lnTo>
                <a:lnTo>
                  <a:pt x="1736864" y="639174"/>
                </a:lnTo>
                <a:lnTo>
                  <a:pt x="1743207" y="647432"/>
                </a:lnTo>
                <a:lnTo>
                  <a:pt x="1749866" y="655689"/>
                </a:lnTo>
                <a:lnTo>
                  <a:pt x="1756208" y="664265"/>
                </a:lnTo>
                <a:lnTo>
                  <a:pt x="1762234" y="673158"/>
                </a:lnTo>
                <a:lnTo>
                  <a:pt x="1768259" y="682051"/>
                </a:lnTo>
                <a:lnTo>
                  <a:pt x="1773967" y="690944"/>
                </a:lnTo>
                <a:lnTo>
                  <a:pt x="1779675" y="700154"/>
                </a:lnTo>
                <a:lnTo>
                  <a:pt x="1785066" y="709682"/>
                </a:lnTo>
                <a:lnTo>
                  <a:pt x="1790140" y="719211"/>
                </a:lnTo>
                <a:lnTo>
                  <a:pt x="1795531" y="728739"/>
                </a:lnTo>
                <a:lnTo>
                  <a:pt x="1800288" y="738902"/>
                </a:lnTo>
                <a:lnTo>
                  <a:pt x="1805045" y="748430"/>
                </a:lnTo>
                <a:lnTo>
                  <a:pt x="1809484" y="758594"/>
                </a:lnTo>
                <a:lnTo>
                  <a:pt x="1813924" y="769075"/>
                </a:lnTo>
                <a:lnTo>
                  <a:pt x="1817729" y="779556"/>
                </a:lnTo>
                <a:lnTo>
                  <a:pt x="1821535" y="790037"/>
                </a:lnTo>
                <a:lnTo>
                  <a:pt x="1825340" y="800835"/>
                </a:lnTo>
                <a:lnTo>
                  <a:pt x="1828828" y="811634"/>
                </a:lnTo>
                <a:lnTo>
                  <a:pt x="1832000" y="822750"/>
                </a:lnTo>
                <a:lnTo>
                  <a:pt x="1834854" y="833866"/>
                </a:lnTo>
                <a:lnTo>
                  <a:pt x="1837708" y="844983"/>
                </a:lnTo>
                <a:lnTo>
                  <a:pt x="1840245" y="856416"/>
                </a:lnTo>
                <a:lnTo>
                  <a:pt x="1842464" y="867850"/>
                </a:lnTo>
                <a:lnTo>
                  <a:pt x="1844684" y="879284"/>
                </a:lnTo>
                <a:lnTo>
                  <a:pt x="1846270" y="890718"/>
                </a:lnTo>
                <a:lnTo>
                  <a:pt x="1847855" y="902469"/>
                </a:lnTo>
                <a:lnTo>
                  <a:pt x="1849758" y="914221"/>
                </a:lnTo>
                <a:lnTo>
                  <a:pt x="1850710" y="926290"/>
                </a:lnTo>
                <a:lnTo>
                  <a:pt x="1851661" y="938359"/>
                </a:lnTo>
                <a:lnTo>
                  <a:pt x="1852295" y="950428"/>
                </a:lnTo>
                <a:lnTo>
                  <a:pt x="1852612" y="962497"/>
                </a:lnTo>
                <a:lnTo>
                  <a:pt x="1852612" y="974566"/>
                </a:lnTo>
                <a:lnTo>
                  <a:pt x="1852612" y="987270"/>
                </a:lnTo>
                <a:lnTo>
                  <a:pt x="1851978" y="999657"/>
                </a:lnTo>
                <a:lnTo>
                  <a:pt x="1851344" y="1012361"/>
                </a:lnTo>
                <a:lnTo>
                  <a:pt x="1850075" y="1024430"/>
                </a:lnTo>
                <a:lnTo>
                  <a:pt x="1848490" y="1036817"/>
                </a:lnTo>
                <a:lnTo>
                  <a:pt x="1846587" y="1048886"/>
                </a:lnTo>
                <a:lnTo>
                  <a:pt x="1844367" y="1060955"/>
                </a:lnTo>
                <a:lnTo>
                  <a:pt x="1842147" y="1072706"/>
                </a:lnTo>
                <a:lnTo>
                  <a:pt x="1839293" y="1084458"/>
                </a:lnTo>
                <a:lnTo>
                  <a:pt x="1836122" y="1095891"/>
                </a:lnTo>
                <a:lnTo>
                  <a:pt x="1832951" y="1107643"/>
                </a:lnTo>
                <a:lnTo>
                  <a:pt x="1829463" y="1118759"/>
                </a:lnTo>
                <a:lnTo>
                  <a:pt x="1825974" y="1130193"/>
                </a:lnTo>
                <a:lnTo>
                  <a:pt x="1821535" y="1141309"/>
                </a:lnTo>
                <a:lnTo>
                  <a:pt x="1817412" y="1152108"/>
                </a:lnTo>
                <a:lnTo>
                  <a:pt x="1812655" y="1162906"/>
                </a:lnTo>
                <a:lnTo>
                  <a:pt x="1807899" y="1173705"/>
                </a:lnTo>
                <a:lnTo>
                  <a:pt x="1803142" y="1184186"/>
                </a:lnTo>
                <a:lnTo>
                  <a:pt x="1797751" y="1194667"/>
                </a:lnTo>
                <a:lnTo>
                  <a:pt x="1792360" y="1204830"/>
                </a:lnTo>
                <a:lnTo>
                  <a:pt x="1786652" y="1214994"/>
                </a:lnTo>
                <a:lnTo>
                  <a:pt x="1780944" y="1224840"/>
                </a:lnTo>
                <a:lnTo>
                  <a:pt x="1774601" y="1234050"/>
                </a:lnTo>
                <a:lnTo>
                  <a:pt x="1768576" y="1243896"/>
                </a:lnTo>
                <a:lnTo>
                  <a:pt x="1762234" y="1253107"/>
                </a:lnTo>
                <a:lnTo>
                  <a:pt x="1755891" y="1262317"/>
                </a:lnTo>
                <a:lnTo>
                  <a:pt x="1748915" y="1271528"/>
                </a:lnTo>
                <a:lnTo>
                  <a:pt x="1741938" y="1280103"/>
                </a:lnTo>
                <a:lnTo>
                  <a:pt x="1735279" y="1288678"/>
                </a:lnTo>
                <a:lnTo>
                  <a:pt x="1727985" y="1297254"/>
                </a:lnTo>
                <a:lnTo>
                  <a:pt x="1720691" y="1305194"/>
                </a:lnTo>
                <a:lnTo>
                  <a:pt x="1713397" y="1313452"/>
                </a:lnTo>
                <a:lnTo>
                  <a:pt x="1705787" y="1321392"/>
                </a:lnTo>
                <a:lnTo>
                  <a:pt x="1698493" y="1329014"/>
                </a:lnTo>
                <a:lnTo>
                  <a:pt x="1690565" y="1336319"/>
                </a:lnTo>
                <a:lnTo>
                  <a:pt x="1682637" y="1343624"/>
                </a:lnTo>
                <a:lnTo>
                  <a:pt x="1674709" y="1350612"/>
                </a:lnTo>
                <a:lnTo>
                  <a:pt x="1666781" y="1357599"/>
                </a:lnTo>
                <a:lnTo>
                  <a:pt x="1658853" y="1364269"/>
                </a:lnTo>
                <a:lnTo>
                  <a:pt x="1650608" y="1370303"/>
                </a:lnTo>
                <a:lnTo>
                  <a:pt x="1642680" y="1376655"/>
                </a:lnTo>
                <a:lnTo>
                  <a:pt x="1634435" y="1382372"/>
                </a:lnTo>
                <a:lnTo>
                  <a:pt x="1626190" y="1388407"/>
                </a:lnTo>
                <a:lnTo>
                  <a:pt x="1617945" y="1393806"/>
                </a:lnTo>
                <a:lnTo>
                  <a:pt x="1609700" y="1399205"/>
                </a:lnTo>
                <a:lnTo>
                  <a:pt x="1601455" y="1403970"/>
                </a:lnTo>
                <a:lnTo>
                  <a:pt x="1592893" y="1408416"/>
                </a:lnTo>
                <a:lnTo>
                  <a:pt x="1584648" y="1413180"/>
                </a:lnTo>
                <a:lnTo>
                  <a:pt x="1576403" y="1417309"/>
                </a:lnTo>
                <a:lnTo>
                  <a:pt x="1568157" y="1421120"/>
                </a:lnTo>
                <a:lnTo>
                  <a:pt x="1559912" y="1425249"/>
                </a:lnTo>
                <a:lnTo>
                  <a:pt x="1551667" y="1428743"/>
                </a:lnTo>
                <a:lnTo>
                  <a:pt x="1543422" y="1431601"/>
                </a:lnTo>
                <a:lnTo>
                  <a:pt x="1535177" y="1434777"/>
                </a:lnTo>
                <a:lnTo>
                  <a:pt x="1527249" y="1437636"/>
                </a:lnTo>
                <a:lnTo>
                  <a:pt x="1519004" y="1439859"/>
                </a:lnTo>
                <a:lnTo>
                  <a:pt x="1510759" y="1442082"/>
                </a:lnTo>
                <a:lnTo>
                  <a:pt x="1503148" y="1443670"/>
                </a:lnTo>
                <a:lnTo>
                  <a:pt x="1495220" y="1445576"/>
                </a:lnTo>
                <a:lnTo>
                  <a:pt x="1487292" y="1446846"/>
                </a:lnTo>
                <a:lnTo>
                  <a:pt x="1479999" y="1448117"/>
                </a:lnTo>
                <a:lnTo>
                  <a:pt x="1472071" y="1448752"/>
                </a:lnTo>
                <a:lnTo>
                  <a:pt x="1464460" y="1449070"/>
                </a:lnTo>
                <a:lnTo>
                  <a:pt x="1457483" y="1449387"/>
                </a:lnTo>
                <a:lnTo>
                  <a:pt x="1449872" y="1449070"/>
                </a:lnTo>
                <a:lnTo>
                  <a:pt x="1442579" y="1448752"/>
                </a:lnTo>
                <a:lnTo>
                  <a:pt x="1434968" y="1448117"/>
                </a:lnTo>
                <a:lnTo>
                  <a:pt x="1427357" y="1446846"/>
                </a:lnTo>
                <a:lnTo>
                  <a:pt x="1419429" y="1445576"/>
                </a:lnTo>
                <a:lnTo>
                  <a:pt x="1411818" y="1443670"/>
                </a:lnTo>
                <a:lnTo>
                  <a:pt x="1403573" y="1442082"/>
                </a:lnTo>
                <a:lnTo>
                  <a:pt x="1395645" y="1439859"/>
                </a:lnTo>
                <a:lnTo>
                  <a:pt x="1387717" y="1437636"/>
                </a:lnTo>
                <a:lnTo>
                  <a:pt x="1379472" y="1434777"/>
                </a:lnTo>
                <a:lnTo>
                  <a:pt x="1371227" y="1431601"/>
                </a:lnTo>
                <a:lnTo>
                  <a:pt x="1362982" y="1428743"/>
                </a:lnTo>
                <a:lnTo>
                  <a:pt x="1355054" y="1425249"/>
                </a:lnTo>
                <a:lnTo>
                  <a:pt x="1346492" y="1421120"/>
                </a:lnTo>
                <a:lnTo>
                  <a:pt x="1338247" y="1417309"/>
                </a:lnTo>
                <a:lnTo>
                  <a:pt x="1330002" y="1413180"/>
                </a:lnTo>
                <a:lnTo>
                  <a:pt x="1321757" y="1408416"/>
                </a:lnTo>
                <a:lnTo>
                  <a:pt x="1313195" y="1403970"/>
                </a:lnTo>
                <a:lnTo>
                  <a:pt x="1304950" y="1399205"/>
                </a:lnTo>
                <a:lnTo>
                  <a:pt x="1296705" y="1393806"/>
                </a:lnTo>
                <a:lnTo>
                  <a:pt x="1288459" y="1388407"/>
                </a:lnTo>
                <a:lnTo>
                  <a:pt x="1280214" y="1382372"/>
                </a:lnTo>
                <a:lnTo>
                  <a:pt x="1272286" y="1376655"/>
                </a:lnTo>
                <a:lnTo>
                  <a:pt x="1264041" y="1370303"/>
                </a:lnTo>
                <a:lnTo>
                  <a:pt x="1255796" y="1364269"/>
                </a:lnTo>
                <a:lnTo>
                  <a:pt x="1247551" y="1357599"/>
                </a:lnTo>
                <a:lnTo>
                  <a:pt x="1239940" y="1350612"/>
                </a:lnTo>
                <a:lnTo>
                  <a:pt x="1232012" y="1343624"/>
                </a:lnTo>
                <a:lnTo>
                  <a:pt x="1224085" y="1336319"/>
                </a:lnTo>
                <a:lnTo>
                  <a:pt x="1216474" y="1329014"/>
                </a:lnTo>
                <a:lnTo>
                  <a:pt x="1208863" y="1321392"/>
                </a:lnTo>
                <a:lnTo>
                  <a:pt x="1201252" y="1313452"/>
                </a:lnTo>
                <a:lnTo>
                  <a:pt x="1193958" y="1305194"/>
                </a:lnTo>
                <a:lnTo>
                  <a:pt x="1186665" y="1297254"/>
                </a:lnTo>
                <a:lnTo>
                  <a:pt x="1179688" y="1288678"/>
                </a:lnTo>
                <a:lnTo>
                  <a:pt x="1172711" y="1280103"/>
                </a:lnTo>
                <a:lnTo>
                  <a:pt x="1165735" y="1271528"/>
                </a:lnTo>
                <a:lnTo>
                  <a:pt x="1159075" y="1262317"/>
                </a:lnTo>
                <a:lnTo>
                  <a:pt x="1152416" y="1253107"/>
                </a:lnTo>
                <a:lnTo>
                  <a:pt x="1146073" y="1243896"/>
                </a:lnTo>
                <a:lnTo>
                  <a:pt x="1139731" y="1234050"/>
                </a:lnTo>
                <a:lnTo>
                  <a:pt x="1134023" y="1224840"/>
                </a:lnTo>
                <a:lnTo>
                  <a:pt x="1127998" y="1214994"/>
                </a:lnTo>
                <a:lnTo>
                  <a:pt x="1122607" y="1204830"/>
                </a:lnTo>
                <a:lnTo>
                  <a:pt x="1116899" y="1194667"/>
                </a:lnTo>
                <a:lnTo>
                  <a:pt x="1111825" y="1184186"/>
                </a:lnTo>
                <a:lnTo>
                  <a:pt x="1106751" y="1173705"/>
                </a:lnTo>
                <a:lnTo>
                  <a:pt x="1101994" y="1162906"/>
                </a:lnTo>
                <a:lnTo>
                  <a:pt x="1097237" y="1152108"/>
                </a:lnTo>
                <a:lnTo>
                  <a:pt x="1093115" y="1141309"/>
                </a:lnTo>
                <a:lnTo>
                  <a:pt x="1088992" y="1130193"/>
                </a:lnTo>
                <a:lnTo>
                  <a:pt x="1085187" y="1118759"/>
                </a:lnTo>
                <a:lnTo>
                  <a:pt x="1081699" y="1107643"/>
                </a:lnTo>
                <a:lnTo>
                  <a:pt x="1078527" y="1095891"/>
                </a:lnTo>
                <a:lnTo>
                  <a:pt x="1075356" y="1084458"/>
                </a:lnTo>
                <a:lnTo>
                  <a:pt x="1072502" y="1072706"/>
                </a:lnTo>
                <a:lnTo>
                  <a:pt x="1070282" y="1060955"/>
                </a:lnTo>
                <a:lnTo>
                  <a:pt x="1068062" y="1048886"/>
                </a:lnTo>
                <a:lnTo>
                  <a:pt x="1066477" y="1036817"/>
                </a:lnTo>
                <a:lnTo>
                  <a:pt x="1064891" y="1024430"/>
                </a:lnTo>
                <a:lnTo>
                  <a:pt x="1063623" y="1012361"/>
                </a:lnTo>
                <a:lnTo>
                  <a:pt x="1062671" y="999657"/>
                </a:lnTo>
                <a:lnTo>
                  <a:pt x="1062037" y="987270"/>
                </a:lnTo>
                <a:lnTo>
                  <a:pt x="1062037" y="974566"/>
                </a:lnTo>
                <a:lnTo>
                  <a:pt x="1062037" y="962497"/>
                </a:lnTo>
                <a:lnTo>
                  <a:pt x="1062354" y="950428"/>
                </a:lnTo>
                <a:lnTo>
                  <a:pt x="1063306" y="938359"/>
                </a:lnTo>
                <a:lnTo>
                  <a:pt x="1064257" y="926290"/>
                </a:lnTo>
                <a:lnTo>
                  <a:pt x="1065208" y="914221"/>
                </a:lnTo>
                <a:lnTo>
                  <a:pt x="1066794" y="902469"/>
                </a:lnTo>
                <a:lnTo>
                  <a:pt x="1068380" y="890718"/>
                </a:lnTo>
                <a:lnTo>
                  <a:pt x="1069965" y="879284"/>
                </a:lnTo>
                <a:lnTo>
                  <a:pt x="1072185" y="867850"/>
                </a:lnTo>
                <a:lnTo>
                  <a:pt x="1074405" y="856416"/>
                </a:lnTo>
                <a:lnTo>
                  <a:pt x="1077259" y="844983"/>
                </a:lnTo>
                <a:lnTo>
                  <a:pt x="1079796" y="833866"/>
                </a:lnTo>
                <a:lnTo>
                  <a:pt x="1082650" y="822750"/>
                </a:lnTo>
                <a:lnTo>
                  <a:pt x="1085821" y="811634"/>
                </a:lnTo>
                <a:lnTo>
                  <a:pt x="1089627" y="800835"/>
                </a:lnTo>
                <a:lnTo>
                  <a:pt x="1093115" y="790037"/>
                </a:lnTo>
                <a:lnTo>
                  <a:pt x="1096920" y="779556"/>
                </a:lnTo>
                <a:lnTo>
                  <a:pt x="1101043" y="769075"/>
                </a:lnTo>
                <a:lnTo>
                  <a:pt x="1105165" y="758594"/>
                </a:lnTo>
                <a:lnTo>
                  <a:pt x="1109922" y="748430"/>
                </a:lnTo>
                <a:lnTo>
                  <a:pt x="1114362" y="738902"/>
                </a:lnTo>
                <a:lnTo>
                  <a:pt x="1119118" y="728739"/>
                </a:lnTo>
                <a:lnTo>
                  <a:pt x="1124509" y="719211"/>
                </a:lnTo>
                <a:lnTo>
                  <a:pt x="1129583" y="709682"/>
                </a:lnTo>
                <a:lnTo>
                  <a:pt x="1135291" y="700154"/>
                </a:lnTo>
                <a:lnTo>
                  <a:pt x="1140682" y="690944"/>
                </a:lnTo>
                <a:lnTo>
                  <a:pt x="1146391" y="682051"/>
                </a:lnTo>
                <a:lnTo>
                  <a:pt x="1152416" y="673158"/>
                </a:lnTo>
                <a:lnTo>
                  <a:pt x="1158758" y="664265"/>
                </a:lnTo>
                <a:lnTo>
                  <a:pt x="1164783" y="655689"/>
                </a:lnTo>
                <a:lnTo>
                  <a:pt x="1171443" y="647432"/>
                </a:lnTo>
                <a:lnTo>
                  <a:pt x="1177785" y="639174"/>
                </a:lnTo>
                <a:lnTo>
                  <a:pt x="1184762" y="631234"/>
                </a:lnTo>
                <a:lnTo>
                  <a:pt x="1191738" y="623611"/>
                </a:lnTo>
                <a:lnTo>
                  <a:pt x="1198715" y="615989"/>
                </a:lnTo>
                <a:lnTo>
                  <a:pt x="1206009" y="608684"/>
                </a:lnTo>
                <a:lnTo>
                  <a:pt x="1213620" y="601696"/>
                </a:lnTo>
                <a:lnTo>
                  <a:pt x="1220913" y="594391"/>
                </a:lnTo>
                <a:lnTo>
                  <a:pt x="1228841" y="588039"/>
                </a:lnTo>
                <a:lnTo>
                  <a:pt x="1236769" y="581369"/>
                </a:lnTo>
                <a:lnTo>
                  <a:pt x="1244380" y="575017"/>
                </a:lnTo>
                <a:lnTo>
                  <a:pt x="1252625" y="568983"/>
                </a:lnTo>
                <a:lnTo>
                  <a:pt x="1260870" y="562948"/>
                </a:lnTo>
                <a:lnTo>
                  <a:pt x="1269115" y="557549"/>
                </a:lnTo>
                <a:lnTo>
                  <a:pt x="1277360" y="552150"/>
                </a:lnTo>
                <a:lnTo>
                  <a:pt x="1286240" y="547068"/>
                </a:lnTo>
                <a:lnTo>
                  <a:pt x="1294802" y="542304"/>
                </a:lnTo>
                <a:lnTo>
                  <a:pt x="1303364" y="537540"/>
                </a:lnTo>
                <a:lnTo>
                  <a:pt x="1312560" y="533093"/>
                </a:lnTo>
                <a:lnTo>
                  <a:pt x="1321757" y="528964"/>
                </a:lnTo>
                <a:lnTo>
                  <a:pt x="1330953" y="525153"/>
                </a:lnTo>
                <a:lnTo>
                  <a:pt x="1339833" y="521659"/>
                </a:lnTo>
                <a:lnTo>
                  <a:pt x="1349029" y="518483"/>
                </a:lnTo>
                <a:lnTo>
                  <a:pt x="1358542" y="514990"/>
                </a:lnTo>
                <a:lnTo>
                  <a:pt x="1368056" y="512449"/>
                </a:lnTo>
                <a:lnTo>
                  <a:pt x="1377887" y="509908"/>
                </a:lnTo>
                <a:lnTo>
                  <a:pt x="1387717" y="507685"/>
                </a:lnTo>
                <a:lnTo>
                  <a:pt x="1397231" y="505462"/>
                </a:lnTo>
                <a:lnTo>
                  <a:pt x="1407062" y="503874"/>
                </a:lnTo>
                <a:lnTo>
                  <a:pt x="1416892" y="502603"/>
                </a:lnTo>
                <a:lnTo>
                  <a:pt x="1427040" y="501650"/>
                </a:lnTo>
                <a:lnTo>
                  <a:pt x="1437188" y="500697"/>
                </a:lnTo>
                <a:lnTo>
                  <a:pt x="1447336" y="500380"/>
                </a:lnTo>
                <a:lnTo>
                  <a:pt x="1457483" y="500062"/>
                </a:lnTo>
                <a:close/>
                <a:moveTo>
                  <a:pt x="716008" y="249237"/>
                </a:moveTo>
                <a:lnTo>
                  <a:pt x="795913" y="249237"/>
                </a:lnTo>
                <a:lnTo>
                  <a:pt x="795913" y="374499"/>
                </a:lnTo>
                <a:lnTo>
                  <a:pt x="810181" y="375133"/>
                </a:lnTo>
                <a:lnTo>
                  <a:pt x="823816" y="376402"/>
                </a:lnTo>
                <a:lnTo>
                  <a:pt x="837133" y="377670"/>
                </a:lnTo>
                <a:lnTo>
                  <a:pt x="849500" y="379890"/>
                </a:lnTo>
                <a:lnTo>
                  <a:pt x="861549" y="381793"/>
                </a:lnTo>
                <a:lnTo>
                  <a:pt x="873281" y="384330"/>
                </a:lnTo>
                <a:lnTo>
                  <a:pt x="884379" y="386867"/>
                </a:lnTo>
                <a:lnTo>
                  <a:pt x="894842" y="389721"/>
                </a:lnTo>
                <a:lnTo>
                  <a:pt x="904989" y="393209"/>
                </a:lnTo>
                <a:lnTo>
                  <a:pt x="914819" y="396698"/>
                </a:lnTo>
                <a:lnTo>
                  <a:pt x="924014" y="400186"/>
                </a:lnTo>
                <a:lnTo>
                  <a:pt x="932575" y="403991"/>
                </a:lnTo>
                <a:lnTo>
                  <a:pt x="941136" y="407797"/>
                </a:lnTo>
                <a:lnTo>
                  <a:pt x="949381" y="411602"/>
                </a:lnTo>
                <a:lnTo>
                  <a:pt x="956673" y="415725"/>
                </a:lnTo>
                <a:lnTo>
                  <a:pt x="963966" y="419847"/>
                </a:lnTo>
                <a:lnTo>
                  <a:pt x="931624" y="504836"/>
                </a:lnTo>
                <a:lnTo>
                  <a:pt x="920209" y="498810"/>
                </a:lnTo>
                <a:lnTo>
                  <a:pt x="906257" y="491517"/>
                </a:lnTo>
                <a:lnTo>
                  <a:pt x="898330" y="488028"/>
                </a:lnTo>
                <a:lnTo>
                  <a:pt x="890086" y="484540"/>
                </a:lnTo>
                <a:lnTo>
                  <a:pt x="880891" y="480735"/>
                </a:lnTo>
                <a:lnTo>
                  <a:pt x="871061" y="477246"/>
                </a:lnTo>
                <a:lnTo>
                  <a:pt x="860597" y="474075"/>
                </a:lnTo>
                <a:lnTo>
                  <a:pt x="849500" y="470904"/>
                </a:lnTo>
                <a:lnTo>
                  <a:pt x="837767" y="468367"/>
                </a:lnTo>
                <a:lnTo>
                  <a:pt x="825401" y="465830"/>
                </a:lnTo>
                <a:lnTo>
                  <a:pt x="812401" y="463927"/>
                </a:lnTo>
                <a:lnTo>
                  <a:pt x="798449" y="462659"/>
                </a:lnTo>
                <a:lnTo>
                  <a:pt x="783863" y="461707"/>
                </a:lnTo>
                <a:lnTo>
                  <a:pt x="768960" y="461390"/>
                </a:lnTo>
                <a:lnTo>
                  <a:pt x="759765" y="461390"/>
                </a:lnTo>
                <a:lnTo>
                  <a:pt x="751204" y="462024"/>
                </a:lnTo>
                <a:lnTo>
                  <a:pt x="742643" y="462659"/>
                </a:lnTo>
                <a:lnTo>
                  <a:pt x="734398" y="463927"/>
                </a:lnTo>
                <a:lnTo>
                  <a:pt x="726471" y="465196"/>
                </a:lnTo>
                <a:lnTo>
                  <a:pt x="719496" y="467098"/>
                </a:lnTo>
                <a:lnTo>
                  <a:pt x="712203" y="469001"/>
                </a:lnTo>
                <a:lnTo>
                  <a:pt x="705544" y="471538"/>
                </a:lnTo>
                <a:lnTo>
                  <a:pt x="699202" y="473758"/>
                </a:lnTo>
                <a:lnTo>
                  <a:pt x="693178" y="476612"/>
                </a:lnTo>
                <a:lnTo>
                  <a:pt x="687153" y="479466"/>
                </a:lnTo>
                <a:lnTo>
                  <a:pt x="682080" y="482637"/>
                </a:lnTo>
                <a:lnTo>
                  <a:pt x="676689" y="486126"/>
                </a:lnTo>
                <a:lnTo>
                  <a:pt x="671933" y="489614"/>
                </a:lnTo>
                <a:lnTo>
                  <a:pt x="667177" y="493419"/>
                </a:lnTo>
                <a:lnTo>
                  <a:pt x="663055" y="497542"/>
                </a:lnTo>
                <a:lnTo>
                  <a:pt x="659250" y="501348"/>
                </a:lnTo>
                <a:lnTo>
                  <a:pt x="655445" y="505470"/>
                </a:lnTo>
                <a:lnTo>
                  <a:pt x="652274" y="509910"/>
                </a:lnTo>
                <a:lnTo>
                  <a:pt x="649103" y="514350"/>
                </a:lnTo>
                <a:lnTo>
                  <a:pt x="646249" y="519107"/>
                </a:lnTo>
                <a:lnTo>
                  <a:pt x="643713" y="523546"/>
                </a:lnTo>
                <a:lnTo>
                  <a:pt x="641493" y="528303"/>
                </a:lnTo>
                <a:lnTo>
                  <a:pt x="639591" y="533060"/>
                </a:lnTo>
                <a:lnTo>
                  <a:pt x="637688" y="537817"/>
                </a:lnTo>
                <a:lnTo>
                  <a:pt x="636420" y="542891"/>
                </a:lnTo>
                <a:lnTo>
                  <a:pt x="635152" y="547647"/>
                </a:lnTo>
                <a:lnTo>
                  <a:pt x="633566" y="552721"/>
                </a:lnTo>
                <a:lnTo>
                  <a:pt x="632932" y="557478"/>
                </a:lnTo>
                <a:lnTo>
                  <a:pt x="632298" y="562235"/>
                </a:lnTo>
                <a:lnTo>
                  <a:pt x="631981" y="567309"/>
                </a:lnTo>
                <a:lnTo>
                  <a:pt x="631981" y="572066"/>
                </a:lnTo>
                <a:lnTo>
                  <a:pt x="631981" y="578408"/>
                </a:lnTo>
                <a:lnTo>
                  <a:pt x="632615" y="584433"/>
                </a:lnTo>
                <a:lnTo>
                  <a:pt x="633249" y="590459"/>
                </a:lnTo>
                <a:lnTo>
                  <a:pt x="634200" y="595850"/>
                </a:lnTo>
                <a:lnTo>
                  <a:pt x="635786" y="601558"/>
                </a:lnTo>
                <a:lnTo>
                  <a:pt x="637371" y="606632"/>
                </a:lnTo>
                <a:lnTo>
                  <a:pt x="639274" y="612023"/>
                </a:lnTo>
                <a:lnTo>
                  <a:pt x="641176" y="617097"/>
                </a:lnTo>
                <a:lnTo>
                  <a:pt x="643713" y="622171"/>
                </a:lnTo>
                <a:lnTo>
                  <a:pt x="646249" y="626927"/>
                </a:lnTo>
                <a:lnTo>
                  <a:pt x="649737" y="631367"/>
                </a:lnTo>
                <a:lnTo>
                  <a:pt x="652908" y="636124"/>
                </a:lnTo>
                <a:lnTo>
                  <a:pt x="656713" y="640564"/>
                </a:lnTo>
                <a:lnTo>
                  <a:pt x="660835" y="645320"/>
                </a:lnTo>
                <a:lnTo>
                  <a:pt x="665274" y="649443"/>
                </a:lnTo>
                <a:lnTo>
                  <a:pt x="670031" y="653566"/>
                </a:lnTo>
                <a:lnTo>
                  <a:pt x="675104" y="658005"/>
                </a:lnTo>
                <a:lnTo>
                  <a:pt x="680177" y="662128"/>
                </a:lnTo>
                <a:lnTo>
                  <a:pt x="686202" y="665933"/>
                </a:lnTo>
                <a:lnTo>
                  <a:pt x="691909" y="670373"/>
                </a:lnTo>
                <a:lnTo>
                  <a:pt x="698568" y="674178"/>
                </a:lnTo>
                <a:lnTo>
                  <a:pt x="705227" y="678301"/>
                </a:lnTo>
                <a:lnTo>
                  <a:pt x="719813" y="686229"/>
                </a:lnTo>
                <a:lnTo>
                  <a:pt x="735667" y="694474"/>
                </a:lnTo>
                <a:lnTo>
                  <a:pt x="753106" y="702402"/>
                </a:lnTo>
                <a:lnTo>
                  <a:pt x="771814" y="710964"/>
                </a:lnTo>
                <a:lnTo>
                  <a:pt x="792108" y="719527"/>
                </a:lnTo>
                <a:lnTo>
                  <a:pt x="804474" y="724600"/>
                </a:lnTo>
                <a:lnTo>
                  <a:pt x="816206" y="729991"/>
                </a:lnTo>
                <a:lnTo>
                  <a:pt x="827621" y="735065"/>
                </a:lnTo>
                <a:lnTo>
                  <a:pt x="838719" y="740774"/>
                </a:lnTo>
                <a:lnTo>
                  <a:pt x="849500" y="745847"/>
                </a:lnTo>
                <a:lnTo>
                  <a:pt x="859963" y="751873"/>
                </a:lnTo>
                <a:lnTo>
                  <a:pt x="870110" y="757264"/>
                </a:lnTo>
                <a:lnTo>
                  <a:pt x="879622" y="763289"/>
                </a:lnTo>
                <a:lnTo>
                  <a:pt x="888501" y="768997"/>
                </a:lnTo>
                <a:lnTo>
                  <a:pt x="897379" y="775340"/>
                </a:lnTo>
                <a:lnTo>
                  <a:pt x="905940" y="781365"/>
                </a:lnTo>
                <a:lnTo>
                  <a:pt x="914184" y="788024"/>
                </a:lnTo>
                <a:lnTo>
                  <a:pt x="921477" y="794367"/>
                </a:lnTo>
                <a:lnTo>
                  <a:pt x="928770" y="801026"/>
                </a:lnTo>
                <a:lnTo>
                  <a:pt x="935746" y="808003"/>
                </a:lnTo>
                <a:lnTo>
                  <a:pt x="942088" y="814980"/>
                </a:lnTo>
                <a:lnTo>
                  <a:pt x="948429" y="822273"/>
                </a:lnTo>
                <a:lnTo>
                  <a:pt x="953820" y="829250"/>
                </a:lnTo>
                <a:lnTo>
                  <a:pt x="959210" y="837178"/>
                </a:lnTo>
                <a:lnTo>
                  <a:pt x="963966" y="844789"/>
                </a:lnTo>
                <a:lnTo>
                  <a:pt x="968406" y="852717"/>
                </a:lnTo>
                <a:lnTo>
                  <a:pt x="972845" y="860962"/>
                </a:lnTo>
                <a:lnTo>
                  <a:pt x="976333" y="869524"/>
                </a:lnTo>
                <a:lnTo>
                  <a:pt x="979503" y="878087"/>
                </a:lnTo>
                <a:lnTo>
                  <a:pt x="982674" y="886966"/>
                </a:lnTo>
                <a:lnTo>
                  <a:pt x="985211" y="895845"/>
                </a:lnTo>
                <a:lnTo>
                  <a:pt x="987431" y="905359"/>
                </a:lnTo>
                <a:lnTo>
                  <a:pt x="989016" y="914873"/>
                </a:lnTo>
                <a:lnTo>
                  <a:pt x="990284" y="925020"/>
                </a:lnTo>
                <a:lnTo>
                  <a:pt x="991236" y="935168"/>
                </a:lnTo>
                <a:lnTo>
                  <a:pt x="991870" y="944999"/>
                </a:lnTo>
                <a:lnTo>
                  <a:pt x="992187" y="955781"/>
                </a:lnTo>
                <a:lnTo>
                  <a:pt x="991870" y="965295"/>
                </a:lnTo>
                <a:lnTo>
                  <a:pt x="991236" y="974808"/>
                </a:lnTo>
                <a:lnTo>
                  <a:pt x="990284" y="984322"/>
                </a:lnTo>
                <a:lnTo>
                  <a:pt x="989016" y="993835"/>
                </a:lnTo>
                <a:lnTo>
                  <a:pt x="987113" y="1002715"/>
                </a:lnTo>
                <a:lnTo>
                  <a:pt x="984894" y="1012228"/>
                </a:lnTo>
                <a:lnTo>
                  <a:pt x="982357" y="1021108"/>
                </a:lnTo>
                <a:lnTo>
                  <a:pt x="978869" y="1030304"/>
                </a:lnTo>
                <a:lnTo>
                  <a:pt x="975698" y="1039184"/>
                </a:lnTo>
                <a:lnTo>
                  <a:pt x="971893" y="1047429"/>
                </a:lnTo>
                <a:lnTo>
                  <a:pt x="967454" y="1055991"/>
                </a:lnTo>
                <a:lnTo>
                  <a:pt x="962698" y="1064553"/>
                </a:lnTo>
                <a:lnTo>
                  <a:pt x="957625" y="1072481"/>
                </a:lnTo>
                <a:lnTo>
                  <a:pt x="952234" y="1080409"/>
                </a:lnTo>
                <a:lnTo>
                  <a:pt x="946210" y="1088337"/>
                </a:lnTo>
                <a:lnTo>
                  <a:pt x="940185" y="1095631"/>
                </a:lnTo>
                <a:lnTo>
                  <a:pt x="933526" y="1102925"/>
                </a:lnTo>
                <a:lnTo>
                  <a:pt x="926551" y="1110219"/>
                </a:lnTo>
                <a:lnTo>
                  <a:pt x="918941" y="1116561"/>
                </a:lnTo>
                <a:lnTo>
                  <a:pt x="911014" y="1123221"/>
                </a:lnTo>
                <a:lnTo>
                  <a:pt x="903087" y="1129246"/>
                </a:lnTo>
                <a:lnTo>
                  <a:pt x="894525" y="1135271"/>
                </a:lnTo>
                <a:lnTo>
                  <a:pt x="885647" y="1140979"/>
                </a:lnTo>
                <a:lnTo>
                  <a:pt x="876134" y="1146370"/>
                </a:lnTo>
                <a:lnTo>
                  <a:pt x="866622" y="1151127"/>
                </a:lnTo>
                <a:lnTo>
                  <a:pt x="856475" y="1155884"/>
                </a:lnTo>
                <a:lnTo>
                  <a:pt x="846012" y="1160006"/>
                </a:lnTo>
                <a:lnTo>
                  <a:pt x="835231" y="1163812"/>
                </a:lnTo>
                <a:lnTo>
                  <a:pt x="824133" y="1167617"/>
                </a:lnTo>
                <a:lnTo>
                  <a:pt x="812401" y="1170471"/>
                </a:lnTo>
                <a:lnTo>
                  <a:pt x="800669" y="1173008"/>
                </a:lnTo>
                <a:lnTo>
                  <a:pt x="788303" y="1175228"/>
                </a:lnTo>
                <a:lnTo>
                  <a:pt x="788303" y="1309687"/>
                </a:lnTo>
                <a:lnTo>
                  <a:pt x="707129" y="1309687"/>
                </a:lnTo>
                <a:lnTo>
                  <a:pt x="707129" y="1179351"/>
                </a:lnTo>
                <a:lnTo>
                  <a:pt x="692861" y="1179034"/>
                </a:lnTo>
                <a:lnTo>
                  <a:pt x="678592" y="1178082"/>
                </a:lnTo>
                <a:lnTo>
                  <a:pt x="664640" y="1176180"/>
                </a:lnTo>
                <a:lnTo>
                  <a:pt x="650689" y="1174277"/>
                </a:lnTo>
                <a:lnTo>
                  <a:pt x="637054" y="1172057"/>
                </a:lnTo>
                <a:lnTo>
                  <a:pt x="623102" y="1169520"/>
                </a:lnTo>
                <a:lnTo>
                  <a:pt x="609785" y="1166349"/>
                </a:lnTo>
                <a:lnTo>
                  <a:pt x="596785" y="1162543"/>
                </a:lnTo>
                <a:lnTo>
                  <a:pt x="584101" y="1158738"/>
                </a:lnTo>
                <a:lnTo>
                  <a:pt x="572052" y="1154615"/>
                </a:lnTo>
                <a:lnTo>
                  <a:pt x="560003" y="1149859"/>
                </a:lnTo>
                <a:lnTo>
                  <a:pt x="548588" y="1144785"/>
                </a:lnTo>
                <a:lnTo>
                  <a:pt x="537807" y="1139394"/>
                </a:lnTo>
                <a:lnTo>
                  <a:pt x="527660" y="1134320"/>
                </a:lnTo>
                <a:lnTo>
                  <a:pt x="518148" y="1128294"/>
                </a:lnTo>
                <a:lnTo>
                  <a:pt x="509587" y="1122586"/>
                </a:lnTo>
                <a:lnTo>
                  <a:pt x="540027" y="1036012"/>
                </a:lnTo>
                <a:lnTo>
                  <a:pt x="549222" y="1041721"/>
                </a:lnTo>
                <a:lnTo>
                  <a:pt x="558735" y="1047112"/>
                </a:lnTo>
                <a:lnTo>
                  <a:pt x="568564" y="1052820"/>
                </a:lnTo>
                <a:lnTo>
                  <a:pt x="579028" y="1057577"/>
                </a:lnTo>
                <a:lnTo>
                  <a:pt x="589492" y="1062651"/>
                </a:lnTo>
                <a:lnTo>
                  <a:pt x="600590" y="1067090"/>
                </a:lnTo>
                <a:lnTo>
                  <a:pt x="612004" y="1071213"/>
                </a:lnTo>
                <a:lnTo>
                  <a:pt x="623737" y="1075335"/>
                </a:lnTo>
                <a:lnTo>
                  <a:pt x="635786" y="1078824"/>
                </a:lnTo>
                <a:lnTo>
                  <a:pt x="648152" y="1081995"/>
                </a:lnTo>
                <a:lnTo>
                  <a:pt x="660518" y="1084849"/>
                </a:lnTo>
                <a:lnTo>
                  <a:pt x="673201" y="1087069"/>
                </a:lnTo>
                <a:lnTo>
                  <a:pt x="686202" y="1088972"/>
                </a:lnTo>
                <a:lnTo>
                  <a:pt x="699519" y="1090240"/>
                </a:lnTo>
                <a:lnTo>
                  <a:pt x="712520" y="1091191"/>
                </a:lnTo>
                <a:lnTo>
                  <a:pt x="726154" y="1091509"/>
                </a:lnTo>
                <a:lnTo>
                  <a:pt x="734716" y="1091191"/>
                </a:lnTo>
                <a:lnTo>
                  <a:pt x="743277" y="1090874"/>
                </a:lnTo>
                <a:lnTo>
                  <a:pt x="751521" y="1090240"/>
                </a:lnTo>
                <a:lnTo>
                  <a:pt x="759131" y="1088972"/>
                </a:lnTo>
                <a:lnTo>
                  <a:pt x="767058" y="1087703"/>
                </a:lnTo>
                <a:lnTo>
                  <a:pt x="774668" y="1086117"/>
                </a:lnTo>
                <a:lnTo>
                  <a:pt x="781644" y="1083898"/>
                </a:lnTo>
                <a:lnTo>
                  <a:pt x="788937" y="1081995"/>
                </a:lnTo>
                <a:lnTo>
                  <a:pt x="795595" y="1079458"/>
                </a:lnTo>
                <a:lnTo>
                  <a:pt x="802571" y="1076921"/>
                </a:lnTo>
                <a:lnTo>
                  <a:pt x="809230" y="1074067"/>
                </a:lnTo>
                <a:lnTo>
                  <a:pt x="815255" y="1070579"/>
                </a:lnTo>
                <a:lnTo>
                  <a:pt x="821279" y="1067407"/>
                </a:lnTo>
                <a:lnTo>
                  <a:pt x="826987" y="1063919"/>
                </a:lnTo>
                <a:lnTo>
                  <a:pt x="832377" y="1059796"/>
                </a:lnTo>
                <a:lnTo>
                  <a:pt x="837450" y="1055674"/>
                </a:lnTo>
                <a:lnTo>
                  <a:pt x="842207" y="1051551"/>
                </a:lnTo>
                <a:lnTo>
                  <a:pt x="847280" y="1046795"/>
                </a:lnTo>
                <a:lnTo>
                  <a:pt x="851402" y="1042355"/>
                </a:lnTo>
                <a:lnTo>
                  <a:pt x="855524" y="1037281"/>
                </a:lnTo>
                <a:lnTo>
                  <a:pt x="859329" y="1032207"/>
                </a:lnTo>
                <a:lnTo>
                  <a:pt x="862817" y="1027133"/>
                </a:lnTo>
                <a:lnTo>
                  <a:pt x="866305" y="1021425"/>
                </a:lnTo>
                <a:lnTo>
                  <a:pt x="868842" y="1016034"/>
                </a:lnTo>
                <a:lnTo>
                  <a:pt x="871378" y="1010009"/>
                </a:lnTo>
                <a:lnTo>
                  <a:pt x="873598" y="1003983"/>
                </a:lnTo>
                <a:lnTo>
                  <a:pt x="875500" y="997641"/>
                </a:lnTo>
                <a:lnTo>
                  <a:pt x="877086" y="991299"/>
                </a:lnTo>
                <a:lnTo>
                  <a:pt x="878354" y="984956"/>
                </a:lnTo>
                <a:lnTo>
                  <a:pt x="879305" y="978297"/>
                </a:lnTo>
                <a:lnTo>
                  <a:pt x="879939" y="971954"/>
                </a:lnTo>
                <a:lnTo>
                  <a:pt x="879939" y="964978"/>
                </a:lnTo>
                <a:lnTo>
                  <a:pt x="879939" y="958318"/>
                </a:lnTo>
                <a:lnTo>
                  <a:pt x="879622" y="951976"/>
                </a:lnTo>
                <a:lnTo>
                  <a:pt x="878671" y="945950"/>
                </a:lnTo>
                <a:lnTo>
                  <a:pt x="877720" y="939608"/>
                </a:lnTo>
                <a:lnTo>
                  <a:pt x="876134" y="933266"/>
                </a:lnTo>
                <a:lnTo>
                  <a:pt x="874549" y="927557"/>
                </a:lnTo>
                <a:lnTo>
                  <a:pt x="872647" y="921849"/>
                </a:lnTo>
                <a:lnTo>
                  <a:pt x="870744" y="916458"/>
                </a:lnTo>
                <a:lnTo>
                  <a:pt x="868207" y="910750"/>
                </a:lnTo>
                <a:lnTo>
                  <a:pt x="865354" y="905676"/>
                </a:lnTo>
                <a:lnTo>
                  <a:pt x="862183" y="900602"/>
                </a:lnTo>
                <a:lnTo>
                  <a:pt x="859012" y="895211"/>
                </a:lnTo>
                <a:lnTo>
                  <a:pt x="855524" y="890454"/>
                </a:lnTo>
                <a:lnTo>
                  <a:pt x="851402" y="885380"/>
                </a:lnTo>
                <a:lnTo>
                  <a:pt x="847280" y="880624"/>
                </a:lnTo>
                <a:lnTo>
                  <a:pt x="842524" y="875867"/>
                </a:lnTo>
                <a:lnTo>
                  <a:pt x="838085" y="871427"/>
                </a:lnTo>
                <a:lnTo>
                  <a:pt x="833011" y="866987"/>
                </a:lnTo>
                <a:lnTo>
                  <a:pt x="827621" y="862231"/>
                </a:lnTo>
                <a:lnTo>
                  <a:pt x="822230" y="858108"/>
                </a:lnTo>
                <a:lnTo>
                  <a:pt x="816206" y="853985"/>
                </a:lnTo>
                <a:lnTo>
                  <a:pt x="810181" y="849546"/>
                </a:lnTo>
                <a:lnTo>
                  <a:pt x="803840" y="845740"/>
                </a:lnTo>
                <a:lnTo>
                  <a:pt x="797181" y="841301"/>
                </a:lnTo>
                <a:lnTo>
                  <a:pt x="782912" y="833690"/>
                </a:lnTo>
                <a:lnTo>
                  <a:pt x="767692" y="826079"/>
                </a:lnTo>
                <a:lnTo>
                  <a:pt x="751521" y="818785"/>
                </a:lnTo>
                <a:lnTo>
                  <a:pt x="734081" y="811174"/>
                </a:lnTo>
                <a:lnTo>
                  <a:pt x="709983" y="801344"/>
                </a:lnTo>
                <a:lnTo>
                  <a:pt x="687153" y="791196"/>
                </a:lnTo>
                <a:lnTo>
                  <a:pt x="676055" y="786439"/>
                </a:lnTo>
                <a:lnTo>
                  <a:pt x="665274" y="781048"/>
                </a:lnTo>
                <a:lnTo>
                  <a:pt x="655128" y="775657"/>
                </a:lnTo>
                <a:lnTo>
                  <a:pt x="644981" y="770266"/>
                </a:lnTo>
                <a:lnTo>
                  <a:pt x="635786" y="764875"/>
                </a:lnTo>
                <a:lnTo>
                  <a:pt x="626273" y="759167"/>
                </a:lnTo>
                <a:lnTo>
                  <a:pt x="617395" y="753458"/>
                </a:lnTo>
                <a:lnTo>
                  <a:pt x="608517" y="747433"/>
                </a:lnTo>
                <a:lnTo>
                  <a:pt x="600590" y="741408"/>
                </a:lnTo>
                <a:lnTo>
                  <a:pt x="592662" y="735065"/>
                </a:lnTo>
                <a:lnTo>
                  <a:pt x="585052" y="729040"/>
                </a:lnTo>
                <a:lnTo>
                  <a:pt x="578077" y="722381"/>
                </a:lnTo>
                <a:lnTo>
                  <a:pt x="571418" y="715721"/>
                </a:lnTo>
                <a:lnTo>
                  <a:pt x="565076" y="708744"/>
                </a:lnTo>
                <a:lnTo>
                  <a:pt x="559052" y="701451"/>
                </a:lnTo>
                <a:lnTo>
                  <a:pt x="553344" y="694474"/>
                </a:lnTo>
                <a:lnTo>
                  <a:pt x="548588" y="686546"/>
                </a:lnTo>
                <a:lnTo>
                  <a:pt x="543832" y="678935"/>
                </a:lnTo>
                <a:lnTo>
                  <a:pt x="539393" y="671007"/>
                </a:lnTo>
                <a:lnTo>
                  <a:pt x="535588" y="662762"/>
                </a:lnTo>
                <a:lnTo>
                  <a:pt x="532417" y="654200"/>
                </a:lnTo>
                <a:lnTo>
                  <a:pt x="529246" y="645955"/>
                </a:lnTo>
                <a:lnTo>
                  <a:pt x="526709" y="636758"/>
                </a:lnTo>
                <a:lnTo>
                  <a:pt x="524807" y="627562"/>
                </a:lnTo>
                <a:lnTo>
                  <a:pt x="523221" y="618048"/>
                </a:lnTo>
                <a:lnTo>
                  <a:pt x="521953" y="608217"/>
                </a:lnTo>
                <a:lnTo>
                  <a:pt x="521319" y="598069"/>
                </a:lnTo>
                <a:lnTo>
                  <a:pt x="521002" y="587922"/>
                </a:lnTo>
                <a:lnTo>
                  <a:pt x="521319" y="577774"/>
                </a:lnTo>
                <a:lnTo>
                  <a:pt x="521953" y="567943"/>
                </a:lnTo>
                <a:lnTo>
                  <a:pt x="522904" y="558429"/>
                </a:lnTo>
                <a:lnTo>
                  <a:pt x="524490" y="548916"/>
                </a:lnTo>
                <a:lnTo>
                  <a:pt x="526392" y="539402"/>
                </a:lnTo>
                <a:lnTo>
                  <a:pt x="528612" y="530523"/>
                </a:lnTo>
                <a:lnTo>
                  <a:pt x="531783" y="521643"/>
                </a:lnTo>
                <a:lnTo>
                  <a:pt x="534636" y="512764"/>
                </a:lnTo>
                <a:lnTo>
                  <a:pt x="538124" y="504202"/>
                </a:lnTo>
                <a:lnTo>
                  <a:pt x="541929" y="495956"/>
                </a:lnTo>
                <a:lnTo>
                  <a:pt x="546685" y="487711"/>
                </a:lnTo>
                <a:lnTo>
                  <a:pt x="551125" y="479783"/>
                </a:lnTo>
                <a:lnTo>
                  <a:pt x="556515" y="472489"/>
                </a:lnTo>
                <a:lnTo>
                  <a:pt x="561905" y="464879"/>
                </a:lnTo>
                <a:lnTo>
                  <a:pt x="567930" y="457585"/>
                </a:lnTo>
                <a:lnTo>
                  <a:pt x="573955" y="450925"/>
                </a:lnTo>
                <a:lnTo>
                  <a:pt x="580613" y="444266"/>
                </a:lnTo>
                <a:lnTo>
                  <a:pt x="587272" y="437923"/>
                </a:lnTo>
                <a:lnTo>
                  <a:pt x="594565" y="431581"/>
                </a:lnTo>
                <a:lnTo>
                  <a:pt x="602175" y="425873"/>
                </a:lnTo>
                <a:lnTo>
                  <a:pt x="609785" y="420165"/>
                </a:lnTo>
                <a:lnTo>
                  <a:pt x="618029" y="415091"/>
                </a:lnTo>
                <a:lnTo>
                  <a:pt x="626590" y="410017"/>
                </a:lnTo>
                <a:lnTo>
                  <a:pt x="635469" y="405577"/>
                </a:lnTo>
                <a:lnTo>
                  <a:pt x="644347" y="400820"/>
                </a:lnTo>
                <a:lnTo>
                  <a:pt x="653859" y="397015"/>
                </a:lnTo>
                <a:lnTo>
                  <a:pt x="663372" y="393526"/>
                </a:lnTo>
                <a:lnTo>
                  <a:pt x="673519" y="389721"/>
                </a:lnTo>
                <a:lnTo>
                  <a:pt x="683665" y="386867"/>
                </a:lnTo>
                <a:lnTo>
                  <a:pt x="694129" y="384330"/>
                </a:lnTo>
                <a:lnTo>
                  <a:pt x="704910" y="381793"/>
                </a:lnTo>
                <a:lnTo>
                  <a:pt x="716008" y="379890"/>
                </a:lnTo>
                <a:lnTo>
                  <a:pt x="716008" y="249237"/>
                </a:lnTo>
                <a:close/>
                <a:moveTo>
                  <a:pt x="784828" y="0"/>
                </a:moveTo>
                <a:lnTo>
                  <a:pt x="808948" y="317"/>
                </a:lnTo>
                <a:lnTo>
                  <a:pt x="832750" y="1588"/>
                </a:lnTo>
                <a:lnTo>
                  <a:pt x="856551" y="3175"/>
                </a:lnTo>
                <a:lnTo>
                  <a:pt x="880036" y="5716"/>
                </a:lnTo>
                <a:lnTo>
                  <a:pt x="903203" y="9209"/>
                </a:lnTo>
                <a:lnTo>
                  <a:pt x="926370" y="13020"/>
                </a:lnTo>
                <a:lnTo>
                  <a:pt x="949538" y="17466"/>
                </a:lnTo>
                <a:lnTo>
                  <a:pt x="972387" y="22864"/>
                </a:lnTo>
                <a:lnTo>
                  <a:pt x="994920" y="28581"/>
                </a:lnTo>
                <a:lnTo>
                  <a:pt x="1017452" y="35249"/>
                </a:lnTo>
                <a:lnTo>
                  <a:pt x="1039668" y="42871"/>
                </a:lnTo>
                <a:lnTo>
                  <a:pt x="1061565" y="50493"/>
                </a:lnTo>
                <a:lnTo>
                  <a:pt x="1083146" y="59067"/>
                </a:lnTo>
                <a:lnTo>
                  <a:pt x="1104727" y="68276"/>
                </a:lnTo>
                <a:lnTo>
                  <a:pt x="1125990" y="78121"/>
                </a:lnTo>
                <a:lnTo>
                  <a:pt x="1146618" y="88283"/>
                </a:lnTo>
                <a:lnTo>
                  <a:pt x="1167246" y="99397"/>
                </a:lnTo>
                <a:lnTo>
                  <a:pt x="1187240" y="111147"/>
                </a:lnTo>
                <a:lnTo>
                  <a:pt x="1207233" y="123215"/>
                </a:lnTo>
                <a:lnTo>
                  <a:pt x="1226910" y="136553"/>
                </a:lnTo>
                <a:lnTo>
                  <a:pt x="1245634" y="149890"/>
                </a:lnTo>
                <a:lnTo>
                  <a:pt x="1264675" y="163863"/>
                </a:lnTo>
                <a:lnTo>
                  <a:pt x="1283082" y="178154"/>
                </a:lnTo>
                <a:lnTo>
                  <a:pt x="1300854" y="193714"/>
                </a:lnTo>
                <a:lnTo>
                  <a:pt x="1318309" y="209275"/>
                </a:lnTo>
                <a:lnTo>
                  <a:pt x="1335129" y="225153"/>
                </a:lnTo>
                <a:lnTo>
                  <a:pt x="1351949" y="242302"/>
                </a:lnTo>
                <a:lnTo>
                  <a:pt x="1368134" y="259450"/>
                </a:lnTo>
                <a:lnTo>
                  <a:pt x="1383368" y="277234"/>
                </a:lnTo>
                <a:lnTo>
                  <a:pt x="1398918" y="295335"/>
                </a:lnTo>
                <a:lnTo>
                  <a:pt x="1413199" y="314389"/>
                </a:lnTo>
                <a:lnTo>
                  <a:pt x="1427163" y="333760"/>
                </a:lnTo>
                <a:lnTo>
                  <a:pt x="1313549" y="414104"/>
                </a:lnTo>
                <a:lnTo>
                  <a:pt x="1301806" y="397908"/>
                </a:lnTo>
                <a:lnTo>
                  <a:pt x="1289747" y="382665"/>
                </a:lnTo>
                <a:lnTo>
                  <a:pt x="1277370" y="367740"/>
                </a:lnTo>
                <a:lnTo>
                  <a:pt x="1264675" y="352814"/>
                </a:lnTo>
                <a:lnTo>
                  <a:pt x="1251346" y="338524"/>
                </a:lnTo>
                <a:lnTo>
                  <a:pt x="1238017" y="324868"/>
                </a:lnTo>
                <a:lnTo>
                  <a:pt x="1223736" y="311531"/>
                </a:lnTo>
                <a:lnTo>
                  <a:pt x="1209455" y="298828"/>
                </a:lnTo>
                <a:lnTo>
                  <a:pt x="1194539" y="286126"/>
                </a:lnTo>
                <a:lnTo>
                  <a:pt x="1179623" y="274058"/>
                </a:lnTo>
                <a:lnTo>
                  <a:pt x="1164073" y="262308"/>
                </a:lnTo>
                <a:lnTo>
                  <a:pt x="1148522" y="251829"/>
                </a:lnTo>
                <a:lnTo>
                  <a:pt x="1132654" y="241031"/>
                </a:lnTo>
                <a:lnTo>
                  <a:pt x="1116151" y="230869"/>
                </a:lnTo>
                <a:lnTo>
                  <a:pt x="1099649" y="221342"/>
                </a:lnTo>
                <a:lnTo>
                  <a:pt x="1082511" y="212133"/>
                </a:lnTo>
                <a:lnTo>
                  <a:pt x="1065374" y="203559"/>
                </a:lnTo>
                <a:lnTo>
                  <a:pt x="1047919" y="195620"/>
                </a:lnTo>
                <a:lnTo>
                  <a:pt x="1030464" y="187998"/>
                </a:lnTo>
                <a:lnTo>
                  <a:pt x="1012375" y="180694"/>
                </a:lnTo>
                <a:lnTo>
                  <a:pt x="994603" y="174343"/>
                </a:lnTo>
                <a:lnTo>
                  <a:pt x="976196" y="168309"/>
                </a:lnTo>
                <a:lnTo>
                  <a:pt x="957472" y="162910"/>
                </a:lnTo>
                <a:lnTo>
                  <a:pt x="939065" y="157829"/>
                </a:lnTo>
                <a:lnTo>
                  <a:pt x="920341" y="153701"/>
                </a:lnTo>
                <a:lnTo>
                  <a:pt x="901616" y="150208"/>
                </a:lnTo>
                <a:lnTo>
                  <a:pt x="882258" y="146715"/>
                </a:lnTo>
                <a:lnTo>
                  <a:pt x="862899" y="144174"/>
                </a:lnTo>
                <a:lnTo>
                  <a:pt x="843857" y="141951"/>
                </a:lnTo>
                <a:lnTo>
                  <a:pt x="824181" y="140681"/>
                </a:lnTo>
                <a:lnTo>
                  <a:pt x="804505" y="139728"/>
                </a:lnTo>
                <a:lnTo>
                  <a:pt x="784828" y="139411"/>
                </a:lnTo>
                <a:lnTo>
                  <a:pt x="768326" y="139728"/>
                </a:lnTo>
                <a:lnTo>
                  <a:pt x="751823" y="140363"/>
                </a:lnTo>
                <a:lnTo>
                  <a:pt x="735320" y="141316"/>
                </a:lnTo>
                <a:lnTo>
                  <a:pt x="719135" y="142586"/>
                </a:lnTo>
                <a:lnTo>
                  <a:pt x="702632" y="144492"/>
                </a:lnTo>
                <a:lnTo>
                  <a:pt x="686764" y="146715"/>
                </a:lnTo>
                <a:lnTo>
                  <a:pt x="670897" y="149573"/>
                </a:lnTo>
                <a:lnTo>
                  <a:pt x="655029" y="152431"/>
                </a:lnTo>
                <a:lnTo>
                  <a:pt x="639478" y="155924"/>
                </a:lnTo>
                <a:lnTo>
                  <a:pt x="623927" y="160052"/>
                </a:lnTo>
                <a:lnTo>
                  <a:pt x="608377" y="163863"/>
                </a:lnTo>
                <a:lnTo>
                  <a:pt x="593144" y="168309"/>
                </a:lnTo>
                <a:lnTo>
                  <a:pt x="578228" y="173390"/>
                </a:lnTo>
                <a:lnTo>
                  <a:pt x="562994" y="178471"/>
                </a:lnTo>
                <a:lnTo>
                  <a:pt x="548396" y="184505"/>
                </a:lnTo>
                <a:lnTo>
                  <a:pt x="533797" y="190221"/>
                </a:lnTo>
                <a:lnTo>
                  <a:pt x="519516" y="196572"/>
                </a:lnTo>
                <a:lnTo>
                  <a:pt x="505235" y="203241"/>
                </a:lnTo>
                <a:lnTo>
                  <a:pt x="491271" y="210228"/>
                </a:lnTo>
                <a:lnTo>
                  <a:pt x="477308" y="217532"/>
                </a:lnTo>
                <a:lnTo>
                  <a:pt x="463978" y="225153"/>
                </a:lnTo>
                <a:lnTo>
                  <a:pt x="450332" y="233092"/>
                </a:lnTo>
                <a:lnTo>
                  <a:pt x="437003" y="241349"/>
                </a:lnTo>
                <a:lnTo>
                  <a:pt x="423991" y="249923"/>
                </a:lnTo>
                <a:lnTo>
                  <a:pt x="411297" y="258815"/>
                </a:lnTo>
                <a:lnTo>
                  <a:pt x="398603" y="268024"/>
                </a:lnTo>
                <a:lnTo>
                  <a:pt x="386543" y="277551"/>
                </a:lnTo>
                <a:lnTo>
                  <a:pt x="374483" y="287396"/>
                </a:lnTo>
                <a:lnTo>
                  <a:pt x="362424" y="296923"/>
                </a:lnTo>
                <a:lnTo>
                  <a:pt x="350999" y="307402"/>
                </a:lnTo>
                <a:lnTo>
                  <a:pt x="339574" y="317882"/>
                </a:lnTo>
                <a:lnTo>
                  <a:pt x="328466" y="328997"/>
                </a:lnTo>
                <a:lnTo>
                  <a:pt x="317676" y="340112"/>
                </a:lnTo>
                <a:lnTo>
                  <a:pt x="306886" y="351226"/>
                </a:lnTo>
                <a:lnTo>
                  <a:pt x="296730" y="362976"/>
                </a:lnTo>
                <a:lnTo>
                  <a:pt x="286575" y="374726"/>
                </a:lnTo>
                <a:lnTo>
                  <a:pt x="277054" y="386794"/>
                </a:lnTo>
                <a:lnTo>
                  <a:pt x="267533" y="399179"/>
                </a:lnTo>
                <a:lnTo>
                  <a:pt x="258330" y="411564"/>
                </a:lnTo>
                <a:lnTo>
                  <a:pt x="249444" y="424584"/>
                </a:lnTo>
                <a:lnTo>
                  <a:pt x="240875" y="437604"/>
                </a:lnTo>
                <a:lnTo>
                  <a:pt x="232624" y="450942"/>
                </a:lnTo>
                <a:lnTo>
                  <a:pt x="224690" y="464279"/>
                </a:lnTo>
                <a:lnTo>
                  <a:pt x="217073" y="477935"/>
                </a:lnTo>
                <a:lnTo>
                  <a:pt x="209774" y="491590"/>
                </a:lnTo>
                <a:lnTo>
                  <a:pt x="202792" y="505563"/>
                </a:lnTo>
                <a:lnTo>
                  <a:pt x="196445" y="520171"/>
                </a:lnTo>
                <a:lnTo>
                  <a:pt x="189780" y="534462"/>
                </a:lnTo>
                <a:lnTo>
                  <a:pt x="183751" y="548752"/>
                </a:lnTo>
                <a:lnTo>
                  <a:pt x="178355" y="563678"/>
                </a:lnTo>
                <a:lnTo>
                  <a:pt x="173278" y="578603"/>
                </a:lnTo>
                <a:lnTo>
                  <a:pt x="168200" y="593846"/>
                </a:lnTo>
                <a:lnTo>
                  <a:pt x="163757" y="608772"/>
                </a:lnTo>
                <a:lnTo>
                  <a:pt x="159314" y="624332"/>
                </a:lnTo>
                <a:lnTo>
                  <a:pt x="155506" y="639893"/>
                </a:lnTo>
                <a:lnTo>
                  <a:pt x="152332" y="655454"/>
                </a:lnTo>
                <a:lnTo>
                  <a:pt x="148841" y="671650"/>
                </a:lnTo>
                <a:lnTo>
                  <a:pt x="146302" y="687210"/>
                </a:lnTo>
                <a:lnTo>
                  <a:pt x="144081" y="703724"/>
                </a:lnTo>
                <a:lnTo>
                  <a:pt x="142494" y="719602"/>
                </a:lnTo>
                <a:lnTo>
                  <a:pt x="140907" y="735798"/>
                </a:lnTo>
                <a:lnTo>
                  <a:pt x="139955" y="752629"/>
                </a:lnTo>
                <a:lnTo>
                  <a:pt x="139320" y="769142"/>
                </a:lnTo>
                <a:lnTo>
                  <a:pt x="139003" y="785973"/>
                </a:lnTo>
                <a:lnTo>
                  <a:pt x="139320" y="800263"/>
                </a:lnTo>
                <a:lnTo>
                  <a:pt x="139638" y="814871"/>
                </a:lnTo>
                <a:lnTo>
                  <a:pt x="140590" y="829162"/>
                </a:lnTo>
                <a:lnTo>
                  <a:pt x="141542" y="844087"/>
                </a:lnTo>
                <a:lnTo>
                  <a:pt x="143129" y="858378"/>
                </a:lnTo>
                <a:lnTo>
                  <a:pt x="144715" y="872350"/>
                </a:lnTo>
                <a:lnTo>
                  <a:pt x="146620" y="886641"/>
                </a:lnTo>
                <a:lnTo>
                  <a:pt x="149158" y="900931"/>
                </a:lnTo>
                <a:lnTo>
                  <a:pt x="152015" y="914586"/>
                </a:lnTo>
                <a:lnTo>
                  <a:pt x="154871" y="928559"/>
                </a:lnTo>
                <a:lnTo>
                  <a:pt x="158044" y="942215"/>
                </a:lnTo>
                <a:lnTo>
                  <a:pt x="161853" y="955870"/>
                </a:lnTo>
                <a:lnTo>
                  <a:pt x="165661" y="969208"/>
                </a:lnTo>
                <a:lnTo>
                  <a:pt x="169469" y="983180"/>
                </a:lnTo>
                <a:lnTo>
                  <a:pt x="174230" y="996201"/>
                </a:lnTo>
                <a:lnTo>
                  <a:pt x="178673" y="1009538"/>
                </a:lnTo>
                <a:lnTo>
                  <a:pt x="183433" y="1022558"/>
                </a:lnTo>
                <a:lnTo>
                  <a:pt x="188828" y="1035261"/>
                </a:lnTo>
                <a:lnTo>
                  <a:pt x="194223" y="1047964"/>
                </a:lnTo>
                <a:lnTo>
                  <a:pt x="200253" y="1060666"/>
                </a:lnTo>
                <a:lnTo>
                  <a:pt x="205966" y="1073369"/>
                </a:lnTo>
                <a:lnTo>
                  <a:pt x="212630" y="1085754"/>
                </a:lnTo>
                <a:lnTo>
                  <a:pt x="219295" y="1098139"/>
                </a:lnTo>
                <a:lnTo>
                  <a:pt x="225642" y="1110206"/>
                </a:lnTo>
                <a:lnTo>
                  <a:pt x="232941" y="1121956"/>
                </a:lnTo>
                <a:lnTo>
                  <a:pt x="239923" y="1133706"/>
                </a:lnTo>
                <a:lnTo>
                  <a:pt x="247857" y="1145456"/>
                </a:lnTo>
                <a:lnTo>
                  <a:pt x="255474" y="1156571"/>
                </a:lnTo>
                <a:lnTo>
                  <a:pt x="263408" y="1168003"/>
                </a:lnTo>
                <a:lnTo>
                  <a:pt x="271659" y="1179118"/>
                </a:lnTo>
                <a:lnTo>
                  <a:pt x="280228" y="1189915"/>
                </a:lnTo>
                <a:lnTo>
                  <a:pt x="289114" y="1200395"/>
                </a:lnTo>
                <a:lnTo>
                  <a:pt x="297682" y="1210874"/>
                </a:lnTo>
                <a:lnTo>
                  <a:pt x="307203" y="1221036"/>
                </a:lnTo>
                <a:lnTo>
                  <a:pt x="316407" y="1231198"/>
                </a:lnTo>
                <a:lnTo>
                  <a:pt x="326245" y="1241361"/>
                </a:lnTo>
                <a:lnTo>
                  <a:pt x="336083" y="1250887"/>
                </a:lnTo>
                <a:lnTo>
                  <a:pt x="345604" y="1260414"/>
                </a:lnTo>
                <a:lnTo>
                  <a:pt x="356076" y="1269624"/>
                </a:lnTo>
                <a:lnTo>
                  <a:pt x="366549" y="1278833"/>
                </a:lnTo>
                <a:lnTo>
                  <a:pt x="377022" y="1287725"/>
                </a:lnTo>
                <a:lnTo>
                  <a:pt x="388130" y="1296299"/>
                </a:lnTo>
                <a:lnTo>
                  <a:pt x="398920" y="1304556"/>
                </a:lnTo>
                <a:lnTo>
                  <a:pt x="410345" y="1312813"/>
                </a:lnTo>
                <a:lnTo>
                  <a:pt x="421770" y="1320752"/>
                </a:lnTo>
                <a:lnTo>
                  <a:pt x="433195" y="1328373"/>
                </a:lnTo>
                <a:lnTo>
                  <a:pt x="444937" y="1335995"/>
                </a:lnTo>
                <a:lnTo>
                  <a:pt x="456997" y="1343299"/>
                </a:lnTo>
                <a:lnTo>
                  <a:pt x="469056" y="1349968"/>
                </a:lnTo>
                <a:lnTo>
                  <a:pt x="481116" y="1356636"/>
                </a:lnTo>
                <a:lnTo>
                  <a:pt x="493810" y="1362988"/>
                </a:lnTo>
                <a:lnTo>
                  <a:pt x="506187" y="1369339"/>
                </a:lnTo>
                <a:lnTo>
                  <a:pt x="518882" y="1375373"/>
                </a:lnTo>
                <a:lnTo>
                  <a:pt x="532211" y="1380771"/>
                </a:lnTo>
                <a:lnTo>
                  <a:pt x="545222" y="1386170"/>
                </a:lnTo>
                <a:lnTo>
                  <a:pt x="558551" y="1391569"/>
                </a:lnTo>
                <a:lnTo>
                  <a:pt x="571881" y="1396015"/>
                </a:lnTo>
                <a:lnTo>
                  <a:pt x="585210" y="1400778"/>
                </a:lnTo>
                <a:lnTo>
                  <a:pt x="598856" y="1404906"/>
                </a:lnTo>
                <a:lnTo>
                  <a:pt x="613137" y="1408717"/>
                </a:lnTo>
                <a:lnTo>
                  <a:pt x="626784" y="1412845"/>
                </a:lnTo>
                <a:lnTo>
                  <a:pt x="641065" y="1416021"/>
                </a:lnTo>
                <a:lnTo>
                  <a:pt x="655029" y="1418879"/>
                </a:lnTo>
                <a:lnTo>
                  <a:pt x="669627" y="1422055"/>
                </a:lnTo>
                <a:lnTo>
                  <a:pt x="644873" y="1558925"/>
                </a:lnTo>
                <a:lnTo>
                  <a:pt x="627418" y="1555432"/>
                </a:lnTo>
                <a:lnTo>
                  <a:pt x="609964" y="1551939"/>
                </a:lnTo>
                <a:lnTo>
                  <a:pt x="593144" y="1547493"/>
                </a:lnTo>
                <a:lnTo>
                  <a:pt x="576006" y="1543365"/>
                </a:lnTo>
                <a:lnTo>
                  <a:pt x="559186" y="1538601"/>
                </a:lnTo>
                <a:lnTo>
                  <a:pt x="542684" y="1533202"/>
                </a:lnTo>
                <a:lnTo>
                  <a:pt x="526181" y="1527804"/>
                </a:lnTo>
                <a:lnTo>
                  <a:pt x="509996" y="1521770"/>
                </a:lnTo>
                <a:lnTo>
                  <a:pt x="493493" y="1515736"/>
                </a:lnTo>
                <a:lnTo>
                  <a:pt x="477942" y="1509068"/>
                </a:lnTo>
                <a:lnTo>
                  <a:pt x="462074" y="1502081"/>
                </a:lnTo>
                <a:lnTo>
                  <a:pt x="446524" y="1495095"/>
                </a:lnTo>
                <a:lnTo>
                  <a:pt x="431291" y="1487473"/>
                </a:lnTo>
                <a:lnTo>
                  <a:pt x="416057" y="1479852"/>
                </a:lnTo>
                <a:lnTo>
                  <a:pt x="401141" y="1471595"/>
                </a:lnTo>
                <a:lnTo>
                  <a:pt x="386226" y="1463338"/>
                </a:lnTo>
                <a:lnTo>
                  <a:pt x="371944" y="1454446"/>
                </a:lnTo>
                <a:lnTo>
                  <a:pt x="357346" y="1445555"/>
                </a:lnTo>
                <a:lnTo>
                  <a:pt x="343382" y="1436028"/>
                </a:lnTo>
                <a:lnTo>
                  <a:pt x="329736" y="1426501"/>
                </a:lnTo>
                <a:lnTo>
                  <a:pt x="316089" y="1416339"/>
                </a:lnTo>
                <a:lnTo>
                  <a:pt x="302760" y="1406177"/>
                </a:lnTo>
                <a:lnTo>
                  <a:pt x="289431" y="1395697"/>
                </a:lnTo>
                <a:lnTo>
                  <a:pt x="276419" y="1384900"/>
                </a:lnTo>
                <a:lnTo>
                  <a:pt x="263725" y="1373785"/>
                </a:lnTo>
                <a:lnTo>
                  <a:pt x="251348" y="1362670"/>
                </a:lnTo>
                <a:lnTo>
                  <a:pt x="238971" y="1350920"/>
                </a:lnTo>
                <a:lnTo>
                  <a:pt x="227229" y="1339170"/>
                </a:lnTo>
                <a:lnTo>
                  <a:pt x="215486" y="1327103"/>
                </a:lnTo>
                <a:lnTo>
                  <a:pt x="204062" y="1315036"/>
                </a:lnTo>
                <a:lnTo>
                  <a:pt x="192954" y="1302333"/>
                </a:lnTo>
                <a:lnTo>
                  <a:pt x="182164" y="1289630"/>
                </a:lnTo>
                <a:lnTo>
                  <a:pt x="171374" y="1276928"/>
                </a:lnTo>
                <a:lnTo>
                  <a:pt x="161535" y="1263590"/>
                </a:lnTo>
                <a:lnTo>
                  <a:pt x="151380" y="1250252"/>
                </a:lnTo>
                <a:lnTo>
                  <a:pt x="141542" y="1236597"/>
                </a:lnTo>
                <a:lnTo>
                  <a:pt x="132021" y="1222624"/>
                </a:lnTo>
                <a:lnTo>
                  <a:pt x="122818" y="1208651"/>
                </a:lnTo>
                <a:lnTo>
                  <a:pt x="113932" y="1194361"/>
                </a:lnTo>
                <a:lnTo>
                  <a:pt x="105363" y="1180071"/>
                </a:lnTo>
                <a:lnTo>
                  <a:pt x="97112" y="1165145"/>
                </a:lnTo>
                <a:lnTo>
                  <a:pt x="89178" y="1150219"/>
                </a:lnTo>
                <a:lnTo>
                  <a:pt x="81561" y="1135294"/>
                </a:lnTo>
                <a:lnTo>
                  <a:pt x="74262" y="1120368"/>
                </a:lnTo>
                <a:lnTo>
                  <a:pt x="66962" y="1104808"/>
                </a:lnTo>
                <a:lnTo>
                  <a:pt x="60615" y="1089247"/>
                </a:lnTo>
                <a:lnTo>
                  <a:pt x="53951" y="1073369"/>
                </a:lnTo>
                <a:lnTo>
                  <a:pt x="48238" y="1057491"/>
                </a:lnTo>
                <a:lnTo>
                  <a:pt x="42208" y="1041612"/>
                </a:lnTo>
                <a:lnTo>
                  <a:pt x="37131" y="1025417"/>
                </a:lnTo>
                <a:lnTo>
                  <a:pt x="32053" y="1009221"/>
                </a:lnTo>
                <a:lnTo>
                  <a:pt x="27293" y="992390"/>
                </a:lnTo>
                <a:lnTo>
                  <a:pt x="23167" y="975876"/>
                </a:lnTo>
                <a:lnTo>
                  <a:pt x="19041" y="959363"/>
                </a:lnTo>
                <a:lnTo>
                  <a:pt x="15550" y="942532"/>
                </a:lnTo>
                <a:lnTo>
                  <a:pt x="12377" y="925701"/>
                </a:lnTo>
                <a:lnTo>
                  <a:pt x="9203" y="908235"/>
                </a:lnTo>
                <a:lnTo>
                  <a:pt x="6982" y="891087"/>
                </a:lnTo>
                <a:lnTo>
                  <a:pt x="4760" y="873621"/>
                </a:lnTo>
                <a:lnTo>
                  <a:pt x="3173" y="856472"/>
                </a:lnTo>
                <a:lnTo>
                  <a:pt x="1904" y="838689"/>
                </a:lnTo>
                <a:lnTo>
                  <a:pt x="952" y="821222"/>
                </a:lnTo>
                <a:lnTo>
                  <a:pt x="317" y="803439"/>
                </a:lnTo>
                <a:lnTo>
                  <a:pt x="0" y="785973"/>
                </a:lnTo>
                <a:lnTo>
                  <a:pt x="317" y="765649"/>
                </a:lnTo>
                <a:lnTo>
                  <a:pt x="952" y="745325"/>
                </a:lnTo>
                <a:lnTo>
                  <a:pt x="2221" y="725318"/>
                </a:lnTo>
                <a:lnTo>
                  <a:pt x="4125" y="705629"/>
                </a:lnTo>
                <a:lnTo>
                  <a:pt x="6030" y="685622"/>
                </a:lnTo>
                <a:lnTo>
                  <a:pt x="8886" y="666251"/>
                </a:lnTo>
                <a:lnTo>
                  <a:pt x="12377" y="646879"/>
                </a:lnTo>
                <a:lnTo>
                  <a:pt x="15868" y="627508"/>
                </a:lnTo>
                <a:lnTo>
                  <a:pt x="19993" y="608454"/>
                </a:lnTo>
                <a:lnTo>
                  <a:pt x="24754" y="589718"/>
                </a:lnTo>
                <a:lnTo>
                  <a:pt x="29831" y="570982"/>
                </a:lnTo>
                <a:lnTo>
                  <a:pt x="35227" y="552245"/>
                </a:lnTo>
                <a:lnTo>
                  <a:pt x="41256" y="534144"/>
                </a:lnTo>
                <a:lnTo>
                  <a:pt x="47604" y="515725"/>
                </a:lnTo>
                <a:lnTo>
                  <a:pt x="54268" y="497941"/>
                </a:lnTo>
                <a:lnTo>
                  <a:pt x="61567" y="480158"/>
                </a:lnTo>
                <a:lnTo>
                  <a:pt x="69501" y="462692"/>
                </a:lnTo>
                <a:lnTo>
                  <a:pt x="77435" y="445225"/>
                </a:lnTo>
                <a:lnTo>
                  <a:pt x="86004" y="428395"/>
                </a:lnTo>
                <a:lnTo>
                  <a:pt x="94890" y="411246"/>
                </a:lnTo>
                <a:lnTo>
                  <a:pt x="104093" y="395050"/>
                </a:lnTo>
                <a:lnTo>
                  <a:pt x="113614" y="378854"/>
                </a:lnTo>
                <a:lnTo>
                  <a:pt x="123770" y="362341"/>
                </a:lnTo>
                <a:lnTo>
                  <a:pt x="133925" y="346780"/>
                </a:lnTo>
                <a:lnTo>
                  <a:pt x="145033" y="330902"/>
                </a:lnTo>
                <a:lnTo>
                  <a:pt x="156140" y="315977"/>
                </a:lnTo>
                <a:lnTo>
                  <a:pt x="167565" y="301051"/>
                </a:lnTo>
                <a:lnTo>
                  <a:pt x="179308" y="286443"/>
                </a:lnTo>
                <a:lnTo>
                  <a:pt x="191367" y="271835"/>
                </a:lnTo>
                <a:lnTo>
                  <a:pt x="204062" y="257545"/>
                </a:lnTo>
                <a:lnTo>
                  <a:pt x="216756" y="243889"/>
                </a:lnTo>
                <a:lnTo>
                  <a:pt x="229768" y="230552"/>
                </a:lnTo>
                <a:lnTo>
                  <a:pt x="243731" y="217214"/>
                </a:lnTo>
                <a:lnTo>
                  <a:pt x="257378" y="204194"/>
                </a:lnTo>
                <a:lnTo>
                  <a:pt x="271342" y="191809"/>
                </a:lnTo>
                <a:lnTo>
                  <a:pt x="285623" y="179424"/>
                </a:lnTo>
                <a:lnTo>
                  <a:pt x="300539" y="167674"/>
                </a:lnTo>
                <a:lnTo>
                  <a:pt x="315455" y="156242"/>
                </a:lnTo>
                <a:lnTo>
                  <a:pt x="330688" y="145127"/>
                </a:lnTo>
                <a:lnTo>
                  <a:pt x="346556" y="134330"/>
                </a:lnTo>
                <a:lnTo>
                  <a:pt x="362106" y="124168"/>
                </a:lnTo>
                <a:lnTo>
                  <a:pt x="377974" y="114005"/>
                </a:lnTo>
                <a:lnTo>
                  <a:pt x="394477" y="104479"/>
                </a:lnTo>
                <a:lnTo>
                  <a:pt x="410980" y="94952"/>
                </a:lnTo>
                <a:lnTo>
                  <a:pt x="428117" y="86060"/>
                </a:lnTo>
                <a:lnTo>
                  <a:pt x="444937" y="77803"/>
                </a:lnTo>
                <a:lnTo>
                  <a:pt x="462392" y="69546"/>
                </a:lnTo>
                <a:lnTo>
                  <a:pt x="479529" y="61925"/>
                </a:lnTo>
                <a:lnTo>
                  <a:pt x="497619" y="54621"/>
                </a:lnTo>
                <a:lnTo>
                  <a:pt x="515391" y="47634"/>
                </a:lnTo>
                <a:lnTo>
                  <a:pt x="533480" y="41283"/>
                </a:lnTo>
                <a:lnTo>
                  <a:pt x="551570" y="35567"/>
                </a:lnTo>
                <a:lnTo>
                  <a:pt x="570294" y="29851"/>
                </a:lnTo>
                <a:lnTo>
                  <a:pt x="589018" y="24770"/>
                </a:lnTo>
                <a:lnTo>
                  <a:pt x="607742" y="20324"/>
                </a:lnTo>
                <a:lnTo>
                  <a:pt x="627101" y="15878"/>
                </a:lnTo>
                <a:lnTo>
                  <a:pt x="646143" y="12385"/>
                </a:lnTo>
                <a:lnTo>
                  <a:pt x="665501" y="9209"/>
                </a:lnTo>
                <a:lnTo>
                  <a:pt x="685178" y="6351"/>
                </a:lnTo>
                <a:lnTo>
                  <a:pt x="704854" y="4128"/>
                </a:lnTo>
                <a:lnTo>
                  <a:pt x="724530" y="2223"/>
                </a:lnTo>
                <a:lnTo>
                  <a:pt x="744524" y="952"/>
                </a:lnTo>
                <a:lnTo>
                  <a:pt x="764835" y="317"/>
                </a:lnTo>
                <a:lnTo>
                  <a:pt x="7848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8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5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/>
      <p:bldP spid="25" grpId="0"/>
      <p:bldP spid="26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477031" y="1606179"/>
            <a:ext cx="3618240" cy="3618240"/>
            <a:chOff x="1596236" y="1916860"/>
            <a:chExt cx="3618636" cy="3618636"/>
          </a:xfrm>
          <a:effectLst/>
        </p:grpSpPr>
        <p:grpSp>
          <p:nvGrpSpPr>
            <p:cNvPr id="3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/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6" rIns="91428" bIns="457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/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76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/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76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/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/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200" y="2932108"/>
              <a:ext cx="819826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2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449985" y="3173107"/>
            <a:ext cx="601868" cy="574151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28" tIns="45716" rIns="91428" bIns="457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76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292551" y="3161496"/>
            <a:ext cx="393792" cy="597371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28" tIns="45716" rIns="91428" bIns="457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76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80465" y="3337617"/>
            <a:ext cx="336631" cy="2296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dirty="0">
                <a:solidFill>
                  <a:schemeClr val="bg1">
                    <a:lumMod val="6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333" dirty="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69505" y="3337617"/>
            <a:ext cx="336631" cy="2296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dirty="0">
                <a:solidFill>
                  <a:schemeClr val="bg1">
                    <a:lumMod val="6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333" dirty="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išľíďè">
            <a:extLst>
              <a:ext uri="{FF2B5EF4-FFF2-40B4-BE49-F238E27FC236}">
                <a16:creationId xmlns:a16="http://schemas.microsoft.com/office/drawing/2014/main" xmlns="" id="{221B2F42-87E4-410B-8265-0B4E76CD11BB}"/>
              </a:ext>
            </a:extLst>
          </p:cNvPr>
          <p:cNvSpPr/>
          <p:nvPr/>
        </p:nvSpPr>
        <p:spPr bwMode="auto">
          <a:xfrm>
            <a:off x="5319406" y="2176911"/>
            <a:ext cx="578830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xmlns="" id="{7EBD161E-785A-44D5-9666-36350F252F66}"/>
              </a:ext>
            </a:extLst>
          </p:cNvPr>
          <p:cNvSpPr txBox="1"/>
          <p:nvPr/>
        </p:nvSpPr>
        <p:spPr bwMode="auto">
          <a:xfrm>
            <a:off x="5347567" y="1825715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0" name="išľíďè">
            <a:extLst>
              <a:ext uri="{FF2B5EF4-FFF2-40B4-BE49-F238E27FC236}">
                <a16:creationId xmlns:a16="http://schemas.microsoft.com/office/drawing/2014/main" xmlns="" id="{DA1700AB-3849-4D3F-B167-BAF61CF4ECDD}"/>
              </a:ext>
            </a:extLst>
          </p:cNvPr>
          <p:cNvSpPr/>
          <p:nvPr/>
        </p:nvSpPr>
        <p:spPr bwMode="auto">
          <a:xfrm>
            <a:off x="5253585" y="440440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1" name="iSlíďè">
            <a:extLst>
              <a:ext uri="{FF2B5EF4-FFF2-40B4-BE49-F238E27FC236}">
                <a16:creationId xmlns:a16="http://schemas.microsoft.com/office/drawing/2014/main" xmlns="" id="{53F333F9-F53E-4FA3-92DA-788854F4DB63}"/>
              </a:ext>
            </a:extLst>
          </p:cNvPr>
          <p:cNvSpPr txBox="1"/>
          <p:nvPr/>
        </p:nvSpPr>
        <p:spPr bwMode="auto">
          <a:xfrm>
            <a:off x="5281745" y="405320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2" name="išľíďè">
            <a:extLst>
              <a:ext uri="{FF2B5EF4-FFF2-40B4-BE49-F238E27FC236}">
                <a16:creationId xmlns:a16="http://schemas.microsoft.com/office/drawing/2014/main" xmlns="" id="{07CA9CEB-318D-4F5F-9262-6BE3C3CC3071}"/>
              </a:ext>
            </a:extLst>
          </p:cNvPr>
          <p:cNvSpPr/>
          <p:nvPr/>
        </p:nvSpPr>
        <p:spPr bwMode="auto">
          <a:xfrm>
            <a:off x="8119205" y="440440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3" name="iSlíďè">
            <a:extLst>
              <a:ext uri="{FF2B5EF4-FFF2-40B4-BE49-F238E27FC236}">
                <a16:creationId xmlns:a16="http://schemas.microsoft.com/office/drawing/2014/main" xmlns="" id="{6CD51C64-F75B-4158-8734-D2525115A484}"/>
              </a:ext>
            </a:extLst>
          </p:cNvPr>
          <p:cNvSpPr txBox="1"/>
          <p:nvPr/>
        </p:nvSpPr>
        <p:spPr bwMode="auto">
          <a:xfrm>
            <a:off x="8147365" y="405320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71206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9" grpId="0" bldLvl="0" animBg="1"/>
      <p:bldP spid="41" grpId="0"/>
      <p:bldP spid="42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lang="zh-CN" altLang="en-US" sz="3200" b="1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目标计划</a:t>
            </a:r>
            <a:endParaRPr kumimoji="1" lang="zh-CN" altLang="en-US" sz="3200" b="1" kern="0" spc="6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952505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3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5C7AAAA-017E-488E-924D-2F04A4849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0" y="77045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1AF3C0-AAC5-4970-A935-305CB06CB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1A01D47-D485-48FD-9D8C-5CE116C0F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7959905" y="3671452"/>
            <a:ext cx="4591452" cy="459145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631B5AF-CBF7-4962-930A-75A17757DB93}"/>
              </a:ext>
            </a:extLst>
          </p:cNvPr>
          <p:cNvSpPr txBox="1"/>
          <p:nvPr/>
        </p:nvSpPr>
        <p:spPr>
          <a:xfrm>
            <a:off x="995366" y="2595912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01</a:t>
            </a:r>
            <a:endParaRPr lang="zh-CN" altLang="en-US" sz="2365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EBC1827-8394-47D9-8859-D20FC5C839B7}"/>
              </a:ext>
            </a:extLst>
          </p:cNvPr>
          <p:cNvSpPr txBox="1"/>
          <p:nvPr/>
        </p:nvSpPr>
        <p:spPr>
          <a:xfrm>
            <a:off x="1865362" y="2530289"/>
            <a:ext cx="1460656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公司简介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98206CA-F88B-40CB-B7F0-B56A5792ACAC}"/>
              </a:ext>
            </a:extLst>
          </p:cNvPr>
          <p:cNvSpPr txBox="1"/>
          <p:nvPr/>
        </p:nvSpPr>
        <p:spPr>
          <a:xfrm>
            <a:off x="995737" y="3505656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02</a:t>
            </a:r>
            <a:endParaRPr lang="zh-CN" altLang="en-US" sz="2365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94B4071-0AC0-4E95-A747-68F6F4B18266}"/>
              </a:ext>
            </a:extLst>
          </p:cNvPr>
          <p:cNvSpPr txBox="1"/>
          <p:nvPr/>
        </p:nvSpPr>
        <p:spPr>
          <a:xfrm>
            <a:off x="1865362" y="3557729"/>
            <a:ext cx="1460656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222E75A-EBCB-4E2E-8DA0-B5A2C8D67DBF}"/>
              </a:ext>
            </a:extLst>
          </p:cNvPr>
          <p:cNvSpPr txBox="1"/>
          <p:nvPr/>
        </p:nvSpPr>
        <p:spPr>
          <a:xfrm>
            <a:off x="939537" y="4545355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03</a:t>
            </a:r>
            <a:endParaRPr lang="zh-CN" altLang="en-US" sz="2365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6326051-8B79-4082-8065-E768B9B0829F}"/>
              </a:ext>
            </a:extLst>
          </p:cNvPr>
          <p:cNvSpPr txBox="1"/>
          <p:nvPr/>
        </p:nvSpPr>
        <p:spPr>
          <a:xfrm>
            <a:off x="1827640" y="4550587"/>
            <a:ext cx="1460656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培训目的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F599FA2-89FF-417B-B150-B66377A96FC9}"/>
              </a:ext>
            </a:extLst>
          </p:cNvPr>
          <p:cNvSpPr txBox="1"/>
          <p:nvPr/>
        </p:nvSpPr>
        <p:spPr>
          <a:xfrm>
            <a:off x="939536" y="5561779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04</a:t>
            </a:r>
            <a:endParaRPr lang="zh-CN" altLang="en-US" sz="2365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FAC5E06-8860-452E-A2BB-C4D3BF7AD587}"/>
              </a:ext>
            </a:extLst>
          </p:cNvPr>
          <p:cNvSpPr txBox="1"/>
          <p:nvPr/>
        </p:nvSpPr>
        <p:spPr>
          <a:xfrm>
            <a:off x="1809533" y="5625880"/>
            <a:ext cx="186013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lang="zh-CN" altLang="en-US" sz="1839" b="1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目标计划</a:t>
            </a:r>
            <a:endParaRPr kumimoji="1" lang="zh-CN" altLang="en-US" sz="1839" b="1" kern="0" spc="6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2533616-D87E-4A38-A6F3-E92AE2BC654D}"/>
              </a:ext>
            </a:extLst>
          </p:cNvPr>
          <p:cNvSpPr txBox="1"/>
          <p:nvPr/>
        </p:nvSpPr>
        <p:spPr>
          <a:xfrm>
            <a:off x="1883469" y="3079691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CC9483E-A711-4F4A-B81B-EFF9A2B6F45B}"/>
              </a:ext>
            </a:extLst>
          </p:cNvPr>
          <p:cNvSpPr txBox="1"/>
          <p:nvPr/>
        </p:nvSpPr>
        <p:spPr>
          <a:xfrm>
            <a:off x="1865362" y="4005308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18BDBD86-D72E-4518-8F01-CDFC68445F8F}"/>
              </a:ext>
            </a:extLst>
          </p:cNvPr>
          <p:cNvSpPr txBox="1"/>
          <p:nvPr/>
        </p:nvSpPr>
        <p:spPr>
          <a:xfrm>
            <a:off x="1845747" y="5141688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E03DBEA-1118-479E-A2DB-BB9487B4C269}"/>
              </a:ext>
            </a:extLst>
          </p:cNvPr>
          <p:cNvSpPr txBox="1"/>
          <p:nvPr/>
        </p:nvSpPr>
        <p:spPr>
          <a:xfrm>
            <a:off x="1809533" y="6105085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B378AFB0-45B5-4B85-B9C9-FBA3552DE4C0}"/>
              </a:ext>
            </a:extLst>
          </p:cNvPr>
          <p:cNvSpPr txBox="1"/>
          <p:nvPr/>
        </p:nvSpPr>
        <p:spPr>
          <a:xfrm>
            <a:off x="5457636" y="1958384"/>
            <a:ext cx="3713324" cy="230832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Minion Pro SmBd" panose="02040603060306020203" pitchFamily="18" charset="0"/>
                <a:ea typeface="微软雅黑" panose="020B0503020204020204" pitchFamily="34" charset="-122"/>
              </a:rPr>
              <a:t>CONTENTS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Minion Pro SmBd" panose="02040603060306020203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649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CF250087-BD4A-4337-871A-8F57E91E09B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01450" y="2805511"/>
            <a:ext cx="10761354" cy="1332847"/>
            <a:chOff x="711509" y="3015373"/>
            <a:chExt cx="10761354" cy="133284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CBD44FB3-1167-48C5-8A07-618F46DF4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09" y="3208322"/>
              <a:ext cx="1534583" cy="855132"/>
            </a:xfrm>
            <a:custGeom>
              <a:avLst/>
              <a:gdLst>
                <a:gd name="T0" fmla="*/ 0 w 725"/>
                <a:gd name="T1" fmla="*/ 0 h 404"/>
                <a:gd name="T2" fmla="*/ 0 w 725"/>
                <a:gd name="T3" fmla="*/ 404 h 404"/>
                <a:gd name="T4" fmla="*/ 725 w 725"/>
                <a:gd name="T5" fmla="*/ 404 h 404"/>
                <a:gd name="T6" fmla="*/ 324 w 725"/>
                <a:gd name="T7" fmla="*/ 0 h 404"/>
                <a:gd name="T8" fmla="*/ 0 w 725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404">
                  <a:moveTo>
                    <a:pt x="0" y="0"/>
                  </a:moveTo>
                  <a:lnTo>
                    <a:pt x="0" y="404"/>
                  </a:lnTo>
                  <a:lnTo>
                    <a:pt x="725" y="404"/>
                  </a:lnTo>
                  <a:lnTo>
                    <a:pt x="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04579D0-02D0-45F0-8FBA-3E5A5E899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265" y="3426338"/>
              <a:ext cx="456869" cy="453433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22" y="1"/>
                </a:cxn>
                <a:cxn ang="0">
                  <a:pos x="0" y="28"/>
                </a:cxn>
                <a:cxn ang="0">
                  <a:pos x="22" y="55"/>
                </a:cxn>
                <a:cxn ang="0">
                  <a:pos x="33" y="55"/>
                </a:cxn>
                <a:cxn ang="0">
                  <a:pos x="56" y="28"/>
                </a:cxn>
                <a:cxn ang="0">
                  <a:pos x="20" y="7"/>
                </a:cxn>
                <a:cxn ang="0">
                  <a:pos x="10" y="14"/>
                </a:cxn>
                <a:cxn ang="0">
                  <a:pos x="7" y="19"/>
                </a:cxn>
                <a:cxn ang="0">
                  <a:pos x="11" y="25"/>
                </a:cxn>
                <a:cxn ang="0">
                  <a:pos x="7" y="19"/>
                </a:cxn>
                <a:cxn ang="0">
                  <a:pos x="5" y="30"/>
                </a:cxn>
                <a:cxn ang="0">
                  <a:pos x="12" y="36"/>
                </a:cxn>
                <a:cxn ang="0">
                  <a:pos x="9" y="41"/>
                </a:cxn>
                <a:cxn ang="0">
                  <a:pos x="20" y="49"/>
                </a:cxn>
                <a:cxn ang="0">
                  <a:pos x="25" y="46"/>
                </a:cxn>
                <a:cxn ang="0">
                  <a:pos x="25" y="41"/>
                </a:cxn>
                <a:cxn ang="0">
                  <a:pos x="25" y="36"/>
                </a:cxn>
                <a:cxn ang="0">
                  <a:pos x="16" y="30"/>
                </a:cxn>
                <a:cxn ang="0">
                  <a:pos x="25" y="36"/>
                </a:cxn>
                <a:cxn ang="0">
                  <a:pos x="16" y="25"/>
                </a:cxn>
                <a:cxn ang="0">
                  <a:pos x="25" y="19"/>
                </a:cxn>
                <a:cxn ang="0">
                  <a:pos x="25" y="14"/>
                </a:cxn>
                <a:cxn ang="0">
                  <a:pos x="25" y="10"/>
                </a:cxn>
                <a:cxn ang="0">
                  <a:pos x="48" y="19"/>
                </a:cxn>
                <a:cxn ang="0">
                  <a:pos x="45" y="25"/>
                </a:cxn>
                <a:cxn ang="0">
                  <a:pos x="48" y="19"/>
                </a:cxn>
                <a:cxn ang="0">
                  <a:pos x="41" y="14"/>
                </a:cxn>
                <a:cxn ang="0">
                  <a:pos x="45" y="14"/>
                </a:cxn>
                <a:cxn ang="0">
                  <a:pos x="34" y="14"/>
                </a:cxn>
                <a:cxn ang="0">
                  <a:pos x="30" y="10"/>
                </a:cxn>
                <a:cxn ang="0">
                  <a:pos x="38" y="19"/>
                </a:cxn>
                <a:cxn ang="0">
                  <a:pos x="30" y="25"/>
                </a:cxn>
                <a:cxn ang="0">
                  <a:pos x="30" y="30"/>
                </a:cxn>
                <a:cxn ang="0">
                  <a:pos x="38" y="36"/>
                </a:cxn>
                <a:cxn ang="0">
                  <a:pos x="30" y="30"/>
                </a:cxn>
                <a:cxn ang="0">
                  <a:pos x="30" y="41"/>
                </a:cxn>
                <a:cxn ang="0">
                  <a:pos x="30" y="46"/>
                </a:cxn>
                <a:cxn ang="0">
                  <a:pos x="41" y="41"/>
                </a:cxn>
                <a:cxn ang="0">
                  <a:pos x="35" y="49"/>
                </a:cxn>
                <a:cxn ang="0">
                  <a:pos x="45" y="30"/>
                </a:cxn>
                <a:cxn ang="0">
                  <a:pos x="49" y="36"/>
                </a:cxn>
              </a:cxnLst>
              <a:rect l="0" t="0" r="r" b="b"/>
              <a:pathLst>
                <a:path w="56" h="56">
                  <a:moveTo>
                    <a:pt x="46" y="7"/>
                  </a:moveTo>
                  <a:cubicBezTo>
                    <a:pt x="42" y="4"/>
                    <a:pt x="38" y="1"/>
                    <a:pt x="33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7" y="1"/>
                    <a:pt x="13" y="4"/>
                    <a:pt x="10" y="7"/>
                  </a:cubicBezTo>
                  <a:cubicBezTo>
                    <a:pt x="3" y="12"/>
                    <a:pt x="0" y="19"/>
                    <a:pt x="0" y="28"/>
                  </a:cubicBezTo>
                  <a:cubicBezTo>
                    <a:pt x="0" y="37"/>
                    <a:pt x="3" y="44"/>
                    <a:pt x="10" y="49"/>
                  </a:cubicBezTo>
                  <a:cubicBezTo>
                    <a:pt x="13" y="52"/>
                    <a:pt x="17" y="55"/>
                    <a:pt x="22" y="55"/>
                  </a:cubicBezTo>
                  <a:cubicBezTo>
                    <a:pt x="24" y="56"/>
                    <a:pt x="26" y="56"/>
                    <a:pt x="28" y="56"/>
                  </a:cubicBezTo>
                  <a:cubicBezTo>
                    <a:pt x="30" y="56"/>
                    <a:pt x="31" y="56"/>
                    <a:pt x="33" y="55"/>
                  </a:cubicBezTo>
                  <a:cubicBezTo>
                    <a:pt x="38" y="55"/>
                    <a:pt x="42" y="52"/>
                    <a:pt x="46" y="49"/>
                  </a:cubicBezTo>
                  <a:cubicBezTo>
                    <a:pt x="52" y="44"/>
                    <a:pt x="56" y="37"/>
                    <a:pt x="56" y="28"/>
                  </a:cubicBezTo>
                  <a:cubicBezTo>
                    <a:pt x="56" y="19"/>
                    <a:pt x="52" y="12"/>
                    <a:pt x="46" y="7"/>
                  </a:cubicBezTo>
                  <a:close/>
                  <a:moveTo>
                    <a:pt x="20" y="7"/>
                  </a:moveTo>
                  <a:cubicBezTo>
                    <a:pt x="18" y="9"/>
                    <a:pt x="16" y="11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1"/>
                    <a:pt x="16" y="8"/>
                    <a:pt x="20" y="7"/>
                  </a:cubicBezTo>
                  <a:close/>
                  <a:moveTo>
                    <a:pt x="7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3"/>
                    <a:pt x="6" y="21"/>
                    <a:pt x="7" y="19"/>
                  </a:cubicBezTo>
                  <a:close/>
                  <a:moveTo>
                    <a:pt x="6" y="36"/>
                  </a:moveTo>
                  <a:cubicBezTo>
                    <a:pt x="6" y="34"/>
                    <a:pt x="5" y="32"/>
                    <a:pt x="5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2"/>
                    <a:pt x="11" y="34"/>
                    <a:pt x="12" y="36"/>
                  </a:cubicBezTo>
                  <a:lnTo>
                    <a:pt x="6" y="36"/>
                  </a:lnTo>
                  <a:close/>
                  <a:moveTo>
                    <a:pt x="9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6" y="44"/>
                    <a:pt x="18" y="47"/>
                    <a:pt x="20" y="49"/>
                  </a:cubicBezTo>
                  <a:cubicBezTo>
                    <a:pt x="16" y="48"/>
                    <a:pt x="12" y="45"/>
                    <a:pt x="9" y="41"/>
                  </a:cubicBezTo>
                  <a:close/>
                  <a:moveTo>
                    <a:pt x="25" y="46"/>
                  </a:moveTo>
                  <a:cubicBezTo>
                    <a:pt x="23" y="45"/>
                    <a:pt x="22" y="43"/>
                    <a:pt x="20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46"/>
                  </a:lnTo>
                  <a:close/>
                  <a:moveTo>
                    <a:pt x="25" y="36"/>
                  </a:moveTo>
                  <a:cubicBezTo>
                    <a:pt x="17" y="36"/>
                    <a:pt x="17" y="36"/>
                    <a:pt x="17" y="36"/>
                  </a:cubicBezTo>
                  <a:cubicBezTo>
                    <a:pt x="17" y="34"/>
                    <a:pt x="16" y="32"/>
                    <a:pt x="16" y="30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25" y="36"/>
                  </a:lnTo>
                  <a:close/>
                  <a:moveTo>
                    <a:pt x="25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7" y="23"/>
                    <a:pt x="17" y="21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lnTo>
                    <a:pt x="25" y="25"/>
                  </a:lnTo>
                  <a:close/>
                  <a:moveTo>
                    <a:pt x="25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22" y="12"/>
                    <a:pt x="23" y="11"/>
                    <a:pt x="25" y="10"/>
                  </a:cubicBezTo>
                  <a:lnTo>
                    <a:pt x="25" y="14"/>
                  </a:lnTo>
                  <a:close/>
                  <a:moveTo>
                    <a:pt x="48" y="19"/>
                  </a:moveTo>
                  <a:cubicBezTo>
                    <a:pt x="49" y="21"/>
                    <a:pt x="50" y="23"/>
                    <a:pt x="50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3"/>
                    <a:pt x="44" y="21"/>
                    <a:pt x="43" y="19"/>
                  </a:cubicBezTo>
                  <a:lnTo>
                    <a:pt x="48" y="19"/>
                  </a:lnTo>
                  <a:close/>
                  <a:moveTo>
                    <a:pt x="45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9" y="11"/>
                    <a:pt x="37" y="9"/>
                    <a:pt x="35" y="7"/>
                  </a:cubicBezTo>
                  <a:cubicBezTo>
                    <a:pt x="39" y="8"/>
                    <a:pt x="42" y="11"/>
                    <a:pt x="45" y="14"/>
                  </a:cubicBezTo>
                  <a:close/>
                  <a:moveTo>
                    <a:pt x="30" y="10"/>
                  </a:moveTo>
                  <a:cubicBezTo>
                    <a:pt x="32" y="11"/>
                    <a:pt x="33" y="12"/>
                    <a:pt x="34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10"/>
                  </a:lnTo>
                  <a:close/>
                  <a:moveTo>
                    <a:pt x="30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8" y="21"/>
                    <a:pt x="39" y="23"/>
                    <a:pt x="39" y="25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9"/>
                  </a:lnTo>
                  <a:close/>
                  <a:moveTo>
                    <a:pt x="30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4"/>
                    <a:pt x="38" y="36"/>
                  </a:cubicBezTo>
                  <a:cubicBezTo>
                    <a:pt x="30" y="36"/>
                    <a:pt x="30" y="36"/>
                    <a:pt x="30" y="36"/>
                  </a:cubicBezTo>
                  <a:lnTo>
                    <a:pt x="30" y="30"/>
                  </a:lnTo>
                  <a:close/>
                  <a:moveTo>
                    <a:pt x="30" y="46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3"/>
                    <a:pt x="32" y="45"/>
                    <a:pt x="30" y="46"/>
                  </a:cubicBezTo>
                  <a:close/>
                  <a:moveTo>
                    <a:pt x="35" y="49"/>
                  </a:moveTo>
                  <a:cubicBezTo>
                    <a:pt x="38" y="47"/>
                    <a:pt x="40" y="44"/>
                    <a:pt x="41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5"/>
                    <a:pt x="39" y="48"/>
                    <a:pt x="35" y="49"/>
                  </a:cubicBezTo>
                  <a:close/>
                  <a:moveTo>
                    <a:pt x="44" y="36"/>
                  </a:moveTo>
                  <a:cubicBezTo>
                    <a:pt x="44" y="34"/>
                    <a:pt x="44" y="32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2"/>
                    <a:pt x="49" y="34"/>
                    <a:pt x="49" y="36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A741269-F243-44A3-B084-F013C505D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739" y="3208321"/>
              <a:ext cx="1699684" cy="855132"/>
            </a:xfrm>
            <a:custGeom>
              <a:avLst/>
              <a:gdLst>
                <a:gd name="T0" fmla="*/ 663 w 803"/>
                <a:gd name="T1" fmla="*/ 0 h 404"/>
                <a:gd name="T2" fmla="*/ 401 w 803"/>
                <a:gd name="T3" fmla="*/ 262 h 404"/>
                <a:gd name="T4" fmla="*/ 141 w 803"/>
                <a:gd name="T5" fmla="*/ 0 h 404"/>
                <a:gd name="T6" fmla="*/ 0 w 803"/>
                <a:gd name="T7" fmla="*/ 0 h 404"/>
                <a:gd name="T8" fmla="*/ 401 w 803"/>
                <a:gd name="T9" fmla="*/ 404 h 404"/>
                <a:gd name="T10" fmla="*/ 803 w 803"/>
                <a:gd name="T11" fmla="*/ 0 h 404"/>
                <a:gd name="T12" fmla="*/ 663 w 803"/>
                <a:gd name="T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663" y="0"/>
                  </a:moveTo>
                  <a:lnTo>
                    <a:pt x="401" y="262"/>
                  </a:lnTo>
                  <a:lnTo>
                    <a:pt x="141" y="0"/>
                  </a:lnTo>
                  <a:lnTo>
                    <a:pt x="0" y="0"/>
                  </a:lnTo>
                  <a:lnTo>
                    <a:pt x="401" y="404"/>
                  </a:lnTo>
                  <a:lnTo>
                    <a:pt x="803" y="0"/>
                  </a:lnTo>
                  <a:lnTo>
                    <a:pt x="6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8F82051-5127-467C-B718-C5F565367D34}"/>
                </a:ext>
              </a:extLst>
            </p:cNvPr>
            <p:cNvSpPr txBox="1"/>
            <p:nvPr/>
          </p:nvSpPr>
          <p:spPr>
            <a:xfrm>
              <a:off x="2593996" y="3015373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01</a:t>
              </a:r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0E326409-F9D5-4AC8-818C-031A68853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401" y="3208321"/>
              <a:ext cx="1699684" cy="855132"/>
            </a:xfrm>
            <a:custGeom>
              <a:avLst/>
              <a:gdLst>
                <a:gd name="T0" fmla="*/ 662 w 803"/>
                <a:gd name="T1" fmla="*/ 0 h 404"/>
                <a:gd name="T2" fmla="*/ 401 w 803"/>
                <a:gd name="T3" fmla="*/ 262 h 404"/>
                <a:gd name="T4" fmla="*/ 140 w 803"/>
                <a:gd name="T5" fmla="*/ 0 h 404"/>
                <a:gd name="T6" fmla="*/ 0 w 803"/>
                <a:gd name="T7" fmla="*/ 0 h 404"/>
                <a:gd name="T8" fmla="*/ 401 w 803"/>
                <a:gd name="T9" fmla="*/ 404 h 404"/>
                <a:gd name="T10" fmla="*/ 803 w 803"/>
                <a:gd name="T11" fmla="*/ 0 h 404"/>
                <a:gd name="T12" fmla="*/ 662 w 803"/>
                <a:gd name="T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662" y="0"/>
                  </a:moveTo>
                  <a:lnTo>
                    <a:pt x="401" y="262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401" y="404"/>
                  </a:lnTo>
                  <a:lnTo>
                    <a:pt x="803" y="0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881830DE-F6DC-4D10-A054-8D6C173FF1A4}"/>
                </a:ext>
              </a:extLst>
            </p:cNvPr>
            <p:cNvSpPr txBox="1"/>
            <p:nvPr/>
          </p:nvSpPr>
          <p:spPr>
            <a:xfrm>
              <a:off x="5643252" y="3015373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3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03</a:t>
              </a:r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xmlns="" id="{F2451F45-8840-452B-B271-56331B316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3063" y="3208321"/>
              <a:ext cx="1699684" cy="855132"/>
            </a:xfrm>
            <a:custGeom>
              <a:avLst/>
              <a:gdLst>
                <a:gd name="T0" fmla="*/ 662 w 803"/>
                <a:gd name="T1" fmla="*/ 0 h 404"/>
                <a:gd name="T2" fmla="*/ 401 w 803"/>
                <a:gd name="T3" fmla="*/ 262 h 404"/>
                <a:gd name="T4" fmla="*/ 140 w 803"/>
                <a:gd name="T5" fmla="*/ 0 h 404"/>
                <a:gd name="T6" fmla="*/ 0 w 803"/>
                <a:gd name="T7" fmla="*/ 0 h 404"/>
                <a:gd name="T8" fmla="*/ 401 w 803"/>
                <a:gd name="T9" fmla="*/ 404 h 404"/>
                <a:gd name="T10" fmla="*/ 803 w 803"/>
                <a:gd name="T11" fmla="*/ 0 h 404"/>
                <a:gd name="T12" fmla="*/ 662 w 803"/>
                <a:gd name="T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662" y="0"/>
                  </a:moveTo>
                  <a:lnTo>
                    <a:pt x="401" y="262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401" y="404"/>
                  </a:lnTo>
                  <a:lnTo>
                    <a:pt x="803" y="0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xmlns="" id="{1C505A27-4DE8-4775-9ED3-0404A56619E7}"/>
                </a:ext>
              </a:extLst>
            </p:cNvPr>
            <p:cNvSpPr txBox="1"/>
            <p:nvPr/>
          </p:nvSpPr>
          <p:spPr>
            <a:xfrm>
              <a:off x="8682436" y="3015373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5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05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441C0AF3-B07F-4814-9258-6434D771B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3070" y="3208323"/>
              <a:ext cx="1699684" cy="855132"/>
            </a:xfrm>
            <a:custGeom>
              <a:avLst/>
              <a:gdLst>
                <a:gd name="T0" fmla="*/ 141 w 803"/>
                <a:gd name="T1" fmla="*/ 404 h 404"/>
                <a:gd name="T2" fmla="*/ 402 w 803"/>
                <a:gd name="T3" fmla="*/ 141 h 404"/>
                <a:gd name="T4" fmla="*/ 663 w 803"/>
                <a:gd name="T5" fmla="*/ 404 h 404"/>
                <a:gd name="T6" fmla="*/ 803 w 803"/>
                <a:gd name="T7" fmla="*/ 404 h 404"/>
                <a:gd name="T8" fmla="*/ 402 w 803"/>
                <a:gd name="T9" fmla="*/ 0 h 404"/>
                <a:gd name="T10" fmla="*/ 0 w 803"/>
                <a:gd name="T11" fmla="*/ 404 h 404"/>
                <a:gd name="T12" fmla="*/ 141 w 803"/>
                <a:gd name="T13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141" y="404"/>
                  </a:moveTo>
                  <a:lnTo>
                    <a:pt x="402" y="141"/>
                  </a:lnTo>
                  <a:lnTo>
                    <a:pt x="663" y="404"/>
                  </a:lnTo>
                  <a:lnTo>
                    <a:pt x="803" y="404"/>
                  </a:lnTo>
                  <a:lnTo>
                    <a:pt x="402" y="0"/>
                  </a:lnTo>
                  <a:lnTo>
                    <a:pt x="0" y="404"/>
                  </a:lnTo>
                  <a:lnTo>
                    <a:pt x="141" y="4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489FAB1-12E8-4E50-9E7E-C84D76B0E763}"/>
                </a:ext>
              </a:extLst>
            </p:cNvPr>
            <p:cNvSpPr txBox="1"/>
            <p:nvPr/>
          </p:nvSpPr>
          <p:spPr>
            <a:xfrm>
              <a:off x="4133430" y="3763445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02</a:t>
              </a:r>
            </a:p>
          </p:txBody>
        </p:sp>
        <p:sp>
          <p:nvSpPr>
            <p:cNvPr id="17" name="Freeform: Shape 17">
              <a:extLst>
                <a:ext uri="{FF2B5EF4-FFF2-40B4-BE49-F238E27FC236}">
                  <a16:creationId xmlns:a16="http://schemas.microsoft.com/office/drawing/2014/main" xmlns="" id="{8315A28A-4603-42E4-8952-12F9B28BA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732" y="3208323"/>
              <a:ext cx="1699684" cy="855132"/>
            </a:xfrm>
            <a:custGeom>
              <a:avLst/>
              <a:gdLst>
                <a:gd name="T0" fmla="*/ 140 w 803"/>
                <a:gd name="T1" fmla="*/ 404 h 404"/>
                <a:gd name="T2" fmla="*/ 402 w 803"/>
                <a:gd name="T3" fmla="*/ 141 h 404"/>
                <a:gd name="T4" fmla="*/ 662 w 803"/>
                <a:gd name="T5" fmla="*/ 404 h 404"/>
                <a:gd name="T6" fmla="*/ 803 w 803"/>
                <a:gd name="T7" fmla="*/ 404 h 404"/>
                <a:gd name="T8" fmla="*/ 402 w 803"/>
                <a:gd name="T9" fmla="*/ 0 h 404"/>
                <a:gd name="T10" fmla="*/ 0 w 803"/>
                <a:gd name="T11" fmla="*/ 404 h 404"/>
                <a:gd name="T12" fmla="*/ 140 w 803"/>
                <a:gd name="T13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140" y="404"/>
                  </a:moveTo>
                  <a:lnTo>
                    <a:pt x="402" y="141"/>
                  </a:lnTo>
                  <a:lnTo>
                    <a:pt x="662" y="404"/>
                  </a:lnTo>
                  <a:lnTo>
                    <a:pt x="803" y="404"/>
                  </a:lnTo>
                  <a:lnTo>
                    <a:pt x="402" y="0"/>
                  </a:lnTo>
                  <a:lnTo>
                    <a:pt x="0" y="404"/>
                  </a:lnTo>
                  <a:lnTo>
                    <a:pt x="140" y="40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xmlns="" id="{3C9B7F1D-DC2E-4707-80F7-52347C6851E2}"/>
                </a:ext>
              </a:extLst>
            </p:cNvPr>
            <p:cNvSpPr txBox="1"/>
            <p:nvPr/>
          </p:nvSpPr>
          <p:spPr>
            <a:xfrm>
              <a:off x="7161896" y="3763445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4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04</a:t>
              </a: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C78F15D-20B1-439A-AB3B-BBDC3D3DC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6395" y="3208323"/>
              <a:ext cx="1786468" cy="855132"/>
            </a:xfrm>
            <a:custGeom>
              <a:avLst/>
              <a:gdLst>
                <a:gd name="T0" fmla="*/ 643 w 844"/>
                <a:gd name="T1" fmla="*/ 0 h 404"/>
                <a:gd name="T2" fmla="*/ 517 w 844"/>
                <a:gd name="T3" fmla="*/ 0 h 404"/>
                <a:gd name="T4" fmla="*/ 402 w 844"/>
                <a:gd name="T5" fmla="*/ 0 h 404"/>
                <a:gd name="T6" fmla="*/ 402 w 844"/>
                <a:gd name="T7" fmla="*/ 0 h 404"/>
                <a:gd name="T8" fmla="*/ 402 w 844"/>
                <a:gd name="T9" fmla="*/ 0 h 404"/>
                <a:gd name="T10" fmla="*/ 0 w 844"/>
                <a:gd name="T11" fmla="*/ 404 h 404"/>
                <a:gd name="T12" fmla="*/ 402 w 844"/>
                <a:gd name="T13" fmla="*/ 404 h 404"/>
                <a:gd name="T14" fmla="*/ 517 w 844"/>
                <a:gd name="T15" fmla="*/ 404 h 404"/>
                <a:gd name="T16" fmla="*/ 643 w 844"/>
                <a:gd name="T17" fmla="*/ 404 h 404"/>
                <a:gd name="T18" fmla="*/ 844 w 844"/>
                <a:gd name="T19" fmla="*/ 202 h 404"/>
                <a:gd name="T20" fmla="*/ 844 w 844"/>
                <a:gd name="T21" fmla="*/ 202 h 404"/>
                <a:gd name="T22" fmla="*/ 844 w 844"/>
                <a:gd name="T23" fmla="*/ 202 h 404"/>
                <a:gd name="T24" fmla="*/ 643 w 844"/>
                <a:gd name="T25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4" h="404">
                  <a:moveTo>
                    <a:pt x="643" y="0"/>
                  </a:moveTo>
                  <a:lnTo>
                    <a:pt x="517" y="0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0" y="404"/>
                  </a:lnTo>
                  <a:lnTo>
                    <a:pt x="402" y="404"/>
                  </a:lnTo>
                  <a:lnTo>
                    <a:pt x="517" y="404"/>
                  </a:lnTo>
                  <a:lnTo>
                    <a:pt x="643" y="404"/>
                  </a:lnTo>
                  <a:lnTo>
                    <a:pt x="844" y="202"/>
                  </a:lnTo>
                  <a:lnTo>
                    <a:pt x="844" y="202"/>
                  </a:lnTo>
                  <a:lnTo>
                    <a:pt x="844" y="202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xmlns="" id="{8F543B4F-4E5E-4E77-A9A0-35B4191B27E5}"/>
              </a:ext>
            </a:extLst>
          </p:cNvPr>
          <p:cNvCxnSpPr/>
          <p:nvPr/>
        </p:nvCxnSpPr>
        <p:spPr>
          <a:xfrm flipV="1">
            <a:off x="4535779" y="4149663"/>
            <a:ext cx="0" cy="543817"/>
          </a:xfrm>
          <a:prstGeom prst="line">
            <a:avLst/>
          </a:prstGeom>
          <a:ln w="0">
            <a:solidFill>
              <a:schemeClr val="accent2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DD7A326B-FA27-4E28-85E1-657A003C68A5}"/>
              </a:ext>
            </a:extLst>
          </p:cNvPr>
          <p:cNvCxnSpPr/>
          <p:nvPr/>
        </p:nvCxnSpPr>
        <p:spPr>
          <a:xfrm flipV="1">
            <a:off x="7590097" y="4149663"/>
            <a:ext cx="0" cy="543817"/>
          </a:xfrm>
          <a:prstGeom prst="line">
            <a:avLst/>
          </a:prstGeom>
          <a:ln w="0">
            <a:solidFill>
              <a:schemeClr val="accent4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xmlns="" id="{4D566A82-4DFB-4EF2-AAB9-F0665035A706}"/>
              </a:ext>
            </a:extLst>
          </p:cNvPr>
          <p:cNvCxnSpPr/>
          <p:nvPr/>
        </p:nvCxnSpPr>
        <p:spPr>
          <a:xfrm flipV="1">
            <a:off x="2980172" y="2175022"/>
            <a:ext cx="0" cy="562697"/>
          </a:xfrm>
          <a:prstGeom prst="line">
            <a:avLst/>
          </a:prstGeom>
          <a:ln w="0">
            <a:solidFill>
              <a:schemeClr val="accent1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">
            <a:extLst>
              <a:ext uri="{FF2B5EF4-FFF2-40B4-BE49-F238E27FC236}">
                <a16:creationId xmlns:a16="http://schemas.microsoft.com/office/drawing/2014/main" xmlns="" id="{EEC8F0E7-6D73-43AD-A514-B35A088C8034}"/>
              </a:ext>
            </a:extLst>
          </p:cNvPr>
          <p:cNvCxnSpPr/>
          <p:nvPr/>
        </p:nvCxnSpPr>
        <p:spPr>
          <a:xfrm flipV="1">
            <a:off x="6029428" y="2175022"/>
            <a:ext cx="0" cy="562697"/>
          </a:xfrm>
          <a:prstGeom prst="line">
            <a:avLst/>
          </a:prstGeom>
          <a:ln w="0">
            <a:solidFill>
              <a:schemeClr val="accent3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51199595-62BA-4EC8-B6AE-5E75CCC0632A}"/>
              </a:ext>
            </a:extLst>
          </p:cNvPr>
          <p:cNvCxnSpPr/>
          <p:nvPr/>
        </p:nvCxnSpPr>
        <p:spPr>
          <a:xfrm flipV="1">
            <a:off x="9068613" y="2175022"/>
            <a:ext cx="0" cy="562697"/>
          </a:xfrm>
          <a:prstGeom prst="line">
            <a:avLst/>
          </a:prstGeom>
          <a:ln w="0">
            <a:solidFill>
              <a:schemeClr val="accent5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šľíďè">
            <a:extLst>
              <a:ext uri="{FF2B5EF4-FFF2-40B4-BE49-F238E27FC236}">
                <a16:creationId xmlns:a16="http://schemas.microsoft.com/office/drawing/2014/main" xmlns="" id="{5C788103-4681-45E7-AA08-318021F3E260}"/>
              </a:ext>
            </a:extLst>
          </p:cNvPr>
          <p:cNvSpPr/>
          <p:nvPr/>
        </p:nvSpPr>
        <p:spPr bwMode="auto">
          <a:xfrm>
            <a:off x="2159680" y="1527650"/>
            <a:ext cx="2541979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3" name="iSlíďè">
            <a:extLst>
              <a:ext uri="{FF2B5EF4-FFF2-40B4-BE49-F238E27FC236}">
                <a16:creationId xmlns:a16="http://schemas.microsoft.com/office/drawing/2014/main" xmlns="" id="{6D605E1B-22CD-4B2F-A2BD-187825CC7A9D}"/>
              </a:ext>
            </a:extLst>
          </p:cNvPr>
          <p:cNvSpPr txBox="1"/>
          <p:nvPr/>
        </p:nvSpPr>
        <p:spPr bwMode="auto">
          <a:xfrm>
            <a:off x="2172777" y="119951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4" name="išľíďè">
            <a:extLst>
              <a:ext uri="{FF2B5EF4-FFF2-40B4-BE49-F238E27FC236}">
                <a16:creationId xmlns:a16="http://schemas.microsoft.com/office/drawing/2014/main" xmlns="" id="{42DC1F3F-4F9D-4B9D-8374-B2ADC48D5DB4}"/>
              </a:ext>
            </a:extLst>
          </p:cNvPr>
          <p:cNvSpPr/>
          <p:nvPr/>
        </p:nvSpPr>
        <p:spPr bwMode="auto">
          <a:xfrm>
            <a:off x="3823035" y="5277689"/>
            <a:ext cx="2541979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5" name="iSlíďè">
            <a:extLst>
              <a:ext uri="{FF2B5EF4-FFF2-40B4-BE49-F238E27FC236}">
                <a16:creationId xmlns:a16="http://schemas.microsoft.com/office/drawing/2014/main" xmlns="" id="{D495DF5B-98B4-4715-A2EA-CE8B21ED41CA}"/>
              </a:ext>
            </a:extLst>
          </p:cNvPr>
          <p:cNvSpPr txBox="1"/>
          <p:nvPr/>
        </p:nvSpPr>
        <p:spPr bwMode="auto">
          <a:xfrm>
            <a:off x="3836132" y="4949556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6" name="išľíďè">
            <a:extLst>
              <a:ext uri="{FF2B5EF4-FFF2-40B4-BE49-F238E27FC236}">
                <a16:creationId xmlns:a16="http://schemas.microsoft.com/office/drawing/2014/main" xmlns="" id="{52CD922E-B753-4CBB-9B0A-D2715E68041B}"/>
              </a:ext>
            </a:extLst>
          </p:cNvPr>
          <p:cNvSpPr/>
          <p:nvPr/>
        </p:nvSpPr>
        <p:spPr bwMode="auto">
          <a:xfrm>
            <a:off x="5285392" y="1521990"/>
            <a:ext cx="2541979" cy="9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7" name="iSlíďè">
            <a:extLst>
              <a:ext uri="{FF2B5EF4-FFF2-40B4-BE49-F238E27FC236}">
                <a16:creationId xmlns:a16="http://schemas.microsoft.com/office/drawing/2014/main" xmlns="" id="{24CFE111-8677-4329-98E7-D34E5C70FB67}"/>
              </a:ext>
            </a:extLst>
          </p:cNvPr>
          <p:cNvSpPr txBox="1"/>
          <p:nvPr/>
        </p:nvSpPr>
        <p:spPr bwMode="auto">
          <a:xfrm>
            <a:off x="5298489" y="1193857"/>
            <a:ext cx="1438709" cy="6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8" name="išľíďè">
            <a:extLst>
              <a:ext uri="{FF2B5EF4-FFF2-40B4-BE49-F238E27FC236}">
                <a16:creationId xmlns:a16="http://schemas.microsoft.com/office/drawing/2014/main" xmlns="" id="{B753147B-4B30-4BDB-A753-9079FE69CD7A}"/>
              </a:ext>
            </a:extLst>
          </p:cNvPr>
          <p:cNvSpPr/>
          <p:nvPr/>
        </p:nvSpPr>
        <p:spPr bwMode="auto">
          <a:xfrm>
            <a:off x="6906026" y="5244111"/>
            <a:ext cx="2541979" cy="9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iSlíďè">
            <a:extLst>
              <a:ext uri="{FF2B5EF4-FFF2-40B4-BE49-F238E27FC236}">
                <a16:creationId xmlns:a16="http://schemas.microsoft.com/office/drawing/2014/main" xmlns="" id="{10B162F7-C575-4898-8B7F-A156CEDFEFA9}"/>
              </a:ext>
            </a:extLst>
          </p:cNvPr>
          <p:cNvSpPr txBox="1"/>
          <p:nvPr/>
        </p:nvSpPr>
        <p:spPr bwMode="auto">
          <a:xfrm>
            <a:off x="6917731" y="4887537"/>
            <a:ext cx="1438709" cy="6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50" name="išľíďè">
            <a:extLst>
              <a:ext uri="{FF2B5EF4-FFF2-40B4-BE49-F238E27FC236}">
                <a16:creationId xmlns:a16="http://schemas.microsoft.com/office/drawing/2014/main" xmlns="" id="{BD79CB51-D629-43C2-8466-D73100D3140A}"/>
              </a:ext>
            </a:extLst>
          </p:cNvPr>
          <p:cNvSpPr/>
          <p:nvPr/>
        </p:nvSpPr>
        <p:spPr bwMode="auto">
          <a:xfrm>
            <a:off x="8394636" y="1550431"/>
            <a:ext cx="2541979" cy="9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1" name="iSlíďè">
            <a:extLst>
              <a:ext uri="{FF2B5EF4-FFF2-40B4-BE49-F238E27FC236}">
                <a16:creationId xmlns:a16="http://schemas.microsoft.com/office/drawing/2014/main" xmlns="" id="{1C42D8E6-C26D-40E8-B9C6-4245ECA30160}"/>
              </a:ext>
            </a:extLst>
          </p:cNvPr>
          <p:cNvSpPr txBox="1"/>
          <p:nvPr/>
        </p:nvSpPr>
        <p:spPr bwMode="auto">
          <a:xfrm>
            <a:off x="8406341" y="1193857"/>
            <a:ext cx="1438709" cy="6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93559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5747965" y="1946238"/>
            <a:ext cx="428908" cy="4778617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5853951" y="2776637"/>
            <a:ext cx="2705752" cy="394822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390249" y="3570686"/>
            <a:ext cx="2705752" cy="3154169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5855249" y="4011824"/>
            <a:ext cx="2400748" cy="2713029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033360" y="4701209"/>
            <a:ext cx="2062640" cy="2158408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178441" y="5229081"/>
            <a:ext cx="383883" cy="38395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266115" y="2213039"/>
            <a:ext cx="428751" cy="428831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238065" y="4123953"/>
            <a:ext cx="438601" cy="32901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280496" y="4538057"/>
            <a:ext cx="392544" cy="395288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240310" y="3329899"/>
            <a:ext cx="351180" cy="329015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išľíďè">
            <a:extLst>
              <a:ext uri="{FF2B5EF4-FFF2-40B4-BE49-F238E27FC236}">
                <a16:creationId xmlns:a16="http://schemas.microsoft.com/office/drawing/2014/main" xmlns="" id="{2C110047-9787-4866-A2C3-73821CEB91B2}"/>
              </a:ext>
            </a:extLst>
          </p:cNvPr>
          <p:cNvSpPr/>
          <p:nvPr/>
        </p:nvSpPr>
        <p:spPr bwMode="auto">
          <a:xfrm>
            <a:off x="2925403" y="208438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8" name="iSlíďè">
            <a:extLst>
              <a:ext uri="{FF2B5EF4-FFF2-40B4-BE49-F238E27FC236}">
                <a16:creationId xmlns:a16="http://schemas.microsoft.com/office/drawing/2014/main" xmlns="" id="{7B33C987-F63D-4274-B26A-163BC375E1C7}"/>
              </a:ext>
            </a:extLst>
          </p:cNvPr>
          <p:cNvSpPr txBox="1"/>
          <p:nvPr/>
        </p:nvSpPr>
        <p:spPr bwMode="auto">
          <a:xfrm>
            <a:off x="3366494" y="17500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19" name="išľíďè">
            <a:extLst>
              <a:ext uri="{FF2B5EF4-FFF2-40B4-BE49-F238E27FC236}">
                <a16:creationId xmlns:a16="http://schemas.microsoft.com/office/drawing/2014/main" xmlns="" id="{A48EE71B-35F1-431C-BDF5-E0A64A071303}"/>
              </a:ext>
            </a:extLst>
          </p:cNvPr>
          <p:cNvSpPr/>
          <p:nvPr/>
        </p:nvSpPr>
        <p:spPr bwMode="auto">
          <a:xfrm>
            <a:off x="935429" y="401182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0" name="iSlíďè">
            <a:extLst>
              <a:ext uri="{FF2B5EF4-FFF2-40B4-BE49-F238E27FC236}">
                <a16:creationId xmlns:a16="http://schemas.microsoft.com/office/drawing/2014/main" xmlns="" id="{66740734-07ED-4A93-8201-2582AD091119}"/>
              </a:ext>
            </a:extLst>
          </p:cNvPr>
          <p:cNvSpPr txBox="1"/>
          <p:nvPr/>
        </p:nvSpPr>
        <p:spPr bwMode="auto">
          <a:xfrm>
            <a:off x="1376520" y="367745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1" name="išľíďè">
            <a:extLst>
              <a:ext uri="{FF2B5EF4-FFF2-40B4-BE49-F238E27FC236}">
                <a16:creationId xmlns:a16="http://schemas.microsoft.com/office/drawing/2014/main" xmlns="" id="{596464E7-B703-44BD-BA04-FFCF4ECF0E97}"/>
              </a:ext>
            </a:extLst>
          </p:cNvPr>
          <p:cNvSpPr/>
          <p:nvPr/>
        </p:nvSpPr>
        <p:spPr bwMode="auto">
          <a:xfrm>
            <a:off x="1710356" y="520115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2" name="iSlíďè">
            <a:extLst>
              <a:ext uri="{FF2B5EF4-FFF2-40B4-BE49-F238E27FC236}">
                <a16:creationId xmlns:a16="http://schemas.microsoft.com/office/drawing/2014/main" xmlns="" id="{81846F07-7BFA-4ED9-A369-10DBEB8C5EB5}"/>
              </a:ext>
            </a:extLst>
          </p:cNvPr>
          <p:cNvSpPr txBox="1"/>
          <p:nvPr/>
        </p:nvSpPr>
        <p:spPr bwMode="auto">
          <a:xfrm>
            <a:off x="2151447" y="48667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3" name="išľíďè">
            <a:extLst>
              <a:ext uri="{FF2B5EF4-FFF2-40B4-BE49-F238E27FC236}">
                <a16:creationId xmlns:a16="http://schemas.microsoft.com/office/drawing/2014/main" xmlns="" id="{06124A7C-968A-4BA8-8DC9-6B74E336F789}"/>
              </a:ext>
            </a:extLst>
          </p:cNvPr>
          <p:cNvSpPr/>
          <p:nvPr/>
        </p:nvSpPr>
        <p:spPr bwMode="auto">
          <a:xfrm>
            <a:off x="8452769" y="313619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" name="iSlíďè">
            <a:extLst>
              <a:ext uri="{FF2B5EF4-FFF2-40B4-BE49-F238E27FC236}">
                <a16:creationId xmlns:a16="http://schemas.microsoft.com/office/drawing/2014/main" xmlns="" id="{17D70E73-CFF5-4FA3-BC6C-DD3AE48A924D}"/>
              </a:ext>
            </a:extLst>
          </p:cNvPr>
          <p:cNvSpPr txBox="1"/>
          <p:nvPr/>
        </p:nvSpPr>
        <p:spPr bwMode="auto">
          <a:xfrm>
            <a:off x="8893860" y="280181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5" name="išľíďè">
            <a:extLst>
              <a:ext uri="{FF2B5EF4-FFF2-40B4-BE49-F238E27FC236}">
                <a16:creationId xmlns:a16="http://schemas.microsoft.com/office/drawing/2014/main" xmlns="" id="{F290B43C-A7F2-4CC1-84D6-F7C7DFF66AD1}"/>
              </a:ext>
            </a:extLst>
          </p:cNvPr>
          <p:cNvSpPr/>
          <p:nvPr/>
        </p:nvSpPr>
        <p:spPr bwMode="auto">
          <a:xfrm>
            <a:off x="8310336" y="442246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6" name="iSlíďè">
            <a:extLst>
              <a:ext uri="{FF2B5EF4-FFF2-40B4-BE49-F238E27FC236}">
                <a16:creationId xmlns:a16="http://schemas.microsoft.com/office/drawing/2014/main" xmlns="" id="{09E72B2F-B121-4FC7-8B91-CD2BA4E26C4F}"/>
              </a:ext>
            </a:extLst>
          </p:cNvPr>
          <p:cNvSpPr txBox="1"/>
          <p:nvPr/>
        </p:nvSpPr>
        <p:spPr bwMode="auto">
          <a:xfrm>
            <a:off x="8751427" y="408809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15771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6"/>
          <p:cNvGrpSpPr/>
          <p:nvPr/>
        </p:nvGrpSpPr>
        <p:grpSpPr>
          <a:xfrm>
            <a:off x="1290900" y="1453796"/>
            <a:ext cx="4504448" cy="3843544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6577700" y="3013707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6577700" y="3013707"/>
            <a:ext cx="2022871" cy="3278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6714516" y="3033079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61" name="Rectangle 160"/>
          <p:cNvSpPr/>
          <p:nvPr/>
        </p:nvSpPr>
        <p:spPr>
          <a:xfrm>
            <a:off x="6577700" y="4493537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577700" y="4493537"/>
            <a:ext cx="1665891" cy="3278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6714516" y="4514255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6577700" y="3997342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577703" y="3997342"/>
            <a:ext cx="3014473" cy="327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6714516" y="4016715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6577700" y="3501634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6577702" y="3501634"/>
            <a:ext cx="2379848" cy="327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6714516" y="3521007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3" name="Group 169"/>
          <p:cNvGrpSpPr/>
          <p:nvPr/>
        </p:nvGrpSpPr>
        <p:grpSpPr>
          <a:xfrm>
            <a:off x="6077974" y="3485534"/>
            <a:ext cx="331544" cy="332175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76"/>
          <p:cNvGrpSpPr/>
          <p:nvPr/>
        </p:nvGrpSpPr>
        <p:grpSpPr>
          <a:xfrm>
            <a:off x="6106816" y="4502211"/>
            <a:ext cx="281733" cy="321964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81"/>
          <p:cNvGrpSpPr/>
          <p:nvPr/>
        </p:nvGrpSpPr>
        <p:grpSpPr>
          <a:xfrm>
            <a:off x="6137987" y="3008518"/>
            <a:ext cx="227829" cy="332175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84"/>
          <p:cNvGrpSpPr/>
          <p:nvPr/>
        </p:nvGrpSpPr>
        <p:grpSpPr>
          <a:xfrm>
            <a:off x="6119795" y="3993870"/>
            <a:ext cx="248797" cy="332175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089126" y="1547576"/>
            <a:ext cx="1785803" cy="333441"/>
          </a:xfrm>
          <a:prstGeom prst="rect">
            <a:avLst/>
          </a:prstGeom>
          <a:noFill/>
        </p:spPr>
        <p:txBody>
          <a:bodyPr wrap="square" lIns="91396" tIns="45696" rIns="91396" bIns="456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6577700" y="4967959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6577700" y="4967959"/>
            <a:ext cx="3756429" cy="3278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6714516" y="4987329"/>
            <a:ext cx="716715" cy="375770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467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31" name="Group 194"/>
          <p:cNvGrpSpPr/>
          <p:nvPr/>
        </p:nvGrpSpPr>
        <p:grpSpPr>
          <a:xfrm>
            <a:off x="6112496" y="4982416"/>
            <a:ext cx="297021" cy="317136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070697" y="1836922"/>
            <a:ext cx="4694344" cy="535483"/>
          </a:xfrm>
          <a:prstGeom prst="rect">
            <a:avLst/>
          </a:prstGeom>
          <a:noFill/>
        </p:spPr>
        <p:txBody>
          <a:bodyPr wrap="square" lIns="91396" tIns="45696" rIns="91396" bIns="456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32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A111041-F6E0-43D6-89D9-CCDEB9CBDE81}"/>
              </a:ext>
            </a:extLst>
          </p:cNvPr>
          <p:cNvGrpSpPr/>
          <p:nvPr/>
        </p:nvGrpSpPr>
        <p:grpSpPr>
          <a:xfrm>
            <a:off x="3411837" y="1723425"/>
            <a:ext cx="5346284" cy="3682004"/>
            <a:chOff x="3033218" y="1945814"/>
            <a:chExt cx="6139039" cy="4227977"/>
          </a:xfrm>
        </p:grpSpPr>
        <p:grpSp>
          <p:nvGrpSpPr>
            <p:cNvPr id="2" name="组合 1"/>
            <p:cNvGrpSpPr/>
            <p:nvPr/>
          </p:nvGrpSpPr>
          <p:grpSpPr>
            <a:xfrm>
              <a:off x="4159780" y="1945814"/>
              <a:ext cx="3851024" cy="4227977"/>
              <a:chOff x="3119835" y="1459360"/>
              <a:chExt cx="2888268" cy="317098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708758" y="1971672"/>
                <a:ext cx="1731780" cy="2658671"/>
                <a:chOff x="2043906" y="2184400"/>
                <a:chExt cx="2185988" cy="3355982"/>
              </a:xfrm>
            </p:grpSpPr>
            <p:grpSp>
              <p:nvGrpSpPr>
                <p:cNvPr id="30" name="组合 29"/>
                <p:cNvGrpSpPr>
                  <a:grpSpLocks noChangeAspect="1"/>
                </p:cNvGrpSpPr>
                <p:nvPr/>
              </p:nvGrpSpPr>
              <p:grpSpPr bwMode="auto">
                <a:xfrm>
                  <a:off x="2043906" y="2184400"/>
                  <a:ext cx="2185988" cy="2435225"/>
                  <a:chOff x="1068" y="723"/>
                  <a:chExt cx="1377" cy="1534"/>
                </a:xfrm>
              </p:grpSpPr>
              <p:sp>
                <p:nvSpPr>
                  <p:cNvPr id="48" name="任意多边形: 形状 47"/>
                  <p:cNvSpPr/>
                  <p:nvPr/>
                </p:nvSpPr>
                <p:spPr bwMode="auto">
                  <a:xfrm>
                    <a:off x="1068" y="723"/>
                    <a:ext cx="1377" cy="1534"/>
                  </a:xfrm>
                  <a:custGeom>
                    <a:avLst/>
                    <a:gdLst>
                      <a:gd name="T0" fmla="*/ 290 w 580"/>
                      <a:gd name="T1" fmla="*/ 0 h 646"/>
                      <a:gd name="T2" fmla="*/ 290 w 580"/>
                      <a:gd name="T3" fmla="*/ 0 h 646"/>
                      <a:gd name="T4" fmla="*/ 290 w 580"/>
                      <a:gd name="T5" fmla="*/ 0 h 646"/>
                      <a:gd name="T6" fmla="*/ 289 w 580"/>
                      <a:gd name="T7" fmla="*/ 0 h 646"/>
                      <a:gd name="T8" fmla="*/ 289 w 580"/>
                      <a:gd name="T9" fmla="*/ 0 h 646"/>
                      <a:gd name="T10" fmla="*/ 0 w 580"/>
                      <a:gd name="T11" fmla="*/ 290 h 646"/>
                      <a:gd name="T12" fmla="*/ 58 w 580"/>
                      <a:gd name="T13" fmla="*/ 464 h 646"/>
                      <a:gd name="T14" fmla="*/ 175 w 580"/>
                      <a:gd name="T15" fmla="*/ 646 h 646"/>
                      <a:gd name="T16" fmla="*/ 405 w 580"/>
                      <a:gd name="T17" fmla="*/ 646 h 646"/>
                      <a:gd name="T18" fmla="*/ 521 w 580"/>
                      <a:gd name="T19" fmla="*/ 464 h 646"/>
                      <a:gd name="T20" fmla="*/ 580 w 580"/>
                      <a:gd name="T21" fmla="*/ 290 h 646"/>
                      <a:gd name="T22" fmla="*/ 290 w 580"/>
                      <a:gd name="T23" fmla="*/ 0 h 6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80" h="646">
                        <a:moveTo>
                          <a:pt x="290" y="0"/>
                        </a:move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89" y="0"/>
                        </a:cubicBezTo>
                        <a:cubicBezTo>
                          <a:pt x="289" y="0"/>
                          <a:pt x="289" y="0"/>
                          <a:pt x="289" y="0"/>
                        </a:cubicBezTo>
                        <a:cubicBezTo>
                          <a:pt x="129" y="0"/>
                          <a:pt x="0" y="130"/>
                          <a:pt x="0" y="290"/>
                        </a:cubicBezTo>
                        <a:cubicBezTo>
                          <a:pt x="0" y="355"/>
                          <a:pt x="21" y="416"/>
                          <a:pt x="58" y="464"/>
                        </a:cubicBezTo>
                        <a:cubicBezTo>
                          <a:pt x="84" y="499"/>
                          <a:pt x="164" y="583"/>
                          <a:pt x="175" y="646"/>
                        </a:cubicBezTo>
                        <a:cubicBezTo>
                          <a:pt x="405" y="646"/>
                          <a:pt x="405" y="646"/>
                          <a:pt x="405" y="646"/>
                        </a:cubicBezTo>
                        <a:cubicBezTo>
                          <a:pt x="415" y="583"/>
                          <a:pt x="495" y="499"/>
                          <a:pt x="521" y="464"/>
                        </a:cubicBezTo>
                        <a:cubicBezTo>
                          <a:pt x="558" y="416"/>
                          <a:pt x="580" y="355"/>
                          <a:pt x="580" y="290"/>
                        </a:cubicBezTo>
                        <a:cubicBezTo>
                          <a:pt x="580" y="130"/>
                          <a:pt x="450" y="0"/>
                          <a:pt x="290" y="0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9" name="任意多边形: 形状 48"/>
                  <p:cNvSpPr/>
                  <p:nvPr/>
                </p:nvSpPr>
                <p:spPr bwMode="auto">
                  <a:xfrm>
                    <a:off x="1555" y="1599"/>
                    <a:ext cx="401" cy="658"/>
                  </a:xfrm>
                  <a:custGeom>
                    <a:avLst/>
                    <a:gdLst>
                      <a:gd name="T0" fmla="*/ 165 w 169"/>
                      <a:gd name="T1" fmla="*/ 0 h 277"/>
                      <a:gd name="T2" fmla="*/ 161 w 169"/>
                      <a:gd name="T3" fmla="*/ 3 h 277"/>
                      <a:gd name="T4" fmla="*/ 159 w 169"/>
                      <a:gd name="T5" fmla="*/ 10 h 277"/>
                      <a:gd name="T6" fmla="*/ 129 w 169"/>
                      <a:gd name="T7" fmla="*/ 10 h 277"/>
                      <a:gd name="T8" fmla="*/ 123 w 169"/>
                      <a:gd name="T9" fmla="*/ 6 h 277"/>
                      <a:gd name="T10" fmla="*/ 46 w 169"/>
                      <a:gd name="T11" fmla="*/ 6 h 277"/>
                      <a:gd name="T12" fmla="*/ 41 w 169"/>
                      <a:gd name="T13" fmla="*/ 10 h 277"/>
                      <a:gd name="T14" fmla="*/ 10 w 169"/>
                      <a:gd name="T15" fmla="*/ 10 h 277"/>
                      <a:gd name="T16" fmla="*/ 9 w 169"/>
                      <a:gd name="T17" fmla="*/ 3 h 277"/>
                      <a:gd name="T18" fmla="*/ 4 w 169"/>
                      <a:gd name="T19" fmla="*/ 0 h 277"/>
                      <a:gd name="T20" fmla="*/ 1 w 169"/>
                      <a:gd name="T21" fmla="*/ 5 h 277"/>
                      <a:gd name="T22" fmla="*/ 47 w 169"/>
                      <a:gd name="T23" fmla="*/ 201 h 277"/>
                      <a:gd name="T24" fmla="*/ 41 w 169"/>
                      <a:gd name="T25" fmla="*/ 277 h 277"/>
                      <a:gd name="T26" fmla="*/ 128 w 169"/>
                      <a:gd name="T27" fmla="*/ 277 h 277"/>
                      <a:gd name="T28" fmla="*/ 122 w 169"/>
                      <a:gd name="T29" fmla="*/ 201 h 277"/>
                      <a:gd name="T30" fmla="*/ 168 w 169"/>
                      <a:gd name="T31" fmla="*/ 5 h 277"/>
                      <a:gd name="T32" fmla="*/ 165 w 169"/>
                      <a:gd name="T33" fmla="*/ 0 h 277"/>
                      <a:gd name="T34" fmla="*/ 101 w 169"/>
                      <a:gd name="T35" fmla="*/ 180 h 277"/>
                      <a:gd name="T36" fmla="*/ 69 w 169"/>
                      <a:gd name="T37" fmla="*/ 180 h 277"/>
                      <a:gd name="T38" fmla="*/ 69 w 169"/>
                      <a:gd name="T39" fmla="*/ 112 h 277"/>
                      <a:gd name="T40" fmla="*/ 101 w 169"/>
                      <a:gd name="T41" fmla="*/ 112 h 277"/>
                      <a:gd name="T42" fmla="*/ 101 w 169"/>
                      <a:gd name="T43" fmla="*/ 180 h 277"/>
                      <a:gd name="T44" fmla="*/ 119 w 169"/>
                      <a:gd name="T45" fmla="*/ 180 h 277"/>
                      <a:gd name="T46" fmla="*/ 113 w 169"/>
                      <a:gd name="T47" fmla="*/ 180 h 277"/>
                      <a:gd name="T48" fmla="*/ 113 w 169"/>
                      <a:gd name="T49" fmla="*/ 100 h 277"/>
                      <a:gd name="T50" fmla="*/ 107 w 169"/>
                      <a:gd name="T51" fmla="*/ 94 h 277"/>
                      <a:gd name="T52" fmla="*/ 101 w 169"/>
                      <a:gd name="T53" fmla="*/ 100 h 277"/>
                      <a:gd name="T54" fmla="*/ 101 w 169"/>
                      <a:gd name="T55" fmla="*/ 104 h 277"/>
                      <a:gd name="T56" fmla="*/ 69 w 169"/>
                      <a:gd name="T57" fmla="*/ 104 h 277"/>
                      <a:gd name="T58" fmla="*/ 69 w 169"/>
                      <a:gd name="T59" fmla="*/ 100 h 277"/>
                      <a:gd name="T60" fmla="*/ 63 w 169"/>
                      <a:gd name="T61" fmla="*/ 94 h 277"/>
                      <a:gd name="T62" fmla="*/ 57 w 169"/>
                      <a:gd name="T63" fmla="*/ 100 h 277"/>
                      <a:gd name="T64" fmla="*/ 57 w 169"/>
                      <a:gd name="T65" fmla="*/ 180 h 277"/>
                      <a:gd name="T66" fmla="*/ 50 w 169"/>
                      <a:gd name="T67" fmla="*/ 180 h 277"/>
                      <a:gd name="T68" fmla="*/ 11 w 169"/>
                      <a:gd name="T69" fmla="*/ 14 h 277"/>
                      <a:gd name="T70" fmla="*/ 41 w 169"/>
                      <a:gd name="T71" fmla="*/ 14 h 277"/>
                      <a:gd name="T72" fmla="*/ 46 w 169"/>
                      <a:gd name="T73" fmla="*/ 18 h 277"/>
                      <a:gd name="T74" fmla="*/ 123 w 169"/>
                      <a:gd name="T75" fmla="*/ 18 h 277"/>
                      <a:gd name="T76" fmla="*/ 129 w 169"/>
                      <a:gd name="T77" fmla="*/ 14 h 277"/>
                      <a:gd name="T78" fmla="*/ 158 w 169"/>
                      <a:gd name="T79" fmla="*/ 14 h 277"/>
                      <a:gd name="T80" fmla="*/ 119 w 169"/>
                      <a:gd name="T81" fmla="*/ 180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9" h="277">
                        <a:moveTo>
                          <a:pt x="165" y="0"/>
                        </a:moveTo>
                        <a:cubicBezTo>
                          <a:pt x="163" y="0"/>
                          <a:pt x="161" y="1"/>
                          <a:pt x="161" y="3"/>
                        </a:cubicBezTo>
                        <a:cubicBezTo>
                          <a:pt x="159" y="10"/>
                          <a:pt x="159" y="10"/>
                          <a:pt x="159" y="10"/>
                        </a:cubicBezTo>
                        <a:cubicBezTo>
                          <a:pt x="129" y="10"/>
                          <a:pt x="129" y="10"/>
                          <a:pt x="129" y="10"/>
                        </a:cubicBezTo>
                        <a:cubicBezTo>
                          <a:pt x="128" y="8"/>
                          <a:pt x="126" y="6"/>
                          <a:pt x="123" y="6"/>
                        </a:cubicBezTo>
                        <a:cubicBezTo>
                          <a:pt x="46" y="6"/>
                          <a:pt x="46" y="6"/>
                          <a:pt x="46" y="6"/>
                        </a:cubicBezTo>
                        <a:cubicBezTo>
                          <a:pt x="44" y="6"/>
                          <a:pt x="41" y="8"/>
                          <a:pt x="41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8" y="1"/>
                          <a:pt x="6" y="0"/>
                          <a:pt x="4" y="0"/>
                        </a:cubicBezTo>
                        <a:cubicBezTo>
                          <a:pt x="2" y="1"/>
                          <a:pt x="0" y="3"/>
                          <a:pt x="1" y="5"/>
                        </a:cubicBezTo>
                        <a:cubicBezTo>
                          <a:pt x="47" y="201"/>
                          <a:pt x="47" y="201"/>
                          <a:pt x="47" y="201"/>
                        </a:cubicBezTo>
                        <a:cubicBezTo>
                          <a:pt x="41" y="277"/>
                          <a:pt x="41" y="277"/>
                          <a:pt x="41" y="277"/>
                        </a:cubicBezTo>
                        <a:cubicBezTo>
                          <a:pt x="128" y="277"/>
                          <a:pt x="128" y="277"/>
                          <a:pt x="128" y="277"/>
                        </a:cubicBezTo>
                        <a:cubicBezTo>
                          <a:pt x="122" y="201"/>
                          <a:pt x="122" y="201"/>
                          <a:pt x="122" y="201"/>
                        </a:cubicBezTo>
                        <a:cubicBezTo>
                          <a:pt x="168" y="5"/>
                          <a:pt x="168" y="5"/>
                          <a:pt x="168" y="5"/>
                        </a:cubicBezTo>
                        <a:cubicBezTo>
                          <a:pt x="169" y="3"/>
                          <a:pt x="168" y="1"/>
                          <a:pt x="165" y="0"/>
                        </a:cubicBezTo>
                        <a:close/>
                        <a:moveTo>
                          <a:pt x="101" y="180"/>
                        </a:moveTo>
                        <a:cubicBezTo>
                          <a:pt x="69" y="180"/>
                          <a:pt x="69" y="180"/>
                          <a:pt x="69" y="180"/>
                        </a:cubicBezTo>
                        <a:cubicBezTo>
                          <a:pt x="69" y="112"/>
                          <a:pt x="69" y="112"/>
                          <a:pt x="69" y="112"/>
                        </a:cubicBezTo>
                        <a:cubicBezTo>
                          <a:pt x="101" y="112"/>
                          <a:pt x="101" y="112"/>
                          <a:pt x="101" y="112"/>
                        </a:cubicBezTo>
                        <a:lnTo>
                          <a:pt x="101" y="180"/>
                        </a:lnTo>
                        <a:close/>
                        <a:moveTo>
                          <a:pt x="119" y="180"/>
                        </a:moveTo>
                        <a:cubicBezTo>
                          <a:pt x="113" y="180"/>
                          <a:pt x="113" y="180"/>
                          <a:pt x="113" y="180"/>
                        </a:cubicBezTo>
                        <a:cubicBezTo>
                          <a:pt x="113" y="100"/>
                          <a:pt x="113" y="100"/>
                          <a:pt x="113" y="100"/>
                        </a:cubicBezTo>
                        <a:cubicBezTo>
                          <a:pt x="113" y="97"/>
                          <a:pt x="110" y="94"/>
                          <a:pt x="107" y="94"/>
                        </a:cubicBezTo>
                        <a:cubicBezTo>
                          <a:pt x="103" y="94"/>
                          <a:pt x="101" y="97"/>
                          <a:pt x="101" y="100"/>
                        </a:cubicBezTo>
                        <a:cubicBezTo>
                          <a:pt x="101" y="104"/>
                          <a:pt x="101" y="104"/>
                          <a:pt x="101" y="104"/>
                        </a:cubicBezTo>
                        <a:cubicBezTo>
                          <a:pt x="69" y="104"/>
                          <a:pt x="69" y="104"/>
                          <a:pt x="69" y="104"/>
                        </a:cubicBezTo>
                        <a:cubicBezTo>
                          <a:pt x="69" y="100"/>
                          <a:pt x="69" y="100"/>
                          <a:pt x="69" y="100"/>
                        </a:cubicBezTo>
                        <a:cubicBezTo>
                          <a:pt x="69" y="97"/>
                          <a:pt x="66" y="94"/>
                          <a:pt x="63" y="94"/>
                        </a:cubicBezTo>
                        <a:cubicBezTo>
                          <a:pt x="59" y="94"/>
                          <a:pt x="57" y="97"/>
                          <a:pt x="57" y="100"/>
                        </a:cubicBezTo>
                        <a:cubicBezTo>
                          <a:pt x="57" y="180"/>
                          <a:pt x="57" y="180"/>
                          <a:pt x="57" y="180"/>
                        </a:cubicBezTo>
                        <a:cubicBezTo>
                          <a:pt x="50" y="180"/>
                          <a:pt x="50" y="180"/>
                          <a:pt x="50" y="180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41" y="14"/>
                          <a:pt x="41" y="14"/>
                          <a:pt x="41" y="14"/>
                        </a:cubicBezTo>
                        <a:cubicBezTo>
                          <a:pt x="41" y="16"/>
                          <a:pt x="44" y="18"/>
                          <a:pt x="46" y="18"/>
                        </a:cubicBezTo>
                        <a:cubicBezTo>
                          <a:pt x="123" y="18"/>
                          <a:pt x="123" y="18"/>
                          <a:pt x="123" y="18"/>
                        </a:cubicBezTo>
                        <a:cubicBezTo>
                          <a:pt x="126" y="18"/>
                          <a:pt x="128" y="16"/>
                          <a:pt x="129" y="14"/>
                        </a:cubicBezTo>
                        <a:cubicBezTo>
                          <a:pt x="158" y="14"/>
                          <a:pt x="158" y="14"/>
                          <a:pt x="158" y="14"/>
                        </a:cubicBezTo>
                        <a:lnTo>
                          <a:pt x="119" y="180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  <a:alpha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  <p:grpSp>
              <p:nvGrpSpPr>
                <p:cNvPr id="31" name="组合 30"/>
                <p:cNvGrpSpPr>
                  <a:grpSpLocks noChangeAspect="1"/>
                </p:cNvGrpSpPr>
                <p:nvPr/>
              </p:nvGrpSpPr>
              <p:grpSpPr bwMode="auto">
                <a:xfrm>
                  <a:off x="2590801" y="4610106"/>
                  <a:ext cx="1092200" cy="930276"/>
                  <a:chOff x="3594" y="2904"/>
                  <a:chExt cx="688" cy="586"/>
                </a:xfrm>
              </p:grpSpPr>
              <p:sp>
                <p:nvSpPr>
                  <p:cNvPr id="32" name="矩形 31"/>
                  <p:cNvSpPr/>
                  <p:nvPr/>
                </p:nvSpPr>
                <p:spPr bwMode="auto">
                  <a:xfrm>
                    <a:off x="3653" y="2907"/>
                    <a:ext cx="570" cy="497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 bwMode="auto">
                  <a:xfrm>
                    <a:off x="3653" y="3404"/>
                    <a:ext cx="570" cy="62"/>
                  </a:xfrm>
                  <a:custGeom>
                    <a:avLst/>
                    <a:gdLst>
                      <a:gd name="T0" fmla="*/ 0 w 570"/>
                      <a:gd name="T1" fmla="*/ 0 h 62"/>
                      <a:gd name="T2" fmla="*/ 570 w 570"/>
                      <a:gd name="T3" fmla="*/ 0 h 62"/>
                      <a:gd name="T4" fmla="*/ 527 w 570"/>
                      <a:gd name="T5" fmla="*/ 62 h 62"/>
                      <a:gd name="T6" fmla="*/ 43 w 570"/>
                      <a:gd name="T7" fmla="*/ 62 h 62"/>
                      <a:gd name="T8" fmla="*/ 0 w 570"/>
                      <a:gd name="T9" fmla="*/ 0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0" h="62">
                        <a:moveTo>
                          <a:pt x="0" y="0"/>
                        </a:moveTo>
                        <a:lnTo>
                          <a:pt x="570" y="0"/>
                        </a:lnTo>
                        <a:lnTo>
                          <a:pt x="527" y="62"/>
                        </a:lnTo>
                        <a:lnTo>
                          <a:pt x="43" y="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 bwMode="auto">
                  <a:xfrm>
                    <a:off x="3594" y="2904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 bwMode="auto">
                  <a:xfrm>
                    <a:off x="3594" y="3030"/>
                    <a:ext cx="688" cy="123"/>
                  </a:xfrm>
                  <a:custGeom>
                    <a:avLst/>
                    <a:gdLst>
                      <a:gd name="T0" fmla="*/ 290 w 290"/>
                      <a:gd name="T1" fmla="*/ 19 h 52"/>
                      <a:gd name="T2" fmla="*/ 267 w 290"/>
                      <a:gd name="T3" fmla="*/ 40 h 52"/>
                      <a:gd name="T4" fmla="*/ 23 w 290"/>
                      <a:gd name="T5" fmla="*/ 52 h 52"/>
                      <a:gd name="T6" fmla="*/ 0 w 290"/>
                      <a:gd name="T7" fmla="*/ 33 h 52"/>
                      <a:gd name="T8" fmla="*/ 0 w 290"/>
                      <a:gd name="T9" fmla="*/ 33 h 52"/>
                      <a:gd name="T10" fmla="*/ 23 w 290"/>
                      <a:gd name="T11" fmla="*/ 12 h 52"/>
                      <a:gd name="T12" fmla="*/ 267 w 290"/>
                      <a:gd name="T13" fmla="*/ 0 h 52"/>
                      <a:gd name="T14" fmla="*/ 290 w 290"/>
                      <a:gd name="T15" fmla="*/ 19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2">
                        <a:moveTo>
                          <a:pt x="290" y="19"/>
                        </a:moveTo>
                        <a:cubicBezTo>
                          <a:pt x="290" y="30"/>
                          <a:pt x="280" y="40"/>
                          <a:pt x="267" y="40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2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2"/>
                          <a:pt x="23" y="12"/>
                        </a:cubicBezTo>
                        <a:cubicBezTo>
                          <a:pt x="267" y="0"/>
                          <a:pt x="267" y="0"/>
                          <a:pt x="267" y="0"/>
                        </a:cubicBezTo>
                        <a:cubicBezTo>
                          <a:pt x="280" y="0"/>
                          <a:pt x="290" y="8"/>
                          <a:pt x="290" y="1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 bwMode="auto">
                  <a:xfrm>
                    <a:off x="3594" y="3153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 bwMode="auto">
                  <a:xfrm>
                    <a:off x="3594" y="3279"/>
                    <a:ext cx="688" cy="125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 bwMode="auto">
                  <a:xfrm>
                    <a:off x="3902" y="2904"/>
                    <a:ext cx="380" cy="112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 bwMode="auto">
                  <a:xfrm>
                    <a:off x="3902" y="3030"/>
                    <a:ext cx="380" cy="111"/>
                  </a:xfrm>
                  <a:custGeom>
                    <a:avLst/>
                    <a:gdLst>
                      <a:gd name="T0" fmla="*/ 137 w 160"/>
                      <a:gd name="T1" fmla="*/ 0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0 h 47"/>
                      <a:gd name="T10" fmla="*/ 160 w 160"/>
                      <a:gd name="T11" fmla="*/ 19 h 47"/>
                      <a:gd name="T12" fmla="*/ 137 w 160"/>
                      <a:gd name="T13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0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6"/>
                          <a:pt x="15" y="15"/>
                          <a:pt x="15" y="26"/>
                        </a:cubicBezTo>
                        <a:cubicBezTo>
                          <a:pt x="15" y="37"/>
                          <a:pt x="8" y="46"/>
                          <a:pt x="0" y="47"/>
                        </a:cubicBezTo>
                        <a:cubicBezTo>
                          <a:pt x="137" y="40"/>
                          <a:pt x="137" y="40"/>
                          <a:pt x="137" y="40"/>
                        </a:cubicBezTo>
                        <a:cubicBezTo>
                          <a:pt x="150" y="40"/>
                          <a:pt x="160" y="30"/>
                          <a:pt x="160" y="19"/>
                        </a:cubicBezTo>
                        <a:cubicBezTo>
                          <a:pt x="160" y="8"/>
                          <a:pt x="150" y="0"/>
                          <a:pt x="13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 bwMode="auto">
                  <a:xfrm>
                    <a:off x="3902" y="3153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7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6"/>
                          <a:pt x="15" y="27"/>
                        </a:cubicBezTo>
                        <a:cubicBezTo>
                          <a:pt x="15" y="38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 bwMode="auto">
                  <a:xfrm>
                    <a:off x="3902" y="3279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2" name="任意多边形: 形状 41"/>
                  <p:cNvSpPr/>
                  <p:nvPr/>
                </p:nvSpPr>
                <p:spPr bwMode="auto">
                  <a:xfrm>
                    <a:off x="3902" y="3376"/>
                    <a:ext cx="321" cy="28"/>
                  </a:xfrm>
                  <a:custGeom>
                    <a:avLst/>
                    <a:gdLst>
                      <a:gd name="T0" fmla="*/ 0 w 321"/>
                      <a:gd name="T1" fmla="*/ 28 h 28"/>
                      <a:gd name="T2" fmla="*/ 321 w 321"/>
                      <a:gd name="T3" fmla="*/ 28 h 28"/>
                      <a:gd name="T4" fmla="*/ 321 w 321"/>
                      <a:gd name="T5" fmla="*/ 0 h 28"/>
                      <a:gd name="T6" fmla="*/ 0 w 321"/>
                      <a:gd name="T7" fmla="*/ 14 h 28"/>
                      <a:gd name="T8" fmla="*/ 0 w 321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28">
                        <a:moveTo>
                          <a:pt x="0" y="28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 bwMode="auto">
                  <a:xfrm>
                    <a:off x="3902" y="3250"/>
                    <a:ext cx="321" cy="45"/>
                  </a:xfrm>
                  <a:custGeom>
                    <a:avLst/>
                    <a:gdLst>
                      <a:gd name="T0" fmla="*/ 0 w 321"/>
                      <a:gd name="T1" fmla="*/ 45 h 45"/>
                      <a:gd name="T2" fmla="*/ 321 w 321"/>
                      <a:gd name="T3" fmla="*/ 31 h 45"/>
                      <a:gd name="T4" fmla="*/ 321 w 321"/>
                      <a:gd name="T5" fmla="*/ 0 h 45"/>
                      <a:gd name="T6" fmla="*/ 0 w 321"/>
                      <a:gd name="T7" fmla="*/ 17 h 45"/>
                      <a:gd name="T8" fmla="*/ 0 w 321"/>
                      <a:gd name="T9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45"/>
                        </a:moveTo>
                        <a:lnTo>
                          <a:pt x="321" y="31"/>
                        </a:lnTo>
                        <a:lnTo>
                          <a:pt x="321" y="0"/>
                        </a:lnTo>
                        <a:lnTo>
                          <a:pt x="0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4" name="任意多边形: 形状 43"/>
                  <p:cNvSpPr/>
                  <p:nvPr/>
                </p:nvSpPr>
                <p:spPr bwMode="auto">
                  <a:xfrm>
                    <a:off x="3902" y="3001"/>
                    <a:ext cx="321" cy="45"/>
                  </a:xfrm>
                  <a:custGeom>
                    <a:avLst/>
                    <a:gdLst>
                      <a:gd name="T0" fmla="*/ 0 w 321"/>
                      <a:gd name="T1" fmla="*/ 15 h 45"/>
                      <a:gd name="T2" fmla="*/ 0 w 321"/>
                      <a:gd name="T3" fmla="*/ 45 h 45"/>
                      <a:gd name="T4" fmla="*/ 321 w 321"/>
                      <a:gd name="T5" fmla="*/ 29 h 45"/>
                      <a:gd name="T6" fmla="*/ 321 w 321"/>
                      <a:gd name="T7" fmla="*/ 0 h 45"/>
                      <a:gd name="T8" fmla="*/ 0 w 321"/>
                      <a:gd name="T9" fmla="*/ 1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15"/>
                        </a:moveTo>
                        <a:lnTo>
                          <a:pt x="0" y="45"/>
                        </a:lnTo>
                        <a:lnTo>
                          <a:pt x="321" y="29"/>
                        </a:lnTo>
                        <a:lnTo>
                          <a:pt x="321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 bwMode="auto">
                  <a:xfrm>
                    <a:off x="3902" y="3127"/>
                    <a:ext cx="321" cy="43"/>
                  </a:xfrm>
                  <a:custGeom>
                    <a:avLst/>
                    <a:gdLst>
                      <a:gd name="T0" fmla="*/ 0 w 321"/>
                      <a:gd name="T1" fmla="*/ 43 h 43"/>
                      <a:gd name="T2" fmla="*/ 321 w 321"/>
                      <a:gd name="T3" fmla="*/ 28 h 43"/>
                      <a:gd name="T4" fmla="*/ 321 w 321"/>
                      <a:gd name="T5" fmla="*/ 0 h 43"/>
                      <a:gd name="T6" fmla="*/ 0 w 321"/>
                      <a:gd name="T7" fmla="*/ 14 h 43"/>
                      <a:gd name="T8" fmla="*/ 0 w 321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3">
                        <a:moveTo>
                          <a:pt x="0" y="43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 bwMode="auto">
                  <a:xfrm>
                    <a:off x="3717" y="3466"/>
                    <a:ext cx="439" cy="24"/>
                  </a:xfrm>
                  <a:custGeom>
                    <a:avLst/>
                    <a:gdLst>
                      <a:gd name="T0" fmla="*/ 0 w 185"/>
                      <a:gd name="T1" fmla="*/ 0 h 10"/>
                      <a:gd name="T2" fmla="*/ 0 w 185"/>
                      <a:gd name="T3" fmla="*/ 0 h 10"/>
                      <a:gd name="T4" fmla="*/ 46 w 185"/>
                      <a:gd name="T5" fmla="*/ 10 h 10"/>
                      <a:gd name="T6" fmla="*/ 140 w 185"/>
                      <a:gd name="T7" fmla="*/ 10 h 10"/>
                      <a:gd name="T8" fmla="*/ 185 w 185"/>
                      <a:gd name="T9" fmla="*/ 0 h 10"/>
                      <a:gd name="T10" fmla="*/ 185 w 185"/>
                      <a:gd name="T11" fmla="*/ 0 h 10"/>
                      <a:gd name="T12" fmla="*/ 0 w 185"/>
                      <a:gd name="T1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5" h="1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21" y="10"/>
                          <a:pt x="46" y="10"/>
                        </a:cubicBezTo>
                        <a:cubicBezTo>
                          <a:pt x="140" y="10"/>
                          <a:pt x="140" y="10"/>
                          <a:pt x="140" y="10"/>
                        </a:cubicBezTo>
                        <a:cubicBezTo>
                          <a:pt x="165" y="10"/>
                          <a:pt x="185" y="5"/>
                          <a:pt x="185" y="0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 bwMode="auto">
                  <a:xfrm>
                    <a:off x="3902" y="3404"/>
                    <a:ext cx="321" cy="62"/>
                  </a:xfrm>
                  <a:custGeom>
                    <a:avLst/>
                    <a:gdLst>
                      <a:gd name="T0" fmla="*/ 0 w 321"/>
                      <a:gd name="T1" fmla="*/ 62 h 62"/>
                      <a:gd name="T2" fmla="*/ 278 w 321"/>
                      <a:gd name="T3" fmla="*/ 62 h 62"/>
                      <a:gd name="T4" fmla="*/ 321 w 321"/>
                      <a:gd name="T5" fmla="*/ 0 h 62"/>
                      <a:gd name="T6" fmla="*/ 0 w 321"/>
                      <a:gd name="T7" fmla="*/ 0 h 62"/>
                      <a:gd name="T8" fmla="*/ 0 w 321"/>
                      <a:gd name="T9" fmla="*/ 62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62">
                        <a:moveTo>
                          <a:pt x="0" y="62"/>
                        </a:moveTo>
                        <a:lnTo>
                          <a:pt x="278" y="62"/>
                        </a:lnTo>
                        <a:lnTo>
                          <a:pt x="321" y="0"/>
                        </a:lnTo>
                        <a:lnTo>
                          <a:pt x="0" y="0"/>
                        </a:lnTo>
                        <a:lnTo>
                          <a:pt x="0" y="62"/>
                        </a:ln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</p:grpSp>
          <p:sp>
            <p:nvSpPr>
              <p:cNvPr id="5" name="任意多边形: 形状 4"/>
              <p:cNvSpPr/>
              <p:nvPr/>
            </p:nvSpPr>
            <p:spPr bwMode="auto">
              <a:xfrm>
                <a:off x="3313199" y="1516955"/>
                <a:ext cx="2531557" cy="2394866"/>
              </a:xfrm>
              <a:custGeom>
                <a:avLst/>
                <a:gdLst>
                  <a:gd name="T0" fmla="*/ 843 w 1158"/>
                  <a:gd name="T1" fmla="*/ 1095 h 1095"/>
                  <a:gd name="T2" fmla="*/ 1158 w 1158"/>
                  <a:gd name="T3" fmla="*/ 579 h 1095"/>
                  <a:gd name="T4" fmla="*/ 579 w 1158"/>
                  <a:gd name="T5" fmla="*/ 0 h 1095"/>
                  <a:gd name="T6" fmla="*/ 0 w 1158"/>
                  <a:gd name="T7" fmla="*/ 579 h 1095"/>
                  <a:gd name="T8" fmla="*/ 315 w 1158"/>
                  <a:gd name="T9" fmla="*/ 1095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1095">
                    <a:moveTo>
                      <a:pt x="843" y="1095"/>
                    </a:moveTo>
                    <a:cubicBezTo>
                      <a:pt x="1030" y="999"/>
                      <a:pt x="1158" y="804"/>
                      <a:pt x="1158" y="579"/>
                    </a:cubicBezTo>
                    <a:cubicBezTo>
                      <a:pt x="1158" y="260"/>
                      <a:pt x="899" y="0"/>
                      <a:pt x="579" y="0"/>
                    </a:cubicBezTo>
                    <a:cubicBezTo>
                      <a:pt x="259" y="0"/>
                      <a:pt x="0" y="260"/>
                      <a:pt x="0" y="579"/>
                    </a:cubicBezTo>
                    <a:cubicBezTo>
                      <a:pt x="0" y="804"/>
                      <a:pt x="128" y="999"/>
                      <a:pt x="315" y="1095"/>
                    </a:cubicBezTo>
                  </a:path>
                </a:pathLst>
              </a:custGeom>
              <a:noFill/>
              <a:ln w="25400" cap="flat">
                <a:solidFill>
                  <a:schemeClr val="tx2"/>
                </a:solidFill>
                <a:prstDash val="solid"/>
                <a:miter lim="800000"/>
                <a:headEnd type="oval"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/>
                </a:endParaRPr>
              </a:p>
            </p:txBody>
          </p:sp>
          <p:sp>
            <p:nvSpPr>
              <p:cNvPr id="18" name="椭圆 17"/>
              <p:cNvSpPr>
                <a:spLocks noChangeAspect="1"/>
              </p:cNvSpPr>
              <p:nvPr/>
            </p:nvSpPr>
            <p:spPr>
              <a:xfrm>
                <a:off x="3480497" y="3471399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01</a:t>
                </a:r>
              </a:p>
            </p:txBody>
          </p:sp>
          <p:sp>
            <p:nvSpPr>
              <p:cNvPr id="19" name="椭圆 18"/>
              <p:cNvSpPr>
                <a:spLocks noChangeAspect="1"/>
              </p:cNvSpPr>
              <p:nvPr/>
            </p:nvSpPr>
            <p:spPr>
              <a:xfrm>
                <a:off x="3119835" y="2394032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02</a:t>
                </a:r>
              </a:p>
            </p:txBody>
          </p:sp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3778817" y="146905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3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03</a:t>
                </a: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4916216" y="1459360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04</a:t>
                </a:r>
              </a:p>
            </p:txBody>
          </p:sp>
          <p:sp>
            <p:nvSpPr>
              <p:cNvPr id="22" name="椭圆 21"/>
              <p:cNvSpPr>
                <a:spLocks noChangeAspect="1"/>
              </p:cNvSpPr>
              <p:nvPr/>
            </p:nvSpPr>
            <p:spPr>
              <a:xfrm>
                <a:off x="5590898" y="237232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05</a:t>
                </a:r>
              </a:p>
            </p:txBody>
          </p:sp>
          <p:sp>
            <p:nvSpPr>
              <p:cNvPr id="23" name="椭圆 22"/>
              <p:cNvSpPr>
                <a:spLocks noChangeAspect="1"/>
              </p:cNvSpPr>
              <p:nvPr/>
            </p:nvSpPr>
            <p:spPr>
              <a:xfrm>
                <a:off x="5249170" y="3455697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6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06</a:t>
                </a:r>
              </a:p>
            </p:txBody>
          </p:sp>
        </p:grpSp>
        <p:sp>
          <p:nvSpPr>
            <p:cNvPr id="24" name="任意多边形: 形状 23"/>
            <p:cNvSpPr/>
            <p:nvPr/>
          </p:nvSpPr>
          <p:spPr bwMode="auto">
            <a:xfrm>
              <a:off x="3295476" y="4995215"/>
              <a:ext cx="373763" cy="483757"/>
            </a:xfrm>
            <a:custGeom>
              <a:avLst/>
              <a:gdLst>
                <a:gd name="T0" fmla="*/ 130 w 148"/>
                <a:gd name="T1" fmla="*/ 112 h 191"/>
                <a:gd name="T2" fmla="*/ 148 w 148"/>
                <a:gd name="T3" fmla="*/ 67 h 191"/>
                <a:gd name="T4" fmla="*/ 82 w 148"/>
                <a:gd name="T5" fmla="*/ 0 h 191"/>
                <a:gd name="T6" fmla="*/ 45 w 148"/>
                <a:gd name="T7" fmla="*/ 12 h 191"/>
                <a:gd name="T8" fmla="*/ 44 w 148"/>
                <a:gd name="T9" fmla="*/ 12 h 191"/>
                <a:gd name="T10" fmla="*/ 43 w 148"/>
                <a:gd name="T11" fmla="*/ 13 h 191"/>
                <a:gd name="T12" fmla="*/ 28 w 148"/>
                <a:gd name="T13" fmla="*/ 28 h 191"/>
                <a:gd name="T14" fmla="*/ 17 w 148"/>
                <a:gd name="T15" fmla="*/ 53 h 191"/>
                <a:gd name="T16" fmla="*/ 20 w 148"/>
                <a:gd name="T17" fmla="*/ 74 h 191"/>
                <a:gd name="T18" fmla="*/ 2 w 148"/>
                <a:gd name="T19" fmla="*/ 101 h 191"/>
                <a:gd name="T20" fmla="*/ 7 w 148"/>
                <a:gd name="T21" fmla="*/ 110 h 191"/>
                <a:gd name="T22" fmla="*/ 18 w 148"/>
                <a:gd name="T23" fmla="*/ 110 h 191"/>
                <a:gd name="T24" fmla="*/ 19 w 148"/>
                <a:gd name="T25" fmla="*/ 118 h 191"/>
                <a:gd name="T26" fmla="*/ 22 w 148"/>
                <a:gd name="T27" fmla="*/ 122 h 191"/>
                <a:gd name="T28" fmla="*/ 20 w 148"/>
                <a:gd name="T29" fmla="*/ 129 h 191"/>
                <a:gd name="T30" fmla="*/ 25 w 148"/>
                <a:gd name="T31" fmla="*/ 133 h 191"/>
                <a:gd name="T32" fmla="*/ 35 w 148"/>
                <a:gd name="T33" fmla="*/ 152 h 191"/>
                <a:gd name="T34" fmla="*/ 44 w 148"/>
                <a:gd name="T35" fmla="*/ 151 h 191"/>
                <a:gd name="T36" fmla="*/ 51 w 148"/>
                <a:gd name="T37" fmla="*/ 150 h 191"/>
                <a:gd name="T38" fmla="*/ 60 w 148"/>
                <a:gd name="T39" fmla="*/ 159 h 191"/>
                <a:gd name="T40" fmla="*/ 58 w 148"/>
                <a:gd name="T41" fmla="*/ 171 h 191"/>
                <a:gd name="T42" fmla="*/ 49 w 148"/>
                <a:gd name="T43" fmla="*/ 191 h 191"/>
                <a:gd name="T44" fmla="*/ 89 w 148"/>
                <a:gd name="T45" fmla="*/ 171 h 191"/>
                <a:gd name="T46" fmla="*/ 131 w 148"/>
                <a:gd name="T47" fmla="*/ 163 h 191"/>
                <a:gd name="T48" fmla="*/ 130 w 148"/>
                <a:gd name="T49" fmla="*/ 112 h 191"/>
                <a:gd name="T50" fmla="*/ 104 w 148"/>
                <a:gd name="T51" fmla="*/ 76 h 191"/>
                <a:gd name="T52" fmla="*/ 101 w 148"/>
                <a:gd name="T53" fmla="*/ 72 h 191"/>
                <a:gd name="T54" fmla="*/ 70 w 148"/>
                <a:gd name="T55" fmla="*/ 114 h 191"/>
                <a:gd name="T56" fmla="*/ 76 w 148"/>
                <a:gd name="T57" fmla="*/ 78 h 191"/>
                <a:gd name="T58" fmla="*/ 63 w 148"/>
                <a:gd name="T59" fmla="*/ 78 h 191"/>
                <a:gd name="T60" fmla="*/ 68 w 148"/>
                <a:gd name="T61" fmla="*/ 59 h 191"/>
                <a:gd name="T62" fmla="*/ 62 w 148"/>
                <a:gd name="T63" fmla="*/ 59 h 191"/>
                <a:gd name="T64" fmla="*/ 49 w 148"/>
                <a:gd name="T65" fmla="*/ 22 h 191"/>
                <a:gd name="T66" fmla="*/ 49 w 148"/>
                <a:gd name="T67" fmla="*/ 21 h 191"/>
                <a:gd name="T68" fmla="*/ 49 w 148"/>
                <a:gd name="T69" fmla="*/ 21 h 191"/>
                <a:gd name="T70" fmla="*/ 49 w 148"/>
                <a:gd name="T71" fmla="*/ 21 h 191"/>
                <a:gd name="T72" fmla="*/ 50 w 148"/>
                <a:gd name="T73" fmla="*/ 21 h 191"/>
                <a:gd name="T74" fmla="*/ 82 w 148"/>
                <a:gd name="T75" fmla="*/ 11 h 191"/>
                <a:gd name="T76" fmla="*/ 135 w 148"/>
                <a:gd name="T77" fmla="*/ 48 h 191"/>
                <a:gd name="T78" fmla="*/ 135 w 148"/>
                <a:gd name="T79" fmla="*/ 70 h 191"/>
                <a:gd name="T80" fmla="*/ 104 w 148"/>
                <a:gd name="T81" fmla="*/ 76 h 191"/>
                <a:gd name="T82" fmla="*/ 90 w 148"/>
                <a:gd name="T83" fmla="*/ 61 h 191"/>
                <a:gd name="T84" fmla="*/ 103 w 148"/>
                <a:gd name="T85" fmla="*/ 61 h 191"/>
                <a:gd name="T86" fmla="*/ 75 w 148"/>
                <a:gd name="T87" fmla="*/ 102 h 191"/>
                <a:gd name="T88" fmla="*/ 81 w 148"/>
                <a:gd name="T89" fmla="*/ 74 h 191"/>
                <a:gd name="T90" fmla="*/ 68 w 148"/>
                <a:gd name="T91" fmla="*/ 74 h 191"/>
                <a:gd name="T92" fmla="*/ 76 w 148"/>
                <a:gd name="T93" fmla="*/ 40 h 191"/>
                <a:gd name="T94" fmla="*/ 97 w 148"/>
                <a:gd name="T95" fmla="*/ 40 h 191"/>
                <a:gd name="T96" fmla="*/ 90 w 148"/>
                <a:gd name="T97" fmla="*/ 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191">
                  <a:moveTo>
                    <a:pt x="130" y="112"/>
                  </a:moveTo>
                  <a:cubicBezTo>
                    <a:pt x="142" y="92"/>
                    <a:pt x="148" y="84"/>
                    <a:pt x="148" y="67"/>
                  </a:cubicBezTo>
                  <a:cubicBezTo>
                    <a:pt x="148" y="30"/>
                    <a:pt x="118" y="0"/>
                    <a:pt x="82" y="0"/>
                  </a:cubicBezTo>
                  <a:cubicBezTo>
                    <a:pt x="68" y="0"/>
                    <a:pt x="55" y="5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37" y="17"/>
                    <a:pt x="32" y="22"/>
                    <a:pt x="28" y="28"/>
                  </a:cubicBezTo>
                  <a:cubicBezTo>
                    <a:pt x="23" y="35"/>
                    <a:pt x="19" y="44"/>
                    <a:pt x="17" y="53"/>
                  </a:cubicBezTo>
                  <a:cubicBezTo>
                    <a:pt x="14" y="68"/>
                    <a:pt x="20" y="68"/>
                    <a:pt x="20" y="74"/>
                  </a:cubicBezTo>
                  <a:cubicBezTo>
                    <a:pt x="20" y="79"/>
                    <a:pt x="11" y="89"/>
                    <a:pt x="2" y="101"/>
                  </a:cubicBezTo>
                  <a:cubicBezTo>
                    <a:pt x="0" y="104"/>
                    <a:pt x="1" y="110"/>
                    <a:pt x="7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25" y="110"/>
                    <a:pt x="20" y="117"/>
                    <a:pt x="19" y="118"/>
                  </a:cubicBezTo>
                  <a:cubicBezTo>
                    <a:pt x="19" y="119"/>
                    <a:pt x="22" y="122"/>
                    <a:pt x="22" y="122"/>
                  </a:cubicBezTo>
                  <a:cubicBezTo>
                    <a:pt x="22" y="122"/>
                    <a:pt x="18" y="126"/>
                    <a:pt x="20" y="129"/>
                  </a:cubicBezTo>
                  <a:cubicBezTo>
                    <a:pt x="20" y="130"/>
                    <a:pt x="26" y="129"/>
                    <a:pt x="25" y="133"/>
                  </a:cubicBezTo>
                  <a:cubicBezTo>
                    <a:pt x="21" y="150"/>
                    <a:pt x="30" y="152"/>
                    <a:pt x="35" y="152"/>
                  </a:cubicBezTo>
                  <a:cubicBezTo>
                    <a:pt x="38" y="152"/>
                    <a:pt x="41" y="152"/>
                    <a:pt x="44" y="151"/>
                  </a:cubicBezTo>
                  <a:cubicBezTo>
                    <a:pt x="46" y="150"/>
                    <a:pt x="49" y="150"/>
                    <a:pt x="51" y="150"/>
                  </a:cubicBezTo>
                  <a:cubicBezTo>
                    <a:pt x="57" y="150"/>
                    <a:pt x="61" y="153"/>
                    <a:pt x="60" y="159"/>
                  </a:cubicBezTo>
                  <a:cubicBezTo>
                    <a:pt x="58" y="164"/>
                    <a:pt x="58" y="167"/>
                    <a:pt x="58" y="171"/>
                  </a:cubicBezTo>
                  <a:cubicBezTo>
                    <a:pt x="57" y="175"/>
                    <a:pt x="49" y="191"/>
                    <a:pt x="49" y="191"/>
                  </a:cubicBezTo>
                  <a:cubicBezTo>
                    <a:pt x="49" y="191"/>
                    <a:pt x="62" y="182"/>
                    <a:pt x="89" y="171"/>
                  </a:cubicBezTo>
                  <a:cubicBezTo>
                    <a:pt x="115" y="159"/>
                    <a:pt x="131" y="163"/>
                    <a:pt x="131" y="163"/>
                  </a:cubicBezTo>
                  <a:cubicBezTo>
                    <a:pt x="131" y="163"/>
                    <a:pt x="118" y="132"/>
                    <a:pt x="130" y="112"/>
                  </a:cubicBezTo>
                  <a:close/>
                  <a:moveTo>
                    <a:pt x="104" y="76"/>
                  </a:moveTo>
                  <a:cubicBezTo>
                    <a:pt x="103" y="75"/>
                    <a:pt x="102" y="73"/>
                    <a:pt x="101" y="72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59"/>
                    <a:pt x="64" y="59"/>
                    <a:pt x="62" y="59"/>
                  </a:cubicBezTo>
                  <a:cubicBezTo>
                    <a:pt x="37" y="62"/>
                    <a:pt x="30" y="36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9" y="14"/>
                    <a:pt x="70" y="11"/>
                    <a:pt x="82" y="11"/>
                  </a:cubicBezTo>
                  <a:cubicBezTo>
                    <a:pt x="106" y="11"/>
                    <a:pt x="127" y="26"/>
                    <a:pt x="135" y="48"/>
                  </a:cubicBezTo>
                  <a:cubicBezTo>
                    <a:pt x="138" y="57"/>
                    <a:pt x="138" y="63"/>
                    <a:pt x="135" y="70"/>
                  </a:cubicBezTo>
                  <a:cubicBezTo>
                    <a:pt x="130" y="82"/>
                    <a:pt x="108" y="83"/>
                    <a:pt x="104" y="76"/>
                  </a:cubicBezTo>
                  <a:close/>
                  <a:moveTo>
                    <a:pt x="90" y="61"/>
                  </a:moveTo>
                  <a:cubicBezTo>
                    <a:pt x="103" y="61"/>
                    <a:pt x="103" y="61"/>
                    <a:pt x="103" y="6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97" y="40"/>
                    <a:pt x="97" y="40"/>
                    <a:pt x="97" y="40"/>
                  </a:cubicBezTo>
                  <a:lnTo>
                    <a:pt x="90" y="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3033218" y="3694398"/>
              <a:ext cx="397299" cy="329000"/>
            </a:xfrm>
            <a:custGeom>
              <a:avLst/>
              <a:gdLst>
                <a:gd name="T0" fmla="*/ 179 w 202"/>
                <a:gd name="T1" fmla="*/ 86 h 167"/>
                <a:gd name="T2" fmla="*/ 202 w 202"/>
                <a:gd name="T3" fmla="*/ 133 h 167"/>
                <a:gd name="T4" fmla="*/ 155 w 202"/>
                <a:gd name="T5" fmla="*/ 133 h 167"/>
                <a:gd name="T6" fmla="*/ 179 w 202"/>
                <a:gd name="T7" fmla="*/ 86 h 167"/>
                <a:gd name="T8" fmla="*/ 28 w 202"/>
                <a:gd name="T9" fmla="*/ 15 h 167"/>
                <a:gd name="T10" fmla="*/ 34 w 202"/>
                <a:gd name="T11" fmla="*/ 12 h 167"/>
                <a:gd name="T12" fmla="*/ 167 w 202"/>
                <a:gd name="T13" fmla="*/ 12 h 167"/>
                <a:gd name="T14" fmla="*/ 173 w 202"/>
                <a:gd name="T15" fmla="*/ 18 h 167"/>
                <a:gd name="T16" fmla="*/ 173 w 202"/>
                <a:gd name="T17" fmla="*/ 47 h 167"/>
                <a:gd name="T18" fmla="*/ 161 w 202"/>
                <a:gd name="T19" fmla="*/ 47 h 167"/>
                <a:gd name="T20" fmla="*/ 179 w 202"/>
                <a:gd name="T21" fmla="*/ 78 h 167"/>
                <a:gd name="T22" fmla="*/ 197 w 202"/>
                <a:gd name="T23" fmla="*/ 47 h 167"/>
                <a:gd name="T24" fmla="*/ 185 w 202"/>
                <a:gd name="T25" fmla="*/ 47 h 167"/>
                <a:gd name="T26" fmla="*/ 185 w 202"/>
                <a:gd name="T27" fmla="*/ 18 h 167"/>
                <a:gd name="T28" fmla="*/ 167 w 202"/>
                <a:gd name="T29" fmla="*/ 0 h 167"/>
                <a:gd name="T30" fmla="*/ 34 w 202"/>
                <a:gd name="T31" fmla="*/ 0 h 167"/>
                <a:gd name="T32" fmla="*/ 16 w 202"/>
                <a:gd name="T33" fmla="*/ 15 h 167"/>
                <a:gd name="T34" fmla="*/ 16 w 202"/>
                <a:gd name="T35" fmla="*/ 24 h 167"/>
                <a:gd name="T36" fmla="*/ 28 w 202"/>
                <a:gd name="T37" fmla="*/ 24 h 167"/>
                <a:gd name="T38" fmla="*/ 28 w 202"/>
                <a:gd name="T39" fmla="*/ 15 h 167"/>
                <a:gd name="T40" fmla="*/ 173 w 202"/>
                <a:gd name="T41" fmla="*/ 152 h 167"/>
                <a:gd name="T42" fmla="*/ 167 w 202"/>
                <a:gd name="T43" fmla="*/ 155 h 167"/>
                <a:gd name="T44" fmla="*/ 34 w 202"/>
                <a:gd name="T45" fmla="*/ 155 h 167"/>
                <a:gd name="T46" fmla="*/ 28 w 202"/>
                <a:gd name="T47" fmla="*/ 149 h 167"/>
                <a:gd name="T48" fmla="*/ 28 w 202"/>
                <a:gd name="T49" fmla="*/ 121 h 167"/>
                <a:gd name="T50" fmla="*/ 40 w 202"/>
                <a:gd name="T51" fmla="*/ 121 h 167"/>
                <a:gd name="T52" fmla="*/ 22 w 202"/>
                <a:gd name="T53" fmla="*/ 90 h 167"/>
                <a:gd name="T54" fmla="*/ 4 w 202"/>
                <a:gd name="T55" fmla="*/ 121 h 167"/>
                <a:gd name="T56" fmla="*/ 16 w 202"/>
                <a:gd name="T57" fmla="*/ 121 h 167"/>
                <a:gd name="T58" fmla="*/ 16 w 202"/>
                <a:gd name="T59" fmla="*/ 149 h 167"/>
                <a:gd name="T60" fmla="*/ 34 w 202"/>
                <a:gd name="T61" fmla="*/ 167 h 167"/>
                <a:gd name="T62" fmla="*/ 167 w 202"/>
                <a:gd name="T63" fmla="*/ 167 h 167"/>
                <a:gd name="T64" fmla="*/ 185 w 202"/>
                <a:gd name="T65" fmla="*/ 152 h 167"/>
                <a:gd name="T66" fmla="*/ 185 w 202"/>
                <a:gd name="T67" fmla="*/ 144 h 167"/>
                <a:gd name="T68" fmla="*/ 173 w 202"/>
                <a:gd name="T69" fmla="*/ 144 h 167"/>
                <a:gd name="T70" fmla="*/ 173 w 202"/>
                <a:gd name="T71" fmla="*/ 152 h 167"/>
                <a:gd name="T72" fmla="*/ 45 w 202"/>
                <a:gd name="T73" fmla="*/ 35 h 167"/>
                <a:gd name="T74" fmla="*/ 0 w 202"/>
                <a:gd name="T75" fmla="*/ 35 h 167"/>
                <a:gd name="T76" fmla="*/ 0 w 202"/>
                <a:gd name="T77" fmla="*/ 80 h 167"/>
                <a:gd name="T78" fmla="*/ 45 w 202"/>
                <a:gd name="T79" fmla="*/ 80 h 167"/>
                <a:gd name="T80" fmla="*/ 45 w 202"/>
                <a:gd name="T81" fmla="*/ 35 h 167"/>
                <a:gd name="T82" fmla="*/ 66 w 202"/>
                <a:gd name="T83" fmla="*/ 84 h 167"/>
                <a:gd name="T84" fmla="*/ 101 w 202"/>
                <a:gd name="T85" fmla="*/ 119 h 167"/>
                <a:gd name="T86" fmla="*/ 136 w 202"/>
                <a:gd name="T87" fmla="*/ 84 h 167"/>
                <a:gd name="T88" fmla="*/ 101 w 202"/>
                <a:gd name="T89" fmla="*/ 49 h 167"/>
                <a:gd name="T90" fmla="*/ 66 w 202"/>
                <a:gd name="T91" fmla="*/ 8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2" h="167">
                  <a:moveTo>
                    <a:pt x="179" y="86"/>
                  </a:moveTo>
                  <a:cubicBezTo>
                    <a:pt x="202" y="133"/>
                    <a:pt x="202" y="133"/>
                    <a:pt x="202" y="133"/>
                  </a:cubicBezTo>
                  <a:cubicBezTo>
                    <a:pt x="155" y="133"/>
                    <a:pt x="155" y="133"/>
                    <a:pt x="155" y="133"/>
                  </a:cubicBezTo>
                  <a:lnTo>
                    <a:pt x="179" y="86"/>
                  </a:lnTo>
                  <a:close/>
                  <a:moveTo>
                    <a:pt x="28" y="15"/>
                  </a:moveTo>
                  <a:cubicBezTo>
                    <a:pt x="28" y="14"/>
                    <a:pt x="30" y="12"/>
                    <a:pt x="3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0" y="12"/>
                    <a:pt x="173" y="15"/>
                    <a:pt x="173" y="1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8"/>
                    <a:pt x="177" y="0"/>
                    <a:pt x="16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6" y="7"/>
                    <a:pt x="16" y="1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5"/>
                  </a:lnTo>
                  <a:close/>
                  <a:moveTo>
                    <a:pt x="173" y="152"/>
                  </a:moveTo>
                  <a:cubicBezTo>
                    <a:pt x="173" y="153"/>
                    <a:pt x="170" y="155"/>
                    <a:pt x="167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0" y="155"/>
                    <a:pt x="28" y="153"/>
                    <a:pt x="28" y="149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59"/>
                    <a:pt x="24" y="167"/>
                    <a:pt x="34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7" y="167"/>
                    <a:pt x="185" y="161"/>
                    <a:pt x="185" y="152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73" y="144"/>
                    <a:pt x="173" y="144"/>
                    <a:pt x="173" y="144"/>
                  </a:cubicBezTo>
                  <a:lnTo>
                    <a:pt x="173" y="152"/>
                  </a:lnTo>
                  <a:close/>
                  <a:moveTo>
                    <a:pt x="45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45" y="35"/>
                  </a:lnTo>
                  <a:close/>
                  <a:moveTo>
                    <a:pt x="66" y="84"/>
                  </a:moveTo>
                  <a:cubicBezTo>
                    <a:pt x="66" y="103"/>
                    <a:pt x="82" y="119"/>
                    <a:pt x="101" y="119"/>
                  </a:cubicBezTo>
                  <a:cubicBezTo>
                    <a:pt x="120" y="119"/>
                    <a:pt x="136" y="103"/>
                    <a:pt x="136" y="84"/>
                  </a:cubicBezTo>
                  <a:cubicBezTo>
                    <a:pt x="136" y="65"/>
                    <a:pt x="120" y="49"/>
                    <a:pt x="101" y="49"/>
                  </a:cubicBezTo>
                  <a:cubicBezTo>
                    <a:pt x="82" y="49"/>
                    <a:pt x="66" y="65"/>
                    <a:pt x="66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3266258" y="2291328"/>
              <a:ext cx="423577" cy="421556"/>
            </a:xfrm>
            <a:custGeom>
              <a:avLst/>
              <a:gdLst>
                <a:gd name="T0" fmla="*/ 149 w 177"/>
                <a:gd name="T1" fmla="*/ 6 h 176"/>
                <a:gd name="T2" fmla="*/ 15 w 177"/>
                <a:gd name="T3" fmla="*/ 122 h 176"/>
                <a:gd name="T4" fmla="*/ 7 w 177"/>
                <a:gd name="T5" fmla="*/ 154 h 176"/>
                <a:gd name="T6" fmla="*/ 9 w 177"/>
                <a:gd name="T7" fmla="*/ 174 h 176"/>
                <a:gd name="T8" fmla="*/ 54 w 177"/>
                <a:gd name="T9" fmla="*/ 162 h 176"/>
                <a:gd name="T10" fmla="*/ 171 w 177"/>
                <a:gd name="T11" fmla="*/ 45 h 176"/>
                <a:gd name="T12" fmla="*/ 44 w 177"/>
                <a:gd name="T13" fmla="*/ 157 h 176"/>
                <a:gd name="T14" fmla="*/ 15 w 177"/>
                <a:gd name="T15" fmla="*/ 151 h 176"/>
                <a:gd name="T16" fmla="*/ 21 w 177"/>
                <a:gd name="T17" fmla="*/ 128 h 176"/>
                <a:gd name="T18" fmla="*/ 44 w 177"/>
                <a:gd name="T19" fmla="*/ 157 h 176"/>
                <a:gd name="T20" fmla="*/ 25 w 177"/>
                <a:gd name="T21" fmla="*/ 122 h 176"/>
                <a:gd name="T22" fmla="*/ 110 w 177"/>
                <a:gd name="T23" fmla="*/ 47 h 176"/>
                <a:gd name="T24" fmla="*/ 54 w 177"/>
                <a:gd name="T25" fmla="*/ 152 h 176"/>
                <a:gd name="T26" fmla="*/ 153 w 177"/>
                <a:gd name="T27" fmla="*/ 53 h 176"/>
                <a:gd name="T28" fmla="*/ 163 w 177"/>
                <a:gd name="T29" fmla="*/ 40 h 176"/>
                <a:gd name="T30" fmla="*/ 161 w 177"/>
                <a:gd name="T31" fmla="*/ 29 h 176"/>
                <a:gd name="T32" fmla="*/ 160 w 177"/>
                <a:gd name="T33" fmla="*/ 35 h 176"/>
                <a:gd name="T34" fmla="*/ 148 w 177"/>
                <a:gd name="T35" fmla="*/ 48 h 176"/>
                <a:gd name="T36" fmla="*/ 137 w 177"/>
                <a:gd name="T37" fmla="*/ 11 h 176"/>
                <a:gd name="T38" fmla="*/ 166 w 177"/>
                <a:gd name="T39" fmla="*/ 32 h 176"/>
                <a:gd name="T40" fmla="*/ 6 w 177"/>
                <a:gd name="T41" fmla="*/ 46 h 176"/>
                <a:gd name="T42" fmla="*/ 6 w 177"/>
                <a:gd name="T43" fmla="*/ 36 h 176"/>
                <a:gd name="T44" fmla="*/ 42 w 177"/>
                <a:gd name="T45" fmla="*/ 0 h 176"/>
                <a:gd name="T46" fmla="*/ 86 w 177"/>
                <a:gd name="T47" fmla="*/ 44 h 176"/>
                <a:gd name="T48" fmla="*/ 80 w 177"/>
                <a:gd name="T49" fmla="*/ 49 h 176"/>
                <a:gd name="T50" fmla="*/ 71 w 177"/>
                <a:gd name="T51" fmla="*/ 53 h 176"/>
                <a:gd name="T52" fmla="*/ 73 w 177"/>
                <a:gd name="T53" fmla="*/ 41 h 176"/>
                <a:gd name="T54" fmla="*/ 63 w 177"/>
                <a:gd name="T55" fmla="*/ 46 h 176"/>
                <a:gd name="T56" fmla="*/ 65 w 177"/>
                <a:gd name="T57" fmla="*/ 34 h 176"/>
                <a:gd name="T58" fmla="*/ 56 w 177"/>
                <a:gd name="T59" fmla="*/ 38 h 176"/>
                <a:gd name="T60" fmla="*/ 58 w 177"/>
                <a:gd name="T61" fmla="*/ 27 h 176"/>
                <a:gd name="T62" fmla="*/ 49 w 177"/>
                <a:gd name="T63" fmla="*/ 31 h 176"/>
                <a:gd name="T64" fmla="*/ 52 w 177"/>
                <a:gd name="T65" fmla="*/ 21 h 176"/>
                <a:gd name="T66" fmla="*/ 35 w 177"/>
                <a:gd name="T67" fmla="*/ 28 h 176"/>
                <a:gd name="T68" fmla="*/ 42 w 177"/>
                <a:gd name="T69" fmla="*/ 10 h 176"/>
                <a:gd name="T70" fmla="*/ 57 w 177"/>
                <a:gd name="T71" fmla="*/ 73 h 176"/>
                <a:gd name="T72" fmla="*/ 6 w 177"/>
                <a:gd name="T73" fmla="*/ 46 h 176"/>
                <a:gd name="T74" fmla="*/ 172 w 177"/>
                <a:gd name="T75" fmla="*/ 140 h 176"/>
                <a:gd name="T76" fmla="*/ 136 w 177"/>
                <a:gd name="T77" fmla="*/ 176 h 176"/>
                <a:gd name="T78" fmla="*/ 92 w 177"/>
                <a:gd name="T79" fmla="*/ 132 h 176"/>
                <a:gd name="T80" fmla="*/ 143 w 177"/>
                <a:gd name="T81" fmla="*/ 159 h 176"/>
                <a:gd name="T82" fmla="*/ 161 w 177"/>
                <a:gd name="T83" fmla="*/ 130 h 176"/>
                <a:gd name="T84" fmla="*/ 144 w 177"/>
                <a:gd name="T85" fmla="*/ 136 h 176"/>
                <a:gd name="T86" fmla="*/ 153 w 177"/>
                <a:gd name="T87" fmla="*/ 121 h 176"/>
                <a:gd name="T88" fmla="*/ 143 w 177"/>
                <a:gd name="T89" fmla="*/ 125 h 176"/>
                <a:gd name="T90" fmla="*/ 145 w 177"/>
                <a:gd name="T91" fmla="*/ 114 h 176"/>
                <a:gd name="T92" fmla="*/ 136 w 177"/>
                <a:gd name="T93" fmla="*/ 118 h 176"/>
                <a:gd name="T94" fmla="*/ 138 w 177"/>
                <a:gd name="T95" fmla="*/ 107 h 176"/>
                <a:gd name="T96" fmla="*/ 129 w 177"/>
                <a:gd name="T97" fmla="*/ 111 h 176"/>
                <a:gd name="T98" fmla="*/ 131 w 177"/>
                <a:gd name="T99" fmla="*/ 99 h 176"/>
                <a:gd name="T100" fmla="*/ 121 w 177"/>
                <a:gd name="T101" fmla="*/ 104 h 176"/>
                <a:gd name="T102" fmla="*/ 128 w 177"/>
                <a:gd name="T103" fmla="*/ 96 h 176"/>
                <a:gd name="T104" fmla="*/ 172 w 177"/>
                <a:gd name="T105" fmla="*/ 13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176">
                  <a:moveTo>
                    <a:pt x="171" y="27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45" y="1"/>
                    <a:pt x="137" y="1"/>
                    <a:pt x="132" y="6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123"/>
                    <a:pt x="7" y="154"/>
                    <a:pt x="7" y="154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2" y="173"/>
                    <a:pt x="4" y="175"/>
                    <a:pt x="9" y="174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3" y="170"/>
                    <a:pt x="54" y="162"/>
                    <a:pt x="54" y="162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6" y="40"/>
                    <a:pt x="176" y="32"/>
                    <a:pt x="171" y="27"/>
                  </a:cubicBezTo>
                  <a:close/>
                  <a:moveTo>
                    <a:pt x="44" y="157"/>
                  </a:moveTo>
                  <a:cubicBezTo>
                    <a:pt x="25" y="162"/>
                    <a:pt x="25" y="162"/>
                    <a:pt x="25" y="162"/>
                  </a:cubicBezTo>
                  <a:cubicBezTo>
                    <a:pt x="15" y="151"/>
                    <a:pt x="15" y="151"/>
                    <a:pt x="15" y="151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1"/>
                    <a:pt x="20" y="129"/>
                    <a:pt x="21" y="128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7" y="156"/>
                    <a:pt x="46" y="157"/>
                    <a:pt x="44" y="157"/>
                  </a:cubicBezTo>
                  <a:close/>
                  <a:moveTo>
                    <a:pt x="54" y="152"/>
                  </a:moveTo>
                  <a:cubicBezTo>
                    <a:pt x="25" y="122"/>
                    <a:pt x="25" y="122"/>
                    <a:pt x="25" y="12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34" y="72"/>
                    <a:pt x="134" y="72"/>
                    <a:pt x="134" y="72"/>
                  </a:cubicBezTo>
                  <a:lnTo>
                    <a:pt x="54" y="152"/>
                  </a:lnTo>
                  <a:close/>
                  <a:moveTo>
                    <a:pt x="166" y="40"/>
                  </a:moveTo>
                  <a:cubicBezTo>
                    <a:pt x="153" y="53"/>
                    <a:pt x="153" y="53"/>
                    <a:pt x="153" y="53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4" y="39"/>
                    <a:pt x="165" y="37"/>
                    <a:pt x="165" y="35"/>
                  </a:cubicBezTo>
                  <a:cubicBezTo>
                    <a:pt x="165" y="32"/>
                    <a:pt x="162" y="29"/>
                    <a:pt x="161" y="29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4"/>
                    <a:pt x="160" y="35"/>
                    <a:pt x="160" y="35"/>
                  </a:cubicBezTo>
                  <a:cubicBezTo>
                    <a:pt x="160" y="36"/>
                    <a:pt x="160" y="36"/>
                    <a:pt x="159" y="36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2" y="9"/>
                    <a:pt x="144" y="11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8" y="34"/>
                    <a:pt x="168" y="38"/>
                    <a:pt x="166" y="40"/>
                  </a:cubicBezTo>
                  <a:close/>
                  <a:moveTo>
                    <a:pt x="6" y="46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1" y="49"/>
                    <a:pt x="81" y="49"/>
                    <a:pt x="81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6" y="46"/>
                  </a:lnTo>
                  <a:close/>
                  <a:moveTo>
                    <a:pt x="177" y="135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33" y="91"/>
                    <a:pt x="133" y="91"/>
                    <a:pt x="133" y="91"/>
                  </a:cubicBezTo>
                  <a:cubicBezTo>
                    <a:pt x="172" y="130"/>
                    <a:pt x="172" y="130"/>
                    <a:pt x="172" y="130"/>
                  </a:cubicBezTo>
                  <a:lnTo>
                    <a:pt x="177" y="1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445746" y="2346112"/>
              <a:ext cx="454496" cy="399348"/>
            </a:xfrm>
            <a:custGeom>
              <a:avLst/>
              <a:gdLst>
                <a:gd name="T0" fmla="*/ 183 w 199"/>
                <a:gd name="T1" fmla="*/ 100 h 174"/>
                <a:gd name="T2" fmla="*/ 173 w 199"/>
                <a:gd name="T3" fmla="*/ 140 h 174"/>
                <a:gd name="T4" fmla="*/ 153 w 199"/>
                <a:gd name="T5" fmla="*/ 119 h 174"/>
                <a:gd name="T6" fmla="*/ 198 w 199"/>
                <a:gd name="T7" fmla="*/ 13 h 174"/>
                <a:gd name="T8" fmla="*/ 185 w 199"/>
                <a:gd name="T9" fmla="*/ 9 h 174"/>
                <a:gd name="T10" fmla="*/ 197 w 199"/>
                <a:gd name="T11" fmla="*/ 19 h 174"/>
                <a:gd name="T12" fmla="*/ 196 w 199"/>
                <a:gd name="T13" fmla="*/ 21 h 174"/>
                <a:gd name="T14" fmla="*/ 178 w 199"/>
                <a:gd name="T15" fmla="*/ 21 h 174"/>
                <a:gd name="T16" fmla="*/ 184 w 199"/>
                <a:gd name="T17" fmla="*/ 96 h 174"/>
                <a:gd name="T18" fmla="*/ 196 w 199"/>
                <a:gd name="T19" fmla="*/ 21 h 174"/>
                <a:gd name="T20" fmla="*/ 155 w 199"/>
                <a:gd name="T21" fmla="*/ 155 h 174"/>
                <a:gd name="T22" fmla="*/ 155 w 199"/>
                <a:gd name="T23" fmla="*/ 160 h 174"/>
                <a:gd name="T24" fmla="*/ 158 w 199"/>
                <a:gd name="T25" fmla="*/ 156 h 174"/>
                <a:gd name="T26" fmla="*/ 172 w 199"/>
                <a:gd name="T27" fmla="*/ 144 h 174"/>
                <a:gd name="T28" fmla="*/ 154 w 199"/>
                <a:gd name="T29" fmla="*/ 155 h 174"/>
                <a:gd name="T30" fmla="*/ 150 w 199"/>
                <a:gd name="T31" fmla="*/ 107 h 174"/>
                <a:gd name="T32" fmla="*/ 153 w 199"/>
                <a:gd name="T33" fmla="*/ 93 h 174"/>
                <a:gd name="T34" fmla="*/ 154 w 199"/>
                <a:gd name="T35" fmla="*/ 89 h 174"/>
                <a:gd name="T36" fmla="*/ 152 w 199"/>
                <a:gd name="T37" fmla="*/ 76 h 174"/>
                <a:gd name="T38" fmla="*/ 132 w 199"/>
                <a:gd name="T39" fmla="*/ 91 h 174"/>
                <a:gd name="T40" fmla="*/ 128 w 199"/>
                <a:gd name="T41" fmla="*/ 118 h 174"/>
                <a:gd name="T42" fmla="*/ 144 w 199"/>
                <a:gd name="T43" fmla="*/ 131 h 174"/>
                <a:gd name="T44" fmla="*/ 64 w 199"/>
                <a:gd name="T45" fmla="*/ 171 h 174"/>
                <a:gd name="T46" fmla="*/ 3 w 199"/>
                <a:gd name="T47" fmla="*/ 75 h 174"/>
                <a:gd name="T48" fmla="*/ 122 w 199"/>
                <a:gd name="T49" fmla="*/ 3 h 174"/>
                <a:gd name="T50" fmla="*/ 162 w 199"/>
                <a:gd name="T51" fmla="*/ 56 h 174"/>
                <a:gd name="T52" fmla="*/ 127 w 199"/>
                <a:gd name="T53" fmla="*/ 16 h 174"/>
                <a:gd name="T54" fmla="*/ 58 w 199"/>
                <a:gd name="T55" fmla="*/ 157 h 174"/>
                <a:gd name="T56" fmla="*/ 148 w 199"/>
                <a:gd name="T57" fmla="*/ 118 h 174"/>
                <a:gd name="T58" fmla="*/ 27 w 199"/>
                <a:gd name="T59" fmla="*/ 101 h 174"/>
                <a:gd name="T60" fmla="*/ 21 w 199"/>
                <a:gd name="T61" fmla="*/ 104 h 174"/>
                <a:gd name="T62" fmla="*/ 31 w 199"/>
                <a:gd name="T63" fmla="*/ 118 h 174"/>
                <a:gd name="T64" fmla="*/ 28 w 199"/>
                <a:gd name="T65" fmla="*/ 111 h 174"/>
                <a:gd name="T66" fmla="*/ 31 w 199"/>
                <a:gd name="T67" fmla="*/ 118 h 174"/>
                <a:gd name="T68" fmla="*/ 34 w 199"/>
                <a:gd name="T69" fmla="*/ 123 h 174"/>
                <a:gd name="T70" fmla="*/ 37 w 199"/>
                <a:gd name="T71" fmla="*/ 129 h 174"/>
                <a:gd name="T72" fmla="*/ 149 w 199"/>
                <a:gd name="T73" fmla="*/ 70 h 174"/>
                <a:gd name="T74" fmla="*/ 98 w 199"/>
                <a:gd name="T75" fmla="*/ 85 h 174"/>
                <a:gd name="T76" fmla="*/ 45 w 199"/>
                <a:gd name="T77" fmla="*/ 120 h 174"/>
                <a:gd name="T78" fmla="*/ 126 w 199"/>
                <a:gd name="T79" fmla="*/ 23 h 174"/>
                <a:gd name="T80" fmla="*/ 125 w 199"/>
                <a:gd name="T81" fmla="*/ 38 h 174"/>
                <a:gd name="T82" fmla="*/ 107 w 199"/>
                <a:gd name="T83" fmla="*/ 47 h 174"/>
                <a:gd name="T84" fmla="*/ 125 w 199"/>
                <a:gd name="T85" fmla="*/ 38 h 174"/>
                <a:gd name="T86" fmla="*/ 48 w 199"/>
                <a:gd name="T87" fmla="*/ 126 h 174"/>
                <a:gd name="T88" fmla="*/ 83 w 199"/>
                <a:gd name="T89" fmla="*/ 140 h 174"/>
                <a:gd name="T90" fmla="*/ 102 w 199"/>
                <a:gd name="T91" fmla="*/ 115 h 174"/>
                <a:gd name="T92" fmla="*/ 115 w 199"/>
                <a:gd name="T93" fmla="*/ 10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174">
                  <a:moveTo>
                    <a:pt x="159" y="94"/>
                  </a:moveTo>
                  <a:cubicBezTo>
                    <a:pt x="183" y="100"/>
                    <a:pt x="183" y="100"/>
                    <a:pt x="183" y="100"/>
                  </a:cubicBezTo>
                  <a:cubicBezTo>
                    <a:pt x="181" y="106"/>
                    <a:pt x="178" y="117"/>
                    <a:pt x="176" y="125"/>
                  </a:cubicBezTo>
                  <a:cubicBezTo>
                    <a:pt x="174" y="132"/>
                    <a:pt x="173" y="137"/>
                    <a:pt x="173" y="14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1"/>
                    <a:pt x="152" y="127"/>
                    <a:pt x="153" y="119"/>
                  </a:cubicBezTo>
                  <a:cubicBezTo>
                    <a:pt x="155" y="111"/>
                    <a:pt x="157" y="101"/>
                    <a:pt x="159" y="94"/>
                  </a:cubicBezTo>
                  <a:close/>
                  <a:moveTo>
                    <a:pt x="198" y="13"/>
                  </a:moveTo>
                  <a:cubicBezTo>
                    <a:pt x="199" y="9"/>
                    <a:pt x="197" y="5"/>
                    <a:pt x="193" y="4"/>
                  </a:cubicBezTo>
                  <a:cubicBezTo>
                    <a:pt x="189" y="3"/>
                    <a:pt x="186" y="6"/>
                    <a:pt x="185" y="9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97" y="19"/>
                    <a:pt x="197" y="19"/>
                    <a:pt x="197" y="19"/>
                  </a:cubicBezTo>
                  <a:lnTo>
                    <a:pt x="198" y="13"/>
                  </a:lnTo>
                  <a:close/>
                  <a:moveTo>
                    <a:pt x="196" y="21"/>
                  </a:moveTo>
                  <a:cubicBezTo>
                    <a:pt x="193" y="20"/>
                    <a:pt x="186" y="19"/>
                    <a:pt x="183" y="18"/>
                  </a:cubicBezTo>
                  <a:cubicBezTo>
                    <a:pt x="181" y="17"/>
                    <a:pt x="179" y="18"/>
                    <a:pt x="178" y="21"/>
                  </a:cubicBezTo>
                  <a:cubicBezTo>
                    <a:pt x="175" y="35"/>
                    <a:pt x="163" y="78"/>
                    <a:pt x="159" y="90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6" y="84"/>
                    <a:pt x="196" y="40"/>
                    <a:pt x="199" y="26"/>
                  </a:cubicBezTo>
                  <a:cubicBezTo>
                    <a:pt x="199" y="23"/>
                    <a:pt x="199" y="22"/>
                    <a:pt x="196" y="21"/>
                  </a:cubicBezTo>
                  <a:close/>
                  <a:moveTo>
                    <a:pt x="154" y="155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9"/>
                    <a:pt x="154" y="160"/>
                    <a:pt x="155" y="160"/>
                  </a:cubicBezTo>
                  <a:cubicBezTo>
                    <a:pt x="156" y="160"/>
                    <a:pt x="157" y="160"/>
                    <a:pt x="157" y="159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68" y="148"/>
                    <a:pt x="172" y="144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9" y="144"/>
                    <a:pt x="154" y="155"/>
                    <a:pt x="154" y="155"/>
                  </a:cubicBezTo>
                  <a:close/>
                  <a:moveTo>
                    <a:pt x="128" y="118"/>
                  </a:moveTo>
                  <a:cubicBezTo>
                    <a:pt x="150" y="107"/>
                    <a:pt x="150" y="107"/>
                    <a:pt x="150" y="107"/>
                  </a:cubicBezTo>
                  <a:cubicBezTo>
                    <a:pt x="150" y="104"/>
                    <a:pt x="151" y="102"/>
                    <a:pt x="151" y="99"/>
                  </a:cubicBezTo>
                  <a:cubicBezTo>
                    <a:pt x="152" y="97"/>
                    <a:pt x="152" y="95"/>
                    <a:pt x="153" y="93"/>
                  </a:cubicBezTo>
                  <a:cubicBezTo>
                    <a:pt x="153" y="92"/>
                    <a:pt x="153" y="92"/>
                    <a:pt x="153" y="91"/>
                  </a:cubicBezTo>
                  <a:cubicBezTo>
                    <a:pt x="153" y="90"/>
                    <a:pt x="153" y="90"/>
                    <a:pt x="154" y="89"/>
                  </a:cubicBezTo>
                  <a:cubicBezTo>
                    <a:pt x="154" y="87"/>
                    <a:pt x="155" y="85"/>
                    <a:pt x="155" y="83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8" y="89"/>
                    <a:pt x="130" y="90"/>
                    <a:pt x="132" y="91"/>
                  </a:cubicBezTo>
                  <a:cubicBezTo>
                    <a:pt x="139" y="96"/>
                    <a:pt x="137" y="102"/>
                    <a:pt x="130" y="110"/>
                  </a:cubicBezTo>
                  <a:cubicBezTo>
                    <a:pt x="128" y="114"/>
                    <a:pt x="128" y="116"/>
                    <a:pt x="128" y="118"/>
                  </a:cubicBezTo>
                  <a:close/>
                  <a:moveTo>
                    <a:pt x="148" y="118"/>
                  </a:moveTo>
                  <a:cubicBezTo>
                    <a:pt x="146" y="124"/>
                    <a:pt x="145" y="128"/>
                    <a:pt x="144" y="131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58" y="174"/>
                    <a:pt x="50" y="172"/>
                    <a:pt x="47" y="166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0" y="69"/>
                    <a:pt x="2" y="62"/>
                    <a:pt x="8" y="59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9" y="0"/>
                    <a:pt x="136" y="2"/>
                    <a:pt x="139" y="8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0" y="64"/>
                    <a:pt x="159" y="71"/>
                    <a:pt x="157" y="76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15"/>
                    <a:pt x="148" y="116"/>
                    <a:pt x="148" y="118"/>
                  </a:cubicBezTo>
                  <a:close/>
                  <a:moveTo>
                    <a:pt x="26" y="106"/>
                  </a:moveTo>
                  <a:cubicBezTo>
                    <a:pt x="27" y="105"/>
                    <a:pt x="28" y="103"/>
                    <a:pt x="27" y="101"/>
                  </a:cubicBezTo>
                  <a:cubicBezTo>
                    <a:pt x="26" y="99"/>
                    <a:pt x="24" y="98"/>
                    <a:pt x="22" y="99"/>
                  </a:cubicBezTo>
                  <a:cubicBezTo>
                    <a:pt x="20" y="100"/>
                    <a:pt x="20" y="102"/>
                    <a:pt x="21" y="104"/>
                  </a:cubicBezTo>
                  <a:cubicBezTo>
                    <a:pt x="21" y="106"/>
                    <a:pt x="24" y="107"/>
                    <a:pt x="26" y="106"/>
                  </a:cubicBezTo>
                  <a:close/>
                  <a:moveTo>
                    <a:pt x="31" y="118"/>
                  </a:moveTo>
                  <a:cubicBezTo>
                    <a:pt x="33" y="117"/>
                    <a:pt x="34" y="115"/>
                    <a:pt x="33" y="113"/>
                  </a:cubicBezTo>
                  <a:cubicBezTo>
                    <a:pt x="32" y="111"/>
                    <a:pt x="30" y="110"/>
                    <a:pt x="28" y="111"/>
                  </a:cubicBezTo>
                  <a:cubicBezTo>
                    <a:pt x="26" y="112"/>
                    <a:pt x="25" y="114"/>
                    <a:pt x="26" y="116"/>
                  </a:cubicBezTo>
                  <a:cubicBezTo>
                    <a:pt x="27" y="118"/>
                    <a:pt x="29" y="119"/>
                    <a:pt x="31" y="118"/>
                  </a:cubicBezTo>
                  <a:close/>
                  <a:moveTo>
                    <a:pt x="39" y="124"/>
                  </a:moveTo>
                  <a:cubicBezTo>
                    <a:pt x="38" y="123"/>
                    <a:pt x="36" y="122"/>
                    <a:pt x="34" y="123"/>
                  </a:cubicBezTo>
                  <a:cubicBezTo>
                    <a:pt x="32" y="124"/>
                    <a:pt x="31" y="126"/>
                    <a:pt x="32" y="128"/>
                  </a:cubicBezTo>
                  <a:cubicBezTo>
                    <a:pt x="33" y="130"/>
                    <a:pt x="35" y="130"/>
                    <a:pt x="37" y="129"/>
                  </a:cubicBezTo>
                  <a:cubicBezTo>
                    <a:pt x="39" y="129"/>
                    <a:pt x="40" y="126"/>
                    <a:pt x="39" y="124"/>
                  </a:cubicBezTo>
                  <a:close/>
                  <a:moveTo>
                    <a:pt x="149" y="70"/>
                  </a:moveTo>
                  <a:cubicBezTo>
                    <a:pt x="109" y="60"/>
                    <a:pt x="109" y="60"/>
                    <a:pt x="109" y="6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126" y="23"/>
                    <a:pt x="126" y="23"/>
                    <a:pt x="126" y="23"/>
                  </a:cubicBezTo>
                  <a:lnTo>
                    <a:pt x="149" y="70"/>
                  </a:lnTo>
                  <a:close/>
                  <a:moveTo>
                    <a:pt x="125" y="38"/>
                  </a:moveTo>
                  <a:cubicBezTo>
                    <a:pt x="122" y="34"/>
                    <a:pt x="116" y="32"/>
                    <a:pt x="111" y="34"/>
                  </a:cubicBezTo>
                  <a:cubicBezTo>
                    <a:pt x="107" y="36"/>
                    <a:pt x="105" y="42"/>
                    <a:pt x="107" y="47"/>
                  </a:cubicBezTo>
                  <a:cubicBezTo>
                    <a:pt x="109" y="52"/>
                    <a:pt x="115" y="54"/>
                    <a:pt x="120" y="51"/>
                  </a:cubicBezTo>
                  <a:cubicBezTo>
                    <a:pt x="125" y="49"/>
                    <a:pt x="127" y="43"/>
                    <a:pt x="125" y="38"/>
                  </a:cubicBezTo>
                  <a:close/>
                  <a:moveTo>
                    <a:pt x="102" y="100"/>
                  </a:moveTo>
                  <a:cubicBezTo>
                    <a:pt x="48" y="126"/>
                    <a:pt x="48" y="126"/>
                    <a:pt x="48" y="126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24"/>
                    <a:pt x="96" y="120"/>
                    <a:pt x="102" y="115"/>
                  </a:cubicBezTo>
                  <a:cubicBezTo>
                    <a:pt x="108" y="111"/>
                    <a:pt x="113" y="107"/>
                    <a:pt x="115" y="103"/>
                  </a:cubicBezTo>
                  <a:cubicBezTo>
                    <a:pt x="115" y="101"/>
                    <a:pt x="115" y="101"/>
                    <a:pt x="115" y="101"/>
                  </a:cubicBezTo>
                  <a:cubicBezTo>
                    <a:pt x="113" y="99"/>
                    <a:pt x="106" y="99"/>
                    <a:pt x="102" y="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8762108" y="3705658"/>
              <a:ext cx="410149" cy="301759"/>
            </a:xfrm>
            <a:custGeom>
              <a:avLst/>
              <a:gdLst>
                <a:gd name="T0" fmla="*/ 182 w 197"/>
                <a:gd name="T1" fmla="*/ 0 h 144"/>
                <a:gd name="T2" fmla="*/ 15 w 197"/>
                <a:gd name="T3" fmla="*/ 0 h 144"/>
                <a:gd name="T4" fmla="*/ 0 w 197"/>
                <a:gd name="T5" fmla="*/ 15 h 144"/>
                <a:gd name="T6" fmla="*/ 0 w 197"/>
                <a:gd name="T7" fmla="*/ 129 h 144"/>
                <a:gd name="T8" fmla="*/ 15 w 197"/>
                <a:gd name="T9" fmla="*/ 144 h 144"/>
                <a:gd name="T10" fmla="*/ 182 w 197"/>
                <a:gd name="T11" fmla="*/ 144 h 144"/>
                <a:gd name="T12" fmla="*/ 197 w 197"/>
                <a:gd name="T13" fmla="*/ 129 h 144"/>
                <a:gd name="T14" fmla="*/ 197 w 197"/>
                <a:gd name="T15" fmla="*/ 15 h 144"/>
                <a:gd name="T16" fmla="*/ 182 w 197"/>
                <a:gd name="T17" fmla="*/ 0 h 144"/>
                <a:gd name="T18" fmla="*/ 184 w 197"/>
                <a:gd name="T19" fmla="*/ 122 h 144"/>
                <a:gd name="T20" fmla="*/ 13 w 197"/>
                <a:gd name="T21" fmla="*/ 122 h 144"/>
                <a:gd name="T22" fmla="*/ 13 w 197"/>
                <a:gd name="T23" fmla="*/ 14 h 144"/>
                <a:gd name="T24" fmla="*/ 184 w 197"/>
                <a:gd name="T25" fmla="*/ 14 h 144"/>
                <a:gd name="T26" fmla="*/ 184 w 197"/>
                <a:gd name="T27" fmla="*/ 122 h 144"/>
                <a:gd name="T28" fmla="*/ 158 w 197"/>
                <a:gd name="T29" fmla="*/ 68 h 144"/>
                <a:gd name="T30" fmla="*/ 130 w 197"/>
                <a:gd name="T31" fmla="*/ 95 h 144"/>
                <a:gd name="T32" fmla="*/ 130 w 197"/>
                <a:gd name="T33" fmla="*/ 81 h 144"/>
                <a:gd name="T34" fmla="*/ 143 w 197"/>
                <a:gd name="T35" fmla="*/ 68 h 144"/>
                <a:gd name="T36" fmla="*/ 130 w 197"/>
                <a:gd name="T37" fmla="*/ 55 h 144"/>
                <a:gd name="T38" fmla="*/ 130 w 197"/>
                <a:gd name="T39" fmla="*/ 41 h 144"/>
                <a:gd name="T40" fmla="*/ 158 w 197"/>
                <a:gd name="T41" fmla="*/ 68 h 144"/>
                <a:gd name="T42" fmla="*/ 67 w 197"/>
                <a:gd name="T43" fmla="*/ 95 h 144"/>
                <a:gd name="T44" fmla="*/ 40 w 197"/>
                <a:gd name="T45" fmla="*/ 68 h 144"/>
                <a:gd name="T46" fmla="*/ 67 w 197"/>
                <a:gd name="T47" fmla="*/ 41 h 144"/>
                <a:gd name="T48" fmla="*/ 67 w 197"/>
                <a:gd name="T49" fmla="*/ 55 h 144"/>
                <a:gd name="T50" fmla="*/ 54 w 197"/>
                <a:gd name="T51" fmla="*/ 68 h 144"/>
                <a:gd name="T52" fmla="*/ 67 w 197"/>
                <a:gd name="T53" fmla="*/ 81 h 144"/>
                <a:gd name="T54" fmla="*/ 67 w 197"/>
                <a:gd name="T55" fmla="*/ 95 h 144"/>
                <a:gd name="T56" fmla="*/ 86 w 197"/>
                <a:gd name="T57" fmla="*/ 107 h 144"/>
                <a:gd name="T58" fmla="*/ 78 w 197"/>
                <a:gd name="T59" fmla="*/ 107 h 144"/>
                <a:gd name="T60" fmla="*/ 111 w 197"/>
                <a:gd name="T61" fmla="*/ 28 h 144"/>
                <a:gd name="T62" fmla="*/ 119 w 197"/>
                <a:gd name="T63" fmla="*/ 28 h 144"/>
                <a:gd name="T64" fmla="*/ 86 w 197"/>
                <a:gd name="T6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7" h="144">
                  <a:moveTo>
                    <a:pt x="18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90" y="144"/>
                    <a:pt x="197" y="137"/>
                    <a:pt x="197" y="129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7"/>
                    <a:pt x="190" y="0"/>
                    <a:pt x="182" y="0"/>
                  </a:cubicBezTo>
                  <a:close/>
                  <a:moveTo>
                    <a:pt x="184" y="122"/>
                  </a:moveTo>
                  <a:cubicBezTo>
                    <a:pt x="13" y="122"/>
                    <a:pt x="13" y="122"/>
                    <a:pt x="13" y="12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4" y="14"/>
                    <a:pt x="184" y="14"/>
                    <a:pt x="184" y="14"/>
                  </a:cubicBezTo>
                  <a:lnTo>
                    <a:pt x="184" y="122"/>
                  </a:lnTo>
                  <a:close/>
                  <a:moveTo>
                    <a:pt x="158" y="68"/>
                  </a:moveTo>
                  <a:cubicBezTo>
                    <a:pt x="130" y="95"/>
                    <a:pt x="130" y="95"/>
                    <a:pt x="130" y="95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41"/>
                    <a:pt x="130" y="41"/>
                    <a:pt x="130" y="41"/>
                  </a:cubicBezTo>
                  <a:lnTo>
                    <a:pt x="158" y="68"/>
                  </a:lnTo>
                  <a:close/>
                  <a:moveTo>
                    <a:pt x="67" y="95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7" y="95"/>
                  </a:lnTo>
                  <a:close/>
                  <a:moveTo>
                    <a:pt x="86" y="107"/>
                  </a:moveTo>
                  <a:cubicBezTo>
                    <a:pt x="78" y="107"/>
                    <a:pt x="78" y="107"/>
                    <a:pt x="78" y="107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9" y="28"/>
                    <a:pt x="119" y="28"/>
                    <a:pt x="119" y="28"/>
                  </a:cubicBezTo>
                  <a:lnTo>
                    <a:pt x="86" y="1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8426783" y="4991531"/>
              <a:ext cx="489720" cy="492669"/>
            </a:xfrm>
            <a:custGeom>
              <a:avLst/>
              <a:gdLst>
                <a:gd name="T0" fmla="*/ 98 w 208"/>
                <a:gd name="T1" fmla="*/ 71 h 209"/>
                <a:gd name="T2" fmla="*/ 76 w 208"/>
                <a:gd name="T3" fmla="*/ 52 h 209"/>
                <a:gd name="T4" fmla="*/ 85 w 208"/>
                <a:gd name="T5" fmla="*/ 41 h 209"/>
                <a:gd name="T6" fmla="*/ 98 w 208"/>
                <a:gd name="T7" fmla="*/ 53 h 209"/>
                <a:gd name="T8" fmla="*/ 125 w 208"/>
                <a:gd name="T9" fmla="*/ 29 h 209"/>
                <a:gd name="T10" fmla="*/ 134 w 208"/>
                <a:gd name="T11" fmla="*/ 40 h 209"/>
                <a:gd name="T12" fmla="*/ 98 w 208"/>
                <a:gd name="T13" fmla="*/ 71 h 209"/>
                <a:gd name="T14" fmla="*/ 55 w 208"/>
                <a:gd name="T15" fmla="*/ 49 h 209"/>
                <a:gd name="T16" fmla="*/ 104 w 208"/>
                <a:gd name="T17" fmla="*/ 0 h 209"/>
                <a:gd name="T18" fmla="*/ 153 w 208"/>
                <a:gd name="T19" fmla="*/ 49 h 209"/>
                <a:gd name="T20" fmla="*/ 104 w 208"/>
                <a:gd name="T21" fmla="*/ 98 h 209"/>
                <a:gd name="T22" fmla="*/ 55 w 208"/>
                <a:gd name="T23" fmla="*/ 49 h 209"/>
                <a:gd name="T24" fmla="*/ 67 w 208"/>
                <a:gd name="T25" fmla="*/ 49 h 209"/>
                <a:gd name="T26" fmla="*/ 104 w 208"/>
                <a:gd name="T27" fmla="*/ 86 h 209"/>
                <a:gd name="T28" fmla="*/ 141 w 208"/>
                <a:gd name="T29" fmla="*/ 49 h 209"/>
                <a:gd name="T30" fmla="*/ 104 w 208"/>
                <a:gd name="T31" fmla="*/ 12 h 209"/>
                <a:gd name="T32" fmla="*/ 67 w 208"/>
                <a:gd name="T33" fmla="*/ 49 h 209"/>
                <a:gd name="T34" fmla="*/ 108 w 208"/>
                <a:gd name="T35" fmla="*/ 147 h 209"/>
                <a:gd name="T36" fmla="*/ 108 w 208"/>
                <a:gd name="T37" fmla="*/ 209 h 209"/>
                <a:gd name="T38" fmla="*/ 180 w 208"/>
                <a:gd name="T39" fmla="*/ 174 h 209"/>
                <a:gd name="T40" fmla="*/ 180 w 208"/>
                <a:gd name="T41" fmla="*/ 146 h 209"/>
                <a:gd name="T42" fmla="*/ 134 w 208"/>
                <a:gd name="T43" fmla="*/ 169 h 209"/>
                <a:gd name="T44" fmla="*/ 108 w 208"/>
                <a:gd name="T45" fmla="*/ 147 h 209"/>
                <a:gd name="T46" fmla="*/ 0 w 208"/>
                <a:gd name="T47" fmla="*/ 134 h 209"/>
                <a:gd name="T48" fmla="*/ 74 w 208"/>
                <a:gd name="T49" fmla="*/ 170 h 209"/>
                <a:gd name="T50" fmla="*/ 106 w 208"/>
                <a:gd name="T51" fmla="*/ 139 h 209"/>
                <a:gd name="T52" fmla="*/ 32 w 208"/>
                <a:gd name="T53" fmla="*/ 103 h 209"/>
                <a:gd name="T54" fmla="*/ 0 w 208"/>
                <a:gd name="T55" fmla="*/ 134 h 209"/>
                <a:gd name="T56" fmla="*/ 208 w 208"/>
                <a:gd name="T57" fmla="*/ 126 h 209"/>
                <a:gd name="T58" fmla="*/ 180 w 208"/>
                <a:gd name="T59" fmla="*/ 103 h 209"/>
                <a:gd name="T60" fmla="*/ 106 w 208"/>
                <a:gd name="T61" fmla="*/ 139 h 209"/>
                <a:gd name="T62" fmla="*/ 134 w 208"/>
                <a:gd name="T63" fmla="*/ 162 h 209"/>
                <a:gd name="T64" fmla="*/ 208 w 208"/>
                <a:gd name="T65" fmla="*/ 126 h 209"/>
                <a:gd name="T66" fmla="*/ 32 w 208"/>
                <a:gd name="T67" fmla="*/ 156 h 209"/>
                <a:gd name="T68" fmla="*/ 32 w 208"/>
                <a:gd name="T69" fmla="*/ 174 h 209"/>
                <a:gd name="T70" fmla="*/ 104 w 208"/>
                <a:gd name="T71" fmla="*/ 209 h 209"/>
                <a:gd name="T72" fmla="*/ 104 w 208"/>
                <a:gd name="T73" fmla="*/ 148 h 209"/>
                <a:gd name="T74" fmla="*/ 75 w 208"/>
                <a:gd name="T75" fmla="*/ 176 h 209"/>
                <a:gd name="T76" fmla="*/ 32 w 208"/>
                <a:gd name="T77" fmla="*/ 156 h 209"/>
                <a:gd name="T78" fmla="*/ 68 w 208"/>
                <a:gd name="T79" fmla="*/ 92 h 209"/>
                <a:gd name="T80" fmla="*/ 62 w 208"/>
                <a:gd name="T81" fmla="*/ 86 h 209"/>
                <a:gd name="T82" fmla="*/ 34 w 208"/>
                <a:gd name="T83" fmla="*/ 101 h 209"/>
                <a:gd name="T84" fmla="*/ 43 w 208"/>
                <a:gd name="T85" fmla="*/ 105 h 209"/>
                <a:gd name="T86" fmla="*/ 68 w 208"/>
                <a:gd name="T87" fmla="*/ 92 h 209"/>
                <a:gd name="T88" fmla="*/ 137 w 208"/>
                <a:gd name="T89" fmla="*/ 91 h 209"/>
                <a:gd name="T90" fmla="*/ 165 w 208"/>
                <a:gd name="T91" fmla="*/ 105 h 209"/>
                <a:gd name="T92" fmla="*/ 174 w 208"/>
                <a:gd name="T93" fmla="*/ 101 h 209"/>
                <a:gd name="T94" fmla="*/ 143 w 208"/>
                <a:gd name="T95" fmla="*/ 85 h 209"/>
                <a:gd name="T96" fmla="*/ 137 w 208"/>
                <a:gd name="T97" fmla="*/ 9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209">
                  <a:moveTo>
                    <a:pt x="98" y="71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34" y="40"/>
                    <a:pt x="134" y="40"/>
                    <a:pt x="134" y="40"/>
                  </a:cubicBezTo>
                  <a:lnTo>
                    <a:pt x="98" y="71"/>
                  </a:lnTo>
                  <a:close/>
                  <a:moveTo>
                    <a:pt x="55" y="49"/>
                  </a:moveTo>
                  <a:cubicBezTo>
                    <a:pt x="55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8"/>
                    <a:pt x="104" y="98"/>
                  </a:cubicBezTo>
                  <a:cubicBezTo>
                    <a:pt x="77" y="98"/>
                    <a:pt x="55" y="76"/>
                    <a:pt x="55" y="49"/>
                  </a:cubicBezTo>
                  <a:close/>
                  <a:moveTo>
                    <a:pt x="67" y="49"/>
                  </a:moveTo>
                  <a:cubicBezTo>
                    <a:pt x="67" y="69"/>
                    <a:pt x="84" y="86"/>
                    <a:pt x="104" y="86"/>
                  </a:cubicBezTo>
                  <a:cubicBezTo>
                    <a:pt x="124" y="86"/>
                    <a:pt x="141" y="69"/>
                    <a:pt x="141" y="49"/>
                  </a:cubicBezTo>
                  <a:cubicBezTo>
                    <a:pt x="141" y="28"/>
                    <a:pt x="124" y="12"/>
                    <a:pt x="104" y="12"/>
                  </a:cubicBezTo>
                  <a:cubicBezTo>
                    <a:pt x="84" y="12"/>
                    <a:pt x="67" y="28"/>
                    <a:pt x="67" y="49"/>
                  </a:cubicBezTo>
                  <a:close/>
                  <a:moveTo>
                    <a:pt x="108" y="147"/>
                  </a:moveTo>
                  <a:cubicBezTo>
                    <a:pt x="108" y="209"/>
                    <a:pt x="108" y="209"/>
                    <a:pt x="108" y="209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46"/>
                    <a:pt x="180" y="146"/>
                    <a:pt x="180" y="146"/>
                  </a:cubicBezTo>
                  <a:cubicBezTo>
                    <a:pt x="134" y="169"/>
                    <a:pt x="134" y="169"/>
                    <a:pt x="134" y="169"/>
                  </a:cubicBezTo>
                  <a:lnTo>
                    <a:pt x="108" y="147"/>
                  </a:lnTo>
                  <a:close/>
                  <a:moveTo>
                    <a:pt x="0" y="134"/>
                  </a:moveTo>
                  <a:cubicBezTo>
                    <a:pt x="74" y="170"/>
                    <a:pt x="74" y="170"/>
                    <a:pt x="74" y="17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0" y="134"/>
                  </a:lnTo>
                  <a:close/>
                  <a:moveTo>
                    <a:pt x="208" y="126"/>
                  </a:moveTo>
                  <a:cubicBezTo>
                    <a:pt x="180" y="103"/>
                    <a:pt x="180" y="103"/>
                    <a:pt x="180" y="103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34" y="162"/>
                    <a:pt x="134" y="162"/>
                    <a:pt x="134" y="162"/>
                  </a:cubicBezTo>
                  <a:lnTo>
                    <a:pt x="208" y="126"/>
                  </a:lnTo>
                  <a:close/>
                  <a:moveTo>
                    <a:pt x="32" y="156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75" y="176"/>
                    <a:pt x="75" y="176"/>
                    <a:pt x="75" y="176"/>
                  </a:cubicBezTo>
                  <a:lnTo>
                    <a:pt x="32" y="156"/>
                  </a:lnTo>
                  <a:close/>
                  <a:moveTo>
                    <a:pt x="68" y="92"/>
                  </a:moveTo>
                  <a:cubicBezTo>
                    <a:pt x="66" y="90"/>
                    <a:pt x="64" y="88"/>
                    <a:pt x="62" y="86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43" y="105"/>
                    <a:pt x="43" y="105"/>
                    <a:pt x="43" y="105"/>
                  </a:cubicBezTo>
                  <a:lnTo>
                    <a:pt x="68" y="92"/>
                  </a:lnTo>
                  <a:close/>
                  <a:moveTo>
                    <a:pt x="137" y="91"/>
                  </a:moveTo>
                  <a:cubicBezTo>
                    <a:pt x="165" y="105"/>
                    <a:pt x="165" y="105"/>
                    <a:pt x="165" y="105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42" y="87"/>
                    <a:pt x="140" y="89"/>
                    <a:pt x="137" y="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</p:grpSp>
      <p:sp>
        <p:nvSpPr>
          <p:cNvPr id="61" name="išľíďè">
            <a:extLst>
              <a:ext uri="{FF2B5EF4-FFF2-40B4-BE49-F238E27FC236}">
                <a16:creationId xmlns:a16="http://schemas.microsoft.com/office/drawing/2014/main" xmlns="" id="{61223FA9-8761-44DC-A55A-D76BAAC52054}"/>
              </a:ext>
            </a:extLst>
          </p:cNvPr>
          <p:cNvSpPr/>
          <p:nvPr/>
        </p:nvSpPr>
        <p:spPr bwMode="auto">
          <a:xfrm>
            <a:off x="814892" y="449746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xmlns="" id="{E675E917-C4B3-45A5-9F89-314BD6B9DDC0}"/>
              </a:ext>
            </a:extLst>
          </p:cNvPr>
          <p:cNvSpPr txBox="1"/>
          <p:nvPr/>
        </p:nvSpPr>
        <p:spPr bwMode="auto">
          <a:xfrm>
            <a:off x="839492" y="417472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xmlns="" id="{C09BDE8B-BD00-4375-81BC-696A1AF7DE13}"/>
              </a:ext>
            </a:extLst>
          </p:cNvPr>
          <p:cNvSpPr/>
          <p:nvPr/>
        </p:nvSpPr>
        <p:spPr bwMode="auto">
          <a:xfrm>
            <a:off x="825693" y="319778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xmlns="" id="{95B6BC74-3211-4CEE-8018-CF769410A83F}"/>
              </a:ext>
            </a:extLst>
          </p:cNvPr>
          <p:cNvSpPr txBox="1"/>
          <p:nvPr/>
        </p:nvSpPr>
        <p:spPr bwMode="auto">
          <a:xfrm>
            <a:off x="850293" y="287504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xmlns="" id="{1E8D6942-5480-423C-85F9-29FDA1AC6426}"/>
              </a:ext>
            </a:extLst>
          </p:cNvPr>
          <p:cNvSpPr/>
          <p:nvPr/>
        </p:nvSpPr>
        <p:spPr bwMode="auto">
          <a:xfrm>
            <a:off x="861664" y="202896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xmlns="" id="{08CCD772-2FC5-4C13-8AA4-01034BB4AC06}"/>
              </a:ext>
            </a:extLst>
          </p:cNvPr>
          <p:cNvSpPr txBox="1"/>
          <p:nvPr/>
        </p:nvSpPr>
        <p:spPr bwMode="auto">
          <a:xfrm>
            <a:off x="886264" y="170623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337C4BF8-336A-4BB5-A5F7-1DFC8D1C4AE4}"/>
              </a:ext>
            </a:extLst>
          </p:cNvPr>
          <p:cNvSpPr/>
          <p:nvPr/>
        </p:nvSpPr>
        <p:spPr bwMode="auto">
          <a:xfrm>
            <a:off x="8750453" y="202432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xmlns="" id="{01EE5320-433B-4CB3-9249-CE4661220D07}"/>
              </a:ext>
            </a:extLst>
          </p:cNvPr>
          <p:cNvSpPr txBox="1"/>
          <p:nvPr/>
        </p:nvSpPr>
        <p:spPr bwMode="auto">
          <a:xfrm>
            <a:off x="8750453" y="165682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xmlns="" id="{EEDE9FBF-DB12-4E50-BF8E-6C036F34A25D}"/>
              </a:ext>
            </a:extLst>
          </p:cNvPr>
          <p:cNvSpPr/>
          <p:nvPr/>
        </p:nvSpPr>
        <p:spPr bwMode="auto">
          <a:xfrm>
            <a:off x="8947823" y="336255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xmlns="" id="{503A1B19-7B68-4EE6-ABE5-7B8128E64541}"/>
              </a:ext>
            </a:extLst>
          </p:cNvPr>
          <p:cNvSpPr txBox="1"/>
          <p:nvPr/>
        </p:nvSpPr>
        <p:spPr bwMode="auto">
          <a:xfrm>
            <a:off x="8947823" y="299505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73" name="išľíďè">
            <a:extLst>
              <a:ext uri="{FF2B5EF4-FFF2-40B4-BE49-F238E27FC236}">
                <a16:creationId xmlns:a16="http://schemas.microsoft.com/office/drawing/2014/main" xmlns="" id="{FC61AF31-FEED-412A-A833-DB1BDBEA586A}"/>
              </a:ext>
            </a:extLst>
          </p:cNvPr>
          <p:cNvSpPr/>
          <p:nvPr/>
        </p:nvSpPr>
        <p:spPr bwMode="auto">
          <a:xfrm>
            <a:off x="8750453" y="473368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xmlns="" id="{0498AF0A-38C9-466C-BC08-619D4E577DEC}"/>
              </a:ext>
            </a:extLst>
          </p:cNvPr>
          <p:cNvSpPr txBox="1"/>
          <p:nvPr/>
        </p:nvSpPr>
        <p:spPr bwMode="auto">
          <a:xfrm>
            <a:off x="8750453" y="43661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89784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1" grpId="0"/>
      <p:bldP spid="72" grpId="0"/>
      <p:bldP spid="73" grpId="0"/>
      <p:bldP spid="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9186AD8-7E6B-4962-9ED2-64EBBE17B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FF2E4A98-53F0-47F1-ADD7-AA17F93DAA6E}"/>
              </a:ext>
            </a:extLst>
          </p:cNvPr>
          <p:cNvSpPr txBox="1"/>
          <p:nvPr/>
        </p:nvSpPr>
        <p:spPr>
          <a:xfrm>
            <a:off x="796949" y="3967245"/>
            <a:ext cx="3571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THANKS~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8" name="圆角矩形 18">
            <a:extLst>
              <a:ext uri="{FF2B5EF4-FFF2-40B4-BE49-F238E27FC236}">
                <a16:creationId xmlns:a16="http://schemas.microsoft.com/office/drawing/2014/main" xmlns="" id="{7F80EB09-91BC-4E3B-8429-DECA0CDFAB34}"/>
              </a:ext>
            </a:extLst>
          </p:cNvPr>
          <p:cNvSpPr/>
          <p:nvPr/>
        </p:nvSpPr>
        <p:spPr>
          <a:xfrm>
            <a:off x="1093716" y="4980192"/>
            <a:ext cx="3337719" cy="412305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：</a:t>
            </a:r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优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品</a:t>
            </a:r>
            <a:r>
              <a:rPr lang="en-US" altLang="zh-CN" sz="1314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PPT</a:t>
            </a:r>
            <a:r>
              <a:rPr lang="zh-CN" altLang="en-US" sz="1314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  </a:t>
            </a:r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时间：</a:t>
            </a:r>
            <a:r>
              <a:rPr lang="en-US" altLang="zh-CN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20xx.xx.xx</a:t>
            </a:r>
            <a:endParaRPr lang="zh-CN" altLang="en-US" sz="1314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xmlns="" id="{4BF92E8A-4076-410C-B367-5C0E00F03AC8}"/>
              </a:ext>
            </a:extLst>
          </p:cNvPr>
          <p:cNvSpPr txBox="1"/>
          <p:nvPr/>
        </p:nvSpPr>
        <p:spPr>
          <a:xfrm>
            <a:off x="1036566" y="5520610"/>
            <a:ext cx="7147719" cy="552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2E5F5B4-6D61-49A8-90CD-719B0A411475}"/>
              </a:ext>
            </a:extLst>
          </p:cNvPr>
          <p:cNvSpPr txBox="1"/>
          <p:nvPr/>
        </p:nvSpPr>
        <p:spPr>
          <a:xfrm>
            <a:off x="938646" y="2743617"/>
            <a:ext cx="3402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2 0 </a:t>
            </a:r>
            <a:r>
              <a:rPr lang="en-US" altLang="zh-CN" sz="80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X X</a:t>
            </a:r>
            <a:endParaRPr lang="zh-CN" altLang="en-US" sz="8000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1AF3C0-AAC5-4970-A935-305CB06CB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2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08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3200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公司简介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864339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千图PPT彼岸天：ID 8661124库_组合 3">
            <a:extLst>
              <a:ext uri="{FF2B5EF4-FFF2-40B4-BE49-F238E27FC236}">
                <a16:creationId xmlns:a16="http://schemas.microsoft.com/office/drawing/2014/main" xmlns="" id="{70FBB629-EE7B-4015-B001-D6FC8DD1DC6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39016" y="1942500"/>
            <a:ext cx="726003" cy="726003"/>
            <a:chOff x="2039016" y="1942500"/>
            <a:chExt cx="726003" cy="726003"/>
          </a:xfrm>
        </p:grpSpPr>
        <p:sp>
          <p:nvSpPr>
            <p:cNvPr id="32" name="Rectangle: Rounded Corners 4">
              <a:extLst>
                <a:ext uri="{FF2B5EF4-FFF2-40B4-BE49-F238E27FC236}">
                  <a16:creationId xmlns:a16="http://schemas.microsoft.com/office/drawing/2014/main" xmlns="" id="{0DDBD316-DBE1-4FB6-869B-8E6258A791DA}"/>
                </a:ext>
              </a:extLst>
            </p:cNvPr>
            <p:cNvSpPr/>
            <p:nvPr/>
          </p:nvSpPr>
          <p:spPr>
            <a:xfrm>
              <a:off x="2039016" y="194250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5">
              <a:extLst>
                <a:ext uri="{FF2B5EF4-FFF2-40B4-BE49-F238E27FC236}">
                  <a16:creationId xmlns:a16="http://schemas.microsoft.com/office/drawing/2014/main" xmlns="" id="{86E0FD64-947D-4506-9EA1-3758E9C6B3B0}"/>
                </a:ext>
              </a:extLst>
            </p:cNvPr>
            <p:cNvSpPr/>
            <p:nvPr/>
          </p:nvSpPr>
          <p:spPr>
            <a:xfrm>
              <a:off x="2238221" y="2144997"/>
              <a:ext cx="327593" cy="317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600" extrusionOk="0">
                  <a:moveTo>
                    <a:pt x="8400" y="0"/>
                  </a:moveTo>
                  <a:cubicBezTo>
                    <a:pt x="3600" y="0"/>
                    <a:pt x="0" y="3946"/>
                    <a:pt x="0" y="8723"/>
                  </a:cubicBezTo>
                  <a:cubicBezTo>
                    <a:pt x="0" y="13500"/>
                    <a:pt x="3600" y="17238"/>
                    <a:pt x="8400" y="17238"/>
                  </a:cubicBezTo>
                  <a:cubicBezTo>
                    <a:pt x="10400" y="17238"/>
                    <a:pt x="12200" y="16615"/>
                    <a:pt x="13600" y="15369"/>
                  </a:cubicBezTo>
                  <a:cubicBezTo>
                    <a:pt x="13600" y="15369"/>
                    <a:pt x="13800" y="15577"/>
                    <a:pt x="13800" y="15785"/>
                  </a:cubicBezTo>
                  <a:cubicBezTo>
                    <a:pt x="19000" y="20977"/>
                    <a:pt x="19000" y="20977"/>
                    <a:pt x="19000" y="20977"/>
                  </a:cubicBezTo>
                  <a:cubicBezTo>
                    <a:pt x="19400" y="21392"/>
                    <a:pt x="19800" y="21600"/>
                    <a:pt x="20000" y="21600"/>
                  </a:cubicBezTo>
                  <a:cubicBezTo>
                    <a:pt x="20400" y="21600"/>
                    <a:pt x="20800" y="21392"/>
                    <a:pt x="21200" y="20977"/>
                  </a:cubicBezTo>
                  <a:cubicBezTo>
                    <a:pt x="21600" y="20562"/>
                    <a:pt x="21600" y="19523"/>
                    <a:pt x="21200" y="18900"/>
                  </a:cubicBezTo>
                  <a:cubicBezTo>
                    <a:pt x="16000" y="13500"/>
                    <a:pt x="16000" y="13500"/>
                    <a:pt x="16000" y="13500"/>
                  </a:cubicBezTo>
                  <a:cubicBezTo>
                    <a:pt x="15800" y="13500"/>
                    <a:pt x="15600" y="13292"/>
                    <a:pt x="15400" y="13292"/>
                  </a:cubicBezTo>
                  <a:cubicBezTo>
                    <a:pt x="16200" y="11838"/>
                    <a:pt x="16600" y="10385"/>
                    <a:pt x="16600" y="8723"/>
                  </a:cubicBezTo>
                  <a:cubicBezTo>
                    <a:pt x="16600" y="3946"/>
                    <a:pt x="13000" y="0"/>
                    <a:pt x="8400" y="0"/>
                  </a:cubicBezTo>
                  <a:close/>
                  <a:moveTo>
                    <a:pt x="8400" y="2700"/>
                  </a:moveTo>
                  <a:cubicBezTo>
                    <a:pt x="11600" y="2700"/>
                    <a:pt x="14200" y="5400"/>
                    <a:pt x="14200" y="8723"/>
                  </a:cubicBezTo>
                  <a:cubicBezTo>
                    <a:pt x="14200" y="9762"/>
                    <a:pt x="13800" y="10800"/>
                    <a:pt x="13200" y="11838"/>
                  </a:cubicBezTo>
                  <a:cubicBezTo>
                    <a:pt x="12800" y="12669"/>
                    <a:pt x="12800" y="12669"/>
                    <a:pt x="12800" y="12669"/>
                  </a:cubicBezTo>
                  <a:cubicBezTo>
                    <a:pt x="12000" y="13292"/>
                    <a:pt x="12000" y="13292"/>
                    <a:pt x="12000" y="13292"/>
                  </a:cubicBezTo>
                  <a:cubicBezTo>
                    <a:pt x="11000" y="14123"/>
                    <a:pt x="9600" y="14538"/>
                    <a:pt x="8400" y="14538"/>
                  </a:cubicBezTo>
                  <a:cubicBezTo>
                    <a:pt x="5200" y="14538"/>
                    <a:pt x="2600" y="12046"/>
                    <a:pt x="2600" y="8723"/>
                  </a:cubicBezTo>
                  <a:cubicBezTo>
                    <a:pt x="2600" y="5400"/>
                    <a:pt x="5200" y="2700"/>
                    <a:pt x="8400" y="27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千图PPT彼岸天：ID 8661124库_组合 16">
            <a:extLst>
              <a:ext uri="{FF2B5EF4-FFF2-40B4-BE49-F238E27FC236}">
                <a16:creationId xmlns:a16="http://schemas.microsoft.com/office/drawing/2014/main" xmlns="" id="{88D99390-F1F2-49CC-92D1-F37AA735B19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039016" y="3319554"/>
            <a:ext cx="726003" cy="726003"/>
            <a:chOff x="2039016" y="3319554"/>
            <a:chExt cx="726003" cy="726003"/>
          </a:xfrm>
        </p:grpSpPr>
        <p:sp>
          <p:nvSpPr>
            <p:cNvPr id="30" name="Rectangle: Rounded Corners 17">
              <a:extLst>
                <a:ext uri="{FF2B5EF4-FFF2-40B4-BE49-F238E27FC236}">
                  <a16:creationId xmlns:a16="http://schemas.microsoft.com/office/drawing/2014/main" xmlns="" id="{5525D415-513A-4B09-90A5-9E5F7FFAC80D}"/>
                </a:ext>
              </a:extLst>
            </p:cNvPr>
            <p:cNvSpPr/>
            <p:nvPr/>
          </p:nvSpPr>
          <p:spPr>
            <a:xfrm>
              <a:off x="2039016" y="3319554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8">
              <a:extLst>
                <a:ext uri="{FF2B5EF4-FFF2-40B4-BE49-F238E27FC236}">
                  <a16:creationId xmlns:a16="http://schemas.microsoft.com/office/drawing/2014/main" xmlns="" id="{B35F9F3A-9D10-43AC-A11B-84F24E35B9E5}"/>
                </a:ext>
              </a:extLst>
            </p:cNvPr>
            <p:cNvSpPr/>
            <p:nvPr/>
          </p:nvSpPr>
          <p:spPr>
            <a:xfrm>
              <a:off x="2238221" y="3508308"/>
              <a:ext cx="327593" cy="348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7" extrusionOk="0">
                  <a:moveTo>
                    <a:pt x="10665" y="9681"/>
                  </a:moveTo>
                  <a:cubicBezTo>
                    <a:pt x="10079" y="14119"/>
                    <a:pt x="7081" y="15033"/>
                    <a:pt x="7081" y="18117"/>
                  </a:cubicBezTo>
                  <a:cubicBezTo>
                    <a:pt x="7081" y="20023"/>
                    <a:pt x="8782" y="21567"/>
                    <a:pt x="10799" y="21567"/>
                  </a:cubicBezTo>
                  <a:cubicBezTo>
                    <a:pt x="12818" y="21567"/>
                    <a:pt x="14519" y="20023"/>
                    <a:pt x="14519" y="18117"/>
                  </a:cubicBezTo>
                  <a:cubicBezTo>
                    <a:pt x="14519" y="15033"/>
                    <a:pt x="11521" y="14119"/>
                    <a:pt x="10935" y="9681"/>
                  </a:cubicBezTo>
                  <a:cubicBezTo>
                    <a:pt x="10917" y="9547"/>
                    <a:pt x="10683" y="9547"/>
                    <a:pt x="10665" y="9681"/>
                  </a:cubicBezTo>
                  <a:close/>
                  <a:moveTo>
                    <a:pt x="18015" y="101"/>
                  </a:moveTo>
                  <a:cubicBezTo>
                    <a:pt x="17997" y="-33"/>
                    <a:pt x="17762" y="-33"/>
                    <a:pt x="17744" y="101"/>
                  </a:cubicBezTo>
                  <a:cubicBezTo>
                    <a:pt x="17159" y="4539"/>
                    <a:pt x="14160" y="5453"/>
                    <a:pt x="14160" y="8537"/>
                  </a:cubicBezTo>
                  <a:cubicBezTo>
                    <a:pt x="14160" y="10442"/>
                    <a:pt x="15863" y="11987"/>
                    <a:pt x="17880" y="11987"/>
                  </a:cubicBezTo>
                  <a:cubicBezTo>
                    <a:pt x="19897" y="11987"/>
                    <a:pt x="21600" y="10442"/>
                    <a:pt x="21600" y="8537"/>
                  </a:cubicBezTo>
                  <a:cubicBezTo>
                    <a:pt x="21600" y="5453"/>
                    <a:pt x="18602" y="4539"/>
                    <a:pt x="18015" y="101"/>
                  </a:cubicBezTo>
                  <a:close/>
                  <a:moveTo>
                    <a:pt x="3856" y="101"/>
                  </a:moveTo>
                  <a:cubicBezTo>
                    <a:pt x="3838" y="-33"/>
                    <a:pt x="3603" y="-33"/>
                    <a:pt x="3586" y="101"/>
                  </a:cubicBezTo>
                  <a:cubicBezTo>
                    <a:pt x="2999" y="4539"/>
                    <a:pt x="0" y="5453"/>
                    <a:pt x="0" y="8537"/>
                  </a:cubicBezTo>
                  <a:cubicBezTo>
                    <a:pt x="0" y="10442"/>
                    <a:pt x="1703" y="11987"/>
                    <a:pt x="3720" y="11987"/>
                  </a:cubicBezTo>
                  <a:cubicBezTo>
                    <a:pt x="5739" y="11987"/>
                    <a:pt x="7440" y="10442"/>
                    <a:pt x="7440" y="8537"/>
                  </a:cubicBezTo>
                  <a:cubicBezTo>
                    <a:pt x="7440" y="5453"/>
                    <a:pt x="4442" y="4539"/>
                    <a:pt x="3856" y="101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千图PPT彼岸天：ID 8661124库_组合 19">
            <a:extLst>
              <a:ext uri="{FF2B5EF4-FFF2-40B4-BE49-F238E27FC236}">
                <a16:creationId xmlns:a16="http://schemas.microsoft.com/office/drawing/2014/main" xmlns="" id="{4B5E237D-917A-4A41-8753-61CF1197C06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039016" y="4696608"/>
            <a:ext cx="726003" cy="726003"/>
            <a:chOff x="2039016" y="4696608"/>
            <a:chExt cx="726003" cy="726003"/>
          </a:xfrm>
        </p:grpSpPr>
        <p:sp>
          <p:nvSpPr>
            <p:cNvPr id="28" name="Rectangle: Rounded Corners 20">
              <a:extLst>
                <a:ext uri="{FF2B5EF4-FFF2-40B4-BE49-F238E27FC236}">
                  <a16:creationId xmlns:a16="http://schemas.microsoft.com/office/drawing/2014/main" xmlns="" id="{30C763DA-C5D7-413C-831F-3F3EF264FCBA}"/>
                </a:ext>
              </a:extLst>
            </p:cNvPr>
            <p:cNvSpPr/>
            <p:nvPr/>
          </p:nvSpPr>
          <p:spPr>
            <a:xfrm>
              <a:off x="2039016" y="4696608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21">
              <a:extLst>
                <a:ext uri="{FF2B5EF4-FFF2-40B4-BE49-F238E27FC236}">
                  <a16:creationId xmlns:a16="http://schemas.microsoft.com/office/drawing/2014/main" xmlns="" id="{F2DADE18-66D0-4203-B0F6-66C65D7D7909}"/>
                </a:ext>
              </a:extLst>
            </p:cNvPr>
            <p:cNvSpPr/>
            <p:nvPr/>
          </p:nvSpPr>
          <p:spPr>
            <a:xfrm>
              <a:off x="2238221" y="4895801"/>
              <a:ext cx="327593" cy="32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千图PPT彼岸天：ID 8661124库_组合 22">
            <a:extLst>
              <a:ext uri="{FF2B5EF4-FFF2-40B4-BE49-F238E27FC236}">
                <a16:creationId xmlns:a16="http://schemas.microsoft.com/office/drawing/2014/main" xmlns="" id="{4CDABC1E-8245-4A62-8B8A-9CDF67AEA0E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597920" y="1942500"/>
            <a:ext cx="726003" cy="726003"/>
            <a:chOff x="6597920" y="1942500"/>
            <a:chExt cx="726003" cy="726003"/>
          </a:xfrm>
        </p:grpSpPr>
        <p:sp>
          <p:nvSpPr>
            <p:cNvPr id="26" name="Rectangle: Rounded Corners 23">
              <a:extLst>
                <a:ext uri="{FF2B5EF4-FFF2-40B4-BE49-F238E27FC236}">
                  <a16:creationId xmlns:a16="http://schemas.microsoft.com/office/drawing/2014/main" xmlns="" id="{DF5335FB-BFE9-435D-A2B2-96C9CEAD1FD4}"/>
                </a:ext>
              </a:extLst>
            </p:cNvPr>
            <p:cNvSpPr/>
            <p:nvPr/>
          </p:nvSpPr>
          <p:spPr>
            <a:xfrm>
              <a:off x="6597920" y="194250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24">
              <a:extLst>
                <a:ext uri="{FF2B5EF4-FFF2-40B4-BE49-F238E27FC236}">
                  <a16:creationId xmlns:a16="http://schemas.microsoft.com/office/drawing/2014/main" xmlns="" id="{05EC1F5D-A9F4-40A6-ABBE-32467142C8E5}"/>
                </a:ext>
              </a:extLst>
            </p:cNvPr>
            <p:cNvSpPr/>
            <p:nvPr/>
          </p:nvSpPr>
          <p:spPr>
            <a:xfrm>
              <a:off x="6785166" y="2139939"/>
              <a:ext cx="351510" cy="32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4272" y="0"/>
                  </a:moveTo>
                  <a:cubicBezTo>
                    <a:pt x="3474" y="0"/>
                    <a:pt x="2800" y="302"/>
                    <a:pt x="2235" y="908"/>
                  </a:cubicBezTo>
                  <a:cubicBezTo>
                    <a:pt x="1671" y="1514"/>
                    <a:pt x="1389" y="2237"/>
                    <a:pt x="1389" y="3094"/>
                  </a:cubicBezTo>
                  <a:cubicBezTo>
                    <a:pt x="1389" y="3950"/>
                    <a:pt x="1671" y="4688"/>
                    <a:pt x="2235" y="5294"/>
                  </a:cubicBezTo>
                  <a:cubicBezTo>
                    <a:pt x="2801" y="5899"/>
                    <a:pt x="3474" y="6202"/>
                    <a:pt x="4272" y="6202"/>
                  </a:cubicBezTo>
                  <a:cubicBezTo>
                    <a:pt x="5071" y="6202"/>
                    <a:pt x="5758" y="5899"/>
                    <a:pt x="6322" y="5294"/>
                  </a:cubicBezTo>
                  <a:cubicBezTo>
                    <a:pt x="6888" y="4688"/>
                    <a:pt x="7169" y="3950"/>
                    <a:pt x="7169" y="3094"/>
                  </a:cubicBezTo>
                  <a:cubicBezTo>
                    <a:pt x="7169" y="2238"/>
                    <a:pt x="6888" y="1514"/>
                    <a:pt x="6322" y="908"/>
                  </a:cubicBezTo>
                  <a:cubicBezTo>
                    <a:pt x="5758" y="302"/>
                    <a:pt x="5071" y="0"/>
                    <a:pt x="4272" y="0"/>
                  </a:cubicBezTo>
                  <a:close/>
                  <a:moveTo>
                    <a:pt x="17274" y="0"/>
                  </a:moveTo>
                  <a:cubicBezTo>
                    <a:pt x="16476" y="0"/>
                    <a:pt x="15789" y="302"/>
                    <a:pt x="15224" y="908"/>
                  </a:cubicBezTo>
                  <a:cubicBezTo>
                    <a:pt x="14660" y="1514"/>
                    <a:pt x="14377" y="2237"/>
                    <a:pt x="14378" y="3094"/>
                  </a:cubicBezTo>
                  <a:cubicBezTo>
                    <a:pt x="14378" y="3950"/>
                    <a:pt x="14660" y="4688"/>
                    <a:pt x="15224" y="5294"/>
                  </a:cubicBezTo>
                  <a:cubicBezTo>
                    <a:pt x="15789" y="5899"/>
                    <a:pt x="16476" y="6202"/>
                    <a:pt x="17274" y="6202"/>
                  </a:cubicBezTo>
                  <a:cubicBezTo>
                    <a:pt x="18072" y="6202"/>
                    <a:pt x="18747" y="5899"/>
                    <a:pt x="19311" y="5294"/>
                  </a:cubicBezTo>
                  <a:cubicBezTo>
                    <a:pt x="19876" y="4688"/>
                    <a:pt x="20158" y="3950"/>
                    <a:pt x="20158" y="3094"/>
                  </a:cubicBezTo>
                  <a:cubicBezTo>
                    <a:pt x="20158" y="2238"/>
                    <a:pt x="19876" y="1514"/>
                    <a:pt x="19311" y="908"/>
                  </a:cubicBezTo>
                  <a:cubicBezTo>
                    <a:pt x="18747" y="302"/>
                    <a:pt x="18072" y="0"/>
                    <a:pt x="17274" y="0"/>
                  </a:cubicBezTo>
                  <a:close/>
                  <a:moveTo>
                    <a:pt x="10740" y="2966"/>
                  </a:moveTo>
                  <a:cubicBezTo>
                    <a:pt x="9543" y="2966"/>
                    <a:pt x="8532" y="3420"/>
                    <a:pt x="7685" y="4329"/>
                  </a:cubicBezTo>
                  <a:cubicBezTo>
                    <a:pt x="6838" y="5237"/>
                    <a:pt x="6415" y="6336"/>
                    <a:pt x="6415" y="7621"/>
                  </a:cubicBezTo>
                  <a:cubicBezTo>
                    <a:pt x="6415" y="8906"/>
                    <a:pt x="6838" y="10005"/>
                    <a:pt x="7685" y="10914"/>
                  </a:cubicBezTo>
                  <a:cubicBezTo>
                    <a:pt x="8532" y="11823"/>
                    <a:pt x="9543" y="12276"/>
                    <a:pt x="10740" y="12276"/>
                  </a:cubicBezTo>
                  <a:cubicBezTo>
                    <a:pt x="11938" y="12276"/>
                    <a:pt x="12962" y="11823"/>
                    <a:pt x="13809" y="10914"/>
                  </a:cubicBezTo>
                  <a:cubicBezTo>
                    <a:pt x="14656" y="10005"/>
                    <a:pt x="15079" y="8906"/>
                    <a:pt x="15079" y="7621"/>
                  </a:cubicBezTo>
                  <a:cubicBezTo>
                    <a:pt x="15079" y="6336"/>
                    <a:pt x="14656" y="5237"/>
                    <a:pt x="13809" y="4329"/>
                  </a:cubicBezTo>
                  <a:cubicBezTo>
                    <a:pt x="12962" y="3419"/>
                    <a:pt x="11938" y="2966"/>
                    <a:pt x="10740" y="2966"/>
                  </a:cubicBezTo>
                  <a:close/>
                  <a:moveTo>
                    <a:pt x="1402" y="6131"/>
                  </a:moveTo>
                  <a:cubicBezTo>
                    <a:pt x="469" y="6131"/>
                    <a:pt x="0" y="7551"/>
                    <a:pt x="0" y="10403"/>
                  </a:cubicBezTo>
                  <a:cubicBezTo>
                    <a:pt x="0" y="11033"/>
                    <a:pt x="214" y="11523"/>
                    <a:pt x="635" y="11850"/>
                  </a:cubicBezTo>
                  <a:cubicBezTo>
                    <a:pt x="1057" y="12177"/>
                    <a:pt x="1578" y="12333"/>
                    <a:pt x="2196" y="12333"/>
                  </a:cubicBezTo>
                  <a:lnTo>
                    <a:pt x="3704" y="12333"/>
                  </a:lnTo>
                  <a:cubicBezTo>
                    <a:pt x="4479" y="11339"/>
                    <a:pt x="5472" y="10826"/>
                    <a:pt x="6693" y="10786"/>
                  </a:cubicBezTo>
                  <a:cubicBezTo>
                    <a:pt x="6082" y="9840"/>
                    <a:pt x="5780" y="8801"/>
                    <a:pt x="5780" y="7678"/>
                  </a:cubicBezTo>
                  <a:cubicBezTo>
                    <a:pt x="5780" y="7444"/>
                    <a:pt x="5795" y="7182"/>
                    <a:pt x="5833" y="6883"/>
                  </a:cubicBezTo>
                  <a:cubicBezTo>
                    <a:pt x="5336" y="7069"/>
                    <a:pt x="4843" y="7167"/>
                    <a:pt x="4338" y="7167"/>
                  </a:cubicBezTo>
                  <a:cubicBezTo>
                    <a:pt x="3894" y="7167"/>
                    <a:pt x="3441" y="7071"/>
                    <a:pt x="2989" y="6897"/>
                  </a:cubicBezTo>
                  <a:cubicBezTo>
                    <a:pt x="2538" y="6724"/>
                    <a:pt x="2174" y="6556"/>
                    <a:pt x="1891" y="6386"/>
                  </a:cubicBezTo>
                  <a:cubicBezTo>
                    <a:pt x="1609" y="6216"/>
                    <a:pt x="1448" y="6131"/>
                    <a:pt x="1402" y="6131"/>
                  </a:cubicBezTo>
                  <a:close/>
                  <a:moveTo>
                    <a:pt x="20197" y="6131"/>
                  </a:moveTo>
                  <a:cubicBezTo>
                    <a:pt x="20153" y="6131"/>
                    <a:pt x="19990" y="6216"/>
                    <a:pt x="19708" y="6386"/>
                  </a:cubicBezTo>
                  <a:cubicBezTo>
                    <a:pt x="19426" y="6556"/>
                    <a:pt x="19062" y="6724"/>
                    <a:pt x="18610" y="6897"/>
                  </a:cubicBezTo>
                  <a:cubicBezTo>
                    <a:pt x="18159" y="7071"/>
                    <a:pt x="17706" y="7167"/>
                    <a:pt x="17261" y="7167"/>
                  </a:cubicBezTo>
                  <a:cubicBezTo>
                    <a:pt x="16757" y="7167"/>
                    <a:pt x="16251" y="7069"/>
                    <a:pt x="15753" y="6883"/>
                  </a:cubicBezTo>
                  <a:cubicBezTo>
                    <a:pt x="15791" y="7182"/>
                    <a:pt x="15819" y="7444"/>
                    <a:pt x="15819" y="7678"/>
                  </a:cubicBezTo>
                  <a:cubicBezTo>
                    <a:pt x="15819" y="8801"/>
                    <a:pt x="15516" y="9840"/>
                    <a:pt x="14907" y="10786"/>
                  </a:cubicBezTo>
                  <a:cubicBezTo>
                    <a:pt x="16126" y="10826"/>
                    <a:pt x="17120" y="11338"/>
                    <a:pt x="17896" y="12333"/>
                  </a:cubicBezTo>
                  <a:lnTo>
                    <a:pt x="19404" y="12333"/>
                  </a:lnTo>
                  <a:cubicBezTo>
                    <a:pt x="20021" y="12333"/>
                    <a:pt x="20543" y="12177"/>
                    <a:pt x="20964" y="11850"/>
                  </a:cubicBezTo>
                  <a:cubicBezTo>
                    <a:pt x="21386" y="11523"/>
                    <a:pt x="21599" y="11033"/>
                    <a:pt x="21599" y="10403"/>
                  </a:cubicBezTo>
                  <a:cubicBezTo>
                    <a:pt x="21600" y="7551"/>
                    <a:pt x="21131" y="6131"/>
                    <a:pt x="20197" y="6131"/>
                  </a:cubicBezTo>
                  <a:close/>
                  <a:moveTo>
                    <a:pt x="6852" y="11524"/>
                  </a:moveTo>
                  <a:cubicBezTo>
                    <a:pt x="6392" y="11524"/>
                    <a:pt x="5975" y="11604"/>
                    <a:pt x="5595" y="11765"/>
                  </a:cubicBezTo>
                  <a:cubicBezTo>
                    <a:pt x="5215" y="11927"/>
                    <a:pt x="4893" y="12147"/>
                    <a:pt x="4629" y="12418"/>
                  </a:cubicBezTo>
                  <a:cubicBezTo>
                    <a:pt x="4365" y="12688"/>
                    <a:pt x="4132" y="13014"/>
                    <a:pt x="3928" y="13397"/>
                  </a:cubicBezTo>
                  <a:cubicBezTo>
                    <a:pt x="3725" y="13781"/>
                    <a:pt x="3559" y="14171"/>
                    <a:pt x="3439" y="14575"/>
                  </a:cubicBezTo>
                  <a:cubicBezTo>
                    <a:pt x="3319" y="14979"/>
                    <a:pt x="3227" y="15422"/>
                    <a:pt x="3148" y="15895"/>
                  </a:cubicBezTo>
                  <a:cubicBezTo>
                    <a:pt x="3069" y="16367"/>
                    <a:pt x="3016" y="16807"/>
                    <a:pt x="2989" y="17215"/>
                  </a:cubicBezTo>
                  <a:cubicBezTo>
                    <a:pt x="2963" y="17623"/>
                    <a:pt x="2950" y="18035"/>
                    <a:pt x="2950" y="18464"/>
                  </a:cubicBezTo>
                  <a:cubicBezTo>
                    <a:pt x="2950" y="19432"/>
                    <a:pt x="3220" y="20201"/>
                    <a:pt x="3770" y="20763"/>
                  </a:cubicBezTo>
                  <a:cubicBezTo>
                    <a:pt x="4320" y="21324"/>
                    <a:pt x="5054" y="21600"/>
                    <a:pt x="5965" y="21600"/>
                  </a:cubicBezTo>
                  <a:lnTo>
                    <a:pt x="15832" y="21600"/>
                  </a:lnTo>
                  <a:cubicBezTo>
                    <a:pt x="16743" y="21600"/>
                    <a:pt x="17478" y="21324"/>
                    <a:pt x="18028" y="20763"/>
                  </a:cubicBezTo>
                  <a:cubicBezTo>
                    <a:pt x="18578" y="20201"/>
                    <a:pt x="18848" y="19432"/>
                    <a:pt x="18848" y="18464"/>
                  </a:cubicBezTo>
                  <a:cubicBezTo>
                    <a:pt x="18848" y="18035"/>
                    <a:pt x="18834" y="17623"/>
                    <a:pt x="18808" y="17215"/>
                  </a:cubicBezTo>
                  <a:cubicBezTo>
                    <a:pt x="18782" y="16807"/>
                    <a:pt x="18728" y="16367"/>
                    <a:pt x="18650" y="15895"/>
                  </a:cubicBezTo>
                  <a:cubicBezTo>
                    <a:pt x="18571" y="15422"/>
                    <a:pt x="18466" y="14979"/>
                    <a:pt x="18346" y="14575"/>
                  </a:cubicBezTo>
                  <a:cubicBezTo>
                    <a:pt x="18225" y="14171"/>
                    <a:pt x="18073" y="13781"/>
                    <a:pt x="17869" y="13397"/>
                  </a:cubicBezTo>
                  <a:cubicBezTo>
                    <a:pt x="17666" y="13014"/>
                    <a:pt x="17432" y="12689"/>
                    <a:pt x="17168" y="12418"/>
                  </a:cubicBezTo>
                  <a:cubicBezTo>
                    <a:pt x="16905" y="12147"/>
                    <a:pt x="16583" y="11927"/>
                    <a:pt x="16203" y="11765"/>
                  </a:cubicBezTo>
                  <a:cubicBezTo>
                    <a:pt x="15823" y="11604"/>
                    <a:pt x="15392" y="11524"/>
                    <a:pt x="14933" y="11524"/>
                  </a:cubicBezTo>
                  <a:cubicBezTo>
                    <a:pt x="14858" y="11524"/>
                    <a:pt x="14706" y="11606"/>
                    <a:pt x="14457" y="11779"/>
                  </a:cubicBezTo>
                  <a:cubicBezTo>
                    <a:pt x="14208" y="11953"/>
                    <a:pt x="13926" y="12148"/>
                    <a:pt x="13624" y="12361"/>
                  </a:cubicBezTo>
                  <a:cubicBezTo>
                    <a:pt x="13322" y="12575"/>
                    <a:pt x="12925" y="12770"/>
                    <a:pt x="12420" y="12943"/>
                  </a:cubicBezTo>
                  <a:cubicBezTo>
                    <a:pt x="11915" y="13117"/>
                    <a:pt x="11411" y="13213"/>
                    <a:pt x="10899" y="13213"/>
                  </a:cubicBezTo>
                  <a:cubicBezTo>
                    <a:pt x="10387" y="13213"/>
                    <a:pt x="9869" y="13117"/>
                    <a:pt x="9365" y="12943"/>
                  </a:cubicBezTo>
                  <a:cubicBezTo>
                    <a:pt x="8860" y="12770"/>
                    <a:pt x="8462" y="12575"/>
                    <a:pt x="8161" y="12361"/>
                  </a:cubicBezTo>
                  <a:cubicBezTo>
                    <a:pt x="7860" y="12148"/>
                    <a:pt x="7589" y="11953"/>
                    <a:pt x="7341" y="11779"/>
                  </a:cubicBezTo>
                  <a:cubicBezTo>
                    <a:pt x="7092" y="11606"/>
                    <a:pt x="6927" y="11524"/>
                    <a:pt x="6852" y="115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千图PPT彼岸天：ID 8661124库_组合 25">
            <a:extLst>
              <a:ext uri="{FF2B5EF4-FFF2-40B4-BE49-F238E27FC236}">
                <a16:creationId xmlns:a16="http://schemas.microsoft.com/office/drawing/2014/main" xmlns="" id="{591A3DEF-9B72-4014-BF2A-306C9F4535C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597920" y="3329548"/>
            <a:ext cx="726003" cy="726003"/>
            <a:chOff x="6597920" y="3329548"/>
            <a:chExt cx="726003" cy="726003"/>
          </a:xfrm>
        </p:grpSpPr>
        <p:sp>
          <p:nvSpPr>
            <p:cNvPr id="24" name="Rectangle: Rounded Corners 26">
              <a:extLst>
                <a:ext uri="{FF2B5EF4-FFF2-40B4-BE49-F238E27FC236}">
                  <a16:creationId xmlns:a16="http://schemas.microsoft.com/office/drawing/2014/main" xmlns="" id="{30F5B604-468B-454C-BFE5-56942188990D}"/>
                </a:ext>
              </a:extLst>
            </p:cNvPr>
            <p:cNvSpPr/>
            <p:nvPr/>
          </p:nvSpPr>
          <p:spPr>
            <a:xfrm>
              <a:off x="6597920" y="3329548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7">
              <a:extLst>
                <a:ext uri="{FF2B5EF4-FFF2-40B4-BE49-F238E27FC236}">
                  <a16:creationId xmlns:a16="http://schemas.microsoft.com/office/drawing/2014/main" xmlns="" id="{3B3B0B2B-D89D-4137-8988-25EE54840503}"/>
                </a:ext>
              </a:extLst>
            </p:cNvPr>
            <p:cNvSpPr/>
            <p:nvPr/>
          </p:nvSpPr>
          <p:spPr>
            <a:xfrm>
              <a:off x="6782069" y="3518630"/>
              <a:ext cx="357704" cy="357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89" y="16769"/>
                  </a:moveTo>
                  <a:lnTo>
                    <a:pt x="16743" y="18701"/>
                  </a:lnTo>
                  <a:cubicBezTo>
                    <a:pt x="16496" y="18931"/>
                    <a:pt x="16196" y="19045"/>
                    <a:pt x="15843" y="19045"/>
                  </a:cubicBezTo>
                  <a:cubicBezTo>
                    <a:pt x="15481" y="19045"/>
                    <a:pt x="15181" y="18926"/>
                    <a:pt x="14943" y="18688"/>
                  </a:cubicBezTo>
                  <a:lnTo>
                    <a:pt x="12217" y="15948"/>
                  </a:lnTo>
                  <a:cubicBezTo>
                    <a:pt x="11970" y="15702"/>
                    <a:pt x="11847" y="15401"/>
                    <a:pt x="11847" y="15049"/>
                  </a:cubicBezTo>
                  <a:cubicBezTo>
                    <a:pt x="11847" y="14678"/>
                    <a:pt x="11992" y="14356"/>
                    <a:pt x="12283" y="14082"/>
                  </a:cubicBezTo>
                  <a:cubicBezTo>
                    <a:pt x="12310" y="14109"/>
                    <a:pt x="12392" y="14193"/>
                    <a:pt x="12528" y="14334"/>
                  </a:cubicBezTo>
                  <a:cubicBezTo>
                    <a:pt x="12664" y="14475"/>
                    <a:pt x="12760" y="14570"/>
                    <a:pt x="12813" y="14618"/>
                  </a:cubicBezTo>
                  <a:cubicBezTo>
                    <a:pt x="12866" y="14667"/>
                    <a:pt x="12949" y="14733"/>
                    <a:pt x="13064" y="14817"/>
                  </a:cubicBezTo>
                  <a:cubicBezTo>
                    <a:pt x="13178" y="14901"/>
                    <a:pt x="13291" y="14958"/>
                    <a:pt x="13401" y="14989"/>
                  </a:cubicBezTo>
                  <a:cubicBezTo>
                    <a:pt x="13512" y="15020"/>
                    <a:pt x="13633" y="15035"/>
                    <a:pt x="13765" y="15035"/>
                  </a:cubicBezTo>
                  <a:cubicBezTo>
                    <a:pt x="14118" y="15035"/>
                    <a:pt x="14418" y="14911"/>
                    <a:pt x="14666" y="14665"/>
                  </a:cubicBezTo>
                  <a:cubicBezTo>
                    <a:pt x="14912" y="14418"/>
                    <a:pt x="15036" y="14118"/>
                    <a:pt x="15036" y="13765"/>
                  </a:cubicBezTo>
                  <a:cubicBezTo>
                    <a:pt x="15036" y="13633"/>
                    <a:pt x="15020" y="13512"/>
                    <a:pt x="14990" y="13401"/>
                  </a:cubicBezTo>
                  <a:cubicBezTo>
                    <a:pt x="14958" y="13291"/>
                    <a:pt x="14901" y="13178"/>
                    <a:pt x="14817" y="13063"/>
                  </a:cubicBezTo>
                  <a:cubicBezTo>
                    <a:pt x="14733" y="12949"/>
                    <a:pt x="14667" y="12865"/>
                    <a:pt x="14619" y="12812"/>
                  </a:cubicBezTo>
                  <a:cubicBezTo>
                    <a:pt x="14571" y="12760"/>
                    <a:pt x="14475" y="12664"/>
                    <a:pt x="14334" y="12527"/>
                  </a:cubicBezTo>
                  <a:cubicBezTo>
                    <a:pt x="14193" y="12391"/>
                    <a:pt x="14109" y="12309"/>
                    <a:pt x="14083" y="12283"/>
                  </a:cubicBezTo>
                  <a:cubicBezTo>
                    <a:pt x="14348" y="12000"/>
                    <a:pt x="14665" y="11859"/>
                    <a:pt x="15035" y="11859"/>
                  </a:cubicBezTo>
                  <a:cubicBezTo>
                    <a:pt x="15388" y="11859"/>
                    <a:pt x="15689" y="11982"/>
                    <a:pt x="15936" y="12230"/>
                  </a:cubicBezTo>
                  <a:lnTo>
                    <a:pt x="18688" y="14982"/>
                  </a:lnTo>
                  <a:cubicBezTo>
                    <a:pt x="18936" y="15230"/>
                    <a:pt x="19059" y="15530"/>
                    <a:pt x="19059" y="15883"/>
                  </a:cubicBezTo>
                  <a:cubicBezTo>
                    <a:pt x="19059" y="16227"/>
                    <a:pt x="18936" y="16523"/>
                    <a:pt x="18689" y="16769"/>
                  </a:cubicBezTo>
                  <a:cubicBezTo>
                    <a:pt x="18689" y="16769"/>
                    <a:pt x="18689" y="16769"/>
                    <a:pt x="18689" y="16769"/>
                  </a:cubicBezTo>
                  <a:close/>
                  <a:moveTo>
                    <a:pt x="9318" y="7518"/>
                  </a:moveTo>
                  <a:cubicBezTo>
                    <a:pt x="9292" y="7492"/>
                    <a:pt x="9210" y="7408"/>
                    <a:pt x="9073" y="7267"/>
                  </a:cubicBezTo>
                  <a:cubicBezTo>
                    <a:pt x="8936" y="7125"/>
                    <a:pt x="8841" y="7030"/>
                    <a:pt x="8789" y="6982"/>
                  </a:cubicBezTo>
                  <a:cubicBezTo>
                    <a:pt x="8736" y="6933"/>
                    <a:pt x="8652" y="6868"/>
                    <a:pt x="8537" y="6784"/>
                  </a:cubicBezTo>
                  <a:cubicBezTo>
                    <a:pt x="8422" y="6699"/>
                    <a:pt x="8310" y="6642"/>
                    <a:pt x="8199" y="6611"/>
                  </a:cubicBezTo>
                  <a:cubicBezTo>
                    <a:pt x="8089" y="6581"/>
                    <a:pt x="7968" y="6565"/>
                    <a:pt x="7835" y="6565"/>
                  </a:cubicBezTo>
                  <a:cubicBezTo>
                    <a:pt x="7482" y="6565"/>
                    <a:pt x="7183" y="6688"/>
                    <a:pt x="6936" y="6936"/>
                  </a:cubicBezTo>
                  <a:cubicBezTo>
                    <a:pt x="6688" y="7183"/>
                    <a:pt x="6565" y="7482"/>
                    <a:pt x="6565" y="7835"/>
                  </a:cubicBezTo>
                  <a:cubicBezTo>
                    <a:pt x="6565" y="7968"/>
                    <a:pt x="6581" y="8089"/>
                    <a:pt x="6611" y="8199"/>
                  </a:cubicBezTo>
                  <a:cubicBezTo>
                    <a:pt x="6642" y="8310"/>
                    <a:pt x="6699" y="8422"/>
                    <a:pt x="6784" y="8537"/>
                  </a:cubicBezTo>
                  <a:cubicBezTo>
                    <a:pt x="6867" y="8652"/>
                    <a:pt x="6933" y="8736"/>
                    <a:pt x="6982" y="8788"/>
                  </a:cubicBezTo>
                  <a:cubicBezTo>
                    <a:pt x="7030" y="8841"/>
                    <a:pt x="7125" y="8936"/>
                    <a:pt x="7266" y="9073"/>
                  </a:cubicBezTo>
                  <a:cubicBezTo>
                    <a:pt x="7407" y="9210"/>
                    <a:pt x="7491" y="9292"/>
                    <a:pt x="7518" y="9318"/>
                  </a:cubicBezTo>
                  <a:cubicBezTo>
                    <a:pt x="7253" y="9592"/>
                    <a:pt x="6935" y="9728"/>
                    <a:pt x="6565" y="9728"/>
                  </a:cubicBezTo>
                  <a:cubicBezTo>
                    <a:pt x="6203" y="9728"/>
                    <a:pt x="5903" y="9609"/>
                    <a:pt x="5665" y="9371"/>
                  </a:cubicBezTo>
                  <a:lnTo>
                    <a:pt x="2912" y="6618"/>
                  </a:lnTo>
                  <a:cubicBezTo>
                    <a:pt x="2665" y="6371"/>
                    <a:pt x="2541" y="6070"/>
                    <a:pt x="2541" y="5717"/>
                  </a:cubicBezTo>
                  <a:cubicBezTo>
                    <a:pt x="2541" y="5374"/>
                    <a:pt x="2664" y="5078"/>
                    <a:pt x="2912" y="4831"/>
                  </a:cubicBezTo>
                  <a:lnTo>
                    <a:pt x="4858" y="2898"/>
                  </a:lnTo>
                  <a:cubicBezTo>
                    <a:pt x="5113" y="2660"/>
                    <a:pt x="5414" y="2541"/>
                    <a:pt x="5758" y="2541"/>
                  </a:cubicBezTo>
                  <a:cubicBezTo>
                    <a:pt x="6110" y="2541"/>
                    <a:pt x="6411" y="2665"/>
                    <a:pt x="6657" y="2912"/>
                  </a:cubicBezTo>
                  <a:lnTo>
                    <a:pt x="9384" y="5652"/>
                  </a:lnTo>
                  <a:cubicBezTo>
                    <a:pt x="9631" y="5898"/>
                    <a:pt x="9754" y="6199"/>
                    <a:pt x="9754" y="6551"/>
                  </a:cubicBezTo>
                  <a:cubicBezTo>
                    <a:pt x="9754" y="6922"/>
                    <a:pt x="9609" y="7244"/>
                    <a:pt x="9318" y="7518"/>
                  </a:cubicBezTo>
                  <a:cubicBezTo>
                    <a:pt x="9318" y="7518"/>
                    <a:pt x="9318" y="7518"/>
                    <a:pt x="9318" y="7518"/>
                  </a:cubicBezTo>
                  <a:close/>
                  <a:moveTo>
                    <a:pt x="20488" y="13182"/>
                  </a:moveTo>
                  <a:lnTo>
                    <a:pt x="17735" y="10429"/>
                  </a:lnTo>
                  <a:cubicBezTo>
                    <a:pt x="16994" y="9688"/>
                    <a:pt x="16094" y="9318"/>
                    <a:pt x="15035" y="9318"/>
                  </a:cubicBezTo>
                  <a:cubicBezTo>
                    <a:pt x="13959" y="9318"/>
                    <a:pt x="13041" y="9706"/>
                    <a:pt x="12283" y="10482"/>
                  </a:cubicBezTo>
                  <a:lnTo>
                    <a:pt x="11118" y="9318"/>
                  </a:lnTo>
                  <a:cubicBezTo>
                    <a:pt x="11894" y="8559"/>
                    <a:pt x="12283" y="7637"/>
                    <a:pt x="12283" y="6551"/>
                  </a:cubicBezTo>
                  <a:cubicBezTo>
                    <a:pt x="12283" y="5492"/>
                    <a:pt x="11916" y="4597"/>
                    <a:pt x="11184" y="3865"/>
                  </a:cubicBezTo>
                  <a:lnTo>
                    <a:pt x="8457" y="1125"/>
                  </a:lnTo>
                  <a:cubicBezTo>
                    <a:pt x="7725" y="375"/>
                    <a:pt x="6825" y="0"/>
                    <a:pt x="5757" y="0"/>
                  </a:cubicBezTo>
                  <a:cubicBezTo>
                    <a:pt x="4698" y="0"/>
                    <a:pt x="3803" y="366"/>
                    <a:pt x="3071" y="1099"/>
                  </a:cubicBezTo>
                  <a:lnTo>
                    <a:pt x="1125" y="3031"/>
                  </a:lnTo>
                  <a:cubicBezTo>
                    <a:pt x="375" y="3764"/>
                    <a:pt x="0" y="4659"/>
                    <a:pt x="0" y="5717"/>
                  </a:cubicBezTo>
                  <a:cubicBezTo>
                    <a:pt x="0" y="6776"/>
                    <a:pt x="370" y="7677"/>
                    <a:pt x="1112" y="8418"/>
                  </a:cubicBezTo>
                  <a:lnTo>
                    <a:pt x="3865" y="11171"/>
                  </a:lnTo>
                  <a:cubicBezTo>
                    <a:pt x="4606" y="11912"/>
                    <a:pt x="5506" y="12283"/>
                    <a:pt x="6565" y="12283"/>
                  </a:cubicBezTo>
                  <a:cubicBezTo>
                    <a:pt x="7641" y="12283"/>
                    <a:pt x="8559" y="11894"/>
                    <a:pt x="9318" y="11118"/>
                  </a:cubicBezTo>
                  <a:lnTo>
                    <a:pt x="10482" y="12283"/>
                  </a:lnTo>
                  <a:cubicBezTo>
                    <a:pt x="9706" y="13041"/>
                    <a:pt x="9318" y="13963"/>
                    <a:pt x="9318" y="15049"/>
                  </a:cubicBezTo>
                  <a:cubicBezTo>
                    <a:pt x="9318" y="16108"/>
                    <a:pt x="9684" y="17003"/>
                    <a:pt x="10416" y="17735"/>
                  </a:cubicBezTo>
                  <a:lnTo>
                    <a:pt x="13143" y="20475"/>
                  </a:lnTo>
                  <a:cubicBezTo>
                    <a:pt x="13876" y="21225"/>
                    <a:pt x="14775" y="21600"/>
                    <a:pt x="15843" y="21600"/>
                  </a:cubicBezTo>
                  <a:cubicBezTo>
                    <a:pt x="16902" y="21600"/>
                    <a:pt x="17797" y="21234"/>
                    <a:pt x="18529" y="20501"/>
                  </a:cubicBezTo>
                  <a:lnTo>
                    <a:pt x="20475" y="18569"/>
                  </a:lnTo>
                  <a:cubicBezTo>
                    <a:pt x="21225" y="17836"/>
                    <a:pt x="21600" y="16941"/>
                    <a:pt x="21600" y="15883"/>
                  </a:cubicBezTo>
                  <a:cubicBezTo>
                    <a:pt x="21600" y="14824"/>
                    <a:pt x="21230" y="13924"/>
                    <a:pt x="20488" y="13182"/>
                  </a:cubicBezTo>
                  <a:cubicBezTo>
                    <a:pt x="20488" y="13182"/>
                    <a:pt x="20488" y="13182"/>
                    <a:pt x="20488" y="131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1" name="千图PPT彼岸天：ID 8661124库_组合 28">
            <a:extLst>
              <a:ext uri="{FF2B5EF4-FFF2-40B4-BE49-F238E27FC236}">
                <a16:creationId xmlns:a16="http://schemas.microsoft.com/office/drawing/2014/main" xmlns="" id="{DEE7D4C1-7755-45BF-B79F-BEA700268EB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597920" y="4695980"/>
            <a:ext cx="726003" cy="726003"/>
            <a:chOff x="6597920" y="4695980"/>
            <a:chExt cx="726003" cy="726003"/>
          </a:xfrm>
        </p:grpSpPr>
        <p:sp>
          <p:nvSpPr>
            <p:cNvPr id="22" name="Rectangle: Rounded Corners 29">
              <a:extLst>
                <a:ext uri="{FF2B5EF4-FFF2-40B4-BE49-F238E27FC236}">
                  <a16:creationId xmlns:a16="http://schemas.microsoft.com/office/drawing/2014/main" xmlns="" id="{3D049C6F-D891-4077-B03C-387A128C2B21}"/>
                </a:ext>
              </a:extLst>
            </p:cNvPr>
            <p:cNvSpPr/>
            <p:nvPr/>
          </p:nvSpPr>
          <p:spPr>
            <a:xfrm>
              <a:off x="6597920" y="469598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30">
              <a:extLst>
                <a:ext uri="{FF2B5EF4-FFF2-40B4-BE49-F238E27FC236}">
                  <a16:creationId xmlns:a16="http://schemas.microsoft.com/office/drawing/2014/main" xmlns="" id="{9772C66B-C38F-487B-8CEC-E8E2EEBC7FE4}"/>
                </a:ext>
              </a:extLst>
            </p:cNvPr>
            <p:cNvSpPr/>
            <p:nvPr/>
          </p:nvSpPr>
          <p:spPr>
            <a:xfrm>
              <a:off x="6798897" y="4927100"/>
              <a:ext cx="324049" cy="263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024" extrusionOk="0">
                  <a:moveTo>
                    <a:pt x="18800" y="1728"/>
                  </a:moveTo>
                  <a:cubicBezTo>
                    <a:pt x="16810" y="-576"/>
                    <a:pt x="13583" y="-576"/>
                    <a:pt x="11591" y="1728"/>
                  </a:cubicBezTo>
                  <a:lnTo>
                    <a:pt x="10239" y="3293"/>
                  </a:lnTo>
                  <a:lnTo>
                    <a:pt x="8887" y="1728"/>
                  </a:lnTo>
                  <a:cubicBezTo>
                    <a:pt x="6897" y="-576"/>
                    <a:pt x="3670" y="-576"/>
                    <a:pt x="1680" y="1728"/>
                  </a:cubicBezTo>
                  <a:cubicBezTo>
                    <a:pt x="-560" y="4320"/>
                    <a:pt x="-560" y="8522"/>
                    <a:pt x="1680" y="11115"/>
                  </a:cubicBezTo>
                  <a:lnTo>
                    <a:pt x="10239" y="21024"/>
                  </a:lnTo>
                  <a:lnTo>
                    <a:pt x="18800" y="11115"/>
                  </a:lnTo>
                  <a:cubicBezTo>
                    <a:pt x="21040" y="8522"/>
                    <a:pt x="21040" y="4320"/>
                    <a:pt x="18800" y="172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9BDD2771-ABE6-4F40-AFD9-D06F8056B19B}"/>
              </a:ext>
            </a:extLst>
          </p:cNvPr>
          <p:cNvSpPr/>
          <p:nvPr/>
        </p:nvSpPr>
        <p:spPr bwMode="auto">
          <a:xfrm>
            <a:off x="3161641" y="213993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0" name="iSlíďè">
            <a:extLst>
              <a:ext uri="{FF2B5EF4-FFF2-40B4-BE49-F238E27FC236}">
                <a16:creationId xmlns:a16="http://schemas.microsoft.com/office/drawing/2014/main" xmlns="" id="{7D3F1D6E-1E46-4256-8FDA-1FE6BE0F1747}"/>
              </a:ext>
            </a:extLst>
          </p:cNvPr>
          <p:cNvSpPr txBox="1"/>
          <p:nvPr/>
        </p:nvSpPr>
        <p:spPr bwMode="auto">
          <a:xfrm>
            <a:off x="3161641" y="172037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1" name="išľíďè">
            <a:extLst>
              <a:ext uri="{FF2B5EF4-FFF2-40B4-BE49-F238E27FC236}">
                <a16:creationId xmlns:a16="http://schemas.microsoft.com/office/drawing/2014/main" xmlns="" id="{433A1B81-B54A-4B96-9B06-1404A1E0B703}"/>
              </a:ext>
            </a:extLst>
          </p:cNvPr>
          <p:cNvSpPr/>
          <p:nvPr/>
        </p:nvSpPr>
        <p:spPr bwMode="auto">
          <a:xfrm>
            <a:off x="3161641" y="3543327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iSlíďè">
            <a:extLst>
              <a:ext uri="{FF2B5EF4-FFF2-40B4-BE49-F238E27FC236}">
                <a16:creationId xmlns:a16="http://schemas.microsoft.com/office/drawing/2014/main" xmlns="" id="{DF175BB5-26B0-4D69-8651-7161B167F53A}"/>
              </a:ext>
            </a:extLst>
          </p:cNvPr>
          <p:cNvSpPr txBox="1"/>
          <p:nvPr/>
        </p:nvSpPr>
        <p:spPr bwMode="auto">
          <a:xfrm>
            <a:off x="3161641" y="31237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3" name="išľíďè">
            <a:extLst>
              <a:ext uri="{FF2B5EF4-FFF2-40B4-BE49-F238E27FC236}">
                <a16:creationId xmlns:a16="http://schemas.microsoft.com/office/drawing/2014/main" xmlns="" id="{A1AC2E61-B9DA-4B18-BFE7-922EAFBA5DCE}"/>
              </a:ext>
            </a:extLst>
          </p:cNvPr>
          <p:cNvSpPr/>
          <p:nvPr/>
        </p:nvSpPr>
        <p:spPr bwMode="auto">
          <a:xfrm>
            <a:off x="3161641" y="489041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iSlíďè">
            <a:extLst>
              <a:ext uri="{FF2B5EF4-FFF2-40B4-BE49-F238E27FC236}">
                <a16:creationId xmlns:a16="http://schemas.microsoft.com/office/drawing/2014/main" xmlns="" id="{174C2C76-5F76-43E1-B39E-C4839965F7D1}"/>
              </a:ext>
            </a:extLst>
          </p:cNvPr>
          <p:cNvSpPr txBox="1"/>
          <p:nvPr/>
        </p:nvSpPr>
        <p:spPr bwMode="auto">
          <a:xfrm>
            <a:off x="3161641" y="447084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7E6C30EB-3FB2-4969-88A8-147BDBA39DE2}"/>
              </a:ext>
            </a:extLst>
          </p:cNvPr>
          <p:cNvSpPr/>
          <p:nvPr/>
        </p:nvSpPr>
        <p:spPr bwMode="auto">
          <a:xfrm>
            <a:off x="7916022" y="213993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B72760E5-9006-4674-8FF7-136CB0886ABA}"/>
              </a:ext>
            </a:extLst>
          </p:cNvPr>
          <p:cNvSpPr txBox="1"/>
          <p:nvPr/>
        </p:nvSpPr>
        <p:spPr bwMode="auto">
          <a:xfrm>
            <a:off x="7916022" y="172037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DB0D891B-EE7F-48C5-B3CE-2619A4FE736B}"/>
              </a:ext>
            </a:extLst>
          </p:cNvPr>
          <p:cNvSpPr/>
          <p:nvPr/>
        </p:nvSpPr>
        <p:spPr bwMode="auto">
          <a:xfrm>
            <a:off x="7916022" y="3543327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8" name="iSlíďè">
            <a:extLst>
              <a:ext uri="{FF2B5EF4-FFF2-40B4-BE49-F238E27FC236}">
                <a16:creationId xmlns:a16="http://schemas.microsoft.com/office/drawing/2014/main" xmlns="" id="{11D94027-3E0C-414C-A19F-6CA3FEE8BD06}"/>
              </a:ext>
            </a:extLst>
          </p:cNvPr>
          <p:cNvSpPr txBox="1"/>
          <p:nvPr/>
        </p:nvSpPr>
        <p:spPr bwMode="auto">
          <a:xfrm>
            <a:off x="7916022" y="31237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9" name="išľíďè">
            <a:extLst>
              <a:ext uri="{FF2B5EF4-FFF2-40B4-BE49-F238E27FC236}">
                <a16:creationId xmlns:a16="http://schemas.microsoft.com/office/drawing/2014/main" xmlns="" id="{A9201142-A64F-4CED-9E24-008FE45EF3C3}"/>
              </a:ext>
            </a:extLst>
          </p:cNvPr>
          <p:cNvSpPr/>
          <p:nvPr/>
        </p:nvSpPr>
        <p:spPr bwMode="auto">
          <a:xfrm>
            <a:off x="7916022" y="489041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0" name="iSlíďè">
            <a:extLst>
              <a:ext uri="{FF2B5EF4-FFF2-40B4-BE49-F238E27FC236}">
                <a16:creationId xmlns:a16="http://schemas.microsoft.com/office/drawing/2014/main" xmlns="" id="{9C6D5DE9-DC86-4148-9C3B-94530BC258CB}"/>
              </a:ext>
            </a:extLst>
          </p:cNvPr>
          <p:cNvSpPr txBox="1"/>
          <p:nvPr/>
        </p:nvSpPr>
        <p:spPr bwMode="auto">
          <a:xfrm>
            <a:off x="7916022" y="447084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94848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B88E371-6599-4524-A81B-47FA6FF7A880}"/>
              </a:ext>
            </a:extLst>
          </p:cNvPr>
          <p:cNvGrpSpPr/>
          <p:nvPr/>
        </p:nvGrpSpPr>
        <p:grpSpPr>
          <a:xfrm>
            <a:off x="1010210" y="1593130"/>
            <a:ext cx="10370363" cy="2947807"/>
            <a:chOff x="741933" y="1863488"/>
            <a:chExt cx="10827255" cy="307768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10755FE-4845-414A-834C-445B08C1BE49}"/>
                </a:ext>
              </a:extLst>
            </p:cNvPr>
            <p:cNvGrpSpPr/>
            <p:nvPr/>
          </p:nvGrpSpPr>
          <p:grpSpPr>
            <a:xfrm>
              <a:off x="741933" y="1863488"/>
              <a:ext cx="2473747" cy="3077680"/>
              <a:chOff x="669925" y="1863488"/>
              <a:chExt cx="2473747" cy="3077680"/>
            </a:xfrm>
          </p:grpSpPr>
          <p:sp>
            <p:nvSpPr>
              <p:cNvPr id="25" name="íṡľíḍè-Rectangle 24">
                <a:extLst>
                  <a:ext uri="{FF2B5EF4-FFF2-40B4-BE49-F238E27FC236}">
                    <a16:creationId xmlns:a16="http://schemas.microsoft.com/office/drawing/2014/main" xmlns="" id="{14F02707-963A-4252-AEC9-85C37737F6CA}"/>
                  </a:ext>
                </a:extLst>
              </p:cNvPr>
              <p:cNvSpPr/>
              <p:nvPr/>
            </p:nvSpPr>
            <p:spPr>
              <a:xfrm>
                <a:off x="669925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30" name="íṡľíḍè-Freeform 14">
                <a:extLst>
                  <a:ext uri="{FF2B5EF4-FFF2-40B4-BE49-F238E27FC236}">
                    <a16:creationId xmlns:a16="http://schemas.microsoft.com/office/drawing/2014/main" xmlns="" id="{421C2C15-A8A1-468C-9D46-9BD6070C6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6258" y="2754673"/>
                <a:ext cx="461080" cy="439730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27" name="íṡľíḍè-Rectangle 26">
                <a:extLst>
                  <a:ext uri="{FF2B5EF4-FFF2-40B4-BE49-F238E27FC236}">
                    <a16:creationId xmlns:a16="http://schemas.microsoft.com/office/drawing/2014/main" xmlns="" id="{365FDF6A-A2DE-45AD-9782-B133EFE844DC}"/>
                  </a:ext>
                </a:extLst>
              </p:cNvPr>
              <p:cNvSpPr/>
              <p:nvPr/>
            </p:nvSpPr>
            <p:spPr>
              <a:xfrm>
                <a:off x="669925" y="1863488"/>
                <a:ext cx="2473747" cy="45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  <a:endParaRPr lang="zh-CN" altLang="en-US" sz="2400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3986B62-D7CF-4CDF-A9B1-6D2DF6CAFDBC}"/>
                </a:ext>
              </a:extLst>
            </p:cNvPr>
            <p:cNvGrpSpPr/>
            <p:nvPr/>
          </p:nvGrpSpPr>
          <p:grpSpPr>
            <a:xfrm>
              <a:off x="3484507" y="1863488"/>
              <a:ext cx="2473747" cy="3077680"/>
              <a:chOff x="3359696" y="1863488"/>
              <a:chExt cx="2473747" cy="3077680"/>
            </a:xfrm>
          </p:grpSpPr>
          <p:sp>
            <p:nvSpPr>
              <p:cNvPr id="19" name="íṡľíḍè-Rectangle 18">
                <a:extLst>
                  <a:ext uri="{FF2B5EF4-FFF2-40B4-BE49-F238E27FC236}">
                    <a16:creationId xmlns:a16="http://schemas.microsoft.com/office/drawing/2014/main" xmlns="" id="{C0907085-7453-44FD-88FD-C8D3969EBA76}"/>
                  </a:ext>
                </a:extLst>
              </p:cNvPr>
              <p:cNvSpPr/>
              <p:nvPr/>
            </p:nvSpPr>
            <p:spPr>
              <a:xfrm>
                <a:off x="3359696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20" name="íṡľíḍè-Rectangle 19">
                <a:extLst>
                  <a:ext uri="{FF2B5EF4-FFF2-40B4-BE49-F238E27FC236}">
                    <a16:creationId xmlns:a16="http://schemas.microsoft.com/office/drawing/2014/main" xmlns="" id="{290FC0A5-0B7C-456D-A03A-AC354E4473B0}"/>
                  </a:ext>
                </a:extLst>
              </p:cNvPr>
              <p:cNvSpPr/>
              <p:nvPr/>
            </p:nvSpPr>
            <p:spPr>
              <a:xfrm>
                <a:off x="3359696" y="1863488"/>
                <a:ext cx="2473747" cy="4538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 dirty="0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</a:p>
            </p:txBody>
          </p:sp>
          <p:sp>
            <p:nvSpPr>
              <p:cNvPr id="24" name="íṡľíḍè-Freeform 14">
                <a:extLst>
                  <a:ext uri="{FF2B5EF4-FFF2-40B4-BE49-F238E27FC236}">
                    <a16:creationId xmlns:a16="http://schemas.microsoft.com/office/drawing/2014/main" xmlns="" id="{639056CF-584E-4193-9D8E-4C470EDA5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029" y="2754673"/>
                <a:ext cx="461080" cy="460328"/>
              </a:xfrm>
              <a:custGeom>
                <a:avLst/>
                <a:gdLst>
                  <a:gd name="connsiteX0" fmla="*/ 139649 w 606580"/>
                  <a:gd name="connsiteY0" fmla="*/ 323260 h 605592"/>
                  <a:gd name="connsiteX1" fmla="*/ 274852 w 606580"/>
                  <a:gd name="connsiteY1" fmla="*/ 323260 h 605592"/>
                  <a:gd name="connsiteX2" fmla="*/ 274852 w 606580"/>
                  <a:gd name="connsiteY2" fmla="*/ 349440 h 605592"/>
                  <a:gd name="connsiteX3" fmla="*/ 139649 w 606580"/>
                  <a:gd name="connsiteY3" fmla="*/ 349440 h 605592"/>
                  <a:gd name="connsiteX4" fmla="*/ 66294 w 606580"/>
                  <a:gd name="connsiteY4" fmla="*/ 26233 h 605592"/>
                  <a:gd name="connsiteX5" fmla="*/ 66294 w 606580"/>
                  <a:gd name="connsiteY5" fmla="*/ 375703 h 605592"/>
                  <a:gd name="connsiteX6" fmla="*/ 540286 w 606580"/>
                  <a:gd name="connsiteY6" fmla="*/ 375703 h 605592"/>
                  <a:gd name="connsiteX7" fmla="*/ 540286 w 606580"/>
                  <a:gd name="connsiteY7" fmla="*/ 26233 h 605592"/>
                  <a:gd name="connsiteX8" fmla="*/ 39925 w 606580"/>
                  <a:gd name="connsiteY8" fmla="*/ 0 h 605592"/>
                  <a:gd name="connsiteX9" fmla="*/ 566655 w 606580"/>
                  <a:gd name="connsiteY9" fmla="*/ 0 h 605592"/>
                  <a:gd name="connsiteX10" fmla="*/ 566655 w 606580"/>
                  <a:gd name="connsiteY10" fmla="*/ 375703 h 605592"/>
                  <a:gd name="connsiteX11" fmla="*/ 606580 w 606580"/>
                  <a:gd name="connsiteY11" fmla="*/ 375703 h 605592"/>
                  <a:gd name="connsiteX12" fmla="*/ 606580 w 606580"/>
                  <a:gd name="connsiteY12" fmla="*/ 401936 h 605592"/>
                  <a:gd name="connsiteX13" fmla="*/ 373716 w 606580"/>
                  <a:gd name="connsiteY13" fmla="*/ 401936 h 605592"/>
                  <a:gd name="connsiteX14" fmla="*/ 413269 w 606580"/>
                  <a:gd name="connsiteY14" fmla="*/ 600587 h 605592"/>
                  <a:gd name="connsiteX15" fmla="*/ 387364 w 606580"/>
                  <a:gd name="connsiteY15" fmla="*/ 605592 h 605592"/>
                  <a:gd name="connsiteX16" fmla="*/ 346790 w 606580"/>
                  <a:gd name="connsiteY16" fmla="*/ 401936 h 605592"/>
                  <a:gd name="connsiteX17" fmla="*/ 316521 w 606580"/>
                  <a:gd name="connsiteY17" fmla="*/ 401936 h 605592"/>
                  <a:gd name="connsiteX18" fmla="*/ 316521 w 606580"/>
                  <a:gd name="connsiteY18" fmla="*/ 551828 h 605592"/>
                  <a:gd name="connsiteX19" fmla="*/ 290059 w 606580"/>
                  <a:gd name="connsiteY19" fmla="*/ 551828 h 605592"/>
                  <a:gd name="connsiteX20" fmla="*/ 290059 w 606580"/>
                  <a:gd name="connsiteY20" fmla="*/ 401936 h 605592"/>
                  <a:gd name="connsiteX21" fmla="*/ 247163 w 606580"/>
                  <a:gd name="connsiteY21" fmla="*/ 401936 h 605592"/>
                  <a:gd name="connsiteX22" fmla="*/ 206588 w 606580"/>
                  <a:gd name="connsiteY22" fmla="*/ 605592 h 605592"/>
                  <a:gd name="connsiteX23" fmla="*/ 180591 w 606580"/>
                  <a:gd name="connsiteY23" fmla="*/ 600494 h 605592"/>
                  <a:gd name="connsiteX24" fmla="*/ 220237 w 606580"/>
                  <a:gd name="connsiteY24" fmla="*/ 401936 h 605592"/>
                  <a:gd name="connsiteX25" fmla="*/ 0 w 606580"/>
                  <a:gd name="connsiteY25" fmla="*/ 401936 h 605592"/>
                  <a:gd name="connsiteX26" fmla="*/ 0 w 606580"/>
                  <a:gd name="connsiteY26" fmla="*/ 375703 h 605592"/>
                  <a:gd name="connsiteX27" fmla="*/ 39925 w 606580"/>
                  <a:gd name="connsiteY27" fmla="*/ 375703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6580" h="605592">
                    <a:moveTo>
                      <a:pt x="139649" y="323260"/>
                    </a:moveTo>
                    <a:lnTo>
                      <a:pt x="274852" y="323260"/>
                    </a:lnTo>
                    <a:lnTo>
                      <a:pt x="274852" y="349440"/>
                    </a:lnTo>
                    <a:lnTo>
                      <a:pt x="139649" y="349440"/>
                    </a:lnTo>
                    <a:close/>
                    <a:moveTo>
                      <a:pt x="66294" y="26233"/>
                    </a:moveTo>
                    <a:lnTo>
                      <a:pt x="66294" y="375703"/>
                    </a:lnTo>
                    <a:lnTo>
                      <a:pt x="540286" y="375703"/>
                    </a:lnTo>
                    <a:lnTo>
                      <a:pt x="540286" y="26233"/>
                    </a:lnTo>
                    <a:close/>
                    <a:moveTo>
                      <a:pt x="39925" y="0"/>
                    </a:moveTo>
                    <a:lnTo>
                      <a:pt x="566655" y="0"/>
                    </a:lnTo>
                    <a:lnTo>
                      <a:pt x="566655" y="375703"/>
                    </a:lnTo>
                    <a:lnTo>
                      <a:pt x="606580" y="375703"/>
                    </a:lnTo>
                    <a:lnTo>
                      <a:pt x="606580" y="401936"/>
                    </a:lnTo>
                    <a:lnTo>
                      <a:pt x="373716" y="401936"/>
                    </a:lnTo>
                    <a:lnTo>
                      <a:pt x="413269" y="600587"/>
                    </a:lnTo>
                    <a:lnTo>
                      <a:pt x="387364" y="605592"/>
                    </a:lnTo>
                    <a:lnTo>
                      <a:pt x="346790" y="401936"/>
                    </a:lnTo>
                    <a:lnTo>
                      <a:pt x="316521" y="401936"/>
                    </a:lnTo>
                    <a:lnTo>
                      <a:pt x="316521" y="551828"/>
                    </a:lnTo>
                    <a:lnTo>
                      <a:pt x="290059" y="551828"/>
                    </a:lnTo>
                    <a:lnTo>
                      <a:pt x="290059" y="401936"/>
                    </a:lnTo>
                    <a:lnTo>
                      <a:pt x="247163" y="401936"/>
                    </a:lnTo>
                    <a:lnTo>
                      <a:pt x="206588" y="605592"/>
                    </a:lnTo>
                    <a:lnTo>
                      <a:pt x="180591" y="600494"/>
                    </a:lnTo>
                    <a:lnTo>
                      <a:pt x="220237" y="401936"/>
                    </a:lnTo>
                    <a:lnTo>
                      <a:pt x="0" y="401936"/>
                    </a:lnTo>
                    <a:lnTo>
                      <a:pt x="0" y="375703"/>
                    </a:lnTo>
                    <a:lnTo>
                      <a:pt x="39925" y="37570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19AF2EEC-6FDA-4770-9058-781B6A299F18}"/>
                </a:ext>
              </a:extLst>
            </p:cNvPr>
            <p:cNvGrpSpPr/>
            <p:nvPr/>
          </p:nvGrpSpPr>
          <p:grpSpPr>
            <a:xfrm>
              <a:off x="6227081" y="1863488"/>
              <a:ext cx="2480411" cy="3077680"/>
              <a:chOff x="6096000" y="1863488"/>
              <a:chExt cx="2480411" cy="3077680"/>
            </a:xfrm>
          </p:grpSpPr>
          <p:sp>
            <p:nvSpPr>
              <p:cNvPr id="13" name="íṡľíḍè-Rectangle 12">
                <a:extLst>
                  <a:ext uri="{FF2B5EF4-FFF2-40B4-BE49-F238E27FC236}">
                    <a16:creationId xmlns:a16="http://schemas.microsoft.com/office/drawing/2014/main" xmlns="" id="{D867D979-A891-4B5C-937A-2578A31FF325}"/>
                  </a:ext>
                </a:extLst>
              </p:cNvPr>
              <p:cNvSpPr/>
              <p:nvPr/>
            </p:nvSpPr>
            <p:spPr>
              <a:xfrm>
                <a:off x="6102664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14" name="íṡľíḍè-Rectangle 13">
                <a:extLst>
                  <a:ext uri="{FF2B5EF4-FFF2-40B4-BE49-F238E27FC236}">
                    <a16:creationId xmlns:a16="http://schemas.microsoft.com/office/drawing/2014/main" xmlns="" id="{29F51A7D-66EA-4414-9D04-16B2793699DE}"/>
                  </a:ext>
                </a:extLst>
              </p:cNvPr>
              <p:cNvSpPr/>
              <p:nvPr/>
            </p:nvSpPr>
            <p:spPr>
              <a:xfrm>
                <a:off x="6096000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 dirty="0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</a:p>
            </p:txBody>
          </p:sp>
          <p:sp>
            <p:nvSpPr>
              <p:cNvPr id="18" name="íṡľíḍè-Freeform 14">
                <a:extLst>
                  <a:ext uri="{FF2B5EF4-FFF2-40B4-BE49-F238E27FC236}">
                    <a16:creationId xmlns:a16="http://schemas.microsoft.com/office/drawing/2014/main" xmlns="" id="{322B4A1F-9538-4CB5-96D6-BF3DDF6F4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997" y="2754673"/>
                <a:ext cx="461080" cy="460374"/>
              </a:xfrm>
              <a:custGeom>
                <a:avLst/>
                <a:gdLst>
                  <a:gd name="connsiteX0" fmla="*/ 424725 w 607004"/>
                  <a:gd name="connsiteY0" fmla="*/ 67461 h 606075"/>
                  <a:gd name="connsiteX1" fmla="*/ 522693 w 607004"/>
                  <a:gd name="connsiteY1" fmla="*/ 67461 h 606075"/>
                  <a:gd name="connsiteX2" fmla="*/ 539544 w 607004"/>
                  <a:gd name="connsiteY2" fmla="*/ 84287 h 606075"/>
                  <a:gd name="connsiteX3" fmla="*/ 539544 w 607004"/>
                  <a:gd name="connsiteY3" fmla="*/ 182109 h 606075"/>
                  <a:gd name="connsiteX4" fmla="*/ 522693 w 607004"/>
                  <a:gd name="connsiteY4" fmla="*/ 198935 h 606075"/>
                  <a:gd name="connsiteX5" fmla="*/ 505843 w 607004"/>
                  <a:gd name="connsiteY5" fmla="*/ 182109 h 606075"/>
                  <a:gd name="connsiteX6" fmla="*/ 505843 w 607004"/>
                  <a:gd name="connsiteY6" fmla="*/ 124830 h 606075"/>
                  <a:gd name="connsiteX7" fmla="*/ 332046 w 607004"/>
                  <a:gd name="connsiteY7" fmla="*/ 298457 h 606075"/>
                  <a:gd name="connsiteX8" fmla="*/ 308204 w 607004"/>
                  <a:gd name="connsiteY8" fmla="*/ 298457 h 606075"/>
                  <a:gd name="connsiteX9" fmla="*/ 233450 w 607004"/>
                  <a:gd name="connsiteY9" fmla="*/ 223905 h 606075"/>
                  <a:gd name="connsiteX10" fmla="*/ 96134 w 607004"/>
                  <a:gd name="connsiteY10" fmla="*/ 361017 h 606075"/>
                  <a:gd name="connsiteX11" fmla="*/ 72381 w 607004"/>
                  <a:gd name="connsiteY11" fmla="*/ 361106 h 606075"/>
                  <a:gd name="connsiteX12" fmla="*/ 72381 w 607004"/>
                  <a:gd name="connsiteY12" fmla="*/ 337210 h 606075"/>
                  <a:gd name="connsiteX13" fmla="*/ 221529 w 607004"/>
                  <a:gd name="connsiteY13" fmla="*/ 188105 h 606075"/>
                  <a:gd name="connsiteX14" fmla="*/ 245461 w 607004"/>
                  <a:gd name="connsiteY14" fmla="*/ 188105 h 606075"/>
                  <a:gd name="connsiteX15" fmla="*/ 320125 w 607004"/>
                  <a:gd name="connsiteY15" fmla="*/ 262658 h 606075"/>
                  <a:gd name="connsiteX16" fmla="*/ 481911 w 607004"/>
                  <a:gd name="connsiteY16" fmla="*/ 101113 h 606075"/>
                  <a:gd name="connsiteX17" fmla="*/ 424725 w 607004"/>
                  <a:gd name="connsiteY17" fmla="*/ 101113 h 606075"/>
                  <a:gd name="connsiteX18" fmla="*/ 407875 w 607004"/>
                  <a:gd name="connsiteY18" fmla="*/ 84287 h 606075"/>
                  <a:gd name="connsiteX19" fmla="*/ 424725 w 607004"/>
                  <a:gd name="connsiteY19" fmla="*/ 67461 h 606075"/>
                  <a:gd name="connsiteX20" fmla="*/ 33697 w 607004"/>
                  <a:gd name="connsiteY20" fmla="*/ 33647 h 606075"/>
                  <a:gd name="connsiteX21" fmla="*/ 33697 w 607004"/>
                  <a:gd name="connsiteY21" fmla="*/ 399644 h 606075"/>
                  <a:gd name="connsiteX22" fmla="*/ 573307 w 607004"/>
                  <a:gd name="connsiteY22" fmla="*/ 399644 h 606075"/>
                  <a:gd name="connsiteX23" fmla="*/ 573307 w 607004"/>
                  <a:gd name="connsiteY23" fmla="*/ 33647 h 606075"/>
                  <a:gd name="connsiteX24" fmla="*/ 16849 w 607004"/>
                  <a:gd name="connsiteY24" fmla="*/ 0 h 606075"/>
                  <a:gd name="connsiteX25" fmla="*/ 590155 w 607004"/>
                  <a:gd name="connsiteY25" fmla="*/ 0 h 606075"/>
                  <a:gd name="connsiteX26" fmla="*/ 607004 w 607004"/>
                  <a:gd name="connsiteY26" fmla="*/ 16823 h 606075"/>
                  <a:gd name="connsiteX27" fmla="*/ 607004 w 607004"/>
                  <a:gd name="connsiteY27" fmla="*/ 416468 h 606075"/>
                  <a:gd name="connsiteX28" fmla="*/ 590155 w 607004"/>
                  <a:gd name="connsiteY28" fmla="*/ 433291 h 606075"/>
                  <a:gd name="connsiteX29" fmla="*/ 320396 w 607004"/>
                  <a:gd name="connsiteY29" fmla="*/ 433291 h 606075"/>
                  <a:gd name="connsiteX30" fmla="*/ 320396 w 607004"/>
                  <a:gd name="connsiteY30" fmla="*/ 503448 h 606075"/>
                  <a:gd name="connsiteX31" fmla="*/ 456441 w 607004"/>
                  <a:gd name="connsiteY31" fmla="*/ 577990 h 606075"/>
                  <a:gd name="connsiteX32" fmla="*/ 455276 w 607004"/>
                  <a:gd name="connsiteY32" fmla="*/ 601704 h 606075"/>
                  <a:gd name="connsiteX33" fmla="*/ 431526 w 607004"/>
                  <a:gd name="connsiteY33" fmla="*/ 600540 h 606075"/>
                  <a:gd name="connsiteX34" fmla="*/ 320396 w 607004"/>
                  <a:gd name="connsiteY34" fmla="*/ 537184 h 606075"/>
                  <a:gd name="connsiteX35" fmla="*/ 320396 w 607004"/>
                  <a:gd name="connsiteY35" fmla="*/ 589175 h 606075"/>
                  <a:gd name="connsiteX36" fmla="*/ 303547 w 607004"/>
                  <a:gd name="connsiteY36" fmla="*/ 605999 h 606075"/>
                  <a:gd name="connsiteX37" fmla="*/ 286698 w 607004"/>
                  <a:gd name="connsiteY37" fmla="*/ 589175 h 606075"/>
                  <a:gd name="connsiteX38" fmla="*/ 286698 w 607004"/>
                  <a:gd name="connsiteY38" fmla="*/ 537184 h 606075"/>
                  <a:gd name="connsiteX39" fmla="*/ 175568 w 607004"/>
                  <a:gd name="connsiteY39" fmla="*/ 600540 h 606075"/>
                  <a:gd name="connsiteX40" fmla="*/ 151729 w 607004"/>
                  <a:gd name="connsiteY40" fmla="*/ 601704 h 606075"/>
                  <a:gd name="connsiteX41" fmla="*/ 150564 w 607004"/>
                  <a:gd name="connsiteY41" fmla="*/ 577990 h 606075"/>
                  <a:gd name="connsiteX42" fmla="*/ 286698 w 607004"/>
                  <a:gd name="connsiteY42" fmla="*/ 503448 h 606075"/>
                  <a:gd name="connsiteX43" fmla="*/ 286698 w 607004"/>
                  <a:gd name="connsiteY43" fmla="*/ 433291 h 606075"/>
                  <a:gd name="connsiteX44" fmla="*/ 16849 w 607004"/>
                  <a:gd name="connsiteY44" fmla="*/ 433291 h 606075"/>
                  <a:gd name="connsiteX45" fmla="*/ 0 w 607004"/>
                  <a:gd name="connsiteY45" fmla="*/ 416468 h 606075"/>
                  <a:gd name="connsiteX46" fmla="*/ 0 w 607004"/>
                  <a:gd name="connsiteY46" fmla="*/ 16823 h 606075"/>
                  <a:gd name="connsiteX47" fmla="*/ 16849 w 607004"/>
                  <a:gd name="connsiteY47" fmla="*/ 0 h 60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004" h="606075">
                    <a:moveTo>
                      <a:pt x="424725" y="67461"/>
                    </a:moveTo>
                    <a:lnTo>
                      <a:pt x="522693" y="67461"/>
                    </a:lnTo>
                    <a:cubicBezTo>
                      <a:pt x="532015" y="67461"/>
                      <a:pt x="539544" y="74979"/>
                      <a:pt x="539544" y="84287"/>
                    </a:cubicBezTo>
                    <a:lnTo>
                      <a:pt x="539544" y="182109"/>
                    </a:lnTo>
                    <a:cubicBezTo>
                      <a:pt x="539544" y="191417"/>
                      <a:pt x="532015" y="198935"/>
                      <a:pt x="522693" y="198935"/>
                    </a:cubicBezTo>
                    <a:cubicBezTo>
                      <a:pt x="513372" y="198935"/>
                      <a:pt x="505843" y="191417"/>
                      <a:pt x="505843" y="182109"/>
                    </a:cubicBezTo>
                    <a:lnTo>
                      <a:pt x="505843" y="124830"/>
                    </a:lnTo>
                    <a:lnTo>
                      <a:pt x="332046" y="298457"/>
                    </a:lnTo>
                    <a:cubicBezTo>
                      <a:pt x="325772" y="304811"/>
                      <a:pt x="314478" y="304811"/>
                      <a:pt x="308204" y="298457"/>
                    </a:cubicBezTo>
                    <a:lnTo>
                      <a:pt x="233450" y="223905"/>
                    </a:lnTo>
                    <a:lnTo>
                      <a:pt x="96134" y="361017"/>
                    </a:lnTo>
                    <a:cubicBezTo>
                      <a:pt x="92907" y="364328"/>
                      <a:pt x="80717" y="369340"/>
                      <a:pt x="72381" y="361106"/>
                    </a:cubicBezTo>
                    <a:cubicBezTo>
                      <a:pt x="65838" y="354394"/>
                      <a:pt x="65838" y="343833"/>
                      <a:pt x="72381" y="337210"/>
                    </a:cubicBezTo>
                    <a:lnTo>
                      <a:pt x="221529" y="188105"/>
                    </a:lnTo>
                    <a:cubicBezTo>
                      <a:pt x="227893" y="181751"/>
                      <a:pt x="239097" y="181751"/>
                      <a:pt x="245461" y="188105"/>
                    </a:cubicBezTo>
                    <a:lnTo>
                      <a:pt x="320125" y="262658"/>
                    </a:lnTo>
                    <a:lnTo>
                      <a:pt x="481911" y="101113"/>
                    </a:lnTo>
                    <a:lnTo>
                      <a:pt x="424725" y="101113"/>
                    </a:lnTo>
                    <a:cubicBezTo>
                      <a:pt x="415404" y="101113"/>
                      <a:pt x="407875" y="93595"/>
                      <a:pt x="407875" y="84287"/>
                    </a:cubicBezTo>
                    <a:cubicBezTo>
                      <a:pt x="407875" y="74979"/>
                      <a:pt x="415404" y="67461"/>
                      <a:pt x="424725" y="67461"/>
                    </a:cubicBezTo>
                    <a:close/>
                    <a:moveTo>
                      <a:pt x="33697" y="33647"/>
                    </a:moveTo>
                    <a:lnTo>
                      <a:pt x="33697" y="399644"/>
                    </a:lnTo>
                    <a:lnTo>
                      <a:pt x="573307" y="399644"/>
                    </a:lnTo>
                    <a:lnTo>
                      <a:pt x="573307" y="33647"/>
                    </a:lnTo>
                    <a:close/>
                    <a:moveTo>
                      <a:pt x="16849" y="0"/>
                    </a:moveTo>
                    <a:lnTo>
                      <a:pt x="590155" y="0"/>
                    </a:lnTo>
                    <a:cubicBezTo>
                      <a:pt x="599476" y="0"/>
                      <a:pt x="607004" y="7517"/>
                      <a:pt x="607004" y="16823"/>
                    </a:cubicBezTo>
                    <a:lnTo>
                      <a:pt x="607004" y="416468"/>
                    </a:lnTo>
                    <a:cubicBezTo>
                      <a:pt x="607004" y="425774"/>
                      <a:pt x="599476" y="433291"/>
                      <a:pt x="590155" y="433291"/>
                    </a:cubicBezTo>
                    <a:lnTo>
                      <a:pt x="320396" y="433291"/>
                    </a:lnTo>
                    <a:lnTo>
                      <a:pt x="320396" y="503448"/>
                    </a:lnTo>
                    <a:cubicBezTo>
                      <a:pt x="369598" y="508191"/>
                      <a:pt x="416290" y="533694"/>
                      <a:pt x="456441" y="577990"/>
                    </a:cubicBezTo>
                    <a:cubicBezTo>
                      <a:pt x="462714" y="584791"/>
                      <a:pt x="462176" y="595529"/>
                      <a:pt x="455276" y="601704"/>
                    </a:cubicBezTo>
                    <a:cubicBezTo>
                      <a:pt x="448375" y="607968"/>
                      <a:pt x="437710" y="607431"/>
                      <a:pt x="431526" y="600540"/>
                    </a:cubicBezTo>
                    <a:cubicBezTo>
                      <a:pt x="398008" y="563672"/>
                      <a:pt x="359919" y="541927"/>
                      <a:pt x="320396" y="537184"/>
                    </a:cubicBezTo>
                    <a:lnTo>
                      <a:pt x="320396" y="589175"/>
                    </a:lnTo>
                    <a:cubicBezTo>
                      <a:pt x="320396" y="598482"/>
                      <a:pt x="312868" y="605999"/>
                      <a:pt x="303547" y="605999"/>
                    </a:cubicBezTo>
                    <a:cubicBezTo>
                      <a:pt x="294226" y="605999"/>
                      <a:pt x="286698" y="598482"/>
                      <a:pt x="286698" y="589175"/>
                    </a:cubicBezTo>
                    <a:lnTo>
                      <a:pt x="286698" y="537184"/>
                    </a:lnTo>
                    <a:cubicBezTo>
                      <a:pt x="247086" y="542106"/>
                      <a:pt x="208997" y="563672"/>
                      <a:pt x="175568" y="600540"/>
                    </a:cubicBezTo>
                    <a:cubicBezTo>
                      <a:pt x="172162" y="604209"/>
                      <a:pt x="159436" y="608415"/>
                      <a:pt x="151729" y="601704"/>
                    </a:cubicBezTo>
                    <a:cubicBezTo>
                      <a:pt x="144828" y="595619"/>
                      <a:pt x="144380" y="584880"/>
                      <a:pt x="150564" y="577990"/>
                    </a:cubicBezTo>
                    <a:cubicBezTo>
                      <a:pt x="190714" y="533605"/>
                      <a:pt x="237407" y="508191"/>
                      <a:pt x="286698" y="503448"/>
                    </a:cubicBezTo>
                    <a:lnTo>
                      <a:pt x="286698" y="433291"/>
                    </a:lnTo>
                    <a:lnTo>
                      <a:pt x="16849" y="433291"/>
                    </a:lnTo>
                    <a:cubicBezTo>
                      <a:pt x="7528" y="433291"/>
                      <a:pt x="0" y="425774"/>
                      <a:pt x="0" y="416468"/>
                    </a:cubicBezTo>
                    <a:lnTo>
                      <a:pt x="0" y="16823"/>
                    </a:lnTo>
                    <a:cubicBezTo>
                      <a:pt x="0" y="7517"/>
                      <a:pt x="7528" y="0"/>
                      <a:pt x="16849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40848384-55FE-425D-8989-0E3236EC5D59}"/>
                </a:ext>
              </a:extLst>
            </p:cNvPr>
            <p:cNvGrpSpPr/>
            <p:nvPr/>
          </p:nvGrpSpPr>
          <p:grpSpPr>
            <a:xfrm>
              <a:off x="8976320" y="1863488"/>
              <a:ext cx="2473747" cy="3077680"/>
              <a:chOff x="8904312" y="1863488"/>
              <a:chExt cx="2473747" cy="3077680"/>
            </a:xfrm>
          </p:grpSpPr>
          <p:sp>
            <p:nvSpPr>
              <p:cNvPr id="7" name="íṡľíḍè-Rectangle 6">
                <a:extLst>
                  <a:ext uri="{FF2B5EF4-FFF2-40B4-BE49-F238E27FC236}">
                    <a16:creationId xmlns:a16="http://schemas.microsoft.com/office/drawing/2014/main" xmlns="" id="{4DB50658-8241-457D-A669-A6B4AE52EC13}"/>
                  </a:ext>
                </a:extLst>
              </p:cNvPr>
              <p:cNvSpPr/>
              <p:nvPr/>
            </p:nvSpPr>
            <p:spPr>
              <a:xfrm>
                <a:off x="8904312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8" name="íṡľíḍè-Rectangle 7">
                <a:extLst>
                  <a:ext uri="{FF2B5EF4-FFF2-40B4-BE49-F238E27FC236}">
                    <a16:creationId xmlns:a16="http://schemas.microsoft.com/office/drawing/2014/main" xmlns="" id="{DAEDAA08-591B-4F2B-BBE0-14BC69CC0D70}"/>
                  </a:ext>
                </a:extLst>
              </p:cNvPr>
              <p:cNvSpPr/>
              <p:nvPr/>
            </p:nvSpPr>
            <p:spPr>
              <a:xfrm>
                <a:off x="8904312" y="1863488"/>
                <a:ext cx="2473747" cy="4538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 dirty="0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</a:p>
            </p:txBody>
          </p:sp>
          <p:sp>
            <p:nvSpPr>
              <p:cNvPr id="12" name="íṡľíḍè-Freeform 14">
                <a:extLst>
                  <a:ext uri="{FF2B5EF4-FFF2-40B4-BE49-F238E27FC236}">
                    <a16:creationId xmlns:a16="http://schemas.microsoft.com/office/drawing/2014/main" xmlns="" id="{49258CC8-9BE2-4CA8-85DC-4D292CF6D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0645" y="2754673"/>
                <a:ext cx="461080" cy="460366"/>
              </a:xfrm>
              <a:custGeom>
                <a:avLst/>
                <a:gdLst>
                  <a:gd name="connsiteX0" fmla="*/ 12438 w 608556"/>
                  <a:gd name="connsiteY0" fmla="*/ 316909 h 607614"/>
                  <a:gd name="connsiteX1" fmla="*/ 596024 w 608556"/>
                  <a:gd name="connsiteY1" fmla="*/ 316909 h 607614"/>
                  <a:gd name="connsiteX2" fmla="*/ 608556 w 608556"/>
                  <a:gd name="connsiteY2" fmla="*/ 329424 h 607614"/>
                  <a:gd name="connsiteX3" fmla="*/ 596024 w 608556"/>
                  <a:gd name="connsiteY3" fmla="*/ 341846 h 607614"/>
                  <a:gd name="connsiteX4" fmla="*/ 316764 w 608556"/>
                  <a:gd name="connsiteY4" fmla="*/ 341846 h 607614"/>
                  <a:gd name="connsiteX5" fmla="*/ 316764 w 608556"/>
                  <a:gd name="connsiteY5" fmla="*/ 500244 h 607614"/>
                  <a:gd name="connsiteX6" fmla="*/ 414495 w 608556"/>
                  <a:gd name="connsiteY6" fmla="*/ 585795 h 607614"/>
                  <a:gd name="connsiteX7" fmla="*/ 415618 w 608556"/>
                  <a:gd name="connsiteY7" fmla="*/ 603353 h 607614"/>
                  <a:gd name="connsiteX8" fmla="*/ 406265 w 608556"/>
                  <a:gd name="connsiteY8" fmla="*/ 607556 h 607614"/>
                  <a:gd name="connsiteX9" fmla="*/ 398035 w 608556"/>
                  <a:gd name="connsiteY9" fmla="*/ 604474 h 607614"/>
                  <a:gd name="connsiteX10" fmla="*/ 316764 w 608556"/>
                  <a:gd name="connsiteY10" fmla="*/ 533400 h 607614"/>
                  <a:gd name="connsiteX11" fmla="*/ 316764 w 608556"/>
                  <a:gd name="connsiteY11" fmla="*/ 594107 h 607614"/>
                  <a:gd name="connsiteX12" fmla="*/ 304231 w 608556"/>
                  <a:gd name="connsiteY12" fmla="*/ 606622 h 607614"/>
                  <a:gd name="connsiteX13" fmla="*/ 291793 w 608556"/>
                  <a:gd name="connsiteY13" fmla="*/ 594107 h 607614"/>
                  <a:gd name="connsiteX14" fmla="*/ 291793 w 608556"/>
                  <a:gd name="connsiteY14" fmla="*/ 533400 h 607614"/>
                  <a:gd name="connsiteX15" fmla="*/ 210521 w 608556"/>
                  <a:gd name="connsiteY15" fmla="*/ 604474 h 607614"/>
                  <a:gd name="connsiteX16" fmla="*/ 192938 w 608556"/>
                  <a:gd name="connsiteY16" fmla="*/ 603353 h 607614"/>
                  <a:gd name="connsiteX17" fmla="*/ 194061 w 608556"/>
                  <a:gd name="connsiteY17" fmla="*/ 585795 h 607614"/>
                  <a:gd name="connsiteX18" fmla="*/ 291793 w 608556"/>
                  <a:gd name="connsiteY18" fmla="*/ 500244 h 607614"/>
                  <a:gd name="connsiteX19" fmla="*/ 291793 w 608556"/>
                  <a:gd name="connsiteY19" fmla="*/ 341846 h 607614"/>
                  <a:gd name="connsiteX20" fmla="*/ 12438 w 608556"/>
                  <a:gd name="connsiteY20" fmla="*/ 341846 h 607614"/>
                  <a:gd name="connsiteX21" fmla="*/ 0 w 608556"/>
                  <a:gd name="connsiteY21" fmla="*/ 329424 h 607614"/>
                  <a:gd name="connsiteX22" fmla="*/ 12438 w 608556"/>
                  <a:gd name="connsiteY22" fmla="*/ 316909 h 607614"/>
                  <a:gd name="connsiteX23" fmla="*/ 278583 w 608556"/>
                  <a:gd name="connsiteY23" fmla="*/ 124789 h 607614"/>
                  <a:gd name="connsiteX24" fmla="*/ 278583 w 608556"/>
                  <a:gd name="connsiteY24" fmla="*/ 169701 h 607614"/>
                  <a:gd name="connsiteX25" fmla="*/ 317489 w 608556"/>
                  <a:gd name="connsiteY25" fmla="*/ 150466 h 607614"/>
                  <a:gd name="connsiteX26" fmla="*/ 260252 w 608556"/>
                  <a:gd name="connsiteY26" fmla="*/ 90708 h 607614"/>
                  <a:gd name="connsiteX27" fmla="*/ 272972 w 608556"/>
                  <a:gd name="connsiteY27" fmla="*/ 91268 h 607614"/>
                  <a:gd name="connsiteX28" fmla="*/ 349287 w 608556"/>
                  <a:gd name="connsiteY28" fmla="*/ 141596 h 607614"/>
                  <a:gd name="connsiteX29" fmla="*/ 354898 w 608556"/>
                  <a:gd name="connsiteY29" fmla="*/ 152801 h 607614"/>
                  <a:gd name="connsiteX30" fmla="*/ 347977 w 608556"/>
                  <a:gd name="connsiteY30" fmla="*/ 163165 h 607614"/>
                  <a:gd name="connsiteX31" fmla="*/ 271662 w 608556"/>
                  <a:gd name="connsiteY31" fmla="*/ 201075 h 607614"/>
                  <a:gd name="connsiteX32" fmla="*/ 266051 w 608556"/>
                  <a:gd name="connsiteY32" fmla="*/ 202382 h 607614"/>
                  <a:gd name="connsiteX33" fmla="*/ 259504 w 608556"/>
                  <a:gd name="connsiteY33" fmla="*/ 200515 h 607614"/>
                  <a:gd name="connsiteX34" fmla="*/ 253612 w 608556"/>
                  <a:gd name="connsiteY34" fmla="*/ 189870 h 607614"/>
                  <a:gd name="connsiteX35" fmla="*/ 253612 w 608556"/>
                  <a:gd name="connsiteY35" fmla="*/ 101632 h 607614"/>
                  <a:gd name="connsiteX36" fmla="*/ 260252 w 608556"/>
                  <a:gd name="connsiteY36" fmla="*/ 90708 h 607614"/>
                  <a:gd name="connsiteX37" fmla="*/ 87934 w 608556"/>
                  <a:gd name="connsiteY37" fmla="*/ 24932 h 607614"/>
                  <a:gd name="connsiteX38" fmla="*/ 87934 w 608556"/>
                  <a:gd name="connsiteY38" fmla="*/ 265656 h 607614"/>
                  <a:gd name="connsiteX39" fmla="*/ 520692 w 608556"/>
                  <a:gd name="connsiteY39" fmla="*/ 265656 h 607614"/>
                  <a:gd name="connsiteX40" fmla="*/ 520692 w 608556"/>
                  <a:gd name="connsiteY40" fmla="*/ 24932 h 607614"/>
                  <a:gd name="connsiteX41" fmla="*/ 75310 w 608556"/>
                  <a:gd name="connsiteY41" fmla="*/ 0 h 607614"/>
                  <a:gd name="connsiteX42" fmla="*/ 533035 w 608556"/>
                  <a:gd name="connsiteY42" fmla="*/ 0 h 607614"/>
                  <a:gd name="connsiteX43" fmla="*/ 545471 w 608556"/>
                  <a:gd name="connsiteY43" fmla="*/ 12419 h 607614"/>
                  <a:gd name="connsiteX44" fmla="*/ 545471 w 608556"/>
                  <a:gd name="connsiteY44" fmla="*/ 278076 h 607614"/>
                  <a:gd name="connsiteX45" fmla="*/ 533035 w 608556"/>
                  <a:gd name="connsiteY45" fmla="*/ 290588 h 607614"/>
                  <a:gd name="connsiteX46" fmla="*/ 75310 w 608556"/>
                  <a:gd name="connsiteY46" fmla="*/ 290588 h 607614"/>
                  <a:gd name="connsiteX47" fmla="*/ 62874 w 608556"/>
                  <a:gd name="connsiteY47" fmla="*/ 278076 h 607614"/>
                  <a:gd name="connsiteX48" fmla="*/ 62874 w 608556"/>
                  <a:gd name="connsiteY48" fmla="*/ 12419 h 607614"/>
                  <a:gd name="connsiteX49" fmla="*/ 75310 w 608556"/>
                  <a:gd name="connsiteY49" fmla="*/ 0 h 607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08556" h="607614">
                    <a:moveTo>
                      <a:pt x="12438" y="316909"/>
                    </a:moveTo>
                    <a:lnTo>
                      <a:pt x="596024" y="316909"/>
                    </a:lnTo>
                    <a:cubicBezTo>
                      <a:pt x="602945" y="316909"/>
                      <a:pt x="608556" y="322513"/>
                      <a:pt x="608556" y="329424"/>
                    </a:cubicBezTo>
                    <a:cubicBezTo>
                      <a:pt x="608556" y="336242"/>
                      <a:pt x="602945" y="341846"/>
                      <a:pt x="596024" y="341846"/>
                    </a:cubicBezTo>
                    <a:lnTo>
                      <a:pt x="316764" y="341846"/>
                    </a:lnTo>
                    <a:lnTo>
                      <a:pt x="316764" y="500244"/>
                    </a:lnTo>
                    <a:lnTo>
                      <a:pt x="414495" y="585795"/>
                    </a:lnTo>
                    <a:cubicBezTo>
                      <a:pt x="419639" y="590278"/>
                      <a:pt x="420107" y="598123"/>
                      <a:pt x="415618" y="603353"/>
                    </a:cubicBezTo>
                    <a:cubicBezTo>
                      <a:pt x="413280" y="606061"/>
                      <a:pt x="409726" y="607556"/>
                      <a:pt x="406265" y="607556"/>
                    </a:cubicBezTo>
                    <a:cubicBezTo>
                      <a:pt x="403273" y="607556"/>
                      <a:pt x="400373" y="606622"/>
                      <a:pt x="398035" y="604474"/>
                    </a:cubicBezTo>
                    <a:lnTo>
                      <a:pt x="316764" y="533400"/>
                    </a:lnTo>
                    <a:lnTo>
                      <a:pt x="316764" y="594107"/>
                    </a:lnTo>
                    <a:cubicBezTo>
                      <a:pt x="316764" y="601018"/>
                      <a:pt x="311152" y="606622"/>
                      <a:pt x="304231" y="606622"/>
                    </a:cubicBezTo>
                    <a:cubicBezTo>
                      <a:pt x="297404" y="606622"/>
                      <a:pt x="291793" y="601018"/>
                      <a:pt x="291793" y="594107"/>
                    </a:cubicBezTo>
                    <a:lnTo>
                      <a:pt x="291793" y="533400"/>
                    </a:lnTo>
                    <a:lnTo>
                      <a:pt x="210521" y="604474"/>
                    </a:lnTo>
                    <a:cubicBezTo>
                      <a:pt x="205377" y="609050"/>
                      <a:pt x="197427" y="608583"/>
                      <a:pt x="192938" y="603353"/>
                    </a:cubicBezTo>
                    <a:cubicBezTo>
                      <a:pt x="188262" y="598216"/>
                      <a:pt x="188823" y="590278"/>
                      <a:pt x="194061" y="585795"/>
                    </a:cubicBezTo>
                    <a:lnTo>
                      <a:pt x="291793" y="500244"/>
                    </a:lnTo>
                    <a:lnTo>
                      <a:pt x="291793" y="341846"/>
                    </a:lnTo>
                    <a:lnTo>
                      <a:pt x="12438" y="341846"/>
                    </a:lnTo>
                    <a:cubicBezTo>
                      <a:pt x="5611" y="341846"/>
                      <a:pt x="0" y="336242"/>
                      <a:pt x="0" y="329424"/>
                    </a:cubicBezTo>
                    <a:cubicBezTo>
                      <a:pt x="0" y="322513"/>
                      <a:pt x="5611" y="316909"/>
                      <a:pt x="12438" y="316909"/>
                    </a:cubicBezTo>
                    <a:close/>
                    <a:moveTo>
                      <a:pt x="278583" y="124789"/>
                    </a:moveTo>
                    <a:lnTo>
                      <a:pt x="278583" y="169701"/>
                    </a:lnTo>
                    <a:lnTo>
                      <a:pt x="317489" y="150466"/>
                    </a:lnTo>
                    <a:close/>
                    <a:moveTo>
                      <a:pt x="260252" y="90708"/>
                    </a:moveTo>
                    <a:cubicBezTo>
                      <a:pt x="264180" y="88560"/>
                      <a:pt x="269231" y="88653"/>
                      <a:pt x="272972" y="91268"/>
                    </a:cubicBezTo>
                    <a:lnTo>
                      <a:pt x="349287" y="141596"/>
                    </a:lnTo>
                    <a:cubicBezTo>
                      <a:pt x="353028" y="144117"/>
                      <a:pt x="355085" y="148319"/>
                      <a:pt x="354898" y="152801"/>
                    </a:cubicBezTo>
                    <a:cubicBezTo>
                      <a:pt x="354618" y="157283"/>
                      <a:pt x="351999" y="161111"/>
                      <a:pt x="347977" y="163165"/>
                    </a:cubicBezTo>
                    <a:lnTo>
                      <a:pt x="271662" y="201075"/>
                    </a:lnTo>
                    <a:cubicBezTo>
                      <a:pt x="269979" y="202009"/>
                      <a:pt x="267921" y="202382"/>
                      <a:pt x="266051" y="202382"/>
                    </a:cubicBezTo>
                    <a:cubicBezTo>
                      <a:pt x="263806" y="202382"/>
                      <a:pt x="261468" y="201728"/>
                      <a:pt x="259504" y="200515"/>
                    </a:cubicBezTo>
                    <a:cubicBezTo>
                      <a:pt x="255857" y="198274"/>
                      <a:pt x="253612" y="194259"/>
                      <a:pt x="253612" y="189870"/>
                    </a:cubicBezTo>
                    <a:lnTo>
                      <a:pt x="253612" y="101632"/>
                    </a:lnTo>
                    <a:cubicBezTo>
                      <a:pt x="253612" y="97057"/>
                      <a:pt x="256137" y="92762"/>
                      <a:pt x="260252" y="90708"/>
                    </a:cubicBezTo>
                    <a:close/>
                    <a:moveTo>
                      <a:pt x="87934" y="24932"/>
                    </a:moveTo>
                    <a:lnTo>
                      <a:pt x="87934" y="265656"/>
                    </a:lnTo>
                    <a:lnTo>
                      <a:pt x="520692" y="265656"/>
                    </a:lnTo>
                    <a:lnTo>
                      <a:pt x="520692" y="24932"/>
                    </a:lnTo>
                    <a:close/>
                    <a:moveTo>
                      <a:pt x="75310" y="0"/>
                    </a:moveTo>
                    <a:lnTo>
                      <a:pt x="533035" y="0"/>
                    </a:lnTo>
                    <a:cubicBezTo>
                      <a:pt x="539861" y="0"/>
                      <a:pt x="545471" y="5603"/>
                      <a:pt x="545471" y="12419"/>
                    </a:cubicBezTo>
                    <a:lnTo>
                      <a:pt x="545471" y="278076"/>
                    </a:lnTo>
                    <a:cubicBezTo>
                      <a:pt x="545471" y="284985"/>
                      <a:pt x="540048" y="290588"/>
                      <a:pt x="533035" y="290588"/>
                    </a:cubicBezTo>
                    <a:lnTo>
                      <a:pt x="75310" y="290588"/>
                    </a:lnTo>
                    <a:cubicBezTo>
                      <a:pt x="68484" y="290588"/>
                      <a:pt x="62874" y="284985"/>
                      <a:pt x="62874" y="278076"/>
                    </a:cubicBezTo>
                    <a:lnTo>
                      <a:pt x="62874" y="12419"/>
                    </a:lnTo>
                    <a:cubicBezTo>
                      <a:pt x="62874" y="5603"/>
                      <a:pt x="68484" y="0"/>
                      <a:pt x="753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sp>
          <p:nvSpPr>
            <p:cNvPr id="32" name="išľíďè">
              <a:extLst>
                <a:ext uri="{FF2B5EF4-FFF2-40B4-BE49-F238E27FC236}">
                  <a16:creationId xmlns:a16="http://schemas.microsoft.com/office/drawing/2014/main" xmlns="" id="{04A29ECA-7C41-4021-8C6E-DF3FB5EFC25E}"/>
                </a:ext>
              </a:extLst>
            </p:cNvPr>
            <p:cNvSpPr/>
            <p:nvPr/>
          </p:nvSpPr>
          <p:spPr bwMode="auto">
            <a:xfrm>
              <a:off x="741933" y="3931134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3" name="iSlíďè">
              <a:extLst>
                <a:ext uri="{FF2B5EF4-FFF2-40B4-BE49-F238E27FC236}">
                  <a16:creationId xmlns:a16="http://schemas.microsoft.com/office/drawing/2014/main" xmlns="" id="{F86AED40-41D1-43CB-BC9D-0917B92CF716}"/>
                </a:ext>
              </a:extLst>
            </p:cNvPr>
            <p:cNvSpPr txBox="1"/>
            <p:nvPr/>
          </p:nvSpPr>
          <p:spPr bwMode="auto">
            <a:xfrm>
              <a:off x="1186050" y="3528188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  <p:sp>
          <p:nvSpPr>
            <p:cNvPr id="34" name="išľíďè">
              <a:extLst>
                <a:ext uri="{FF2B5EF4-FFF2-40B4-BE49-F238E27FC236}">
                  <a16:creationId xmlns:a16="http://schemas.microsoft.com/office/drawing/2014/main" xmlns="" id="{494929F0-991E-4C57-9733-7D3D0A7D4E24}"/>
                </a:ext>
              </a:extLst>
            </p:cNvPr>
            <p:cNvSpPr/>
            <p:nvPr/>
          </p:nvSpPr>
          <p:spPr bwMode="auto">
            <a:xfrm>
              <a:off x="3484507" y="3931134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5" name="iSlíďè">
              <a:extLst>
                <a:ext uri="{FF2B5EF4-FFF2-40B4-BE49-F238E27FC236}">
                  <a16:creationId xmlns:a16="http://schemas.microsoft.com/office/drawing/2014/main" xmlns="" id="{22D6BE3E-A14D-4805-BABB-E79FDE4A20F0}"/>
                </a:ext>
              </a:extLst>
            </p:cNvPr>
            <p:cNvSpPr txBox="1"/>
            <p:nvPr/>
          </p:nvSpPr>
          <p:spPr bwMode="auto">
            <a:xfrm>
              <a:off x="3928624" y="3528188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  <p:sp>
          <p:nvSpPr>
            <p:cNvPr id="36" name="išľíďè">
              <a:extLst>
                <a:ext uri="{FF2B5EF4-FFF2-40B4-BE49-F238E27FC236}">
                  <a16:creationId xmlns:a16="http://schemas.microsoft.com/office/drawing/2014/main" xmlns="" id="{6FEA0D5F-4EAF-49BC-B53A-058C0A548A06}"/>
                </a:ext>
              </a:extLst>
            </p:cNvPr>
            <p:cNvSpPr/>
            <p:nvPr/>
          </p:nvSpPr>
          <p:spPr bwMode="auto">
            <a:xfrm>
              <a:off x="6289974" y="3927016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7" name="iSlíďè">
              <a:extLst>
                <a:ext uri="{FF2B5EF4-FFF2-40B4-BE49-F238E27FC236}">
                  <a16:creationId xmlns:a16="http://schemas.microsoft.com/office/drawing/2014/main" xmlns="" id="{393D68CA-4D38-4F5C-BF54-DC0C4F875A75}"/>
                </a:ext>
              </a:extLst>
            </p:cNvPr>
            <p:cNvSpPr txBox="1"/>
            <p:nvPr/>
          </p:nvSpPr>
          <p:spPr bwMode="auto">
            <a:xfrm>
              <a:off x="6734091" y="3524070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  <p:sp>
          <p:nvSpPr>
            <p:cNvPr id="38" name="išľíďè">
              <a:extLst>
                <a:ext uri="{FF2B5EF4-FFF2-40B4-BE49-F238E27FC236}">
                  <a16:creationId xmlns:a16="http://schemas.microsoft.com/office/drawing/2014/main" xmlns="" id="{AE8C2C84-0C78-4103-9B55-A1DF5B32842C}"/>
                </a:ext>
              </a:extLst>
            </p:cNvPr>
            <p:cNvSpPr/>
            <p:nvPr/>
          </p:nvSpPr>
          <p:spPr bwMode="auto">
            <a:xfrm>
              <a:off x="9032548" y="3927016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9" name="iSlíďè">
              <a:extLst>
                <a:ext uri="{FF2B5EF4-FFF2-40B4-BE49-F238E27FC236}">
                  <a16:creationId xmlns:a16="http://schemas.microsoft.com/office/drawing/2014/main" xmlns="" id="{CFCED4CF-0BA9-40ED-B882-D3F275584578}"/>
                </a:ext>
              </a:extLst>
            </p:cNvPr>
            <p:cNvSpPr txBox="1"/>
            <p:nvPr/>
          </p:nvSpPr>
          <p:spPr bwMode="auto">
            <a:xfrm>
              <a:off x="9476665" y="3524070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46DC1ED-0CAA-4DF6-A1AC-5A0551B5467A}"/>
              </a:ext>
            </a:extLst>
          </p:cNvPr>
          <p:cNvSpPr txBox="1"/>
          <p:nvPr/>
        </p:nvSpPr>
        <p:spPr>
          <a:xfrm>
            <a:off x="1901523" y="4836414"/>
            <a:ext cx="843322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91"/>
              </a:lnSpc>
            </a:pPr>
            <a:r>
              <a:rPr lang="en-US" altLang="zh-CN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Flattening of the concept of the core meaning is: remove redundancy, messiness and multifarious adornment effect. Flattening of the concept of the core meaning is: remove redundancy, messiness and multifarious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ts val="2891"/>
              </a:lnSpc>
            </a:pPr>
            <a:endParaRPr lang="zh-CN" altLang="en-US" sz="1314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66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48DDDC5-7EE2-40E5-84BB-78ED42A1008C}"/>
              </a:ext>
            </a:extLst>
          </p:cNvPr>
          <p:cNvGrpSpPr/>
          <p:nvPr/>
        </p:nvGrpSpPr>
        <p:grpSpPr>
          <a:xfrm>
            <a:off x="1385568" y="2028671"/>
            <a:ext cx="9108212" cy="3295891"/>
            <a:chOff x="995820" y="1682941"/>
            <a:chExt cx="9518672" cy="3444420"/>
          </a:xfrm>
        </p:grpSpPr>
        <p:sp>
          <p:nvSpPr>
            <p:cNvPr id="7" name="Oval 26">
              <a:extLst>
                <a:ext uri="{FF2B5EF4-FFF2-40B4-BE49-F238E27FC236}">
                  <a16:creationId xmlns:a16="http://schemas.microsoft.com/office/drawing/2014/main" xmlns="" id="{7D69DA9D-99E1-4ECC-9524-22F74F8CD6D9}"/>
                </a:ext>
              </a:extLst>
            </p:cNvPr>
            <p:cNvSpPr/>
            <p:nvPr/>
          </p:nvSpPr>
          <p:spPr>
            <a:xfrm>
              <a:off x="9350287" y="1682941"/>
              <a:ext cx="1123570" cy="1123571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Freeform 28">
              <a:extLst>
                <a:ext uri="{FF2B5EF4-FFF2-40B4-BE49-F238E27FC236}">
                  <a16:creationId xmlns:a16="http://schemas.microsoft.com/office/drawing/2014/main" xmlns="" id="{585ED1AF-4C6E-4946-B6F6-686AA36800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6538" y="1960386"/>
              <a:ext cx="411068" cy="568679"/>
            </a:xfrm>
            <a:custGeom>
              <a:avLst/>
              <a:gdLst>
                <a:gd name="T0" fmla="*/ 143 w 168"/>
                <a:gd name="T1" fmla="*/ 65 h 232"/>
                <a:gd name="T2" fmla="*/ 113 w 168"/>
                <a:gd name="T3" fmla="*/ 38 h 232"/>
                <a:gd name="T4" fmla="*/ 141 w 168"/>
                <a:gd name="T5" fmla="*/ 38 h 232"/>
                <a:gd name="T6" fmla="*/ 147 w 168"/>
                <a:gd name="T7" fmla="*/ 33 h 232"/>
                <a:gd name="T8" fmla="*/ 154 w 168"/>
                <a:gd name="T9" fmla="*/ 5 h 232"/>
                <a:gd name="T10" fmla="*/ 155 w 168"/>
                <a:gd name="T11" fmla="*/ 0 h 232"/>
                <a:gd name="T12" fmla="*/ 13 w 168"/>
                <a:gd name="T13" fmla="*/ 0 h 232"/>
                <a:gd name="T14" fmla="*/ 14 w 168"/>
                <a:gd name="T15" fmla="*/ 5 h 232"/>
                <a:gd name="T16" fmla="*/ 21 w 168"/>
                <a:gd name="T17" fmla="*/ 33 h 232"/>
                <a:gd name="T18" fmla="*/ 27 w 168"/>
                <a:gd name="T19" fmla="*/ 38 h 232"/>
                <a:gd name="T20" fmla="*/ 55 w 168"/>
                <a:gd name="T21" fmla="*/ 38 h 232"/>
                <a:gd name="T22" fmla="*/ 25 w 168"/>
                <a:gd name="T23" fmla="*/ 65 h 232"/>
                <a:gd name="T24" fmla="*/ 15 w 168"/>
                <a:gd name="T25" fmla="*/ 132 h 232"/>
                <a:gd name="T26" fmla="*/ 84 w 168"/>
                <a:gd name="T27" fmla="*/ 232 h 232"/>
                <a:gd name="T28" fmla="*/ 153 w 168"/>
                <a:gd name="T29" fmla="*/ 132 h 232"/>
                <a:gd name="T30" fmla="*/ 143 w 168"/>
                <a:gd name="T31" fmla="*/ 65 h 232"/>
                <a:gd name="T32" fmla="*/ 134 w 168"/>
                <a:gd name="T33" fmla="*/ 119 h 232"/>
                <a:gd name="T34" fmla="*/ 93 w 168"/>
                <a:gd name="T35" fmla="*/ 177 h 232"/>
                <a:gd name="T36" fmla="*/ 93 w 168"/>
                <a:gd name="T37" fmla="*/ 134 h 232"/>
                <a:gd name="T38" fmla="*/ 97 w 168"/>
                <a:gd name="T39" fmla="*/ 126 h 232"/>
                <a:gd name="T40" fmla="*/ 102 w 168"/>
                <a:gd name="T41" fmla="*/ 114 h 232"/>
                <a:gd name="T42" fmla="*/ 84 w 168"/>
                <a:gd name="T43" fmla="*/ 96 h 232"/>
                <a:gd name="T44" fmla="*/ 66 w 168"/>
                <a:gd name="T45" fmla="*/ 114 h 232"/>
                <a:gd name="T46" fmla="*/ 71 w 168"/>
                <a:gd name="T47" fmla="*/ 126 h 232"/>
                <a:gd name="T48" fmla="*/ 74 w 168"/>
                <a:gd name="T49" fmla="*/ 134 h 232"/>
                <a:gd name="T50" fmla="*/ 74 w 168"/>
                <a:gd name="T51" fmla="*/ 177 h 232"/>
                <a:gd name="T52" fmla="*/ 34 w 168"/>
                <a:gd name="T53" fmla="*/ 119 h 232"/>
                <a:gd name="T54" fmla="*/ 40 w 168"/>
                <a:gd name="T55" fmla="*/ 83 h 232"/>
                <a:gd name="T56" fmla="*/ 84 w 168"/>
                <a:gd name="T57" fmla="*/ 44 h 232"/>
                <a:gd name="T58" fmla="*/ 127 w 168"/>
                <a:gd name="T59" fmla="*/ 82 h 232"/>
                <a:gd name="T60" fmla="*/ 128 w 168"/>
                <a:gd name="T61" fmla="*/ 83 h 232"/>
                <a:gd name="T62" fmla="*/ 134 w 168"/>
                <a:gd name="T63" fmla="*/ 1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232">
                  <a:moveTo>
                    <a:pt x="143" y="65"/>
                  </a:moveTo>
                  <a:cubicBezTo>
                    <a:pt x="113" y="38"/>
                    <a:pt x="113" y="38"/>
                    <a:pt x="113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3" y="38"/>
                    <a:pt x="146" y="36"/>
                    <a:pt x="147" y="33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6"/>
                    <a:pt x="24" y="38"/>
                    <a:pt x="2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5" y="81"/>
                    <a:pt x="0" y="111"/>
                    <a:pt x="15" y="1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153" y="132"/>
                    <a:pt x="153" y="132"/>
                    <a:pt x="153" y="132"/>
                  </a:cubicBezTo>
                  <a:cubicBezTo>
                    <a:pt x="168" y="111"/>
                    <a:pt x="163" y="81"/>
                    <a:pt x="143" y="65"/>
                  </a:cubicBezTo>
                  <a:close/>
                  <a:moveTo>
                    <a:pt x="134" y="119"/>
                  </a:moveTo>
                  <a:cubicBezTo>
                    <a:pt x="93" y="177"/>
                    <a:pt x="93" y="177"/>
                    <a:pt x="93" y="177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3" y="131"/>
                    <a:pt x="95" y="128"/>
                    <a:pt x="97" y="126"/>
                  </a:cubicBezTo>
                  <a:cubicBezTo>
                    <a:pt x="100" y="123"/>
                    <a:pt x="102" y="119"/>
                    <a:pt x="102" y="114"/>
                  </a:cubicBezTo>
                  <a:cubicBezTo>
                    <a:pt x="102" y="104"/>
                    <a:pt x="94" y="96"/>
                    <a:pt x="84" y="96"/>
                  </a:cubicBezTo>
                  <a:cubicBezTo>
                    <a:pt x="74" y="96"/>
                    <a:pt x="66" y="104"/>
                    <a:pt x="66" y="114"/>
                  </a:cubicBezTo>
                  <a:cubicBezTo>
                    <a:pt x="66" y="119"/>
                    <a:pt x="68" y="123"/>
                    <a:pt x="71" y="126"/>
                  </a:cubicBezTo>
                  <a:cubicBezTo>
                    <a:pt x="73" y="128"/>
                    <a:pt x="74" y="131"/>
                    <a:pt x="74" y="134"/>
                  </a:cubicBezTo>
                  <a:cubicBezTo>
                    <a:pt x="74" y="177"/>
                    <a:pt x="74" y="177"/>
                    <a:pt x="74" y="177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26" y="108"/>
                    <a:pt x="29" y="91"/>
                    <a:pt x="40" y="83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39" y="91"/>
                    <a:pt x="142" y="108"/>
                    <a:pt x="134" y="11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" name="Oval 28">
              <a:extLst>
                <a:ext uri="{FF2B5EF4-FFF2-40B4-BE49-F238E27FC236}">
                  <a16:creationId xmlns:a16="http://schemas.microsoft.com/office/drawing/2014/main" xmlns="" id="{5F120856-BE28-46DD-9CA3-6FC21961ACCA}"/>
                </a:ext>
              </a:extLst>
            </p:cNvPr>
            <p:cNvSpPr/>
            <p:nvPr/>
          </p:nvSpPr>
          <p:spPr>
            <a:xfrm>
              <a:off x="6824828" y="1682941"/>
              <a:ext cx="1123570" cy="1123571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Freeform 58">
              <a:extLst>
                <a:ext uri="{FF2B5EF4-FFF2-40B4-BE49-F238E27FC236}">
                  <a16:creationId xmlns:a16="http://schemas.microsoft.com/office/drawing/2014/main" xmlns="" id="{875288B4-344C-48EB-9F87-4BA666193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1623" y="1971035"/>
              <a:ext cx="589979" cy="547380"/>
            </a:xfrm>
            <a:custGeom>
              <a:avLst/>
              <a:gdLst>
                <a:gd name="T0" fmla="*/ 142 w 241"/>
                <a:gd name="T1" fmla="*/ 137 h 224"/>
                <a:gd name="T2" fmla="*/ 150 w 241"/>
                <a:gd name="T3" fmla="*/ 97 h 224"/>
                <a:gd name="T4" fmla="*/ 132 w 241"/>
                <a:gd name="T5" fmla="*/ 115 h 224"/>
                <a:gd name="T6" fmla="*/ 110 w 241"/>
                <a:gd name="T7" fmla="*/ 115 h 224"/>
                <a:gd name="T8" fmla="*/ 110 w 241"/>
                <a:gd name="T9" fmla="*/ 92 h 224"/>
                <a:gd name="T10" fmla="*/ 127 w 241"/>
                <a:gd name="T11" fmla="*/ 74 h 224"/>
                <a:gd name="T12" fmla="*/ 88 w 241"/>
                <a:gd name="T13" fmla="*/ 83 h 224"/>
                <a:gd name="T14" fmla="*/ 78 w 241"/>
                <a:gd name="T15" fmla="*/ 120 h 224"/>
                <a:gd name="T16" fmla="*/ 3 w 241"/>
                <a:gd name="T17" fmla="*/ 195 h 224"/>
                <a:gd name="T18" fmla="*/ 3 w 241"/>
                <a:gd name="T19" fmla="*/ 206 h 224"/>
                <a:gd name="T20" fmla="*/ 19 w 241"/>
                <a:gd name="T21" fmla="*/ 222 h 224"/>
                <a:gd name="T22" fmla="*/ 25 w 241"/>
                <a:gd name="T23" fmla="*/ 224 h 224"/>
                <a:gd name="T24" fmla="*/ 30 w 241"/>
                <a:gd name="T25" fmla="*/ 222 h 224"/>
                <a:gd name="T26" fmla="*/ 105 w 241"/>
                <a:gd name="T27" fmla="*/ 147 h 224"/>
                <a:gd name="T28" fmla="*/ 142 w 241"/>
                <a:gd name="T29" fmla="*/ 137 h 224"/>
                <a:gd name="T30" fmla="*/ 27 w 241"/>
                <a:gd name="T31" fmla="*/ 206 h 224"/>
                <a:gd name="T32" fmla="*/ 19 w 241"/>
                <a:gd name="T33" fmla="*/ 206 h 224"/>
                <a:gd name="T34" fmla="*/ 19 w 241"/>
                <a:gd name="T35" fmla="*/ 198 h 224"/>
                <a:gd name="T36" fmla="*/ 27 w 241"/>
                <a:gd name="T37" fmla="*/ 198 h 224"/>
                <a:gd name="T38" fmla="*/ 27 w 241"/>
                <a:gd name="T39" fmla="*/ 206 h 224"/>
                <a:gd name="T40" fmla="*/ 236 w 241"/>
                <a:gd name="T41" fmla="*/ 0 h 224"/>
                <a:gd name="T42" fmla="*/ 19 w 241"/>
                <a:gd name="T43" fmla="*/ 0 h 224"/>
                <a:gd name="T44" fmla="*/ 14 w 241"/>
                <a:gd name="T45" fmla="*/ 5 h 224"/>
                <a:gd name="T46" fmla="*/ 14 w 241"/>
                <a:gd name="T47" fmla="*/ 171 h 224"/>
                <a:gd name="T48" fmla="*/ 38 w 241"/>
                <a:gd name="T49" fmla="*/ 147 h 224"/>
                <a:gd name="T50" fmla="*/ 38 w 241"/>
                <a:gd name="T51" fmla="*/ 48 h 224"/>
                <a:gd name="T52" fmla="*/ 217 w 241"/>
                <a:gd name="T53" fmla="*/ 48 h 224"/>
                <a:gd name="T54" fmla="*/ 217 w 241"/>
                <a:gd name="T55" fmla="*/ 170 h 224"/>
                <a:gd name="T56" fmla="*/ 95 w 241"/>
                <a:gd name="T57" fmla="*/ 170 h 224"/>
                <a:gd name="T58" fmla="*/ 72 w 241"/>
                <a:gd name="T59" fmla="*/ 193 h 224"/>
                <a:gd name="T60" fmla="*/ 222 w 241"/>
                <a:gd name="T61" fmla="*/ 193 h 224"/>
                <a:gd name="T62" fmla="*/ 241 w 241"/>
                <a:gd name="T63" fmla="*/ 175 h 224"/>
                <a:gd name="T64" fmla="*/ 241 w 241"/>
                <a:gd name="T65" fmla="*/ 5 h 224"/>
                <a:gd name="T66" fmla="*/ 236 w 241"/>
                <a:gd name="T67" fmla="*/ 0 h 224"/>
                <a:gd name="T68" fmla="*/ 47 w 241"/>
                <a:gd name="T69" fmla="*/ 32 h 224"/>
                <a:gd name="T70" fmla="*/ 39 w 241"/>
                <a:gd name="T71" fmla="*/ 24 h 224"/>
                <a:gd name="T72" fmla="*/ 47 w 241"/>
                <a:gd name="T73" fmla="*/ 15 h 224"/>
                <a:gd name="T74" fmla="*/ 55 w 241"/>
                <a:gd name="T75" fmla="*/ 24 h 224"/>
                <a:gd name="T76" fmla="*/ 47 w 241"/>
                <a:gd name="T77" fmla="*/ 32 h 224"/>
                <a:gd name="T78" fmla="*/ 77 w 241"/>
                <a:gd name="T79" fmla="*/ 32 h 224"/>
                <a:gd name="T80" fmla="*/ 69 w 241"/>
                <a:gd name="T81" fmla="*/ 24 h 224"/>
                <a:gd name="T82" fmla="*/ 77 w 241"/>
                <a:gd name="T83" fmla="*/ 15 h 224"/>
                <a:gd name="T84" fmla="*/ 85 w 241"/>
                <a:gd name="T85" fmla="*/ 24 h 224"/>
                <a:gd name="T86" fmla="*/ 77 w 241"/>
                <a:gd name="T87" fmla="*/ 3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1" h="224">
                  <a:moveTo>
                    <a:pt x="142" y="137"/>
                  </a:moveTo>
                  <a:cubicBezTo>
                    <a:pt x="153" y="126"/>
                    <a:pt x="155" y="110"/>
                    <a:pt x="150" y="97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26" y="121"/>
                    <a:pt x="116" y="121"/>
                    <a:pt x="110" y="115"/>
                  </a:cubicBezTo>
                  <a:cubicBezTo>
                    <a:pt x="104" y="108"/>
                    <a:pt x="104" y="98"/>
                    <a:pt x="110" y="92"/>
                  </a:cubicBezTo>
                  <a:cubicBezTo>
                    <a:pt x="127" y="74"/>
                    <a:pt x="127" y="74"/>
                    <a:pt x="127" y="74"/>
                  </a:cubicBezTo>
                  <a:cubicBezTo>
                    <a:pt x="114" y="70"/>
                    <a:pt x="99" y="73"/>
                    <a:pt x="88" y="83"/>
                  </a:cubicBezTo>
                  <a:cubicBezTo>
                    <a:pt x="78" y="93"/>
                    <a:pt x="75" y="107"/>
                    <a:pt x="78" y="120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0" y="198"/>
                    <a:pt x="0" y="203"/>
                    <a:pt x="3" y="206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21" y="223"/>
                    <a:pt x="23" y="224"/>
                    <a:pt x="25" y="224"/>
                  </a:cubicBezTo>
                  <a:cubicBezTo>
                    <a:pt x="27" y="224"/>
                    <a:pt x="29" y="223"/>
                    <a:pt x="30" y="222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8" y="150"/>
                    <a:pt x="132" y="147"/>
                    <a:pt x="142" y="137"/>
                  </a:cubicBezTo>
                  <a:close/>
                  <a:moveTo>
                    <a:pt x="27" y="206"/>
                  </a:moveTo>
                  <a:cubicBezTo>
                    <a:pt x="25" y="208"/>
                    <a:pt x="21" y="208"/>
                    <a:pt x="19" y="206"/>
                  </a:cubicBezTo>
                  <a:cubicBezTo>
                    <a:pt x="17" y="204"/>
                    <a:pt x="17" y="200"/>
                    <a:pt x="19" y="198"/>
                  </a:cubicBezTo>
                  <a:cubicBezTo>
                    <a:pt x="21" y="195"/>
                    <a:pt x="25" y="195"/>
                    <a:pt x="27" y="198"/>
                  </a:cubicBezTo>
                  <a:cubicBezTo>
                    <a:pt x="30" y="200"/>
                    <a:pt x="30" y="204"/>
                    <a:pt x="27" y="206"/>
                  </a:cubicBezTo>
                  <a:close/>
                  <a:moveTo>
                    <a:pt x="236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4" y="2"/>
                    <a:pt x="14" y="5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7" y="170"/>
                    <a:pt x="217" y="170"/>
                    <a:pt x="217" y="170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33" y="193"/>
                    <a:pt x="241" y="185"/>
                    <a:pt x="241" y="175"/>
                  </a:cubicBezTo>
                  <a:cubicBezTo>
                    <a:pt x="241" y="5"/>
                    <a:pt x="241" y="5"/>
                    <a:pt x="241" y="5"/>
                  </a:cubicBezTo>
                  <a:cubicBezTo>
                    <a:pt x="241" y="2"/>
                    <a:pt x="239" y="0"/>
                    <a:pt x="236" y="0"/>
                  </a:cubicBezTo>
                  <a:close/>
                  <a:moveTo>
                    <a:pt x="47" y="32"/>
                  </a:moveTo>
                  <a:cubicBezTo>
                    <a:pt x="42" y="32"/>
                    <a:pt x="39" y="28"/>
                    <a:pt x="39" y="24"/>
                  </a:cubicBezTo>
                  <a:cubicBezTo>
                    <a:pt x="39" y="19"/>
                    <a:pt x="42" y="15"/>
                    <a:pt x="47" y="15"/>
                  </a:cubicBezTo>
                  <a:cubicBezTo>
                    <a:pt x="52" y="15"/>
                    <a:pt x="55" y="19"/>
                    <a:pt x="55" y="24"/>
                  </a:cubicBezTo>
                  <a:cubicBezTo>
                    <a:pt x="55" y="28"/>
                    <a:pt x="52" y="32"/>
                    <a:pt x="47" y="32"/>
                  </a:cubicBezTo>
                  <a:close/>
                  <a:moveTo>
                    <a:pt x="77" y="32"/>
                  </a:moveTo>
                  <a:cubicBezTo>
                    <a:pt x="72" y="32"/>
                    <a:pt x="69" y="28"/>
                    <a:pt x="69" y="24"/>
                  </a:cubicBezTo>
                  <a:cubicBezTo>
                    <a:pt x="69" y="19"/>
                    <a:pt x="72" y="15"/>
                    <a:pt x="77" y="15"/>
                  </a:cubicBezTo>
                  <a:cubicBezTo>
                    <a:pt x="81" y="15"/>
                    <a:pt x="85" y="19"/>
                    <a:pt x="85" y="24"/>
                  </a:cubicBezTo>
                  <a:cubicBezTo>
                    <a:pt x="85" y="28"/>
                    <a:pt x="81" y="32"/>
                    <a:pt x="77" y="3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xmlns="" id="{4DA32D04-7195-42C7-B368-F263B69C15AA}"/>
                </a:ext>
              </a:extLst>
            </p:cNvPr>
            <p:cNvSpPr/>
            <p:nvPr/>
          </p:nvSpPr>
          <p:spPr>
            <a:xfrm>
              <a:off x="4402691" y="1682941"/>
              <a:ext cx="1123570" cy="1123571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" name="Freeform 59">
              <a:extLst>
                <a:ext uri="{FF2B5EF4-FFF2-40B4-BE49-F238E27FC236}">
                  <a16:creationId xmlns:a16="http://schemas.microsoft.com/office/drawing/2014/main" xmlns="" id="{6B19BCBB-47B3-422B-9C90-C42EF1983D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5461" y="2005113"/>
              <a:ext cx="558029" cy="479224"/>
            </a:xfrm>
            <a:custGeom>
              <a:avLst/>
              <a:gdLst>
                <a:gd name="T0" fmla="*/ 223 w 228"/>
                <a:gd name="T1" fmla="*/ 0 h 196"/>
                <a:gd name="T2" fmla="*/ 210 w 228"/>
                <a:gd name="T3" fmla="*/ 0 h 196"/>
                <a:gd name="T4" fmla="*/ 205 w 228"/>
                <a:gd name="T5" fmla="*/ 5 h 196"/>
                <a:gd name="T6" fmla="*/ 205 w 228"/>
                <a:gd name="T7" fmla="*/ 10 h 196"/>
                <a:gd name="T8" fmla="*/ 20 w 228"/>
                <a:gd name="T9" fmla="*/ 42 h 196"/>
                <a:gd name="T10" fmla="*/ 20 w 228"/>
                <a:gd name="T11" fmla="*/ 40 h 196"/>
                <a:gd name="T12" fmla="*/ 15 w 228"/>
                <a:gd name="T13" fmla="*/ 35 h 196"/>
                <a:gd name="T14" fmla="*/ 5 w 228"/>
                <a:gd name="T15" fmla="*/ 35 h 196"/>
                <a:gd name="T16" fmla="*/ 0 w 228"/>
                <a:gd name="T17" fmla="*/ 40 h 196"/>
                <a:gd name="T18" fmla="*/ 0 w 228"/>
                <a:gd name="T19" fmla="*/ 45 h 196"/>
                <a:gd name="T20" fmla="*/ 0 w 228"/>
                <a:gd name="T21" fmla="*/ 135 h 196"/>
                <a:gd name="T22" fmla="*/ 0 w 228"/>
                <a:gd name="T23" fmla="*/ 140 h 196"/>
                <a:gd name="T24" fmla="*/ 5 w 228"/>
                <a:gd name="T25" fmla="*/ 145 h 196"/>
                <a:gd name="T26" fmla="*/ 15 w 228"/>
                <a:gd name="T27" fmla="*/ 145 h 196"/>
                <a:gd name="T28" fmla="*/ 20 w 228"/>
                <a:gd name="T29" fmla="*/ 140 h 196"/>
                <a:gd name="T30" fmla="*/ 20 w 228"/>
                <a:gd name="T31" fmla="*/ 138 h 196"/>
                <a:gd name="T32" fmla="*/ 70 w 228"/>
                <a:gd name="T33" fmla="*/ 147 h 196"/>
                <a:gd name="T34" fmla="*/ 70 w 228"/>
                <a:gd name="T35" fmla="*/ 148 h 196"/>
                <a:gd name="T36" fmla="*/ 117 w 228"/>
                <a:gd name="T37" fmla="*/ 196 h 196"/>
                <a:gd name="T38" fmla="*/ 162 w 228"/>
                <a:gd name="T39" fmla="*/ 162 h 196"/>
                <a:gd name="T40" fmla="*/ 205 w 228"/>
                <a:gd name="T41" fmla="*/ 170 h 196"/>
                <a:gd name="T42" fmla="*/ 205 w 228"/>
                <a:gd name="T43" fmla="*/ 175 h 196"/>
                <a:gd name="T44" fmla="*/ 210 w 228"/>
                <a:gd name="T45" fmla="*/ 180 h 196"/>
                <a:gd name="T46" fmla="*/ 223 w 228"/>
                <a:gd name="T47" fmla="*/ 180 h 196"/>
                <a:gd name="T48" fmla="*/ 228 w 228"/>
                <a:gd name="T49" fmla="*/ 175 h 196"/>
                <a:gd name="T50" fmla="*/ 228 w 228"/>
                <a:gd name="T51" fmla="*/ 5 h 196"/>
                <a:gd name="T52" fmla="*/ 223 w 228"/>
                <a:gd name="T53" fmla="*/ 0 h 196"/>
                <a:gd name="T54" fmla="*/ 117 w 228"/>
                <a:gd name="T55" fmla="*/ 177 h 196"/>
                <a:gd name="T56" fmla="*/ 89 w 228"/>
                <a:gd name="T57" fmla="*/ 150 h 196"/>
                <a:gd name="T58" fmla="*/ 143 w 228"/>
                <a:gd name="T59" fmla="*/ 159 h 196"/>
                <a:gd name="T60" fmla="*/ 117 w 228"/>
                <a:gd name="T61" fmla="*/ 177 h 196"/>
                <a:gd name="T62" fmla="*/ 199 w 228"/>
                <a:gd name="T63" fmla="*/ 53 h 196"/>
                <a:gd name="T64" fmla="*/ 31 w 228"/>
                <a:gd name="T65" fmla="*/ 76 h 196"/>
                <a:gd name="T66" fmla="*/ 30 w 228"/>
                <a:gd name="T67" fmla="*/ 76 h 196"/>
                <a:gd name="T68" fmla="*/ 23 w 228"/>
                <a:gd name="T69" fmla="*/ 70 h 196"/>
                <a:gd name="T70" fmla="*/ 29 w 228"/>
                <a:gd name="T71" fmla="*/ 62 h 196"/>
                <a:gd name="T72" fmla="*/ 197 w 228"/>
                <a:gd name="T73" fmla="*/ 39 h 196"/>
                <a:gd name="T74" fmla="*/ 205 w 228"/>
                <a:gd name="T75" fmla="*/ 45 h 196"/>
                <a:gd name="T76" fmla="*/ 199 w 228"/>
                <a:gd name="T77" fmla="*/ 5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196">
                  <a:moveTo>
                    <a:pt x="223" y="0"/>
                  </a:moveTo>
                  <a:cubicBezTo>
                    <a:pt x="210" y="0"/>
                    <a:pt x="210" y="0"/>
                    <a:pt x="210" y="0"/>
                  </a:cubicBezTo>
                  <a:cubicBezTo>
                    <a:pt x="207" y="0"/>
                    <a:pt x="205" y="2"/>
                    <a:pt x="205" y="5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37"/>
                    <a:pt x="18" y="35"/>
                    <a:pt x="1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2" y="145"/>
                    <a:pt x="5" y="145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8" y="145"/>
                    <a:pt x="20" y="143"/>
                    <a:pt x="20" y="140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70" y="147"/>
                    <a:pt x="70" y="148"/>
                    <a:pt x="70" y="148"/>
                  </a:cubicBezTo>
                  <a:cubicBezTo>
                    <a:pt x="70" y="175"/>
                    <a:pt x="91" y="196"/>
                    <a:pt x="117" y="196"/>
                  </a:cubicBezTo>
                  <a:cubicBezTo>
                    <a:pt x="138" y="196"/>
                    <a:pt x="156" y="182"/>
                    <a:pt x="162" y="162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205" y="175"/>
                    <a:pt x="205" y="175"/>
                    <a:pt x="205" y="175"/>
                  </a:cubicBezTo>
                  <a:cubicBezTo>
                    <a:pt x="205" y="178"/>
                    <a:pt x="207" y="180"/>
                    <a:pt x="210" y="180"/>
                  </a:cubicBezTo>
                  <a:cubicBezTo>
                    <a:pt x="223" y="180"/>
                    <a:pt x="223" y="180"/>
                    <a:pt x="223" y="180"/>
                  </a:cubicBezTo>
                  <a:cubicBezTo>
                    <a:pt x="226" y="180"/>
                    <a:pt x="228" y="178"/>
                    <a:pt x="228" y="175"/>
                  </a:cubicBezTo>
                  <a:cubicBezTo>
                    <a:pt x="228" y="5"/>
                    <a:pt x="228" y="5"/>
                    <a:pt x="228" y="5"/>
                  </a:cubicBezTo>
                  <a:cubicBezTo>
                    <a:pt x="228" y="2"/>
                    <a:pt x="226" y="0"/>
                    <a:pt x="223" y="0"/>
                  </a:cubicBezTo>
                  <a:moveTo>
                    <a:pt x="117" y="177"/>
                  </a:moveTo>
                  <a:cubicBezTo>
                    <a:pt x="102" y="177"/>
                    <a:pt x="90" y="165"/>
                    <a:pt x="89" y="15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39" y="170"/>
                    <a:pt x="129" y="177"/>
                    <a:pt x="117" y="177"/>
                  </a:cubicBezTo>
                  <a:moveTo>
                    <a:pt x="199" y="53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6" y="76"/>
                    <a:pt x="23" y="73"/>
                    <a:pt x="23" y="70"/>
                  </a:cubicBezTo>
                  <a:cubicBezTo>
                    <a:pt x="22" y="66"/>
                    <a:pt x="25" y="62"/>
                    <a:pt x="29" y="62"/>
                  </a:cubicBezTo>
                  <a:cubicBezTo>
                    <a:pt x="197" y="39"/>
                    <a:pt x="197" y="39"/>
                    <a:pt x="197" y="39"/>
                  </a:cubicBezTo>
                  <a:cubicBezTo>
                    <a:pt x="201" y="38"/>
                    <a:pt x="204" y="41"/>
                    <a:pt x="205" y="45"/>
                  </a:cubicBezTo>
                  <a:cubicBezTo>
                    <a:pt x="205" y="49"/>
                    <a:pt x="203" y="52"/>
                    <a:pt x="199" y="5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Oval 32">
              <a:extLst>
                <a:ext uri="{FF2B5EF4-FFF2-40B4-BE49-F238E27FC236}">
                  <a16:creationId xmlns:a16="http://schemas.microsoft.com/office/drawing/2014/main" xmlns="" id="{A48ACAC7-0494-4FF7-935A-3122CB73619C}"/>
                </a:ext>
              </a:extLst>
            </p:cNvPr>
            <p:cNvSpPr/>
            <p:nvPr/>
          </p:nvSpPr>
          <p:spPr>
            <a:xfrm>
              <a:off x="1901211" y="1701855"/>
              <a:ext cx="1123570" cy="1123571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xmlns="" id="{BAECCCAC-5CF2-4916-8270-1153647E0C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9073" y="1931379"/>
              <a:ext cx="587847" cy="664522"/>
            </a:xfrm>
            <a:custGeom>
              <a:avLst/>
              <a:gdLst>
                <a:gd name="T0" fmla="*/ 62 w 240"/>
                <a:gd name="T1" fmla="*/ 49 h 272"/>
                <a:gd name="T2" fmla="*/ 35 w 240"/>
                <a:gd name="T3" fmla="*/ 35 h 272"/>
                <a:gd name="T4" fmla="*/ 49 w 240"/>
                <a:gd name="T5" fmla="*/ 62 h 272"/>
                <a:gd name="T6" fmla="*/ 62 w 240"/>
                <a:gd name="T7" fmla="*/ 62 h 272"/>
                <a:gd name="T8" fmla="*/ 9 w 240"/>
                <a:gd name="T9" fmla="*/ 111 h 272"/>
                <a:gd name="T10" fmla="*/ 9 w 240"/>
                <a:gd name="T11" fmla="*/ 130 h 272"/>
                <a:gd name="T12" fmla="*/ 38 w 240"/>
                <a:gd name="T13" fmla="*/ 120 h 272"/>
                <a:gd name="T14" fmla="*/ 120 w 240"/>
                <a:gd name="T15" fmla="*/ 38 h 272"/>
                <a:gd name="T16" fmla="*/ 129 w 240"/>
                <a:gd name="T17" fmla="*/ 10 h 272"/>
                <a:gd name="T18" fmla="*/ 111 w 240"/>
                <a:gd name="T19" fmla="*/ 10 h 272"/>
                <a:gd name="T20" fmla="*/ 120 w 240"/>
                <a:gd name="T21" fmla="*/ 38 h 272"/>
                <a:gd name="T22" fmla="*/ 107 w 240"/>
                <a:gd name="T23" fmla="*/ 272 h 272"/>
                <a:gd name="T24" fmla="*/ 153 w 240"/>
                <a:gd name="T25" fmla="*/ 253 h 272"/>
                <a:gd name="T26" fmla="*/ 87 w 240"/>
                <a:gd name="T27" fmla="*/ 244 h 272"/>
                <a:gd name="T28" fmla="*/ 205 w 240"/>
                <a:gd name="T29" fmla="*/ 35 h 272"/>
                <a:gd name="T30" fmla="*/ 178 w 240"/>
                <a:gd name="T31" fmla="*/ 49 h 272"/>
                <a:gd name="T32" fmla="*/ 185 w 240"/>
                <a:gd name="T33" fmla="*/ 65 h 272"/>
                <a:gd name="T34" fmla="*/ 205 w 240"/>
                <a:gd name="T35" fmla="*/ 49 h 272"/>
                <a:gd name="T36" fmla="*/ 120 w 240"/>
                <a:gd name="T37" fmla="*/ 49 h 272"/>
                <a:gd name="T38" fmla="*/ 61 w 240"/>
                <a:gd name="T39" fmla="*/ 156 h 272"/>
                <a:gd name="T40" fmla="*/ 78 w 240"/>
                <a:gd name="T41" fmla="*/ 186 h 272"/>
                <a:gd name="T42" fmla="*/ 75 w 240"/>
                <a:gd name="T43" fmla="*/ 199 h 272"/>
                <a:gd name="T44" fmla="*/ 69 w 240"/>
                <a:gd name="T45" fmla="*/ 229 h 272"/>
                <a:gd name="T46" fmla="*/ 166 w 240"/>
                <a:gd name="T47" fmla="*/ 235 h 272"/>
                <a:gd name="T48" fmla="*/ 171 w 240"/>
                <a:gd name="T49" fmla="*/ 204 h 272"/>
                <a:gd name="T50" fmla="*/ 162 w 240"/>
                <a:gd name="T51" fmla="*/ 199 h 272"/>
                <a:gd name="T52" fmla="*/ 178 w 240"/>
                <a:gd name="T53" fmla="*/ 158 h 272"/>
                <a:gd name="T54" fmla="*/ 120 w 240"/>
                <a:gd name="T55" fmla="*/ 49 h 272"/>
                <a:gd name="T56" fmla="*/ 117 w 240"/>
                <a:gd name="T57" fmla="*/ 136 h 272"/>
                <a:gd name="T58" fmla="*/ 120 w 240"/>
                <a:gd name="T59" fmla="*/ 170 h 272"/>
                <a:gd name="T60" fmla="*/ 143 w 240"/>
                <a:gd name="T61" fmla="*/ 186 h 272"/>
                <a:gd name="T62" fmla="*/ 127 w 240"/>
                <a:gd name="T63" fmla="*/ 199 h 272"/>
                <a:gd name="T64" fmla="*/ 141 w 240"/>
                <a:gd name="T65" fmla="*/ 136 h 272"/>
                <a:gd name="T66" fmla="*/ 141 w 240"/>
                <a:gd name="T67" fmla="*/ 107 h 272"/>
                <a:gd name="T68" fmla="*/ 125 w 240"/>
                <a:gd name="T69" fmla="*/ 127 h 272"/>
                <a:gd name="T70" fmla="*/ 111 w 240"/>
                <a:gd name="T71" fmla="*/ 111 h 272"/>
                <a:gd name="T72" fmla="*/ 85 w 240"/>
                <a:gd name="T73" fmla="*/ 122 h 272"/>
                <a:gd name="T74" fmla="*/ 107 w 240"/>
                <a:gd name="T75" fmla="*/ 136 h 272"/>
                <a:gd name="T76" fmla="*/ 97 w 240"/>
                <a:gd name="T77" fmla="*/ 199 h 272"/>
                <a:gd name="T78" fmla="*/ 78 w 240"/>
                <a:gd name="T79" fmla="*/ 147 h 272"/>
                <a:gd name="T80" fmla="*/ 77 w 240"/>
                <a:gd name="T81" fmla="*/ 146 h 272"/>
                <a:gd name="T82" fmla="*/ 120 w 240"/>
                <a:gd name="T83" fmla="*/ 68 h 272"/>
                <a:gd name="T84" fmla="*/ 162 w 240"/>
                <a:gd name="T85" fmla="*/ 147 h 272"/>
                <a:gd name="T86" fmla="*/ 138 w 240"/>
                <a:gd name="T87" fmla="*/ 117 h 272"/>
                <a:gd name="T88" fmla="*/ 147 w 240"/>
                <a:gd name="T89" fmla="*/ 122 h 272"/>
                <a:gd name="T90" fmla="*/ 135 w 240"/>
                <a:gd name="T91" fmla="*/ 127 h 272"/>
                <a:gd name="T92" fmla="*/ 100 w 240"/>
                <a:gd name="T93" fmla="*/ 127 h 272"/>
                <a:gd name="T94" fmla="*/ 100 w 240"/>
                <a:gd name="T95" fmla="*/ 116 h 272"/>
                <a:gd name="T96" fmla="*/ 107 w 240"/>
                <a:gd name="T97" fmla="*/ 127 h 272"/>
                <a:gd name="T98" fmla="*/ 212 w 240"/>
                <a:gd name="T99" fmla="*/ 111 h 272"/>
                <a:gd name="T100" fmla="*/ 212 w 240"/>
                <a:gd name="T101" fmla="*/ 130 h 272"/>
                <a:gd name="T102" fmla="*/ 240 w 240"/>
                <a:gd name="T103" fmla="*/ 12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72">
                  <a:moveTo>
                    <a:pt x="62" y="62"/>
                  </a:moveTo>
                  <a:cubicBezTo>
                    <a:pt x="66" y="58"/>
                    <a:pt x="66" y="52"/>
                    <a:pt x="62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5" y="32"/>
                    <a:pt x="39" y="32"/>
                    <a:pt x="35" y="35"/>
                  </a:cubicBezTo>
                  <a:cubicBezTo>
                    <a:pt x="32" y="39"/>
                    <a:pt x="32" y="45"/>
                    <a:pt x="35" y="49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50" y="64"/>
                    <a:pt x="53" y="65"/>
                    <a:pt x="55" y="65"/>
                  </a:cubicBezTo>
                  <a:cubicBezTo>
                    <a:pt x="58" y="65"/>
                    <a:pt x="60" y="64"/>
                    <a:pt x="62" y="62"/>
                  </a:cubicBezTo>
                  <a:moveTo>
                    <a:pt x="28" y="111"/>
                  </a:moveTo>
                  <a:cubicBezTo>
                    <a:pt x="9" y="111"/>
                    <a:pt x="9" y="111"/>
                    <a:pt x="9" y="111"/>
                  </a:cubicBezTo>
                  <a:cubicBezTo>
                    <a:pt x="4" y="111"/>
                    <a:pt x="0" y="115"/>
                    <a:pt x="0" y="120"/>
                  </a:cubicBezTo>
                  <a:cubicBezTo>
                    <a:pt x="0" y="125"/>
                    <a:pt x="4" y="130"/>
                    <a:pt x="9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34" y="130"/>
                    <a:pt x="38" y="125"/>
                    <a:pt x="38" y="120"/>
                  </a:cubicBezTo>
                  <a:cubicBezTo>
                    <a:pt x="38" y="115"/>
                    <a:pt x="34" y="111"/>
                    <a:pt x="28" y="111"/>
                  </a:cubicBezTo>
                  <a:moveTo>
                    <a:pt x="120" y="38"/>
                  </a:moveTo>
                  <a:cubicBezTo>
                    <a:pt x="125" y="38"/>
                    <a:pt x="129" y="34"/>
                    <a:pt x="129" y="29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4"/>
                    <a:pt x="125" y="0"/>
                    <a:pt x="120" y="0"/>
                  </a:cubicBezTo>
                  <a:cubicBezTo>
                    <a:pt x="115" y="0"/>
                    <a:pt x="111" y="4"/>
                    <a:pt x="111" y="1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34"/>
                    <a:pt x="115" y="38"/>
                    <a:pt x="120" y="38"/>
                  </a:cubicBezTo>
                  <a:moveTo>
                    <a:pt x="87" y="253"/>
                  </a:moveTo>
                  <a:cubicBezTo>
                    <a:pt x="87" y="264"/>
                    <a:pt x="96" y="272"/>
                    <a:pt x="107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44" y="272"/>
                    <a:pt x="153" y="264"/>
                    <a:pt x="153" y="253"/>
                  </a:cubicBezTo>
                  <a:cubicBezTo>
                    <a:pt x="153" y="244"/>
                    <a:pt x="153" y="244"/>
                    <a:pt x="153" y="244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53"/>
                    <a:pt x="87" y="253"/>
                    <a:pt x="87" y="253"/>
                  </a:cubicBezTo>
                  <a:close/>
                  <a:moveTo>
                    <a:pt x="205" y="35"/>
                  </a:moveTo>
                  <a:cubicBezTo>
                    <a:pt x="201" y="32"/>
                    <a:pt x="195" y="32"/>
                    <a:pt x="192" y="35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74" y="52"/>
                    <a:pt x="174" y="58"/>
                    <a:pt x="178" y="62"/>
                  </a:cubicBezTo>
                  <a:cubicBezTo>
                    <a:pt x="180" y="64"/>
                    <a:pt x="182" y="65"/>
                    <a:pt x="185" y="65"/>
                  </a:cubicBezTo>
                  <a:cubicBezTo>
                    <a:pt x="187" y="65"/>
                    <a:pt x="190" y="64"/>
                    <a:pt x="192" y="62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9" y="45"/>
                    <a:pt x="209" y="39"/>
                    <a:pt x="205" y="35"/>
                  </a:cubicBezTo>
                  <a:moveTo>
                    <a:pt x="120" y="49"/>
                  </a:moveTo>
                  <a:cubicBezTo>
                    <a:pt x="81" y="49"/>
                    <a:pt x="50" y="80"/>
                    <a:pt x="50" y="118"/>
                  </a:cubicBezTo>
                  <a:cubicBezTo>
                    <a:pt x="50" y="132"/>
                    <a:pt x="54" y="145"/>
                    <a:pt x="61" y="156"/>
                  </a:cubicBezTo>
                  <a:cubicBezTo>
                    <a:pt x="62" y="157"/>
                    <a:pt x="62" y="158"/>
                    <a:pt x="62" y="158"/>
                  </a:cubicBezTo>
                  <a:cubicBezTo>
                    <a:pt x="75" y="176"/>
                    <a:pt x="78" y="182"/>
                    <a:pt x="78" y="186"/>
                  </a:cubicBezTo>
                  <a:cubicBezTo>
                    <a:pt x="78" y="199"/>
                    <a:pt x="78" y="199"/>
                    <a:pt x="78" y="199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1" y="199"/>
                    <a:pt x="69" y="200"/>
                    <a:pt x="69" y="204"/>
                  </a:cubicBezTo>
                  <a:cubicBezTo>
                    <a:pt x="69" y="229"/>
                    <a:pt x="69" y="229"/>
                    <a:pt x="69" y="229"/>
                  </a:cubicBezTo>
                  <a:cubicBezTo>
                    <a:pt x="69" y="233"/>
                    <a:pt x="71" y="235"/>
                    <a:pt x="75" y="235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69" y="235"/>
                    <a:pt x="171" y="233"/>
                    <a:pt x="171" y="229"/>
                  </a:cubicBezTo>
                  <a:cubicBezTo>
                    <a:pt x="171" y="204"/>
                    <a:pt x="171" y="204"/>
                    <a:pt x="171" y="204"/>
                  </a:cubicBezTo>
                  <a:cubicBezTo>
                    <a:pt x="171" y="200"/>
                    <a:pt x="169" y="199"/>
                    <a:pt x="166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3"/>
                    <a:pt x="163" y="178"/>
                    <a:pt x="178" y="158"/>
                  </a:cubicBezTo>
                  <a:cubicBezTo>
                    <a:pt x="186" y="146"/>
                    <a:pt x="190" y="133"/>
                    <a:pt x="190" y="118"/>
                  </a:cubicBezTo>
                  <a:cubicBezTo>
                    <a:pt x="190" y="80"/>
                    <a:pt x="159" y="49"/>
                    <a:pt x="120" y="49"/>
                  </a:cubicBezTo>
                  <a:moveTo>
                    <a:pt x="120" y="170"/>
                  </a:moveTo>
                  <a:cubicBezTo>
                    <a:pt x="117" y="136"/>
                    <a:pt x="117" y="136"/>
                    <a:pt x="117" y="136"/>
                  </a:cubicBezTo>
                  <a:cubicBezTo>
                    <a:pt x="124" y="136"/>
                    <a:pt x="124" y="136"/>
                    <a:pt x="124" y="136"/>
                  </a:cubicBezTo>
                  <a:lnTo>
                    <a:pt x="120" y="170"/>
                  </a:lnTo>
                  <a:close/>
                  <a:moveTo>
                    <a:pt x="162" y="147"/>
                  </a:moveTo>
                  <a:cubicBezTo>
                    <a:pt x="147" y="168"/>
                    <a:pt x="143" y="176"/>
                    <a:pt x="143" y="186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27" y="199"/>
                    <a:pt x="127" y="199"/>
                    <a:pt x="127" y="199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9" y="136"/>
                    <a:pt x="156" y="130"/>
                    <a:pt x="156" y="122"/>
                  </a:cubicBezTo>
                  <a:cubicBezTo>
                    <a:pt x="156" y="113"/>
                    <a:pt x="149" y="107"/>
                    <a:pt x="141" y="107"/>
                  </a:cubicBezTo>
                  <a:cubicBezTo>
                    <a:pt x="137" y="107"/>
                    <a:pt x="134" y="108"/>
                    <a:pt x="131" y="111"/>
                  </a:cubicBezTo>
                  <a:cubicBezTo>
                    <a:pt x="127" y="115"/>
                    <a:pt x="125" y="122"/>
                    <a:pt x="12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6" y="122"/>
                    <a:pt x="115" y="116"/>
                    <a:pt x="111" y="111"/>
                  </a:cubicBezTo>
                  <a:cubicBezTo>
                    <a:pt x="108" y="108"/>
                    <a:pt x="104" y="107"/>
                    <a:pt x="100" y="107"/>
                  </a:cubicBezTo>
                  <a:cubicBezTo>
                    <a:pt x="92" y="107"/>
                    <a:pt x="85" y="113"/>
                    <a:pt x="85" y="122"/>
                  </a:cubicBezTo>
                  <a:cubicBezTo>
                    <a:pt x="85" y="130"/>
                    <a:pt x="92" y="136"/>
                    <a:pt x="100" y="136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97" y="177"/>
                    <a:pt x="93" y="16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1" y="138"/>
                    <a:pt x="68" y="128"/>
                    <a:pt x="68" y="118"/>
                  </a:cubicBezTo>
                  <a:cubicBezTo>
                    <a:pt x="68" y="91"/>
                    <a:pt x="92" y="68"/>
                    <a:pt x="120" y="68"/>
                  </a:cubicBezTo>
                  <a:cubicBezTo>
                    <a:pt x="148" y="68"/>
                    <a:pt x="172" y="91"/>
                    <a:pt x="172" y="118"/>
                  </a:cubicBezTo>
                  <a:cubicBezTo>
                    <a:pt x="172" y="129"/>
                    <a:pt x="168" y="139"/>
                    <a:pt x="162" y="147"/>
                  </a:cubicBezTo>
                  <a:moveTo>
                    <a:pt x="135" y="127"/>
                  </a:moveTo>
                  <a:cubicBezTo>
                    <a:pt x="135" y="124"/>
                    <a:pt x="136" y="119"/>
                    <a:pt x="138" y="117"/>
                  </a:cubicBezTo>
                  <a:cubicBezTo>
                    <a:pt x="139" y="116"/>
                    <a:pt x="140" y="116"/>
                    <a:pt x="141" y="116"/>
                  </a:cubicBezTo>
                  <a:cubicBezTo>
                    <a:pt x="144" y="116"/>
                    <a:pt x="147" y="119"/>
                    <a:pt x="147" y="122"/>
                  </a:cubicBezTo>
                  <a:cubicBezTo>
                    <a:pt x="147" y="125"/>
                    <a:pt x="144" y="127"/>
                    <a:pt x="141" y="127"/>
                  </a:cubicBezTo>
                  <a:cubicBezTo>
                    <a:pt x="135" y="127"/>
                    <a:pt x="135" y="127"/>
                    <a:pt x="135" y="127"/>
                  </a:cubicBezTo>
                  <a:close/>
                  <a:moveTo>
                    <a:pt x="107" y="127"/>
                  </a:moveTo>
                  <a:cubicBezTo>
                    <a:pt x="100" y="127"/>
                    <a:pt x="100" y="127"/>
                    <a:pt x="100" y="127"/>
                  </a:cubicBezTo>
                  <a:cubicBezTo>
                    <a:pt x="97" y="127"/>
                    <a:pt x="94" y="125"/>
                    <a:pt x="94" y="122"/>
                  </a:cubicBezTo>
                  <a:cubicBezTo>
                    <a:pt x="94" y="119"/>
                    <a:pt x="97" y="116"/>
                    <a:pt x="100" y="116"/>
                  </a:cubicBezTo>
                  <a:cubicBezTo>
                    <a:pt x="102" y="116"/>
                    <a:pt x="103" y="117"/>
                    <a:pt x="104" y="118"/>
                  </a:cubicBezTo>
                  <a:cubicBezTo>
                    <a:pt x="106" y="120"/>
                    <a:pt x="107" y="124"/>
                    <a:pt x="107" y="127"/>
                  </a:cubicBezTo>
                  <a:moveTo>
                    <a:pt x="231" y="111"/>
                  </a:moveTo>
                  <a:cubicBezTo>
                    <a:pt x="212" y="111"/>
                    <a:pt x="212" y="111"/>
                    <a:pt x="212" y="111"/>
                  </a:cubicBezTo>
                  <a:cubicBezTo>
                    <a:pt x="206" y="111"/>
                    <a:pt x="202" y="115"/>
                    <a:pt x="202" y="120"/>
                  </a:cubicBezTo>
                  <a:cubicBezTo>
                    <a:pt x="202" y="125"/>
                    <a:pt x="206" y="130"/>
                    <a:pt x="212" y="130"/>
                  </a:cubicBezTo>
                  <a:cubicBezTo>
                    <a:pt x="231" y="130"/>
                    <a:pt x="231" y="130"/>
                    <a:pt x="231" y="130"/>
                  </a:cubicBezTo>
                  <a:cubicBezTo>
                    <a:pt x="236" y="130"/>
                    <a:pt x="240" y="125"/>
                    <a:pt x="240" y="120"/>
                  </a:cubicBezTo>
                  <a:cubicBezTo>
                    <a:pt x="240" y="115"/>
                    <a:pt x="236" y="111"/>
                    <a:pt x="231" y="11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xmlns="" id="{FB185A22-09FB-4A54-BD13-59F82D99EF66}"/>
                </a:ext>
              </a:extLst>
            </p:cNvPr>
            <p:cNvSpPr/>
            <p:nvPr/>
          </p:nvSpPr>
          <p:spPr>
            <a:xfrm>
              <a:off x="1860581" y="3040153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01430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发展前景</a:t>
              </a:r>
              <a:endParaRPr lang="en-GB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ectangle 35">
              <a:extLst>
                <a:ext uri="{FF2B5EF4-FFF2-40B4-BE49-F238E27FC236}">
                  <a16:creationId xmlns:a16="http://schemas.microsoft.com/office/drawing/2014/main" xmlns="" id="{00D2B479-D273-4F30-B72A-7F240CE019F1}"/>
                </a:ext>
              </a:extLst>
            </p:cNvPr>
            <p:cNvSpPr/>
            <p:nvPr/>
          </p:nvSpPr>
          <p:spPr>
            <a:xfrm>
              <a:off x="4362059" y="3024445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01430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发展前景</a:t>
              </a:r>
              <a:endParaRPr lang="en-GB" altLang="zh-CN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7" name="Rectangle 36">
              <a:extLst>
                <a:ext uri="{FF2B5EF4-FFF2-40B4-BE49-F238E27FC236}">
                  <a16:creationId xmlns:a16="http://schemas.microsoft.com/office/drawing/2014/main" xmlns="" id="{A97E02B7-4571-4A3E-BA66-46926C6E4FB1}"/>
                </a:ext>
              </a:extLst>
            </p:cNvPr>
            <p:cNvSpPr/>
            <p:nvPr/>
          </p:nvSpPr>
          <p:spPr>
            <a:xfrm>
              <a:off x="6784196" y="3020423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01430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发展前景</a:t>
              </a:r>
              <a:endParaRPr lang="en-GB" altLang="zh-CN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8" name="Rectangle 37">
              <a:extLst>
                <a:ext uri="{FF2B5EF4-FFF2-40B4-BE49-F238E27FC236}">
                  <a16:creationId xmlns:a16="http://schemas.microsoft.com/office/drawing/2014/main" xmlns="" id="{DC6E97F4-C9F8-401C-8F93-09380199A5A0}"/>
                </a:ext>
              </a:extLst>
            </p:cNvPr>
            <p:cNvSpPr/>
            <p:nvPr/>
          </p:nvSpPr>
          <p:spPr>
            <a:xfrm>
              <a:off x="9309657" y="3025954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公司特点</a:t>
              </a:r>
              <a:endParaRPr lang="en-GB" altLang="zh-CN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77">
              <a:extLst>
                <a:ext uri="{FF2B5EF4-FFF2-40B4-BE49-F238E27FC236}">
                  <a16:creationId xmlns:a16="http://schemas.microsoft.com/office/drawing/2014/main" xmlns="" id="{C75D0051-B3B2-45CD-A30E-A13BF247F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820" y="3891043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77">
              <a:extLst>
                <a:ext uri="{FF2B5EF4-FFF2-40B4-BE49-F238E27FC236}">
                  <a16:creationId xmlns:a16="http://schemas.microsoft.com/office/drawing/2014/main" xmlns="" id="{0D4FBBB0-B654-4D94-9A17-5A71274C5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820" y="4852752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1" name="Freeform 77">
              <a:extLst>
                <a:ext uri="{FF2B5EF4-FFF2-40B4-BE49-F238E27FC236}">
                  <a16:creationId xmlns:a16="http://schemas.microsoft.com/office/drawing/2014/main" xmlns="" id="{EDA32F57-3409-41BD-9BF1-19B962D08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693" y="3891043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77">
              <a:extLst>
                <a:ext uri="{FF2B5EF4-FFF2-40B4-BE49-F238E27FC236}">
                  <a16:creationId xmlns:a16="http://schemas.microsoft.com/office/drawing/2014/main" xmlns="" id="{77E92B45-EEC4-4BDD-A024-5154CF512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693" y="4852752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2BCD3CD-FBBC-4FFA-B1EA-29B7EEC465DF}"/>
              </a:ext>
            </a:extLst>
          </p:cNvPr>
          <p:cNvSpPr txBox="1"/>
          <p:nvPr/>
        </p:nvSpPr>
        <p:spPr>
          <a:xfrm>
            <a:off x="2050088" y="3926859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14903E4-50F5-482B-A070-45AD9B7D4FB7}"/>
              </a:ext>
            </a:extLst>
          </p:cNvPr>
          <p:cNvSpPr txBox="1"/>
          <p:nvPr/>
        </p:nvSpPr>
        <p:spPr>
          <a:xfrm>
            <a:off x="2050088" y="4847098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261763AF-D6E9-4EF2-B095-2F43A45C41DE}"/>
              </a:ext>
            </a:extLst>
          </p:cNvPr>
          <p:cNvSpPr txBox="1"/>
          <p:nvPr/>
        </p:nvSpPr>
        <p:spPr>
          <a:xfrm>
            <a:off x="7218510" y="3926859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5819ED29-CC5C-422E-A786-7C4EA8B40717}"/>
              </a:ext>
            </a:extLst>
          </p:cNvPr>
          <p:cNvSpPr txBox="1"/>
          <p:nvPr/>
        </p:nvSpPr>
        <p:spPr>
          <a:xfrm>
            <a:off x="7218510" y="4847098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996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A4CD716-89D7-46A0-B09B-FF5ECCBA891D}"/>
              </a:ext>
            </a:extLst>
          </p:cNvPr>
          <p:cNvSpPr/>
          <p:nvPr/>
        </p:nvSpPr>
        <p:spPr>
          <a:xfrm>
            <a:off x="716436" y="1568001"/>
            <a:ext cx="7067609" cy="263091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B2A519E-5E08-4B35-BF3C-8960E1B55C1D}"/>
              </a:ext>
            </a:extLst>
          </p:cNvPr>
          <p:cNvSpPr/>
          <p:nvPr/>
        </p:nvSpPr>
        <p:spPr>
          <a:xfrm>
            <a:off x="7843126" y="1568001"/>
            <a:ext cx="3629295" cy="263091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xmlns="" id="{E294B5EE-6441-4227-B505-C21F1C2958CD}"/>
              </a:ext>
            </a:extLst>
          </p:cNvPr>
          <p:cNvSpPr txBox="1"/>
          <p:nvPr/>
        </p:nvSpPr>
        <p:spPr>
          <a:xfrm>
            <a:off x="3276892" y="4738871"/>
            <a:ext cx="5333708" cy="82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WRITE HERE</a:t>
            </a:r>
            <a:r>
              <a:rPr lang="en-US" altLang="zh-CN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YOUR TITLE</a:t>
            </a:r>
          </a:p>
          <a:p>
            <a:pPr algn="ctr"/>
            <a:endParaRPr lang="en-US" sz="2365" b="1" spc="394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Montserrat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35E873E-16F2-4782-BCCE-911AA405E3C5}"/>
              </a:ext>
            </a:extLst>
          </p:cNvPr>
          <p:cNvSpPr txBox="1"/>
          <p:nvPr/>
        </p:nvSpPr>
        <p:spPr>
          <a:xfrm>
            <a:off x="1599903" y="5670468"/>
            <a:ext cx="8688453" cy="597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887940">
              <a:lnSpc>
                <a:spcPct val="125000"/>
              </a:lnSpc>
              <a:defRPr/>
            </a:pPr>
            <a:r>
              <a:rPr lang="en-US" altLang="zh-CN" sz="1314" dirty="0">
                <a:solidFill>
                  <a:prstClr val="white">
                    <a:lumMod val="50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A508269-D147-4619-939B-C54BD19E586E}"/>
              </a:ext>
            </a:extLst>
          </p:cNvPr>
          <p:cNvCxnSpPr/>
          <p:nvPr/>
        </p:nvCxnSpPr>
        <p:spPr>
          <a:xfrm>
            <a:off x="469184" y="5353080"/>
            <a:ext cx="113144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821EBF1-0E92-4470-B66E-47134C4048FE}"/>
              </a:ext>
            </a:extLst>
          </p:cNvPr>
          <p:cNvSpPr/>
          <p:nvPr/>
        </p:nvSpPr>
        <p:spPr>
          <a:xfrm rot="16200000">
            <a:off x="3009284" y="-600191"/>
            <a:ext cx="2483317" cy="6937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D9B12AE-BA4C-441E-912D-82455A5F7568}"/>
              </a:ext>
            </a:extLst>
          </p:cNvPr>
          <p:cNvSpPr/>
          <p:nvPr/>
        </p:nvSpPr>
        <p:spPr>
          <a:xfrm rot="16200000">
            <a:off x="8414218" y="1116559"/>
            <a:ext cx="2483317" cy="35576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8987EB8-396C-4FD6-A868-92B00CF4C6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51" b="6666"/>
          <a:stretch/>
        </p:blipFill>
        <p:spPr>
          <a:xfrm>
            <a:off x="820525" y="1668544"/>
            <a:ext cx="6852894" cy="246039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08C1AD26-18AB-4DEC-A28D-4C5741DC79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6" t="37251" r="26159" b="6666"/>
          <a:stretch/>
        </p:blipFill>
        <p:spPr>
          <a:xfrm>
            <a:off x="7890235" y="1660688"/>
            <a:ext cx="3544478" cy="246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72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4028671" y="1696159"/>
          <a:ext cx="6066637" cy="355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išľíďè">
            <a:extLst>
              <a:ext uri="{FF2B5EF4-FFF2-40B4-BE49-F238E27FC236}">
                <a16:creationId xmlns:a16="http://schemas.microsoft.com/office/drawing/2014/main" xmlns="" id="{D2916343-F9A6-486F-B42E-B1C26A229107}"/>
              </a:ext>
            </a:extLst>
          </p:cNvPr>
          <p:cNvSpPr/>
          <p:nvPr/>
        </p:nvSpPr>
        <p:spPr bwMode="auto">
          <a:xfrm>
            <a:off x="1391750" y="192880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" name="iSlíďè">
            <a:extLst>
              <a:ext uri="{FF2B5EF4-FFF2-40B4-BE49-F238E27FC236}">
                <a16:creationId xmlns:a16="http://schemas.microsoft.com/office/drawing/2014/main" xmlns="" id="{8BBCA2BE-A665-4B28-B45A-D0B9D3EC5AA7}"/>
              </a:ext>
            </a:extLst>
          </p:cNvPr>
          <p:cNvSpPr txBox="1"/>
          <p:nvPr/>
        </p:nvSpPr>
        <p:spPr bwMode="auto">
          <a:xfrm>
            <a:off x="1832841" y="159443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9" name="išľíďè">
            <a:extLst>
              <a:ext uri="{FF2B5EF4-FFF2-40B4-BE49-F238E27FC236}">
                <a16:creationId xmlns:a16="http://schemas.microsoft.com/office/drawing/2014/main" xmlns="" id="{028F5712-5EAD-476A-B061-B437621B6193}"/>
              </a:ext>
            </a:extLst>
          </p:cNvPr>
          <p:cNvSpPr/>
          <p:nvPr/>
        </p:nvSpPr>
        <p:spPr bwMode="auto">
          <a:xfrm>
            <a:off x="1391750" y="3464428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iSlíďè">
            <a:extLst>
              <a:ext uri="{FF2B5EF4-FFF2-40B4-BE49-F238E27FC236}">
                <a16:creationId xmlns:a16="http://schemas.microsoft.com/office/drawing/2014/main" xmlns="" id="{47A7A5B1-2ACE-43BA-BD98-C8BB731B68F0}"/>
              </a:ext>
            </a:extLst>
          </p:cNvPr>
          <p:cNvSpPr txBox="1"/>
          <p:nvPr/>
        </p:nvSpPr>
        <p:spPr bwMode="auto">
          <a:xfrm>
            <a:off x="1832841" y="313005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16" name="išľíďè">
            <a:extLst>
              <a:ext uri="{FF2B5EF4-FFF2-40B4-BE49-F238E27FC236}">
                <a16:creationId xmlns:a16="http://schemas.microsoft.com/office/drawing/2014/main" xmlns="" id="{18B9A6F8-87E5-4975-ACE3-664689A1AB13}"/>
              </a:ext>
            </a:extLst>
          </p:cNvPr>
          <p:cNvSpPr/>
          <p:nvPr/>
        </p:nvSpPr>
        <p:spPr bwMode="auto">
          <a:xfrm>
            <a:off x="2828598" y="516009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iSlíďè">
            <a:extLst>
              <a:ext uri="{FF2B5EF4-FFF2-40B4-BE49-F238E27FC236}">
                <a16:creationId xmlns:a16="http://schemas.microsoft.com/office/drawing/2014/main" xmlns="" id="{92FD7870-1A74-45A1-B1D0-B11110D2DDC4}"/>
              </a:ext>
            </a:extLst>
          </p:cNvPr>
          <p:cNvSpPr txBox="1"/>
          <p:nvPr/>
        </p:nvSpPr>
        <p:spPr bwMode="auto">
          <a:xfrm>
            <a:off x="3269689" y="482572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18" name="išľíďè">
            <a:extLst>
              <a:ext uri="{FF2B5EF4-FFF2-40B4-BE49-F238E27FC236}">
                <a16:creationId xmlns:a16="http://schemas.microsoft.com/office/drawing/2014/main" xmlns="" id="{3B561C3B-8ADA-45D6-A935-EDA5C0AD956E}"/>
              </a:ext>
            </a:extLst>
          </p:cNvPr>
          <p:cNvSpPr/>
          <p:nvPr/>
        </p:nvSpPr>
        <p:spPr bwMode="auto">
          <a:xfrm>
            <a:off x="8317650" y="226317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9" name="iSlíďè">
            <a:extLst>
              <a:ext uri="{FF2B5EF4-FFF2-40B4-BE49-F238E27FC236}">
                <a16:creationId xmlns:a16="http://schemas.microsoft.com/office/drawing/2014/main" xmlns="" id="{CD0B59E4-02E0-4AAD-A3CF-DA373EFCE6F6}"/>
              </a:ext>
            </a:extLst>
          </p:cNvPr>
          <p:cNvSpPr txBox="1"/>
          <p:nvPr/>
        </p:nvSpPr>
        <p:spPr bwMode="auto">
          <a:xfrm>
            <a:off x="8758741" y="192880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03833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3200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培训内容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954107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8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6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9c545fc-501a-4c84-96b4-155e0cd2b05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千图网海量PPT模板www.58pic.com ​​">
  <a:themeElements>
    <a:clrScheme name="自定义 10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A5A5A5"/>
      </a:accent2>
      <a:accent3>
        <a:srgbClr val="3F3F3F"/>
      </a:accent3>
      <a:accent4>
        <a:srgbClr val="A5A5A5"/>
      </a:accent4>
      <a:accent5>
        <a:srgbClr val="3F3F3F"/>
      </a:accent5>
      <a:accent6>
        <a:srgbClr val="A5A5A5"/>
      </a:accent6>
      <a:hlink>
        <a:srgbClr val="3F3F3F"/>
      </a:hlink>
      <a:folHlink>
        <a:srgbClr val="A5A5A5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1823</Words>
  <Application>Microsoft Office PowerPoint</Application>
  <PresentationFormat>宽屏</PresentationFormat>
  <Paragraphs>268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Hiragino Sans GB W3</vt:lpstr>
      <vt:lpstr>Meiryo</vt:lpstr>
      <vt:lpstr>Noto Sans S Chinese Light</vt:lpstr>
      <vt:lpstr>Noto Sans S Chinese Thin</vt:lpstr>
      <vt:lpstr>等线</vt:lpstr>
      <vt:lpstr>等线 Light</vt:lpstr>
      <vt:lpstr>宋体</vt:lpstr>
      <vt:lpstr>微软雅黑</vt:lpstr>
      <vt:lpstr>微软雅黑 Light</vt:lpstr>
      <vt:lpstr>Arial</vt:lpstr>
      <vt:lpstr>Calibri</vt:lpstr>
      <vt:lpstr>Calibri Light</vt:lpstr>
      <vt:lpstr>Century Gothic</vt:lpstr>
      <vt:lpstr>Impact</vt:lpstr>
      <vt:lpstr>Minion Pro SmBd</vt:lpstr>
      <vt:lpstr>Montserrat</vt:lpstr>
      <vt:lpstr>Open Sans</vt:lpstr>
      <vt:lpstr>千图网海量PPT模板www.58pic.com 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28</cp:revision>
  <dcterms:created xsi:type="dcterms:W3CDTF">2018-04-10T04:31:45Z</dcterms:created>
  <dcterms:modified xsi:type="dcterms:W3CDTF">2022-06-01T12:39:59Z</dcterms:modified>
</cp:coreProperties>
</file>