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2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23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24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7" r:id="rId3"/>
    <p:sldId id="259" r:id="rId4"/>
    <p:sldId id="260" r:id="rId5"/>
    <p:sldId id="269" r:id="rId6"/>
    <p:sldId id="261" r:id="rId7"/>
    <p:sldId id="278" r:id="rId8"/>
    <p:sldId id="266" r:id="rId9"/>
    <p:sldId id="280" r:id="rId10"/>
    <p:sldId id="267" r:id="rId11"/>
    <p:sldId id="264" r:id="rId12"/>
    <p:sldId id="265" r:id="rId13"/>
    <p:sldId id="271" r:id="rId14"/>
    <p:sldId id="272" r:id="rId15"/>
    <p:sldId id="281" r:id="rId16"/>
    <p:sldId id="263" r:id="rId17"/>
    <p:sldId id="268" r:id="rId18"/>
    <p:sldId id="273" r:id="rId19"/>
    <p:sldId id="274" r:id="rId20"/>
    <p:sldId id="275" r:id="rId21"/>
    <p:sldId id="262" r:id="rId22"/>
    <p:sldId id="282" r:id="rId23"/>
    <p:sldId id="277" r:id="rId24"/>
    <p:sldId id="276" r:id="rId25"/>
    <p:sldId id="270" r:id="rId26"/>
    <p:sldId id="279" r:id="rId27"/>
    <p:sldId id="283" r:id="rId28"/>
    <p:sldId id="284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A19587"/>
    <a:srgbClr val="FFD757"/>
    <a:srgbClr val="FFCD2F"/>
    <a:srgbClr val="FFEB95"/>
    <a:srgbClr val="472F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14"/>
      </p:cViewPr>
      <p:guideLst>
        <p:guide orient="horz" pos="66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772B8-DFA0-42D4-BB56-C041186E9AEC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8E786-4216-45F2-862D-D7FBD8328B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46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652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264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196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129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9842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8522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2539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5723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938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8121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626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7405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9397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8616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0422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4789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9207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8139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5252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0314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329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775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157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333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410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945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362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F854487-5C52-43DE-8040-E4597B8E66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066D38B3-FFF9-4D55-BB90-5F1457DCC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BA9CFA4-BBAC-4A85-95C0-B8362F921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812B-C032-45E8-ABE9-CC3D372FACD1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AC0A92B-882F-4EAE-9CD9-C3638E889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BFF9EE6-DCF3-4596-AFC1-8B9F75DC9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4E1D-8AC2-401E-B33A-12C05253E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697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C100B32-1CD8-4584-AFFC-468F16A33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2213848-5DFF-4229-945E-D09C771F50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2CBE1A3-AB9C-4EE4-9F5F-3687D6E54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812B-C032-45E8-ABE9-CC3D372FACD1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546D30A-713C-45BF-8230-18DA0B821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06AA1D7-D90D-4E95-B9BC-EBF858AF7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4E1D-8AC2-401E-B33A-12C05253E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542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C8677BFC-1CEB-4EC9-BDFE-223EC88FEA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C785C34F-4519-4606-8E0E-0897A9DCA3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AFCC154-5B53-4BCA-8718-4ED3FD4F4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812B-C032-45E8-ABE9-CC3D372FACD1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139DA60-5E9B-4090-8D53-F1001C335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BDCC125-0D3E-4EA9-A7C8-6B7F205D1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4E1D-8AC2-401E-B33A-12C05253E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239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26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085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039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31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260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8581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417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03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5C4D18D-7DCA-4907-BF3A-2579F5028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1CA1271-3E82-497F-8B53-0F1867D99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DD3CAA6-9D80-4D7F-B066-F05B326EF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812B-C032-45E8-ABE9-CC3D372FACD1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872E402-B1CB-4A42-A678-0F755DC02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FFC4956-AD1F-4860-9AD2-0BF20646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4E1D-8AC2-401E-B33A-12C05253E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3993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4955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3631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40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A2BCA75-1F57-42BB-BA48-FF7C11F9A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70ED596-E120-41AB-A9D0-0C265B7086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14CC783-0900-49CE-BA3B-0DAB551AB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812B-C032-45E8-ABE9-CC3D372FACD1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3FE88C5-D9F1-4EFA-AC3A-FFECD8F1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2B71C59-EA95-4156-B37F-1D9181F17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4E1D-8AC2-401E-B33A-12C05253E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145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F93CE9B-26F4-4B05-91AD-7D5BBED79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5CDBC56-9665-4D60-9294-B80E2DB8F0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411C4657-3D75-49B8-8964-6507536868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E6B204F-8CF6-4A2B-9F70-F87F23918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812B-C032-45E8-ABE9-CC3D372FACD1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6A51D15-F7E4-4DE1-A5B4-83ECC6D11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0F6C39E-8093-41EE-A607-8E5F0170D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4E1D-8AC2-401E-B33A-12C05253E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426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3266374-AFE4-4831-A5D4-D610A238B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83994A4-C448-4CA5-B862-08CF03A37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7DDCC8E-BB47-4F1D-9799-9F4191D8C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BEBAE0C-F973-4EB6-863C-C1E8B652DD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DA79FA2-E550-4485-B4C1-39F22F975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96B10B1F-8655-45D2-B5B4-9F8EC0F30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812B-C032-45E8-ABE9-CC3D372FACD1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550D1C5-417B-4AB3-955E-4882CCE79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30A9BB96-5048-4114-8119-6433A9C24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4E1D-8AC2-401E-B33A-12C05253E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99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0AD0C29-217F-4361-8E80-7465E78B13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50" y="85725"/>
            <a:ext cx="11610975" cy="66865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2372D81-DD6F-46C0-89FD-3F7395D2DE7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93653" y="935520"/>
            <a:ext cx="1054699" cy="498696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D0669E6-D5C2-4FC1-8B78-AF25BC97265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3697" y="5566146"/>
            <a:ext cx="1860677" cy="137847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29536A4-CF62-4AF6-A9D3-6682247631F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715500" y="5540995"/>
            <a:ext cx="1918638" cy="142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405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AB82DFE-C0A5-4AD2-BA2A-E99A9A69F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812B-C032-45E8-ABE9-CC3D372FACD1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00C2B3D-536B-48EA-852C-D6CAA923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662DEAD2-81E2-4AFD-9589-38B34A21F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4E1D-8AC2-401E-B33A-12C05253E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438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BE64A12-4BAB-4E3A-8DA9-52A095F88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BE86420-FFFC-40E3-948C-4C3076A70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B3064B2-4C4C-4E59-A636-386101A72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561F877-3A10-4449-A41F-F5F4AAD74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812B-C032-45E8-ABE9-CC3D372FACD1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AC1BDEC-2A6B-4B59-BC79-E457B820B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43395E7-F1F8-46C5-AD62-DAF3BA338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4E1D-8AC2-401E-B33A-12C05253E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461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ECE34F2-1AAA-482B-95A0-022B6E043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1391EE8-C5F4-4CEE-AE7B-A88CEEB0CF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05BB1AC-FA53-469F-94F1-F54377A90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3E5B89E-D193-4E52-8679-A2EF6BFB8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812B-C032-45E8-ABE9-CC3D372FACD1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0BA0B5B-4620-420D-8049-B1459F88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EBE54AB-C10C-4E82-808F-078B0114E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4E1D-8AC2-401E-B33A-12C05253E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17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97CC79CE-D0B9-4A26-A9C7-D1A3715F0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9400D15-5A87-4F32-85DB-F6625FF3D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6224C90-B32D-4839-A49B-9CC172D2CF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F812B-C032-45E8-ABE9-CC3D372FACD1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015ABAE-7824-4CF1-89BB-15DFE2DCC9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6C655C6-FC82-4699-BFEB-5D510E1743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F4E1D-8AC2-401E-B33A-12C05253E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81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4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4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23.png"/><Relationship Id="rId1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16.xml"/><Relationship Id="rId7" Type="http://schemas.openxmlformats.org/officeDocument/2006/relationships/image" Target="../media/image24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45.png"/><Relationship Id="rId4" Type="http://schemas.openxmlformats.org/officeDocument/2006/relationships/tags" Target="../tags/tag17.xml"/><Relationship Id="rId9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20.xml"/><Relationship Id="rId7" Type="http://schemas.openxmlformats.org/officeDocument/2006/relationships/image" Target="../media/image24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8.png"/><Relationship Id="rId4" Type="http://schemas.openxmlformats.org/officeDocument/2006/relationships/tags" Target="../tags/tag21.xml"/><Relationship Id="rId9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3" Type="http://schemas.openxmlformats.org/officeDocument/2006/relationships/tags" Target="../tags/tag24.xml"/><Relationship Id="rId7" Type="http://schemas.openxmlformats.org/officeDocument/2006/relationships/image" Target="../media/image22.png"/><Relationship Id="rId12" Type="http://schemas.openxmlformats.org/officeDocument/2006/relationships/image" Target="../media/image52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24.png"/><Relationship Id="rId11" Type="http://schemas.openxmlformats.org/officeDocument/2006/relationships/image" Target="../media/image51.png"/><Relationship Id="rId5" Type="http://schemas.openxmlformats.org/officeDocument/2006/relationships/notesSlide" Target="../notesSlides/notesSlide18.xml"/><Relationship Id="rId10" Type="http://schemas.openxmlformats.org/officeDocument/2006/relationships/image" Target="../media/image50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20.png"/><Relationship Id="rId4" Type="http://schemas.openxmlformats.org/officeDocument/2006/relationships/image" Target="../media/image6.png"/><Relationship Id="rId9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png"/><Relationship Id="rId5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23.png"/><Relationship Id="rId1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image" Target="../media/image30.png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image" Target="../media/image22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image" Target="../media/image24.png"/><Relationship Id="rId5" Type="http://schemas.openxmlformats.org/officeDocument/2006/relationships/tags" Target="../tags/tag29.xml"/><Relationship Id="rId10" Type="http://schemas.openxmlformats.org/officeDocument/2006/relationships/notesSlide" Target="../notesSlides/notesSlide22.xml"/><Relationship Id="rId4" Type="http://schemas.openxmlformats.org/officeDocument/2006/relationships/tags" Target="../tags/tag28.xml"/><Relationship Id="rId9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tags" Target="../tags/tag35.xml"/><Relationship Id="rId7" Type="http://schemas.openxmlformats.org/officeDocument/2006/relationships/image" Target="../media/image59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58.png"/><Relationship Id="rId11" Type="http://schemas.openxmlformats.org/officeDocument/2006/relationships/image" Target="../media/image22.png"/><Relationship Id="rId5" Type="http://schemas.openxmlformats.org/officeDocument/2006/relationships/notesSlide" Target="../notesSlides/notesSlide23.xml"/><Relationship Id="rId10" Type="http://schemas.openxmlformats.org/officeDocument/2006/relationships/image" Target="../media/image24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image" Target="../media/image22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image" Target="../media/image24.png"/><Relationship Id="rId5" Type="http://schemas.openxmlformats.org/officeDocument/2006/relationships/tags" Target="../tags/tag40.xml"/><Relationship Id="rId10" Type="http://schemas.openxmlformats.org/officeDocument/2006/relationships/notesSlide" Target="../notesSlides/notesSlide24.xml"/><Relationship Id="rId4" Type="http://schemas.openxmlformats.org/officeDocument/2006/relationships/tags" Target="../tags/tag39.xml"/><Relationship Id="rId9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13" Type="http://schemas.openxmlformats.org/officeDocument/2006/relationships/tags" Target="../tags/tag56.xml"/><Relationship Id="rId18" Type="http://schemas.openxmlformats.org/officeDocument/2006/relationships/notesSlide" Target="../notesSlides/notesSlide25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12" Type="http://schemas.openxmlformats.org/officeDocument/2006/relationships/tags" Target="../tags/tag55.xml"/><Relationship Id="rId17" Type="http://schemas.openxmlformats.org/officeDocument/2006/relationships/slideLayout" Target="../slideLayouts/slideLayout6.xml"/><Relationship Id="rId2" Type="http://schemas.openxmlformats.org/officeDocument/2006/relationships/tags" Target="../tags/tag45.xml"/><Relationship Id="rId16" Type="http://schemas.openxmlformats.org/officeDocument/2006/relationships/tags" Target="../tags/tag59.xml"/><Relationship Id="rId20" Type="http://schemas.openxmlformats.org/officeDocument/2006/relationships/image" Target="../media/image22.png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tags" Target="../tags/tag54.xml"/><Relationship Id="rId5" Type="http://schemas.openxmlformats.org/officeDocument/2006/relationships/tags" Target="../tags/tag48.xml"/><Relationship Id="rId15" Type="http://schemas.openxmlformats.org/officeDocument/2006/relationships/tags" Target="../tags/tag58.xml"/><Relationship Id="rId10" Type="http://schemas.openxmlformats.org/officeDocument/2006/relationships/tags" Target="../tags/tag53.xml"/><Relationship Id="rId19" Type="http://schemas.openxmlformats.org/officeDocument/2006/relationships/image" Target="../media/image24.png"/><Relationship Id="rId4" Type="http://schemas.openxmlformats.org/officeDocument/2006/relationships/tags" Target="../tags/tag47.xml"/><Relationship Id="rId9" Type="http://schemas.openxmlformats.org/officeDocument/2006/relationships/tags" Target="../tags/tag52.xml"/><Relationship Id="rId14" Type="http://schemas.openxmlformats.org/officeDocument/2006/relationships/tags" Target="../tags/tag5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23.png"/><Relationship Id="rId1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6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6" Type="http://schemas.openxmlformats.org/officeDocument/2006/relationships/image" Target="../media/image22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24.png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23.png"/><Relationship Id="rId1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4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949A565-F083-4ED1-A28E-C3C22692CFCA}"/>
              </a:ext>
            </a:extLst>
          </p:cNvPr>
          <p:cNvGrpSpPr/>
          <p:nvPr/>
        </p:nvGrpSpPr>
        <p:grpSpPr>
          <a:xfrm>
            <a:off x="341926" y="208486"/>
            <a:ext cx="11441759" cy="5883467"/>
            <a:chOff x="341926" y="208486"/>
            <a:chExt cx="11441759" cy="5883467"/>
          </a:xfrm>
        </p:grpSpPr>
        <p:pic>
          <p:nvPicPr>
            <p:cNvPr id="135" name="图片 134">
              <a:extLst>
                <a:ext uri="{FF2B5EF4-FFF2-40B4-BE49-F238E27FC236}">
                  <a16:creationId xmlns="" xmlns:a16="http://schemas.microsoft.com/office/drawing/2014/main" id="{058EF380-3BFA-4D4F-905D-20E68FCB7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7478" y="208803"/>
              <a:ext cx="10876207" cy="5883150"/>
            </a:xfrm>
            <a:prstGeom prst="rect">
              <a:avLst/>
            </a:prstGeom>
          </p:spPr>
        </p:pic>
        <p:pic>
          <p:nvPicPr>
            <p:cNvPr id="136" name="图片 135">
              <a:extLst>
                <a:ext uri="{FF2B5EF4-FFF2-40B4-BE49-F238E27FC236}">
                  <a16:creationId xmlns="" xmlns:a16="http://schemas.microsoft.com/office/drawing/2014/main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="" xmlns:a16="http://schemas.microsoft.com/office/drawing/2014/main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  <p:pic>
          <p:nvPicPr>
            <p:cNvPr id="143" name="图片 142">
              <a:extLst>
                <a:ext uri="{FF2B5EF4-FFF2-40B4-BE49-F238E27FC236}">
                  <a16:creationId xmlns="" xmlns:a16="http://schemas.microsoft.com/office/drawing/2014/main" id="{BFB9BEB1-EF4E-4D56-A896-BED2A3B61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1926" y="784490"/>
              <a:ext cx="1054699" cy="4986960"/>
            </a:xfrm>
            <a:prstGeom prst="rect">
              <a:avLst/>
            </a:prstGeom>
          </p:spPr>
        </p:pic>
      </p:grpSp>
      <p:pic>
        <p:nvPicPr>
          <p:cNvPr id="138" name="图片 137">
            <a:extLst>
              <a:ext uri="{FF2B5EF4-FFF2-40B4-BE49-F238E27FC236}">
                <a16:creationId xmlns="" xmlns:a16="http://schemas.microsoft.com/office/drawing/2014/main" id="{1BAFA7BC-5608-4A87-BF91-9451441194C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9575"/>
          <a:stretch/>
        </p:blipFill>
        <p:spPr>
          <a:xfrm>
            <a:off x="9038821" y="512495"/>
            <a:ext cx="2208207" cy="792549"/>
          </a:xfrm>
          <a:prstGeom prst="rect">
            <a:avLst/>
          </a:prstGeom>
        </p:spPr>
      </p:pic>
      <p:pic>
        <p:nvPicPr>
          <p:cNvPr id="139" name="图片 138">
            <a:extLst>
              <a:ext uri="{FF2B5EF4-FFF2-40B4-BE49-F238E27FC236}">
                <a16:creationId xmlns="" xmlns:a16="http://schemas.microsoft.com/office/drawing/2014/main" id="{71603CBD-0EC2-4849-94D8-02CE7759B6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05402" y="4651976"/>
            <a:ext cx="2316681" cy="1268078"/>
          </a:xfrm>
          <a:prstGeom prst="rect">
            <a:avLst/>
          </a:prstGeom>
        </p:spPr>
      </p:pic>
      <p:pic>
        <p:nvPicPr>
          <p:cNvPr id="140" name="图片 139">
            <a:extLst>
              <a:ext uri="{FF2B5EF4-FFF2-40B4-BE49-F238E27FC236}">
                <a16:creationId xmlns="" xmlns:a16="http://schemas.microsoft.com/office/drawing/2014/main" id="{956C086E-2C2F-4A37-806D-C7AC01E835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1031" y="2078823"/>
            <a:ext cx="2523963" cy="2505673"/>
          </a:xfrm>
          <a:prstGeom prst="rect">
            <a:avLst/>
          </a:prstGeom>
        </p:spPr>
      </p:pic>
      <p:pic>
        <p:nvPicPr>
          <p:cNvPr id="141" name="图片 140">
            <a:extLst>
              <a:ext uri="{FF2B5EF4-FFF2-40B4-BE49-F238E27FC236}">
                <a16:creationId xmlns="" xmlns:a16="http://schemas.microsoft.com/office/drawing/2014/main" id="{C7841B54-9F73-4DED-A8BA-EC1305A0BB9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06599" y="4214720"/>
            <a:ext cx="3145809" cy="2505673"/>
          </a:xfrm>
          <a:prstGeom prst="rect">
            <a:avLst/>
          </a:prstGeom>
        </p:spPr>
      </p:pic>
      <p:pic>
        <p:nvPicPr>
          <p:cNvPr id="142" name="图片 141">
            <a:extLst>
              <a:ext uri="{FF2B5EF4-FFF2-40B4-BE49-F238E27FC236}">
                <a16:creationId xmlns="" xmlns:a16="http://schemas.microsoft.com/office/drawing/2014/main" id="{6A9AAE3E-8C65-49C5-8093-BFCE4DB362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49050" y="1871700"/>
            <a:ext cx="871804" cy="865707"/>
          </a:xfrm>
          <a:prstGeom prst="rect">
            <a:avLst/>
          </a:prstGeom>
        </p:spPr>
      </p:pic>
      <p:pic>
        <p:nvPicPr>
          <p:cNvPr id="148" name="图片 147">
            <a:extLst>
              <a:ext uri="{FF2B5EF4-FFF2-40B4-BE49-F238E27FC236}">
                <a16:creationId xmlns="" xmlns:a16="http://schemas.microsoft.com/office/drawing/2014/main" id="{65303F87-9F21-44CB-9E31-B19C35B8D17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69165" y="1773383"/>
            <a:ext cx="457240" cy="481626"/>
          </a:xfrm>
          <a:prstGeom prst="rect">
            <a:avLst/>
          </a:prstGeom>
        </p:spPr>
      </p:pic>
      <p:pic>
        <p:nvPicPr>
          <p:cNvPr id="149" name="图片 148">
            <a:extLst>
              <a:ext uri="{FF2B5EF4-FFF2-40B4-BE49-F238E27FC236}">
                <a16:creationId xmlns="" xmlns:a16="http://schemas.microsoft.com/office/drawing/2014/main" id="{9D8778BF-9B1C-41EA-B558-7D67D5A0FA8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88412" y="2310380"/>
            <a:ext cx="1030313" cy="1024217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0106CC76-29AA-4155-BE1F-91F89FF8C09C}"/>
              </a:ext>
            </a:extLst>
          </p:cNvPr>
          <p:cNvGrpSpPr/>
          <p:nvPr/>
        </p:nvGrpSpPr>
        <p:grpSpPr>
          <a:xfrm>
            <a:off x="4213950" y="962812"/>
            <a:ext cx="896190" cy="1012024"/>
            <a:chOff x="4312426" y="962812"/>
            <a:chExt cx="896190" cy="1012024"/>
          </a:xfrm>
        </p:grpSpPr>
        <p:pic>
          <p:nvPicPr>
            <p:cNvPr id="144" name="图片 143">
              <a:extLst>
                <a:ext uri="{FF2B5EF4-FFF2-40B4-BE49-F238E27FC236}">
                  <a16:creationId xmlns="" xmlns:a16="http://schemas.microsoft.com/office/drawing/2014/main" id="{18EA0D29-E2A5-47C0-9743-CBE90632D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312426" y="962812"/>
              <a:ext cx="896190" cy="1012024"/>
            </a:xfrm>
            <a:prstGeom prst="rect">
              <a:avLst/>
            </a:prstGeom>
          </p:spPr>
        </p:pic>
        <p:sp>
          <p:nvSpPr>
            <p:cNvPr id="117" name="文本框 116">
              <a:extLst>
                <a:ext uri="{FF2B5EF4-FFF2-40B4-BE49-F238E27FC236}">
                  <a16:creationId xmlns="" xmlns:a16="http://schemas.microsoft.com/office/drawing/2014/main" id="{00B3E71D-A69A-4BC3-A2BA-62C4358EBE52}"/>
                </a:ext>
              </a:extLst>
            </p:cNvPr>
            <p:cNvSpPr txBox="1"/>
            <p:nvPr/>
          </p:nvSpPr>
          <p:spPr>
            <a:xfrm>
              <a:off x="4541583" y="1059708"/>
              <a:ext cx="48343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</a:rPr>
                <a:t>2</a:t>
              </a:r>
              <a:endParaRPr lang="zh-CN" altLang="en-US" sz="4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B637EEC-697A-4846-99CE-4EE5F3398728}"/>
              </a:ext>
            </a:extLst>
          </p:cNvPr>
          <p:cNvGrpSpPr/>
          <p:nvPr/>
        </p:nvGrpSpPr>
        <p:grpSpPr>
          <a:xfrm>
            <a:off x="5241342" y="914030"/>
            <a:ext cx="969348" cy="1091279"/>
            <a:chOff x="5339818" y="914030"/>
            <a:chExt cx="969348" cy="1091279"/>
          </a:xfrm>
        </p:grpSpPr>
        <p:pic>
          <p:nvPicPr>
            <p:cNvPr id="147" name="图片 146">
              <a:extLst>
                <a:ext uri="{FF2B5EF4-FFF2-40B4-BE49-F238E27FC236}">
                  <a16:creationId xmlns="" xmlns:a16="http://schemas.microsoft.com/office/drawing/2014/main" id="{A1053DDF-CC48-447B-911C-2E9EDC90E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339818" y="914030"/>
              <a:ext cx="969348" cy="1091279"/>
            </a:xfrm>
            <a:prstGeom prst="rect">
              <a:avLst/>
            </a:prstGeom>
          </p:spPr>
        </p:pic>
        <p:sp>
          <p:nvSpPr>
            <p:cNvPr id="125" name="文本框 124">
              <a:extLst>
                <a:ext uri="{FF2B5EF4-FFF2-40B4-BE49-F238E27FC236}">
                  <a16:creationId xmlns="" xmlns:a16="http://schemas.microsoft.com/office/drawing/2014/main" id="{7911EDDA-A01A-497B-8E48-4432FFDAA674}"/>
                </a:ext>
              </a:extLst>
            </p:cNvPr>
            <p:cNvSpPr txBox="1"/>
            <p:nvPr/>
          </p:nvSpPr>
          <p:spPr>
            <a:xfrm>
              <a:off x="5567070" y="1059708"/>
              <a:ext cx="48343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</a:rPr>
                <a:t>0</a:t>
              </a:r>
              <a:endParaRPr lang="zh-CN" altLang="en-US" sz="4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5609BCC-87D3-4013-97A3-D3C4BE105AA4}"/>
              </a:ext>
            </a:extLst>
          </p:cNvPr>
          <p:cNvGrpSpPr/>
          <p:nvPr/>
        </p:nvGrpSpPr>
        <p:grpSpPr>
          <a:xfrm>
            <a:off x="6381819" y="1041329"/>
            <a:ext cx="768163" cy="883997"/>
            <a:chOff x="6480295" y="1041329"/>
            <a:chExt cx="768163" cy="883997"/>
          </a:xfrm>
        </p:grpSpPr>
        <p:pic>
          <p:nvPicPr>
            <p:cNvPr id="146" name="图片 145">
              <a:extLst>
                <a:ext uri="{FF2B5EF4-FFF2-40B4-BE49-F238E27FC236}">
                  <a16:creationId xmlns="" xmlns:a16="http://schemas.microsoft.com/office/drawing/2014/main" id="{01A1158D-CF21-45B3-A99B-B7C8C7E18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480295" y="1041329"/>
              <a:ext cx="768163" cy="883997"/>
            </a:xfrm>
            <a:prstGeom prst="rect">
              <a:avLst/>
            </a:prstGeom>
          </p:spPr>
        </p:pic>
        <p:sp>
          <p:nvSpPr>
            <p:cNvPr id="126" name="文本框 125">
              <a:extLst>
                <a:ext uri="{FF2B5EF4-FFF2-40B4-BE49-F238E27FC236}">
                  <a16:creationId xmlns="" xmlns:a16="http://schemas.microsoft.com/office/drawing/2014/main" id="{69CA917A-E37A-4868-997E-E431F2228313}"/>
                </a:ext>
              </a:extLst>
            </p:cNvPr>
            <p:cNvSpPr txBox="1"/>
            <p:nvPr/>
          </p:nvSpPr>
          <p:spPr>
            <a:xfrm>
              <a:off x="6635097" y="1059708"/>
              <a:ext cx="4834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</a:rPr>
                <a:t>X</a:t>
              </a:r>
              <a:endParaRPr lang="zh-CN" altLang="en-US" sz="4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6D212787-0927-44F6-9A76-ACBE4F7329D1}"/>
              </a:ext>
            </a:extLst>
          </p:cNvPr>
          <p:cNvGrpSpPr/>
          <p:nvPr/>
        </p:nvGrpSpPr>
        <p:grpSpPr>
          <a:xfrm>
            <a:off x="7444058" y="1016554"/>
            <a:ext cx="768163" cy="890093"/>
            <a:chOff x="7542534" y="1016554"/>
            <a:chExt cx="768163" cy="890093"/>
          </a:xfrm>
        </p:grpSpPr>
        <p:pic>
          <p:nvPicPr>
            <p:cNvPr id="145" name="图片 144">
              <a:extLst>
                <a:ext uri="{FF2B5EF4-FFF2-40B4-BE49-F238E27FC236}">
                  <a16:creationId xmlns="" xmlns:a16="http://schemas.microsoft.com/office/drawing/2014/main" id="{EFDC83D8-2D66-4388-BF7A-63138D839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7542534" y="1016554"/>
              <a:ext cx="768163" cy="890093"/>
            </a:xfrm>
            <a:prstGeom prst="rect">
              <a:avLst/>
            </a:prstGeom>
          </p:spPr>
        </p:pic>
        <p:sp>
          <p:nvSpPr>
            <p:cNvPr id="127" name="文本框 126">
              <a:extLst>
                <a:ext uri="{FF2B5EF4-FFF2-40B4-BE49-F238E27FC236}">
                  <a16:creationId xmlns="" xmlns:a16="http://schemas.microsoft.com/office/drawing/2014/main" id="{491E861E-1A3E-46A2-BC7C-D956D9FC302C}"/>
                </a:ext>
              </a:extLst>
            </p:cNvPr>
            <p:cNvSpPr txBox="1"/>
            <p:nvPr/>
          </p:nvSpPr>
          <p:spPr>
            <a:xfrm>
              <a:off x="7666431" y="1059708"/>
              <a:ext cx="4834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</a:rPr>
                <a:t>X</a:t>
              </a:r>
              <a:endParaRPr lang="zh-CN" altLang="en-US" sz="4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8" name="文本框 127">
            <a:extLst>
              <a:ext uri="{FF2B5EF4-FFF2-40B4-BE49-F238E27FC236}">
                <a16:creationId xmlns="" xmlns:a16="http://schemas.microsoft.com/office/drawing/2014/main" id="{938786F9-FDE6-465D-B53F-DA861E3A26F2}"/>
              </a:ext>
            </a:extLst>
          </p:cNvPr>
          <p:cNvSpPr txBox="1"/>
          <p:nvPr/>
        </p:nvSpPr>
        <p:spPr>
          <a:xfrm>
            <a:off x="4252007" y="3698248"/>
            <a:ext cx="3954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授课教师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：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优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品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PPT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</a:endParaRPr>
          </a:p>
        </p:txBody>
      </p:sp>
      <p:sp>
        <p:nvSpPr>
          <p:cNvPr id="131" name="文本框 130">
            <a:extLst>
              <a:ext uri="{FF2B5EF4-FFF2-40B4-BE49-F238E27FC236}">
                <a16:creationId xmlns="" xmlns:a16="http://schemas.microsoft.com/office/drawing/2014/main" id="{0ADE557D-1BAF-46EA-8AB8-801A3F5ACAE0}"/>
              </a:ext>
            </a:extLst>
          </p:cNvPr>
          <p:cNvSpPr txBox="1"/>
          <p:nvPr/>
        </p:nvSpPr>
        <p:spPr>
          <a:xfrm>
            <a:off x="4285804" y="4061433"/>
            <a:ext cx="3954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20XX.2.14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="" xmlns:a16="http://schemas.microsoft.com/office/drawing/2014/main" id="{20209AAE-7B10-467B-B114-249EE1FF1EE3}"/>
              </a:ext>
            </a:extLst>
          </p:cNvPr>
          <p:cNvSpPr txBox="1"/>
          <p:nvPr/>
        </p:nvSpPr>
        <p:spPr>
          <a:xfrm>
            <a:off x="2884057" y="2074404"/>
            <a:ext cx="6690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卡通手绘课件</a:t>
            </a:r>
            <a:r>
              <a:rPr lang="en-US" altLang="zh-CN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PPT</a:t>
            </a:r>
            <a:endParaRPr lang="zh-CN" altLang="en-US" sz="6000" dirty="0">
              <a:solidFill>
                <a:schemeClr val="tx1">
                  <a:lumMod val="75000"/>
                  <a:lumOff val="2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</a:endParaRPr>
          </a:p>
        </p:txBody>
      </p:sp>
      <p:pic>
        <p:nvPicPr>
          <p:cNvPr id="150" name="图片 149">
            <a:extLst>
              <a:ext uri="{FF2B5EF4-FFF2-40B4-BE49-F238E27FC236}">
                <a16:creationId xmlns="" xmlns:a16="http://schemas.microsoft.com/office/drawing/2014/main" id="{386BA7ED-6C5D-4D46-92B1-71942008F58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9894" t="-7176" r="-2213" b="34190"/>
          <a:stretch/>
        </p:blipFill>
        <p:spPr>
          <a:xfrm>
            <a:off x="1851329" y="763818"/>
            <a:ext cx="1219200" cy="57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62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7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75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75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50"/>
                            </p:stCondLst>
                            <p:childTnLst>
                              <p:par>
                                <p:cTn id="7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31" grpId="0"/>
      <p:bldP spid="1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C6E101E-855F-4D7B-889C-BFDB7B3104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1517" y="2695682"/>
            <a:ext cx="3706532" cy="193346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6D5227A9-128F-4D4D-A171-E2B828589E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9067" y="2695682"/>
            <a:ext cx="3706532" cy="1933468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1BD4925-0963-4744-AEAF-FC5CD9CCA949}"/>
              </a:ext>
            </a:extLst>
          </p:cNvPr>
          <p:cNvGrpSpPr/>
          <p:nvPr/>
        </p:nvGrpSpPr>
        <p:grpSpPr>
          <a:xfrm>
            <a:off x="1953104" y="2399893"/>
            <a:ext cx="2712955" cy="591363"/>
            <a:chOff x="1953104" y="2399893"/>
            <a:chExt cx="2712955" cy="591363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C2A3C10B-7334-4A92-8D3E-2FA1CD5DB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53104" y="2399893"/>
              <a:ext cx="2712955" cy="591363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84F95C3C-9975-43C8-8869-0CD8324553E5}"/>
                </a:ext>
              </a:extLst>
            </p:cNvPr>
            <p:cNvSpPr txBox="1"/>
            <p:nvPr/>
          </p:nvSpPr>
          <p:spPr>
            <a:xfrm>
              <a:off x="2151255" y="2510908"/>
              <a:ext cx="210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点击此处添加文本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E05BAD6-4D82-40E9-8264-515BE185BB6F}"/>
              </a:ext>
            </a:extLst>
          </p:cNvPr>
          <p:cNvGrpSpPr/>
          <p:nvPr/>
        </p:nvGrpSpPr>
        <p:grpSpPr>
          <a:xfrm>
            <a:off x="6480654" y="2399893"/>
            <a:ext cx="2712955" cy="591363"/>
            <a:chOff x="6480654" y="2399893"/>
            <a:chExt cx="2712955" cy="591363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980ACE4C-8F31-4BE8-9A21-B5106B08F1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80654" y="2399893"/>
              <a:ext cx="2712955" cy="591363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9B97DC84-BDE9-45A3-8A8C-9EDD86A62C8F}"/>
                </a:ext>
              </a:extLst>
            </p:cNvPr>
            <p:cNvSpPr txBox="1"/>
            <p:nvPr/>
          </p:nvSpPr>
          <p:spPr>
            <a:xfrm>
              <a:off x="6687187" y="2510908"/>
              <a:ext cx="210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点击此处添加文本</a:t>
              </a: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B68CF570-97C1-43C3-8083-69C55B0EA7C7}"/>
              </a:ext>
            </a:extLst>
          </p:cNvPr>
          <p:cNvSpPr/>
          <p:nvPr/>
        </p:nvSpPr>
        <p:spPr>
          <a:xfrm>
            <a:off x="2341755" y="3320505"/>
            <a:ext cx="3117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97F996CD-03FF-42B5-917C-9D0D66343485}"/>
              </a:ext>
            </a:extLst>
          </p:cNvPr>
          <p:cNvSpPr txBox="1"/>
          <p:nvPr/>
        </p:nvSpPr>
        <p:spPr>
          <a:xfrm>
            <a:off x="4495180" y="2122150"/>
            <a:ext cx="1232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80%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EB1CB456-A5DD-4ACE-BA6F-72EF638C4BB7}"/>
              </a:ext>
            </a:extLst>
          </p:cNvPr>
          <p:cNvSpPr txBox="1"/>
          <p:nvPr/>
        </p:nvSpPr>
        <p:spPr>
          <a:xfrm>
            <a:off x="9084461" y="2122150"/>
            <a:ext cx="1232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60%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F7F2D736-70B9-4B0B-A57A-1C6FBD6BEA02}"/>
              </a:ext>
            </a:extLst>
          </p:cNvPr>
          <p:cNvSpPr/>
          <p:nvPr/>
        </p:nvSpPr>
        <p:spPr>
          <a:xfrm>
            <a:off x="6877687" y="3320505"/>
            <a:ext cx="3117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6196D257-E8DF-470C-8599-80F473B3AFCD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教学过程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The teaching process</a:t>
            </a:r>
          </a:p>
        </p:txBody>
      </p:sp>
    </p:spTree>
    <p:extLst>
      <p:ext uri="{BB962C8B-B14F-4D97-AF65-F5344CB8AC3E}">
        <p14:creationId xmlns:p14="http://schemas.microsoft.com/office/powerpoint/2010/main" val="418366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33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333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6" grpId="0"/>
      <p:bldP spid="27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C94A9C2-5B27-4F72-87E4-20CE51F2CECA}"/>
              </a:ext>
            </a:extLst>
          </p:cNvPr>
          <p:cNvGrpSpPr/>
          <p:nvPr/>
        </p:nvGrpSpPr>
        <p:grpSpPr>
          <a:xfrm>
            <a:off x="2391843" y="2515490"/>
            <a:ext cx="1731414" cy="2395020"/>
            <a:chOff x="2391843" y="2515490"/>
            <a:chExt cx="1731414" cy="2395020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EB6C0331-FA4D-42DD-A6DC-635E512A0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38075" y="2515490"/>
              <a:ext cx="438950" cy="774259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6199CDC7-C220-4F99-B5F8-9E16AB4F5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91843" y="2977911"/>
              <a:ext cx="1731414" cy="1932599"/>
            </a:xfrm>
            <a:prstGeom prst="rect">
              <a:avLst/>
            </a:prstGeom>
          </p:spPr>
        </p:pic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C326B574-DE89-497D-9342-85EA78C09563}"/>
              </a:ext>
            </a:extLst>
          </p:cNvPr>
          <p:cNvGrpSpPr/>
          <p:nvPr/>
        </p:nvGrpSpPr>
        <p:grpSpPr>
          <a:xfrm>
            <a:off x="5230293" y="2515490"/>
            <a:ext cx="1731414" cy="2395020"/>
            <a:chOff x="5230293" y="2515490"/>
            <a:chExt cx="1731414" cy="2395020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7C083306-9725-4034-B047-1A08BD459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6525" y="2515490"/>
              <a:ext cx="438950" cy="774259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A0D6C999-FF45-4BB7-91D0-C589A11B4D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30293" y="2977911"/>
              <a:ext cx="1731414" cy="1932599"/>
            </a:xfrm>
            <a:prstGeom prst="rect">
              <a:avLst/>
            </a:prstGeom>
          </p:spPr>
        </p:pic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EEEB0C93-9BD2-4819-8565-B69ED1B2F095}"/>
              </a:ext>
            </a:extLst>
          </p:cNvPr>
          <p:cNvGrpSpPr/>
          <p:nvPr/>
        </p:nvGrpSpPr>
        <p:grpSpPr>
          <a:xfrm>
            <a:off x="8068743" y="2515490"/>
            <a:ext cx="1731414" cy="2395020"/>
            <a:chOff x="8068743" y="2515490"/>
            <a:chExt cx="1731414" cy="2395020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CF5FBE4C-BD5A-4030-B0AB-E88738A40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14975" y="2515490"/>
              <a:ext cx="438950" cy="774259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2D29DF20-AA45-497B-9451-76686B0FB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68743" y="2977911"/>
              <a:ext cx="1731414" cy="1932599"/>
            </a:xfrm>
            <a:prstGeom prst="rect">
              <a:avLst/>
            </a:prstGeom>
          </p:spPr>
        </p:pic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AC444B51-A3EB-4F32-8FC7-705E5DF510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0793" y="2052792"/>
            <a:ext cx="853514" cy="84741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D6F03A3C-28BB-4399-B3F8-4EBB937067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9243" y="2052792"/>
            <a:ext cx="853514" cy="84741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E6000DEA-AAE2-441D-9C91-176C5AB425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07693" y="2052792"/>
            <a:ext cx="853514" cy="847417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3F7C77A6-D9EF-471A-A6A3-07FB5E38B54C}"/>
              </a:ext>
            </a:extLst>
          </p:cNvPr>
          <p:cNvSpPr/>
          <p:nvPr/>
        </p:nvSpPr>
        <p:spPr>
          <a:xfrm>
            <a:off x="2586274" y="3205546"/>
            <a:ext cx="13425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430D2A68-660A-41F9-B528-1FD448333CFE}"/>
              </a:ext>
            </a:extLst>
          </p:cNvPr>
          <p:cNvSpPr/>
          <p:nvPr/>
        </p:nvSpPr>
        <p:spPr>
          <a:xfrm>
            <a:off x="5424724" y="3201502"/>
            <a:ext cx="13425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6D3A1A15-B0E9-4933-AB8C-014DD09E88FE}"/>
              </a:ext>
            </a:extLst>
          </p:cNvPr>
          <p:cNvSpPr/>
          <p:nvPr/>
        </p:nvSpPr>
        <p:spPr>
          <a:xfrm>
            <a:off x="8263174" y="3201502"/>
            <a:ext cx="13425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E36390A9-F198-4CF0-8D8D-888187AA8E95}"/>
              </a:ext>
            </a:extLst>
          </p:cNvPr>
          <p:cNvSpPr txBox="1"/>
          <p:nvPr/>
        </p:nvSpPr>
        <p:spPr>
          <a:xfrm>
            <a:off x="1306421" y="3651608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01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68B0C7E8-393F-4FAB-97C4-EFA8A55C88D9}"/>
              </a:ext>
            </a:extLst>
          </p:cNvPr>
          <p:cNvSpPr txBox="1"/>
          <p:nvPr/>
        </p:nvSpPr>
        <p:spPr>
          <a:xfrm>
            <a:off x="4153170" y="3651608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02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9CF5A39E-C370-4900-AF0C-8CCE6CAE08F5}"/>
              </a:ext>
            </a:extLst>
          </p:cNvPr>
          <p:cNvSpPr txBox="1"/>
          <p:nvPr/>
        </p:nvSpPr>
        <p:spPr>
          <a:xfrm>
            <a:off x="6991619" y="3631037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03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09BAD5C6-CCF9-4835-9957-8632699A10E4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教学过程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The teaching process</a:t>
            </a:r>
          </a:p>
        </p:txBody>
      </p:sp>
    </p:spTree>
    <p:extLst>
      <p:ext uri="{BB962C8B-B14F-4D97-AF65-F5344CB8AC3E}">
        <p14:creationId xmlns:p14="http://schemas.microsoft.com/office/powerpoint/2010/main" val="5848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00"/>
                            </p:stCondLst>
                            <p:childTnLst>
                              <p:par>
                                <p:cTn id="43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200"/>
                            </p:stCondLst>
                            <p:childTnLst>
                              <p:par>
                                <p:cTn id="6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70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6" grpId="0"/>
      <p:bldP spid="27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6114C55-473F-428F-A6D7-6A0F8C4D29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7098" y="1824310"/>
            <a:ext cx="2512357" cy="34314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8E8C322-9FC5-486B-9757-E311AC582F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9821" y="1824310"/>
            <a:ext cx="2512357" cy="34314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28C3CB1-C245-4911-B721-87509DDEA2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2544" y="1824310"/>
            <a:ext cx="2512357" cy="3431400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5F80DFE7-DD6C-4A97-B2A4-CBF71E6BDB5B}"/>
              </a:ext>
            </a:extLst>
          </p:cNvPr>
          <p:cNvCxnSpPr>
            <a:cxnSpLocks/>
          </p:cNvCxnSpPr>
          <p:nvPr/>
        </p:nvCxnSpPr>
        <p:spPr>
          <a:xfrm>
            <a:off x="2260600" y="4457700"/>
            <a:ext cx="1524000" cy="0"/>
          </a:xfrm>
          <a:prstGeom prst="line">
            <a:avLst/>
          </a:prstGeom>
          <a:ln w="12700">
            <a:solidFill>
              <a:srgbClr val="A195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FE321E48-3E88-4F00-89A4-905828F879DA}"/>
              </a:ext>
            </a:extLst>
          </p:cNvPr>
          <p:cNvCxnSpPr>
            <a:cxnSpLocks/>
          </p:cNvCxnSpPr>
          <p:nvPr/>
        </p:nvCxnSpPr>
        <p:spPr>
          <a:xfrm>
            <a:off x="5334000" y="4457700"/>
            <a:ext cx="1524000" cy="0"/>
          </a:xfrm>
          <a:prstGeom prst="line">
            <a:avLst/>
          </a:prstGeom>
          <a:ln w="12700">
            <a:solidFill>
              <a:srgbClr val="A195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1E462FAB-FFB8-458E-B4D3-51146AE3FCC4}"/>
              </a:ext>
            </a:extLst>
          </p:cNvPr>
          <p:cNvCxnSpPr>
            <a:cxnSpLocks/>
          </p:cNvCxnSpPr>
          <p:nvPr/>
        </p:nvCxnSpPr>
        <p:spPr>
          <a:xfrm>
            <a:off x="8483600" y="4457700"/>
            <a:ext cx="1524000" cy="0"/>
          </a:xfrm>
          <a:prstGeom prst="line">
            <a:avLst/>
          </a:prstGeom>
          <a:ln w="12700">
            <a:solidFill>
              <a:srgbClr val="A195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A90A208-47BB-4985-A816-7C0B3610D698}"/>
              </a:ext>
            </a:extLst>
          </p:cNvPr>
          <p:cNvSpPr/>
          <p:nvPr/>
        </p:nvSpPr>
        <p:spPr>
          <a:xfrm>
            <a:off x="2006937" y="467203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</a:t>
            </a:r>
            <a:endParaRPr lang="zh-CN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44B306B5-116A-4656-93A5-9572EDF61BF4}"/>
              </a:ext>
            </a:extLst>
          </p:cNvPr>
          <p:cNvSpPr/>
          <p:nvPr/>
        </p:nvSpPr>
        <p:spPr>
          <a:xfrm>
            <a:off x="5080337" y="465777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</a:t>
            </a:r>
            <a:endParaRPr lang="zh-CN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AB0CB16F-1E97-46C7-8E31-639D166073BE}"/>
              </a:ext>
            </a:extLst>
          </p:cNvPr>
          <p:cNvSpPr/>
          <p:nvPr/>
        </p:nvSpPr>
        <p:spPr>
          <a:xfrm>
            <a:off x="8173059" y="465777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C686FF8-FB00-4B86-9F0E-2F43AF525E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56136" y="2472294"/>
            <a:ext cx="2094825" cy="194313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CC774D7-BD29-4286-A545-46F682EB00C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t="5078"/>
          <a:stretch/>
        </p:blipFill>
        <p:spPr>
          <a:xfrm>
            <a:off x="8203682" y="2598464"/>
            <a:ext cx="2083836" cy="183071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8B06428-87B8-44E6-AFBC-9E7A4915CAE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r="4440"/>
          <a:stretch/>
        </p:blipFill>
        <p:spPr>
          <a:xfrm>
            <a:off x="4981374" y="2598464"/>
            <a:ext cx="2130288" cy="1575443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875F166D-8C5E-4860-ADF9-2356CCF2767D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教学过程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The teaching process</a:t>
            </a:r>
          </a:p>
        </p:txBody>
      </p:sp>
    </p:spTree>
    <p:extLst>
      <p:ext uri="{BB962C8B-B14F-4D97-AF65-F5344CB8AC3E}">
        <p14:creationId xmlns:p14="http://schemas.microsoft.com/office/powerpoint/2010/main" val="340809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"/>
                            </p:stCondLst>
                            <p:childTnLst>
                              <p:par>
                                <p:cTn id="4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00"/>
                            </p:stCondLst>
                            <p:childTnLst>
                              <p:par>
                                <p:cTn id="6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AE176CB-7AA2-4CEA-AC5E-C58B13B958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0243" y="2233299"/>
            <a:ext cx="4718713" cy="28105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5BB7D12-72AC-4B63-AC2C-44D0114B53A0}"/>
              </a:ext>
            </a:extLst>
          </p:cNvPr>
          <p:cNvSpPr/>
          <p:nvPr/>
        </p:nvSpPr>
        <p:spPr>
          <a:xfrm>
            <a:off x="6519848" y="2916535"/>
            <a:ext cx="2878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63380306-2B21-4C31-91F8-5F913DB7E6B2}"/>
              </a:ext>
            </a:extLst>
          </p:cNvPr>
          <p:cNvSpPr/>
          <p:nvPr/>
        </p:nvSpPr>
        <p:spPr>
          <a:xfrm>
            <a:off x="5191194" y="2594241"/>
            <a:ext cx="241300" cy="2413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28015046-ED3C-4707-808D-3026CD1D3344}"/>
              </a:ext>
            </a:extLst>
          </p:cNvPr>
          <p:cNvSpPr/>
          <p:nvPr/>
        </p:nvSpPr>
        <p:spPr>
          <a:xfrm>
            <a:off x="5191194" y="3625345"/>
            <a:ext cx="241300" cy="241300"/>
          </a:xfrm>
          <a:prstGeom prst="ellipse">
            <a:avLst/>
          </a:prstGeom>
          <a:solidFill>
            <a:srgbClr val="FFEB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AE15E1E4-F690-475C-8E31-6485DAED084E}"/>
              </a:ext>
            </a:extLst>
          </p:cNvPr>
          <p:cNvSpPr/>
          <p:nvPr/>
        </p:nvSpPr>
        <p:spPr>
          <a:xfrm>
            <a:off x="5191194" y="4656449"/>
            <a:ext cx="241300" cy="241300"/>
          </a:xfrm>
          <a:prstGeom prst="ellipse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04D930FE-6DBF-4BAB-9977-1689FA4E92C7}"/>
              </a:ext>
            </a:extLst>
          </p:cNvPr>
          <p:cNvSpPr/>
          <p:nvPr/>
        </p:nvSpPr>
        <p:spPr>
          <a:xfrm>
            <a:off x="2051215" y="2472907"/>
            <a:ext cx="2878152" cy="61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5141F79E-9E39-418A-96A5-5B3F7FB903D5}"/>
              </a:ext>
            </a:extLst>
          </p:cNvPr>
          <p:cNvSpPr/>
          <p:nvPr/>
        </p:nvSpPr>
        <p:spPr>
          <a:xfrm>
            <a:off x="2051215" y="3494576"/>
            <a:ext cx="2878152" cy="61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3456152E-0BB6-4FC1-A4C8-C2A98F991583}"/>
              </a:ext>
            </a:extLst>
          </p:cNvPr>
          <p:cNvSpPr/>
          <p:nvPr/>
        </p:nvSpPr>
        <p:spPr>
          <a:xfrm>
            <a:off x="2051215" y="4554344"/>
            <a:ext cx="2878152" cy="61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02C5DFD3-DAE1-4C68-B005-38299A3273F1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教学过程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The teaching process</a:t>
            </a:r>
          </a:p>
        </p:txBody>
      </p:sp>
    </p:spTree>
    <p:extLst>
      <p:ext uri="{BB962C8B-B14F-4D97-AF65-F5344CB8AC3E}">
        <p14:creationId xmlns:p14="http://schemas.microsoft.com/office/powerpoint/2010/main" val="77140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3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5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5" grpId="1" animBg="1"/>
      <p:bldP spid="9" grpId="0" animBg="1"/>
      <p:bldP spid="9" grpId="1" animBg="1"/>
      <p:bldP spid="10" grpId="0" animBg="1"/>
      <p:bldP spid="10" grpId="1" animBg="1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190AF63-1D47-4DEB-BFEE-5ECC671D79D1}"/>
              </a:ext>
            </a:extLst>
          </p:cNvPr>
          <p:cNvGrpSpPr/>
          <p:nvPr/>
        </p:nvGrpSpPr>
        <p:grpSpPr>
          <a:xfrm>
            <a:off x="-65032" y="149809"/>
            <a:ext cx="11805470" cy="5905487"/>
            <a:chOff x="-65032" y="149809"/>
            <a:chExt cx="11805470" cy="5905487"/>
          </a:xfrm>
        </p:grpSpPr>
        <p:pic>
          <p:nvPicPr>
            <p:cNvPr id="135" name="图片 134">
              <a:extLst>
                <a:ext uri="{FF2B5EF4-FFF2-40B4-BE49-F238E27FC236}">
                  <a16:creationId xmlns="" xmlns:a16="http://schemas.microsoft.com/office/drawing/2014/main" id="{058EF380-3BFA-4D4F-905D-20E68FCB7C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93419"/>
            <a:stretch/>
          </p:blipFill>
          <p:spPr>
            <a:xfrm flipH="1">
              <a:off x="-65032" y="149809"/>
              <a:ext cx="715787" cy="5883150"/>
            </a:xfrm>
            <a:prstGeom prst="rect">
              <a:avLst/>
            </a:prstGeom>
          </p:spPr>
        </p:pic>
        <p:pic>
          <p:nvPicPr>
            <p:cNvPr id="136" name="图片 135">
              <a:extLst>
                <a:ext uri="{FF2B5EF4-FFF2-40B4-BE49-F238E27FC236}">
                  <a16:creationId xmlns="" xmlns:a16="http://schemas.microsoft.com/office/drawing/2014/main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="" xmlns:a16="http://schemas.microsoft.com/office/drawing/2014/main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  <p:pic>
          <p:nvPicPr>
            <p:cNvPr id="143" name="图片 142">
              <a:extLst>
                <a:ext uri="{FF2B5EF4-FFF2-40B4-BE49-F238E27FC236}">
                  <a16:creationId xmlns="" xmlns:a16="http://schemas.microsoft.com/office/drawing/2014/main" id="{BFB9BEB1-EF4E-4D56-A896-BED2A3B61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1926" y="784490"/>
              <a:ext cx="1054699" cy="4986960"/>
            </a:xfrm>
            <a:prstGeom prst="rect">
              <a:avLst/>
            </a:prstGeom>
          </p:spPr>
        </p:pic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DA889A7-19E1-4EBE-8977-91B6557A0A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7749" y="908769"/>
            <a:ext cx="4233851" cy="455806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3F663E3B-22D8-434C-803B-8E5FD2588F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93895" y="655034"/>
            <a:ext cx="676715" cy="7071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4811393-123B-4E5E-ABA6-6E41F21BDA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6329" y="1497556"/>
            <a:ext cx="1286367" cy="1280271"/>
          </a:xfrm>
          <a:prstGeom prst="rect">
            <a:avLst/>
          </a:prstGeom>
        </p:spPr>
      </p:pic>
      <p:sp>
        <p:nvSpPr>
          <p:cNvPr id="114" name="文本框 113">
            <a:extLst>
              <a:ext uri="{FF2B5EF4-FFF2-40B4-BE49-F238E27FC236}">
                <a16:creationId xmlns="" xmlns:a16="http://schemas.microsoft.com/office/drawing/2014/main" id="{20209AAE-7B10-467B-B114-249EE1FF1EE3}"/>
              </a:ext>
            </a:extLst>
          </p:cNvPr>
          <p:cNvSpPr txBox="1"/>
          <p:nvPr/>
        </p:nvSpPr>
        <p:spPr>
          <a:xfrm>
            <a:off x="4932697" y="2069941"/>
            <a:ext cx="777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汉仪夏日体W" panose="00020600040101010101" pitchFamily="18" charset="-122"/>
              </a:rPr>
              <a:t>03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  <a:ea typeface="汉仪夏日体W" panose="00020600040101010101" pitchFamily="18" charset="-122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AAF06224-66D5-4EDF-B567-735310A4C1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31031" y="2078823"/>
            <a:ext cx="2523963" cy="250567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F8185D55-0902-4A6D-B63F-DA65073A47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49050" y="1871700"/>
            <a:ext cx="871804" cy="86570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1C64A99-3D07-4E95-BDBD-4A2FD9F8B7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4585" y="5381592"/>
            <a:ext cx="2109790" cy="156302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2F06EBA9-0539-4CDB-B423-45758EBC76F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839627" y="5358275"/>
            <a:ext cx="2175511" cy="162006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9C98C2EB-5E4C-43D5-BB7A-01F13E6E62D8}"/>
              </a:ext>
            </a:extLst>
          </p:cNvPr>
          <p:cNvSpPr txBox="1"/>
          <p:nvPr/>
        </p:nvSpPr>
        <p:spPr>
          <a:xfrm>
            <a:off x="5277302" y="2197778"/>
            <a:ext cx="2224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教学分析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7F020E9-E5F0-4FA4-9574-7A80176B8293}"/>
              </a:ext>
            </a:extLst>
          </p:cNvPr>
          <p:cNvSpPr txBox="1"/>
          <p:nvPr/>
        </p:nvSpPr>
        <p:spPr>
          <a:xfrm>
            <a:off x="4543793" y="2620264"/>
            <a:ext cx="3104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Analysis of teaching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B798A7A3-DDB5-4F7C-A674-05D3720D241E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59575"/>
          <a:stretch/>
        </p:blipFill>
        <p:spPr>
          <a:xfrm>
            <a:off x="9840686" y="700328"/>
            <a:ext cx="1581397" cy="56758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B579779-48D3-4F4C-8FC8-41E2AFBD0EB1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79894" t="-7176" r="-2213" b="34190"/>
          <a:stretch/>
        </p:blipFill>
        <p:spPr>
          <a:xfrm>
            <a:off x="1688602" y="733680"/>
            <a:ext cx="1125990" cy="53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6566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29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教学分析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Analysis of teaching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F6E4BAA-AC00-42A7-BB78-3471F441AF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09840" y="2716172"/>
            <a:ext cx="999831" cy="7071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0A0CEC8-ACFB-4257-970C-47A86BFF9B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63329" y="2716171"/>
            <a:ext cx="999831" cy="70719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4E78C41-4B4B-454F-B81A-372D2D0629E3}"/>
              </a:ext>
            </a:extLst>
          </p:cNvPr>
          <p:cNvSpPr/>
          <p:nvPr/>
        </p:nvSpPr>
        <p:spPr>
          <a:xfrm>
            <a:off x="3142014" y="5021607"/>
            <a:ext cx="2583544" cy="61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3C9F624E-4BB5-4AAF-97E4-BED7166FFBFD}"/>
              </a:ext>
            </a:extLst>
          </p:cNvPr>
          <p:cNvSpPr/>
          <p:nvPr/>
        </p:nvSpPr>
        <p:spPr>
          <a:xfrm>
            <a:off x="6446107" y="5021607"/>
            <a:ext cx="2583544" cy="61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665F8D9-26B1-4189-9FCF-3F92EB2A7011}"/>
              </a:ext>
            </a:extLst>
          </p:cNvPr>
          <p:cNvSpPr/>
          <p:nvPr/>
        </p:nvSpPr>
        <p:spPr>
          <a:xfrm>
            <a:off x="4341019" y="3778250"/>
            <a:ext cx="1222141" cy="127000"/>
          </a:xfrm>
          <a:prstGeom prst="rect">
            <a:avLst/>
          </a:prstGeom>
          <a:solidFill>
            <a:srgbClr val="FFEB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40DD895C-E0DE-4848-8CB2-09BAD160C344}"/>
              </a:ext>
            </a:extLst>
          </p:cNvPr>
          <p:cNvSpPr/>
          <p:nvPr/>
        </p:nvSpPr>
        <p:spPr>
          <a:xfrm>
            <a:off x="4578910" y="4023544"/>
            <a:ext cx="984250" cy="127000"/>
          </a:xfrm>
          <a:prstGeom prst="rect">
            <a:avLst/>
          </a:prstGeom>
          <a:solidFill>
            <a:srgbClr val="FFEB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197C5A8F-8771-465E-826F-3C517215CC3E}"/>
              </a:ext>
            </a:extLst>
          </p:cNvPr>
          <p:cNvSpPr/>
          <p:nvPr/>
        </p:nvSpPr>
        <p:spPr>
          <a:xfrm>
            <a:off x="4129088" y="4268838"/>
            <a:ext cx="1434072" cy="127000"/>
          </a:xfrm>
          <a:prstGeom prst="rect">
            <a:avLst/>
          </a:prstGeom>
          <a:solidFill>
            <a:srgbClr val="FFEB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E207B354-5E28-4E45-B76E-896D960FFAB8}"/>
              </a:ext>
            </a:extLst>
          </p:cNvPr>
          <p:cNvSpPr/>
          <p:nvPr/>
        </p:nvSpPr>
        <p:spPr>
          <a:xfrm>
            <a:off x="3819525" y="4514133"/>
            <a:ext cx="1743635" cy="127000"/>
          </a:xfrm>
          <a:prstGeom prst="rect">
            <a:avLst/>
          </a:prstGeom>
          <a:solidFill>
            <a:srgbClr val="FFEB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CFD4C2E4-58E3-42A2-A2B3-92E86C586F43}"/>
              </a:ext>
            </a:extLst>
          </p:cNvPr>
          <p:cNvSpPr/>
          <p:nvPr/>
        </p:nvSpPr>
        <p:spPr>
          <a:xfrm>
            <a:off x="6609839" y="3778250"/>
            <a:ext cx="1223919" cy="127000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3509710-21A2-4186-8F15-99B86B37B2B2}"/>
              </a:ext>
            </a:extLst>
          </p:cNvPr>
          <p:cNvSpPr/>
          <p:nvPr/>
        </p:nvSpPr>
        <p:spPr>
          <a:xfrm>
            <a:off x="6609840" y="4023544"/>
            <a:ext cx="984250" cy="127000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3DB7A256-440B-4580-8DE9-BAD74FAE0450}"/>
              </a:ext>
            </a:extLst>
          </p:cNvPr>
          <p:cNvSpPr/>
          <p:nvPr/>
        </p:nvSpPr>
        <p:spPr>
          <a:xfrm>
            <a:off x="6609840" y="4268838"/>
            <a:ext cx="833948" cy="127000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FB8CCAEB-0EA2-4BF2-893E-478B411868F6}"/>
              </a:ext>
            </a:extLst>
          </p:cNvPr>
          <p:cNvSpPr/>
          <p:nvPr/>
        </p:nvSpPr>
        <p:spPr>
          <a:xfrm>
            <a:off x="6609839" y="4514133"/>
            <a:ext cx="1686435" cy="127000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14361EDC-A4D5-4125-B4F5-302056FDE7F2}"/>
              </a:ext>
            </a:extLst>
          </p:cNvPr>
          <p:cNvCxnSpPr/>
          <p:nvPr/>
        </p:nvCxnSpPr>
        <p:spPr>
          <a:xfrm>
            <a:off x="6096000" y="3116996"/>
            <a:ext cx="0" cy="2076450"/>
          </a:xfrm>
          <a:prstGeom prst="line">
            <a:avLst/>
          </a:prstGeom>
          <a:ln w="12700">
            <a:solidFill>
              <a:srgbClr val="A195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PA_组合 9">
            <a:extLst>
              <a:ext uri="{FF2B5EF4-FFF2-40B4-BE49-F238E27FC236}">
                <a16:creationId xmlns="" xmlns:a16="http://schemas.microsoft.com/office/drawing/2014/main" id="{2537E914-4A85-4820-829C-E3C74371CD4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269937" y="2272839"/>
            <a:ext cx="2527549" cy="1533531"/>
            <a:chOff x="3269937" y="2272839"/>
            <a:chExt cx="2527549" cy="1533531"/>
          </a:xfrm>
        </p:grpSpPr>
        <p:sp>
          <p:nvSpPr>
            <p:cNvPr id="7" name="任意多边形: 形状 6">
              <a:extLst>
                <a:ext uri="{FF2B5EF4-FFF2-40B4-BE49-F238E27FC236}">
                  <a16:creationId xmlns="" xmlns:a16="http://schemas.microsoft.com/office/drawing/2014/main" id="{0F88FFF5-63AC-4CAC-8E98-A8E5D3BD7E15}"/>
                </a:ext>
              </a:extLst>
            </p:cNvPr>
            <p:cNvSpPr/>
            <p:nvPr/>
          </p:nvSpPr>
          <p:spPr>
            <a:xfrm>
              <a:off x="3269937" y="2272839"/>
              <a:ext cx="2527549" cy="1533531"/>
            </a:xfrm>
            <a:custGeom>
              <a:avLst/>
              <a:gdLst/>
              <a:ahLst/>
              <a:cxnLst/>
              <a:rect l="0" t="0" r="0" b="0"/>
              <a:pathLst>
                <a:path w="2527549" h="1533531">
                  <a:moveTo>
                    <a:pt x="0" y="0"/>
                  </a:moveTo>
                  <a:lnTo>
                    <a:pt x="2527548" y="0"/>
                  </a:lnTo>
                  <a:lnTo>
                    <a:pt x="2527548" y="1533530"/>
                  </a:lnTo>
                  <a:lnTo>
                    <a:pt x="0" y="1533530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PA_组合 4">
              <a:extLst>
                <a:ext uri="{FF2B5EF4-FFF2-40B4-BE49-F238E27FC236}">
                  <a16:creationId xmlns="" xmlns:a16="http://schemas.microsoft.com/office/drawing/2014/main" id="{60C405FC-F4DF-4182-9623-6D1D576791F5}"/>
                </a:ext>
              </a:extLst>
            </p:cNvPr>
            <p:cNvGrpSpPr/>
            <p:nvPr>
              <p:custDataLst>
                <p:tags r:id="rId4"/>
              </p:custDataLst>
            </p:nvPr>
          </p:nvGrpSpPr>
          <p:grpSpPr>
            <a:xfrm>
              <a:off x="3269937" y="2272839"/>
              <a:ext cx="1232148" cy="796930"/>
              <a:chOff x="3269937" y="2272839"/>
              <a:chExt cx="1232148" cy="796930"/>
            </a:xfrm>
          </p:grpSpPr>
          <p:pic>
            <p:nvPicPr>
              <p:cNvPr id="11" name="图片 10">
                <a:extLst>
                  <a:ext uri="{FF2B5EF4-FFF2-40B4-BE49-F238E27FC236}">
                    <a16:creationId xmlns="" xmlns:a16="http://schemas.microsoft.com/office/drawing/2014/main" id="{D599CB91-B177-4D7D-BB13-932C991BF7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flipH="1">
                <a:off x="3516648" y="2272839"/>
                <a:ext cx="917137" cy="796930"/>
              </a:xfrm>
              <a:prstGeom prst="rect">
                <a:avLst/>
              </a:prstGeom>
            </p:spPr>
          </p:pic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C83E178E-1893-4CBC-B147-56EFCBF28F76}"/>
                  </a:ext>
                </a:extLst>
              </p:cNvPr>
              <p:cNvSpPr txBox="1"/>
              <p:nvPr/>
            </p:nvSpPr>
            <p:spPr>
              <a:xfrm>
                <a:off x="3269937" y="2374401"/>
                <a:ext cx="12321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</a:rPr>
                  <a:t>45%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33" name="PA_组合 32">
            <a:extLst>
              <a:ext uri="{FF2B5EF4-FFF2-40B4-BE49-F238E27FC236}">
                <a16:creationId xmlns="" xmlns:a16="http://schemas.microsoft.com/office/drawing/2014/main" id="{D3B9B801-137F-498A-8D59-AE314B84A64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705418" y="2272839"/>
            <a:ext cx="2298949" cy="1508131"/>
            <a:chOff x="6705418" y="2272839"/>
            <a:chExt cx="2298949" cy="1508131"/>
          </a:xfrm>
        </p:grpSpPr>
        <p:sp>
          <p:nvSpPr>
            <p:cNvPr id="14" name="任意多边形: 形状 13">
              <a:extLst>
                <a:ext uri="{FF2B5EF4-FFF2-40B4-BE49-F238E27FC236}">
                  <a16:creationId xmlns="" xmlns:a16="http://schemas.microsoft.com/office/drawing/2014/main" id="{D19349FC-95B3-4041-A6BC-4B5B10C7D46D}"/>
                </a:ext>
              </a:extLst>
            </p:cNvPr>
            <p:cNvSpPr/>
            <p:nvPr/>
          </p:nvSpPr>
          <p:spPr>
            <a:xfrm>
              <a:off x="6705418" y="2272839"/>
              <a:ext cx="2298949" cy="1508131"/>
            </a:xfrm>
            <a:custGeom>
              <a:avLst/>
              <a:gdLst/>
              <a:ahLst/>
              <a:cxnLst/>
              <a:rect l="0" t="0" r="0" b="0"/>
              <a:pathLst>
                <a:path w="2298949" h="1508131">
                  <a:moveTo>
                    <a:pt x="0" y="0"/>
                  </a:moveTo>
                  <a:lnTo>
                    <a:pt x="2298948" y="0"/>
                  </a:lnTo>
                  <a:lnTo>
                    <a:pt x="2298948" y="1508130"/>
                  </a:lnTo>
                  <a:lnTo>
                    <a:pt x="0" y="1508130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PA_组合 2">
              <a:extLst>
                <a:ext uri="{FF2B5EF4-FFF2-40B4-BE49-F238E27FC236}">
                  <a16:creationId xmlns="" xmlns:a16="http://schemas.microsoft.com/office/drawing/2014/main" id="{07E9CFEE-9758-49A1-ADF4-789EA82C8B01}"/>
                </a:ext>
              </a:extLst>
            </p:cNvPr>
            <p:cNvGrpSpPr/>
            <p:nvPr>
              <p:custDataLst>
                <p:tags r:id="rId3"/>
              </p:custDataLst>
            </p:nvPr>
          </p:nvGrpSpPr>
          <p:grpSpPr>
            <a:xfrm>
              <a:off x="7772219" y="2272839"/>
              <a:ext cx="1232148" cy="796930"/>
              <a:chOff x="7772219" y="2272839"/>
              <a:chExt cx="1232148" cy="796930"/>
            </a:xfrm>
          </p:grpSpPr>
          <p:pic>
            <p:nvPicPr>
              <p:cNvPr id="6" name="图片 5">
                <a:extLst>
                  <a:ext uri="{FF2B5EF4-FFF2-40B4-BE49-F238E27FC236}">
                    <a16:creationId xmlns="" xmlns:a16="http://schemas.microsoft.com/office/drawing/2014/main" id="{46766756-33FC-4EA8-B11E-C13484CCA6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833759" y="2272839"/>
                <a:ext cx="917137" cy="796930"/>
              </a:xfrm>
              <a:prstGeom prst="rect">
                <a:avLst/>
              </a:prstGeom>
            </p:spPr>
          </p:pic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5E4F0B6B-B743-4C03-8BC5-129D52D708E2}"/>
                  </a:ext>
                </a:extLst>
              </p:cNvPr>
              <p:cNvSpPr txBox="1"/>
              <p:nvPr/>
            </p:nvSpPr>
            <p:spPr>
              <a:xfrm>
                <a:off x="7772219" y="2397418"/>
                <a:ext cx="12321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</a:rPr>
                  <a:t>65%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86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3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90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/>
      <p:bldP spid="13" grpId="0"/>
      <p:bldP spid="2" grpId="0" animBg="1"/>
      <p:bldP spid="18" grpId="0" animBg="1"/>
      <p:bldP spid="19" grpId="0" animBg="1"/>
      <p:bldP spid="23" grpId="0" animBg="1"/>
      <p:bldP spid="24" grpId="0" animBg="1"/>
      <p:bldP spid="26" grpId="0" animBg="1"/>
      <p:bldP spid="27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3CB73C9-907F-430E-BC14-D8307DB43957}"/>
              </a:ext>
            </a:extLst>
          </p:cNvPr>
          <p:cNvGrpSpPr/>
          <p:nvPr/>
        </p:nvGrpSpPr>
        <p:grpSpPr>
          <a:xfrm>
            <a:off x="1568808" y="2159480"/>
            <a:ext cx="3155592" cy="647220"/>
            <a:chOff x="1568808" y="2159480"/>
            <a:chExt cx="3155592" cy="647220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845715D2-1E98-4F83-9247-27B8494B05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68808" y="2159480"/>
              <a:ext cx="3155592" cy="647220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4281FA08-DC51-4041-99B1-0767A0573AF9}"/>
                </a:ext>
              </a:extLst>
            </p:cNvPr>
            <p:cNvSpPr txBox="1"/>
            <p:nvPr/>
          </p:nvSpPr>
          <p:spPr>
            <a:xfrm>
              <a:off x="1727379" y="2277967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点击此处添加文本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28F0C1A8-1546-4D17-AF4B-498BBE5EC242}"/>
              </a:ext>
            </a:extLst>
          </p:cNvPr>
          <p:cNvGrpSpPr/>
          <p:nvPr/>
        </p:nvGrpSpPr>
        <p:grpSpPr>
          <a:xfrm>
            <a:off x="1568808" y="3248745"/>
            <a:ext cx="3155592" cy="647220"/>
            <a:chOff x="1568808" y="3248745"/>
            <a:chExt cx="3155592" cy="647220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29C56252-4D15-4990-A5ED-148C6A587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68808" y="3248745"/>
              <a:ext cx="3155592" cy="647220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54A024C7-6F6D-4180-A5F5-2798BF541512}"/>
                </a:ext>
              </a:extLst>
            </p:cNvPr>
            <p:cNvSpPr txBox="1"/>
            <p:nvPr/>
          </p:nvSpPr>
          <p:spPr>
            <a:xfrm>
              <a:off x="1727379" y="3372300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点击此处添加文本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4404600-5C5F-458D-8014-D35D4257FF57}"/>
              </a:ext>
            </a:extLst>
          </p:cNvPr>
          <p:cNvGrpSpPr/>
          <p:nvPr/>
        </p:nvGrpSpPr>
        <p:grpSpPr>
          <a:xfrm>
            <a:off x="1568808" y="4338010"/>
            <a:ext cx="3155592" cy="647220"/>
            <a:chOff x="1568808" y="4338010"/>
            <a:chExt cx="3155592" cy="647220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DB78FF10-938D-4FCB-A256-1A92EEB11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68808" y="4338010"/>
              <a:ext cx="3155592" cy="647220"/>
            </a:xfrm>
            <a:prstGeom prst="rect">
              <a:avLst/>
            </a:prstGeom>
          </p:spPr>
        </p:pic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04C6CD7F-C16F-42FD-879A-B1DCA4BF4A37}"/>
                </a:ext>
              </a:extLst>
            </p:cNvPr>
            <p:cNvSpPr txBox="1"/>
            <p:nvPr/>
          </p:nvSpPr>
          <p:spPr>
            <a:xfrm>
              <a:off x="1727379" y="4461565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点击此处添加文本</a:t>
              </a: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52C8E5F9-62E4-4769-8F5C-BB475DB1DA32}"/>
              </a:ext>
            </a:extLst>
          </p:cNvPr>
          <p:cNvSpPr/>
          <p:nvPr/>
        </p:nvSpPr>
        <p:spPr>
          <a:xfrm>
            <a:off x="5247912" y="2215752"/>
            <a:ext cx="3389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E06C41E5-F9C1-47EC-A159-EE213564D20C}"/>
              </a:ext>
            </a:extLst>
          </p:cNvPr>
          <p:cNvSpPr/>
          <p:nvPr/>
        </p:nvSpPr>
        <p:spPr>
          <a:xfrm>
            <a:off x="5247912" y="3237421"/>
            <a:ext cx="3389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ED851050-2456-4465-B8F6-8EDE53D7608B}"/>
              </a:ext>
            </a:extLst>
          </p:cNvPr>
          <p:cNvSpPr/>
          <p:nvPr/>
        </p:nvSpPr>
        <p:spPr>
          <a:xfrm>
            <a:off x="5247912" y="4297189"/>
            <a:ext cx="3389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E4785580-7CC2-4B41-981B-20281B6B0BF3}"/>
              </a:ext>
            </a:extLst>
          </p:cNvPr>
          <p:cNvSpPr txBox="1"/>
          <p:nvPr/>
        </p:nvSpPr>
        <p:spPr>
          <a:xfrm>
            <a:off x="9526836" y="2170765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accent4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01</a:t>
            </a:r>
            <a:endParaRPr lang="zh-CN" altLang="en-US" sz="3200" dirty="0">
              <a:solidFill>
                <a:schemeClr val="accent4">
                  <a:lumMod val="60000"/>
                  <a:lumOff val="4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8A754714-A5E0-446A-837F-53CB6B9DB639}"/>
              </a:ext>
            </a:extLst>
          </p:cNvPr>
          <p:cNvSpPr txBox="1"/>
          <p:nvPr/>
        </p:nvSpPr>
        <p:spPr>
          <a:xfrm>
            <a:off x="9526836" y="3233977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FF9999"/>
                </a:solidFill>
                <a:latin typeface="Impact" panose="020B0806030902050204" pitchFamily="34" charset="0"/>
              </a:rPr>
              <a:t>02</a:t>
            </a:r>
            <a:endParaRPr lang="zh-CN" altLang="en-US" sz="3200" dirty="0">
              <a:solidFill>
                <a:srgbClr val="FF9999"/>
              </a:solidFill>
              <a:latin typeface="Impact" panose="020B080603090205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357E7BCA-C19E-41C7-84F1-1728446DEDF4}"/>
              </a:ext>
            </a:extLst>
          </p:cNvPr>
          <p:cNvSpPr txBox="1"/>
          <p:nvPr/>
        </p:nvSpPr>
        <p:spPr>
          <a:xfrm>
            <a:off x="9526836" y="4297189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accent6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03</a:t>
            </a:r>
            <a:endParaRPr lang="zh-CN" altLang="en-US" sz="3200" dirty="0">
              <a:solidFill>
                <a:schemeClr val="accent6">
                  <a:lumMod val="60000"/>
                  <a:lumOff val="40000"/>
                </a:schemeClr>
              </a:solidFill>
              <a:latin typeface="Impact" panose="020B0806030902050204" pitchFamily="34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341CC8B7-EF83-4C94-BDF6-C44B1BE4DFC7}"/>
              </a:ext>
            </a:extLst>
          </p:cNvPr>
          <p:cNvCxnSpPr>
            <a:cxnSpLocks/>
          </p:cNvCxnSpPr>
          <p:nvPr/>
        </p:nvCxnSpPr>
        <p:spPr>
          <a:xfrm>
            <a:off x="9014627" y="2519422"/>
            <a:ext cx="551648" cy="0"/>
          </a:xfrm>
          <a:prstGeom prst="line">
            <a:avLst/>
          </a:prstGeom>
          <a:ln w="19050">
            <a:solidFill>
              <a:srgbClr val="A195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432B024B-B26C-4DAE-8462-D0AC5E903BA2}"/>
              </a:ext>
            </a:extLst>
          </p:cNvPr>
          <p:cNvCxnSpPr>
            <a:cxnSpLocks/>
          </p:cNvCxnSpPr>
          <p:nvPr/>
        </p:nvCxnSpPr>
        <p:spPr>
          <a:xfrm>
            <a:off x="9014627" y="3524700"/>
            <a:ext cx="551648" cy="0"/>
          </a:xfrm>
          <a:prstGeom prst="line">
            <a:avLst/>
          </a:prstGeom>
          <a:ln w="19050">
            <a:solidFill>
              <a:srgbClr val="A195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18367506-F1D3-422B-8312-8EB698C0E8B8}"/>
              </a:ext>
            </a:extLst>
          </p:cNvPr>
          <p:cNvCxnSpPr>
            <a:cxnSpLocks/>
          </p:cNvCxnSpPr>
          <p:nvPr/>
        </p:nvCxnSpPr>
        <p:spPr>
          <a:xfrm>
            <a:off x="9014627" y="4600319"/>
            <a:ext cx="551648" cy="0"/>
          </a:xfrm>
          <a:prstGeom prst="line">
            <a:avLst/>
          </a:prstGeom>
          <a:ln w="19050">
            <a:solidFill>
              <a:srgbClr val="A195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4787BD3A-75BB-4347-A773-E172EB952CB1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教学分析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Analysis of teaching</a:t>
            </a:r>
          </a:p>
        </p:txBody>
      </p:sp>
    </p:spTree>
    <p:extLst>
      <p:ext uri="{BB962C8B-B14F-4D97-AF65-F5344CB8AC3E}">
        <p14:creationId xmlns:p14="http://schemas.microsoft.com/office/powerpoint/2010/main" val="116604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33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333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333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9" name="MH_Other_1">
            <a:extLst>
              <a:ext uri="{FF2B5EF4-FFF2-40B4-BE49-F238E27FC236}">
                <a16:creationId xmlns="" xmlns:a16="http://schemas.microsoft.com/office/drawing/2014/main" id="{2DA60AD8-D26E-4905-86CC-C718BDCC58D2}"/>
              </a:ext>
            </a:extLst>
          </p:cNvPr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V="1">
            <a:off x="3772236" y="2433638"/>
            <a:ext cx="1868152" cy="1106401"/>
          </a:xfrm>
          <a:prstGeom prst="line">
            <a:avLst/>
          </a:prstGeom>
          <a:noFill/>
          <a:ln w="38100" cap="rnd">
            <a:solidFill>
              <a:srgbClr val="A19587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MH_Other_2">
            <a:extLst>
              <a:ext uri="{FF2B5EF4-FFF2-40B4-BE49-F238E27FC236}">
                <a16:creationId xmlns="" xmlns:a16="http://schemas.microsoft.com/office/drawing/2014/main" id="{97A16BBD-9234-40A1-93B8-5470B2E7A7EE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V="1">
            <a:off x="3772236" y="3384551"/>
            <a:ext cx="1880853" cy="328154"/>
          </a:xfrm>
          <a:prstGeom prst="line">
            <a:avLst/>
          </a:prstGeom>
          <a:noFill/>
          <a:ln w="38100" cap="rnd">
            <a:solidFill>
              <a:srgbClr val="A19587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MH_Other_3">
            <a:extLst>
              <a:ext uri="{FF2B5EF4-FFF2-40B4-BE49-F238E27FC236}">
                <a16:creationId xmlns="" xmlns:a16="http://schemas.microsoft.com/office/drawing/2014/main" id="{8505A9A2-5F41-4454-A841-104624B84A89}"/>
              </a:ext>
            </a:extLst>
          </p:cNvPr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772236" y="3899509"/>
            <a:ext cx="1868152" cy="328003"/>
          </a:xfrm>
          <a:prstGeom prst="line">
            <a:avLst/>
          </a:prstGeom>
          <a:noFill/>
          <a:ln w="38100" cap="rnd">
            <a:solidFill>
              <a:srgbClr val="A19587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MH_Other_4">
            <a:extLst>
              <a:ext uri="{FF2B5EF4-FFF2-40B4-BE49-F238E27FC236}">
                <a16:creationId xmlns="" xmlns:a16="http://schemas.microsoft.com/office/drawing/2014/main" id="{BFE1E30E-07FD-4184-BEFF-614C2063C503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752249" y="4052888"/>
            <a:ext cx="1900840" cy="1178911"/>
          </a:xfrm>
          <a:prstGeom prst="line">
            <a:avLst/>
          </a:prstGeom>
          <a:noFill/>
          <a:ln w="38100" cap="rnd">
            <a:solidFill>
              <a:srgbClr val="A19587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56C518BD-5444-436A-8C7A-4B54AD237733}"/>
              </a:ext>
            </a:extLst>
          </p:cNvPr>
          <p:cNvGrpSpPr/>
          <p:nvPr/>
        </p:nvGrpSpPr>
        <p:grpSpPr>
          <a:xfrm>
            <a:off x="5932317" y="2180154"/>
            <a:ext cx="3973684" cy="659923"/>
            <a:chOff x="5932317" y="2180154"/>
            <a:chExt cx="3973684" cy="659923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D5F47E7E-30CE-4F8C-9E2F-74F50D5C1F6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932317" y="2180154"/>
              <a:ext cx="3973684" cy="659923"/>
            </a:xfrm>
            <a:prstGeom prst="rect">
              <a:avLst/>
            </a:prstGeom>
          </p:spPr>
        </p:pic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3B65815C-24FD-43C1-B6F3-D9F5317C2F6C}"/>
                </a:ext>
              </a:extLst>
            </p:cNvPr>
            <p:cNvSpPr txBox="1"/>
            <p:nvPr/>
          </p:nvSpPr>
          <p:spPr>
            <a:xfrm>
              <a:off x="6509043" y="2302877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点击此处添加文本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967EA4A1-C0B6-4CCD-9A0E-5BE55EEC7BB4}"/>
              </a:ext>
            </a:extLst>
          </p:cNvPr>
          <p:cNvGrpSpPr/>
          <p:nvPr/>
        </p:nvGrpSpPr>
        <p:grpSpPr>
          <a:xfrm>
            <a:off x="5932317" y="3087382"/>
            <a:ext cx="3973684" cy="659923"/>
            <a:chOff x="5932317" y="3087382"/>
            <a:chExt cx="3973684" cy="659923"/>
          </a:xfrm>
        </p:grpSpPr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7157901E-28B6-4655-B089-FCD8DC982C1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932317" y="3087382"/>
              <a:ext cx="3973684" cy="659923"/>
            </a:xfrm>
            <a:prstGeom prst="rect">
              <a:avLst/>
            </a:prstGeom>
          </p:spPr>
        </p:pic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5D82322F-81C0-40D1-8E9F-EC133C621210}"/>
                </a:ext>
              </a:extLst>
            </p:cNvPr>
            <p:cNvSpPr txBox="1"/>
            <p:nvPr/>
          </p:nvSpPr>
          <p:spPr>
            <a:xfrm>
              <a:off x="6509043" y="3217288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点击此处添加文本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13DD4245-8473-48FD-AA81-448BC48CA270}"/>
              </a:ext>
            </a:extLst>
          </p:cNvPr>
          <p:cNvGrpSpPr/>
          <p:nvPr/>
        </p:nvGrpSpPr>
        <p:grpSpPr>
          <a:xfrm>
            <a:off x="5932317" y="3994610"/>
            <a:ext cx="3973684" cy="659923"/>
            <a:chOff x="5932317" y="3994610"/>
            <a:chExt cx="3973684" cy="659923"/>
          </a:xfrm>
        </p:grpSpPr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6B3E0958-B1B9-4CBF-810C-9D5E1BDEA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932317" y="3994610"/>
              <a:ext cx="3973684" cy="659923"/>
            </a:xfrm>
            <a:prstGeom prst="rect">
              <a:avLst/>
            </a:prstGeom>
          </p:spPr>
        </p:pic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B45B70A6-2EFF-4EE4-9FB3-FA885C2D6CC7}"/>
                </a:ext>
              </a:extLst>
            </p:cNvPr>
            <p:cNvSpPr txBox="1"/>
            <p:nvPr/>
          </p:nvSpPr>
          <p:spPr>
            <a:xfrm>
              <a:off x="6509043" y="4124516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点击此处添加文本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9C10B2B6-F2A4-4BF9-BAAE-42F5D7F4445C}"/>
              </a:ext>
            </a:extLst>
          </p:cNvPr>
          <p:cNvGrpSpPr/>
          <p:nvPr/>
        </p:nvGrpSpPr>
        <p:grpSpPr>
          <a:xfrm>
            <a:off x="5932317" y="4901837"/>
            <a:ext cx="3973684" cy="659923"/>
            <a:chOff x="5932317" y="4901837"/>
            <a:chExt cx="3973684" cy="659923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8F46835E-1935-476D-85AE-8D545B27381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932317" y="4901837"/>
              <a:ext cx="3973684" cy="659923"/>
            </a:xfrm>
            <a:prstGeom prst="rect">
              <a:avLst/>
            </a:prstGeom>
          </p:spPr>
        </p:pic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ED6AD18C-BD4D-4BB0-980B-8D3A84B7D02E}"/>
                </a:ext>
              </a:extLst>
            </p:cNvPr>
            <p:cNvSpPr txBox="1"/>
            <p:nvPr/>
          </p:nvSpPr>
          <p:spPr>
            <a:xfrm>
              <a:off x="6509043" y="5031743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点击此处添加文本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ABC9BD06-3D9F-4AD7-94BE-CAD3F161C345}"/>
              </a:ext>
            </a:extLst>
          </p:cNvPr>
          <p:cNvGrpSpPr/>
          <p:nvPr/>
        </p:nvGrpSpPr>
        <p:grpSpPr>
          <a:xfrm>
            <a:off x="1922596" y="2856405"/>
            <a:ext cx="1541290" cy="1785938"/>
            <a:chOff x="7542534" y="1016554"/>
            <a:chExt cx="768163" cy="890093"/>
          </a:xfrm>
        </p:grpSpPr>
        <p:pic>
          <p:nvPicPr>
            <p:cNvPr id="37" name="图片 36">
              <a:extLst>
                <a:ext uri="{FF2B5EF4-FFF2-40B4-BE49-F238E27FC236}">
                  <a16:creationId xmlns="" xmlns:a16="http://schemas.microsoft.com/office/drawing/2014/main" id="{FE64F8E8-6654-4360-A45A-D2365F883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42534" y="1016554"/>
              <a:ext cx="768163" cy="890093"/>
            </a:xfrm>
            <a:prstGeom prst="rect">
              <a:avLst/>
            </a:prstGeom>
          </p:spPr>
        </p:pic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FCAD73CB-9F8C-425F-A946-DC642635F7B8}"/>
                </a:ext>
              </a:extLst>
            </p:cNvPr>
            <p:cNvSpPr txBox="1"/>
            <p:nvPr/>
          </p:nvSpPr>
          <p:spPr>
            <a:xfrm>
              <a:off x="7573467" y="1263595"/>
              <a:ext cx="603474" cy="352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</a:rPr>
                <a:t>点击此处添加文本</a:t>
              </a:r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73D6E607-81DC-4006-8157-FE0C9B841052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教学分析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Analysis of teaching</a:t>
            </a:r>
          </a:p>
        </p:txBody>
      </p:sp>
    </p:spTree>
    <p:extLst>
      <p:ext uri="{BB962C8B-B14F-4D97-AF65-F5344CB8AC3E}">
        <p14:creationId xmlns:p14="http://schemas.microsoft.com/office/powerpoint/2010/main" val="213086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75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7" name="MH_Other_2">
            <a:extLst>
              <a:ext uri="{FF2B5EF4-FFF2-40B4-BE49-F238E27FC236}">
                <a16:creationId xmlns="" xmlns:a16="http://schemas.microsoft.com/office/drawing/2014/main" id="{B0810FA3-660B-4D8E-BC90-86D51D02291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rot="18925946">
            <a:off x="2888057" y="3972089"/>
            <a:ext cx="812010" cy="609008"/>
          </a:xfrm>
          <a:prstGeom prst="notchedRightArrow">
            <a:avLst>
              <a:gd name="adj1" fmla="val 46829"/>
              <a:gd name="adj2" fmla="val 50000"/>
            </a:avLst>
          </a:prstGeom>
          <a:solidFill>
            <a:srgbClr val="FF999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EFFFF"/>
                </a:solidFill>
              </a:rPr>
              <a:t>A</a:t>
            </a:r>
            <a:endParaRPr lang="zh-CN" altLang="en-US" dirty="0">
              <a:solidFill>
                <a:srgbClr val="FEFFFF"/>
              </a:solidFill>
            </a:endParaRPr>
          </a:p>
        </p:txBody>
      </p:sp>
      <p:sp>
        <p:nvSpPr>
          <p:cNvPr id="10" name="MH_Other_4">
            <a:extLst>
              <a:ext uri="{FF2B5EF4-FFF2-40B4-BE49-F238E27FC236}">
                <a16:creationId xmlns="" xmlns:a16="http://schemas.microsoft.com/office/drawing/2014/main" id="{6100F03E-D108-4A41-B171-18267C644F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8925946">
            <a:off x="5618068" y="3972089"/>
            <a:ext cx="812010" cy="609008"/>
          </a:xfrm>
          <a:prstGeom prst="notchedRightArrow">
            <a:avLst>
              <a:gd name="adj1" fmla="val 46829"/>
              <a:gd name="adj2" fmla="val 50000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EFFFF"/>
                </a:solidFill>
              </a:rPr>
              <a:t>B</a:t>
            </a:r>
            <a:endParaRPr lang="zh-CN" altLang="en-US" dirty="0">
              <a:solidFill>
                <a:srgbClr val="FEFFFF"/>
              </a:solidFill>
            </a:endParaRPr>
          </a:p>
        </p:txBody>
      </p:sp>
      <p:sp>
        <p:nvSpPr>
          <p:cNvPr id="13" name="MH_Other_6">
            <a:extLst>
              <a:ext uri="{FF2B5EF4-FFF2-40B4-BE49-F238E27FC236}">
                <a16:creationId xmlns="" xmlns:a16="http://schemas.microsoft.com/office/drawing/2014/main" id="{3374E436-A121-435E-86DC-F5D03FF1CCC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8925946">
            <a:off x="8348078" y="3972089"/>
            <a:ext cx="812010" cy="609008"/>
          </a:xfrm>
          <a:prstGeom prst="notchedRightArrow">
            <a:avLst>
              <a:gd name="adj1" fmla="val 46829"/>
              <a:gd name="adj2" fmla="val 50000"/>
            </a:avLst>
          </a:prstGeom>
          <a:solidFill>
            <a:schemeClr val="accent5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EFFFF"/>
                </a:solidFill>
              </a:rPr>
              <a:t>C</a:t>
            </a:r>
            <a:endParaRPr lang="zh-CN" altLang="en-US" dirty="0">
              <a:solidFill>
                <a:srgbClr val="FEFFFF"/>
              </a:solidFill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B2BF801-AD23-4127-874A-DB3A92EF44B1}"/>
              </a:ext>
            </a:extLst>
          </p:cNvPr>
          <p:cNvSpPr/>
          <p:nvPr/>
        </p:nvSpPr>
        <p:spPr>
          <a:xfrm>
            <a:off x="2679422" y="4999161"/>
            <a:ext cx="68331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点击此处添加文字描述，文字颜色、大小、字体可根据需求进行更改。点击此处添加文字描述，文字颜色、大小、字体可根据需求进行更改。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D25CF6A2-C764-4624-B50D-D699CBA4C8E9}"/>
              </a:ext>
            </a:extLst>
          </p:cNvPr>
          <p:cNvGrpSpPr/>
          <p:nvPr/>
        </p:nvGrpSpPr>
        <p:grpSpPr>
          <a:xfrm>
            <a:off x="5088714" y="1956658"/>
            <a:ext cx="2152075" cy="1963082"/>
            <a:chOff x="5088714" y="1956658"/>
            <a:chExt cx="2152075" cy="1963082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B59EE3D7-3F35-49C5-8342-36D1A451B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88714" y="1956658"/>
              <a:ext cx="2152075" cy="1963082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D0857877-294F-4ACE-AE85-D2F0972BA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20990" y="2392086"/>
              <a:ext cx="1506252" cy="1110671"/>
            </a:xfrm>
            <a:prstGeom prst="rect">
              <a:avLst/>
            </a:prstGeom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38A95C98-F687-41F7-B14B-D79BFD38C361}"/>
              </a:ext>
            </a:extLst>
          </p:cNvPr>
          <p:cNvGrpSpPr/>
          <p:nvPr/>
        </p:nvGrpSpPr>
        <p:grpSpPr>
          <a:xfrm>
            <a:off x="7821773" y="1956658"/>
            <a:ext cx="2145978" cy="1963082"/>
            <a:chOff x="7821773" y="1956658"/>
            <a:chExt cx="2145978" cy="1963082"/>
          </a:xfrm>
        </p:grpSpPr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2ECF5357-BD8F-4ACD-A69A-F75CC4CA4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21773" y="1956658"/>
              <a:ext cx="2145978" cy="1963082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70970306-5B56-4B33-910E-F6E5EC77D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151746" y="2302503"/>
              <a:ext cx="1486031" cy="1286585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29E709A3-DD7F-41BE-A78C-6FE62532615F}"/>
              </a:ext>
            </a:extLst>
          </p:cNvPr>
          <p:cNvGrpSpPr/>
          <p:nvPr/>
        </p:nvGrpSpPr>
        <p:grpSpPr>
          <a:xfrm>
            <a:off x="2358703" y="1956658"/>
            <a:ext cx="2152075" cy="1963082"/>
            <a:chOff x="2358703" y="1956658"/>
            <a:chExt cx="2152075" cy="1963082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CD248039-031C-4213-A6D1-A00F56EB5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358703" y="1956658"/>
              <a:ext cx="2152075" cy="1963082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94B1E6BE-C0B3-4205-AEAB-BD10EB169D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656562" y="2293951"/>
              <a:ext cx="1548625" cy="1303690"/>
            </a:xfrm>
            <a:prstGeom prst="rect">
              <a:avLst/>
            </a:prstGeom>
          </p:spPr>
        </p:pic>
      </p:grp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F47AC125-996C-439C-B997-80F65E0932FB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教学分析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Analysis of teaching</a:t>
            </a:r>
          </a:p>
        </p:txBody>
      </p:sp>
    </p:spTree>
    <p:extLst>
      <p:ext uri="{BB962C8B-B14F-4D97-AF65-F5344CB8AC3E}">
        <p14:creationId xmlns:p14="http://schemas.microsoft.com/office/powerpoint/2010/main" val="45029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623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26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FB70333F-7B0B-478D-BC47-643B724A8A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4403" y="1794170"/>
            <a:ext cx="1207113" cy="193259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AA9C0B88-4EE8-4FAC-915A-2ADE35EC11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5029" y="2492300"/>
            <a:ext cx="1207113" cy="193259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1F0E3DC-CF17-4C5A-92CB-A5DC301A84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78289" y="3414440"/>
            <a:ext cx="1207113" cy="1932599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5E5D0D1C-86AB-45B0-B270-5DFC84D501BF}"/>
              </a:ext>
            </a:extLst>
          </p:cNvPr>
          <p:cNvGrpSpPr/>
          <p:nvPr/>
        </p:nvGrpSpPr>
        <p:grpSpPr>
          <a:xfrm>
            <a:off x="935976" y="2375825"/>
            <a:ext cx="2467193" cy="1373110"/>
            <a:chOff x="935976" y="2375825"/>
            <a:chExt cx="2467193" cy="1373110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75EAED4F-4797-43B4-9F92-CE65BE898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5976" y="2375825"/>
              <a:ext cx="2467193" cy="1373110"/>
            </a:xfrm>
            <a:prstGeom prst="rect">
              <a:avLst/>
            </a:prstGeom>
          </p:spPr>
        </p:pic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E96E3A05-49E5-4373-867E-B71761888F00}"/>
                </a:ext>
              </a:extLst>
            </p:cNvPr>
            <p:cNvSpPr/>
            <p:nvPr/>
          </p:nvSpPr>
          <p:spPr>
            <a:xfrm>
              <a:off x="1162570" y="2600715"/>
              <a:ext cx="201400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夏日体W" panose="00020600040101010101" pitchFamily="18" charset="-122"/>
                  <a:ea typeface="汉仪夏日体W" panose="00020600040101010101" pitchFamily="18" charset="-122"/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zh-CN" altLang="en-US" sz="1200" dirty="0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76E170D1-504D-4783-8BA9-017E4EB8A174}"/>
              </a:ext>
            </a:extLst>
          </p:cNvPr>
          <p:cNvGrpSpPr/>
          <p:nvPr/>
        </p:nvGrpSpPr>
        <p:grpSpPr>
          <a:xfrm>
            <a:off x="4357834" y="3099725"/>
            <a:ext cx="2467193" cy="1373110"/>
            <a:chOff x="4357834" y="3099725"/>
            <a:chExt cx="2467193" cy="1373110"/>
          </a:xfrm>
        </p:grpSpPr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7CCD55D3-C171-41CF-981E-272B89F49D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57834" y="3099725"/>
              <a:ext cx="2467193" cy="1373110"/>
            </a:xfrm>
            <a:prstGeom prst="rect">
              <a:avLst/>
            </a:prstGeom>
          </p:spPr>
        </p:pic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084BCDD1-A053-445A-AEB8-5EA486F74C7E}"/>
                </a:ext>
              </a:extLst>
            </p:cNvPr>
            <p:cNvSpPr/>
            <p:nvPr/>
          </p:nvSpPr>
          <p:spPr>
            <a:xfrm>
              <a:off x="4594828" y="3324615"/>
              <a:ext cx="201400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夏日体W" panose="00020600040101010101" pitchFamily="18" charset="-122"/>
                  <a:ea typeface="汉仪夏日体W" panose="00020600040101010101" pitchFamily="18" charset="-122"/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zh-CN" altLang="en-US" sz="1200" dirty="0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6CAE9E03-D275-40E6-A7BB-27A1BDB0D94E}"/>
              </a:ext>
            </a:extLst>
          </p:cNvPr>
          <p:cNvGrpSpPr/>
          <p:nvPr/>
        </p:nvGrpSpPr>
        <p:grpSpPr>
          <a:xfrm>
            <a:off x="7848746" y="3973930"/>
            <a:ext cx="2467193" cy="1373110"/>
            <a:chOff x="7848746" y="3973930"/>
            <a:chExt cx="2467193" cy="1373110"/>
          </a:xfrm>
        </p:grpSpPr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C218C00F-6266-4A22-92BB-59430961F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48746" y="3973930"/>
              <a:ext cx="2467193" cy="1373110"/>
            </a:xfrm>
            <a:prstGeom prst="rect">
              <a:avLst/>
            </a:prstGeom>
          </p:spPr>
        </p:pic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5F735C24-9026-4C87-AF0D-991B4041FB5D}"/>
                </a:ext>
              </a:extLst>
            </p:cNvPr>
            <p:cNvSpPr/>
            <p:nvPr/>
          </p:nvSpPr>
          <p:spPr>
            <a:xfrm>
              <a:off x="8110591" y="4223260"/>
              <a:ext cx="201400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夏日体W" panose="00020600040101010101" pitchFamily="18" charset="-122"/>
                  <a:ea typeface="汉仪夏日体W" panose="00020600040101010101" pitchFamily="18" charset="-122"/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zh-CN" altLang="en-US" sz="1200" dirty="0"/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25F0C58F-211D-4223-A081-0666F8D101DD}"/>
              </a:ext>
            </a:extLst>
          </p:cNvPr>
          <p:cNvGrpSpPr/>
          <p:nvPr/>
        </p:nvGrpSpPr>
        <p:grpSpPr>
          <a:xfrm>
            <a:off x="270677" y="3973930"/>
            <a:ext cx="3494442" cy="712370"/>
            <a:chOff x="270677" y="3973930"/>
            <a:chExt cx="3494442" cy="712370"/>
          </a:xfrm>
        </p:grpSpPr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EE7BB339-1753-4E4E-9A7E-3A0D16728C4A}"/>
                </a:ext>
              </a:extLst>
            </p:cNvPr>
            <p:cNvCxnSpPr>
              <a:cxnSpLocks/>
            </p:cNvCxnSpPr>
            <p:nvPr/>
          </p:nvCxnSpPr>
          <p:spPr>
            <a:xfrm>
              <a:off x="270677" y="3973930"/>
              <a:ext cx="3494442" cy="0"/>
            </a:xfrm>
            <a:prstGeom prst="line">
              <a:avLst/>
            </a:prstGeom>
            <a:ln w="19050">
              <a:solidFill>
                <a:srgbClr val="A1958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D65DC10C-6D91-44B0-8464-509402193396}"/>
                </a:ext>
              </a:extLst>
            </p:cNvPr>
            <p:cNvCxnSpPr>
              <a:cxnSpLocks/>
            </p:cNvCxnSpPr>
            <p:nvPr/>
          </p:nvCxnSpPr>
          <p:spPr>
            <a:xfrm>
              <a:off x="3765119" y="4004094"/>
              <a:ext cx="0" cy="682206"/>
            </a:xfrm>
            <a:prstGeom prst="line">
              <a:avLst/>
            </a:prstGeom>
            <a:ln w="19050">
              <a:solidFill>
                <a:srgbClr val="A1958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9A2EC518-DA40-4CFF-8092-6A4F36BAD130}"/>
              </a:ext>
            </a:extLst>
          </p:cNvPr>
          <p:cNvGrpSpPr/>
          <p:nvPr/>
        </p:nvGrpSpPr>
        <p:grpSpPr>
          <a:xfrm>
            <a:off x="3782300" y="4724075"/>
            <a:ext cx="3494442" cy="712370"/>
            <a:chOff x="270677" y="3973930"/>
            <a:chExt cx="3494442" cy="712370"/>
          </a:xfrm>
        </p:grpSpPr>
        <p:cxnSp>
          <p:nvCxnSpPr>
            <p:cNvPr id="44" name="直接连接符 43">
              <a:extLst>
                <a:ext uri="{FF2B5EF4-FFF2-40B4-BE49-F238E27FC236}">
                  <a16:creationId xmlns="" xmlns:a16="http://schemas.microsoft.com/office/drawing/2014/main" id="{F5D8A461-58EB-468B-9596-A7B9CF8A52EA}"/>
                </a:ext>
              </a:extLst>
            </p:cNvPr>
            <p:cNvCxnSpPr>
              <a:cxnSpLocks/>
            </p:cNvCxnSpPr>
            <p:nvPr/>
          </p:nvCxnSpPr>
          <p:spPr>
            <a:xfrm>
              <a:off x="270677" y="3973930"/>
              <a:ext cx="3494442" cy="0"/>
            </a:xfrm>
            <a:prstGeom prst="line">
              <a:avLst/>
            </a:prstGeom>
            <a:ln w="19050">
              <a:solidFill>
                <a:srgbClr val="A1958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="" xmlns:a16="http://schemas.microsoft.com/office/drawing/2014/main" id="{AFB5DCDB-09E4-4DE2-A2F5-BBEA0001D146}"/>
                </a:ext>
              </a:extLst>
            </p:cNvPr>
            <p:cNvCxnSpPr>
              <a:cxnSpLocks/>
            </p:cNvCxnSpPr>
            <p:nvPr/>
          </p:nvCxnSpPr>
          <p:spPr>
            <a:xfrm>
              <a:off x="3765119" y="4004094"/>
              <a:ext cx="0" cy="682206"/>
            </a:xfrm>
            <a:prstGeom prst="line">
              <a:avLst/>
            </a:prstGeom>
            <a:ln w="19050">
              <a:solidFill>
                <a:srgbClr val="A1958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FDEDBD4D-1A5F-450E-ABD3-B06484E72CF4}"/>
              </a:ext>
            </a:extLst>
          </p:cNvPr>
          <p:cNvCxnSpPr>
            <a:cxnSpLocks/>
          </p:cNvCxnSpPr>
          <p:nvPr/>
        </p:nvCxnSpPr>
        <p:spPr>
          <a:xfrm>
            <a:off x="7335121" y="5435524"/>
            <a:ext cx="4571129" cy="0"/>
          </a:xfrm>
          <a:prstGeom prst="line">
            <a:avLst/>
          </a:prstGeom>
          <a:ln w="19050">
            <a:solidFill>
              <a:srgbClr val="A195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969DBE23-30E9-41C1-8160-305B5916A24D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教学分析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Analysis of teaching</a:t>
            </a:r>
          </a:p>
        </p:txBody>
      </p:sp>
    </p:spTree>
    <p:extLst>
      <p:ext uri="{BB962C8B-B14F-4D97-AF65-F5344CB8AC3E}">
        <p14:creationId xmlns:p14="http://schemas.microsoft.com/office/powerpoint/2010/main" val="10407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00"/>
                            </p:stCondLst>
                            <p:childTnLst>
                              <p:par>
                                <p:cTn id="5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346F4793-9545-4817-BAFA-50B986289D55}"/>
              </a:ext>
            </a:extLst>
          </p:cNvPr>
          <p:cNvGrpSpPr/>
          <p:nvPr/>
        </p:nvGrpSpPr>
        <p:grpSpPr>
          <a:xfrm>
            <a:off x="-65032" y="149809"/>
            <a:ext cx="11805470" cy="5905487"/>
            <a:chOff x="-65032" y="149809"/>
            <a:chExt cx="11805470" cy="5905487"/>
          </a:xfrm>
        </p:grpSpPr>
        <p:pic>
          <p:nvPicPr>
            <p:cNvPr id="135" name="图片 134">
              <a:extLst>
                <a:ext uri="{FF2B5EF4-FFF2-40B4-BE49-F238E27FC236}">
                  <a16:creationId xmlns="" xmlns:a16="http://schemas.microsoft.com/office/drawing/2014/main" id="{058EF380-3BFA-4D4F-905D-20E68FCB7C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93419"/>
            <a:stretch/>
          </p:blipFill>
          <p:spPr>
            <a:xfrm flipH="1">
              <a:off x="-65032" y="149809"/>
              <a:ext cx="715787" cy="5883150"/>
            </a:xfrm>
            <a:prstGeom prst="rect">
              <a:avLst/>
            </a:prstGeom>
          </p:spPr>
        </p:pic>
        <p:pic>
          <p:nvPicPr>
            <p:cNvPr id="136" name="图片 135">
              <a:extLst>
                <a:ext uri="{FF2B5EF4-FFF2-40B4-BE49-F238E27FC236}">
                  <a16:creationId xmlns="" xmlns:a16="http://schemas.microsoft.com/office/drawing/2014/main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="" xmlns:a16="http://schemas.microsoft.com/office/drawing/2014/main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  <p:pic>
          <p:nvPicPr>
            <p:cNvPr id="143" name="图片 142">
              <a:extLst>
                <a:ext uri="{FF2B5EF4-FFF2-40B4-BE49-F238E27FC236}">
                  <a16:creationId xmlns="" xmlns:a16="http://schemas.microsoft.com/office/drawing/2014/main" id="{BFB9BEB1-EF4E-4D56-A896-BED2A3B61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1926" y="784490"/>
              <a:ext cx="1054699" cy="4986960"/>
            </a:xfrm>
            <a:prstGeom prst="rect">
              <a:avLst/>
            </a:prstGeom>
          </p:spPr>
        </p:pic>
      </p:grpSp>
      <p:pic>
        <p:nvPicPr>
          <p:cNvPr id="138" name="图片 137">
            <a:extLst>
              <a:ext uri="{FF2B5EF4-FFF2-40B4-BE49-F238E27FC236}">
                <a16:creationId xmlns="" xmlns:a16="http://schemas.microsoft.com/office/drawing/2014/main" id="{1BAFA7BC-5608-4A87-BF91-9451441194C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9575"/>
          <a:stretch/>
        </p:blipFill>
        <p:spPr>
          <a:xfrm>
            <a:off x="9840686" y="700328"/>
            <a:ext cx="1581397" cy="567580"/>
          </a:xfrm>
          <a:prstGeom prst="rect">
            <a:avLst/>
          </a:prstGeom>
        </p:spPr>
      </p:pic>
      <p:pic>
        <p:nvPicPr>
          <p:cNvPr id="139" name="图片 138">
            <a:extLst>
              <a:ext uri="{FF2B5EF4-FFF2-40B4-BE49-F238E27FC236}">
                <a16:creationId xmlns="" xmlns:a16="http://schemas.microsoft.com/office/drawing/2014/main" id="{71603CBD-0EC2-4849-94D8-02CE7759B6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05402" y="4651976"/>
            <a:ext cx="2316681" cy="1268078"/>
          </a:xfrm>
          <a:prstGeom prst="rect">
            <a:avLst/>
          </a:prstGeom>
        </p:spPr>
      </p:pic>
      <p:sp>
        <p:nvSpPr>
          <p:cNvPr id="114" name="文本框 113">
            <a:extLst>
              <a:ext uri="{FF2B5EF4-FFF2-40B4-BE49-F238E27FC236}">
                <a16:creationId xmlns="" xmlns:a16="http://schemas.microsoft.com/office/drawing/2014/main" id="{20209AAE-7B10-467B-B114-249EE1FF1EE3}"/>
              </a:ext>
            </a:extLst>
          </p:cNvPr>
          <p:cNvSpPr txBox="1"/>
          <p:nvPr/>
        </p:nvSpPr>
        <p:spPr>
          <a:xfrm>
            <a:off x="4297854" y="734481"/>
            <a:ext cx="3596293" cy="935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课程大纲</a:t>
            </a:r>
            <a:endParaRPr lang="en-US" altLang="zh-CN" sz="4400" dirty="0">
              <a:solidFill>
                <a:schemeClr val="tx1">
                  <a:lumMod val="75000"/>
                  <a:lumOff val="2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Teaching </a:t>
            </a:r>
            <a:r>
              <a:rPr lang="en-US" altLang="zh-CN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Programme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</a:endParaRPr>
          </a:p>
        </p:txBody>
      </p:sp>
      <p:pic>
        <p:nvPicPr>
          <p:cNvPr id="150" name="图片 149">
            <a:extLst>
              <a:ext uri="{FF2B5EF4-FFF2-40B4-BE49-F238E27FC236}">
                <a16:creationId xmlns="" xmlns:a16="http://schemas.microsoft.com/office/drawing/2014/main" id="{386BA7ED-6C5D-4D46-92B1-71942008F58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9894" t="-7176" r="-2213" b="34190"/>
          <a:stretch/>
        </p:blipFill>
        <p:spPr>
          <a:xfrm>
            <a:off x="1688602" y="733680"/>
            <a:ext cx="1125990" cy="53422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5B378B0-6448-4A26-A6AC-15783BAF1C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93456" y="4799553"/>
            <a:ext cx="1237657" cy="1042238"/>
          </a:xfrm>
          <a:prstGeom prst="rect">
            <a:avLst/>
          </a:prstGeom>
        </p:spPr>
      </p:pic>
      <p:sp>
        <p:nvSpPr>
          <p:cNvPr id="128" name="文本框 127">
            <a:extLst>
              <a:ext uri="{FF2B5EF4-FFF2-40B4-BE49-F238E27FC236}">
                <a16:creationId xmlns="" xmlns:a16="http://schemas.microsoft.com/office/drawing/2014/main" id="{938786F9-FDE6-465D-B53F-DA861E3A26F2}"/>
              </a:ext>
            </a:extLst>
          </p:cNvPr>
          <p:cNvSpPr txBox="1"/>
          <p:nvPr/>
        </p:nvSpPr>
        <p:spPr>
          <a:xfrm>
            <a:off x="3536794" y="2420313"/>
            <a:ext cx="2224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教学背景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B3E94C2C-185D-472E-8141-D9A6C6DF8484}"/>
              </a:ext>
            </a:extLst>
          </p:cNvPr>
          <p:cNvSpPr txBox="1"/>
          <p:nvPr/>
        </p:nvSpPr>
        <p:spPr>
          <a:xfrm>
            <a:off x="3066090" y="2740292"/>
            <a:ext cx="246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Teaching background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CDE47D1-7F96-49A8-A973-697D239637F9}"/>
              </a:ext>
            </a:extLst>
          </p:cNvPr>
          <p:cNvSpPr txBox="1"/>
          <p:nvPr/>
        </p:nvSpPr>
        <p:spPr>
          <a:xfrm>
            <a:off x="7501293" y="2420313"/>
            <a:ext cx="2224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教学过程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5B1B854F-2B7E-48F6-BB21-491597B8A858}"/>
              </a:ext>
            </a:extLst>
          </p:cNvPr>
          <p:cNvSpPr txBox="1"/>
          <p:nvPr/>
        </p:nvSpPr>
        <p:spPr>
          <a:xfrm>
            <a:off x="7030589" y="2740292"/>
            <a:ext cx="246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The teaching process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8653F8DA-F9D2-4C85-8D5B-1BF6698275E6}"/>
              </a:ext>
            </a:extLst>
          </p:cNvPr>
          <p:cNvSpPr txBox="1"/>
          <p:nvPr/>
        </p:nvSpPr>
        <p:spPr>
          <a:xfrm>
            <a:off x="3536794" y="3840357"/>
            <a:ext cx="2224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教学分析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62A0B802-F0C6-4768-8DE8-DD2F6D301CF4}"/>
              </a:ext>
            </a:extLst>
          </p:cNvPr>
          <p:cNvSpPr txBox="1"/>
          <p:nvPr/>
        </p:nvSpPr>
        <p:spPr>
          <a:xfrm>
            <a:off x="3066090" y="4160336"/>
            <a:ext cx="246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Analysis of teaching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ECE377EB-9534-415F-B548-521E54211DB2}"/>
              </a:ext>
            </a:extLst>
          </p:cNvPr>
          <p:cNvSpPr txBox="1"/>
          <p:nvPr/>
        </p:nvSpPr>
        <p:spPr>
          <a:xfrm>
            <a:off x="7501293" y="3840357"/>
            <a:ext cx="2224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板书设计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3E9DC0C3-4AA5-41BD-9DC5-FBC0FDE8BB95}"/>
              </a:ext>
            </a:extLst>
          </p:cNvPr>
          <p:cNvSpPr txBox="1"/>
          <p:nvPr/>
        </p:nvSpPr>
        <p:spPr>
          <a:xfrm>
            <a:off x="7030589" y="4160336"/>
            <a:ext cx="246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Blackboard writing design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4C5AD46F-6A43-40FC-8974-7AAA6224AF79}"/>
              </a:ext>
            </a:extLst>
          </p:cNvPr>
          <p:cNvGrpSpPr/>
          <p:nvPr/>
        </p:nvGrpSpPr>
        <p:grpSpPr>
          <a:xfrm>
            <a:off x="5847230" y="2613045"/>
            <a:ext cx="497540" cy="2102719"/>
            <a:chOff x="5859183" y="2273774"/>
            <a:chExt cx="609960" cy="2577834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E00E6511-6545-474E-9B6A-68C0F1F9F9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71332"/>
            <a:stretch/>
          </p:blipFill>
          <p:spPr>
            <a:xfrm rot="16200000" flipV="1">
              <a:off x="5590349" y="2542608"/>
              <a:ext cx="1129032" cy="591363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326B4B64-07F7-4890-B719-07E95EC87C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61961"/>
            <a:stretch/>
          </p:blipFill>
          <p:spPr>
            <a:xfrm rot="16200000" flipV="1">
              <a:off x="5424399" y="3806864"/>
              <a:ext cx="1498125" cy="591363"/>
            </a:xfrm>
            <a:prstGeom prst="rect">
              <a:avLst/>
            </a:prstGeom>
          </p:spPr>
        </p:pic>
      </p:grpSp>
      <p:pic>
        <p:nvPicPr>
          <p:cNvPr id="148" name="图片 147">
            <a:extLst>
              <a:ext uri="{FF2B5EF4-FFF2-40B4-BE49-F238E27FC236}">
                <a16:creationId xmlns="" xmlns:a16="http://schemas.microsoft.com/office/drawing/2014/main" id="{65303F87-9F21-44CB-9E31-B19C35B8D17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27944" y="2296766"/>
            <a:ext cx="457240" cy="481626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AA094462-FFD7-483A-9A1B-DD38C1911FC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8746402" y="2296766"/>
            <a:ext cx="457240" cy="481626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8D42F607-6E32-43C6-82D1-EBD028E9A1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27944" y="3716810"/>
            <a:ext cx="457240" cy="481626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A7243045-C656-4829-AEF0-7DBA8DBBDF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8746402" y="3716810"/>
            <a:ext cx="457240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498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29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300"/>
                            </p:stCondLst>
                            <p:childTnLst>
                              <p:par>
                                <p:cTn id="6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29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1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600"/>
                            </p:stCondLst>
                            <p:childTnLst>
                              <p:par>
                                <p:cTn id="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29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400"/>
                            </p:stCondLst>
                            <p:childTnLst>
                              <p:par>
                                <p:cTn id="8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900"/>
                            </p:stCondLst>
                            <p:childTnLst>
                              <p:par>
                                <p:cTn id="9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27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28" grpId="0"/>
      <p:bldP spid="31" grpId="0"/>
      <p:bldP spid="35" grpId="0"/>
      <p:bldP spid="36" grpId="0"/>
      <p:bldP spid="39" grpId="0"/>
      <p:bldP spid="40" grpId="0"/>
      <p:bldP spid="43" grpId="0"/>
      <p:bldP spid="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59D17E8B-392D-4330-B3D4-BF84A425B0D0}"/>
              </a:ext>
            </a:extLst>
          </p:cNvPr>
          <p:cNvSpPr/>
          <p:nvPr/>
        </p:nvSpPr>
        <p:spPr>
          <a:xfrm>
            <a:off x="2814189" y="4994692"/>
            <a:ext cx="2583544" cy="61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746F5CE-582E-491D-9ACC-AF8ED580032D}"/>
              </a:ext>
            </a:extLst>
          </p:cNvPr>
          <p:cNvSpPr/>
          <p:nvPr/>
        </p:nvSpPr>
        <p:spPr>
          <a:xfrm>
            <a:off x="6918396" y="4994692"/>
            <a:ext cx="2583544" cy="61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EC7215AB-1F63-45C3-82ED-C7128461C95A}"/>
              </a:ext>
            </a:extLst>
          </p:cNvPr>
          <p:cNvCxnSpPr/>
          <p:nvPr/>
        </p:nvCxnSpPr>
        <p:spPr>
          <a:xfrm>
            <a:off x="6096000" y="2400300"/>
            <a:ext cx="0" cy="2076450"/>
          </a:xfrm>
          <a:prstGeom prst="line">
            <a:avLst/>
          </a:prstGeom>
          <a:ln w="12700">
            <a:solidFill>
              <a:srgbClr val="A195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A1453E9-500B-4996-9C35-CE6D5C66BBEC}"/>
              </a:ext>
            </a:extLst>
          </p:cNvPr>
          <p:cNvGrpSpPr/>
          <p:nvPr/>
        </p:nvGrpSpPr>
        <p:grpSpPr>
          <a:xfrm>
            <a:off x="2710483" y="2018445"/>
            <a:ext cx="2752857" cy="2773992"/>
            <a:chOff x="2710483" y="2018445"/>
            <a:chExt cx="2752857" cy="277399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7E0BD3CA-C362-4357-AC77-14401860F7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10483" y="2018445"/>
              <a:ext cx="2752857" cy="2773992"/>
            </a:xfrm>
            <a:prstGeom prst="rect">
              <a:avLst/>
            </a:prstGeom>
          </p:spPr>
        </p:pic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698368A6-20F7-446D-98BA-F255BFEFFC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088" t="2519" r="7705" b="4275"/>
            <a:stretch/>
          </p:blipFill>
          <p:spPr>
            <a:xfrm>
              <a:off x="3324224" y="2514600"/>
              <a:ext cx="1524001" cy="1762126"/>
            </a:xfrm>
            <a:prstGeom prst="rect">
              <a:avLst/>
            </a:prstGeom>
          </p:spPr>
        </p:pic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6D6896D3-5C82-48A1-BA11-8F79511770B3}"/>
              </a:ext>
            </a:extLst>
          </p:cNvPr>
          <p:cNvGrpSpPr/>
          <p:nvPr/>
        </p:nvGrpSpPr>
        <p:grpSpPr>
          <a:xfrm>
            <a:off x="6749083" y="2018445"/>
            <a:ext cx="2752857" cy="2773992"/>
            <a:chOff x="6749083" y="2018445"/>
            <a:chExt cx="2752857" cy="2773992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3F24BC5-E16F-4998-B085-F6E964C6E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49083" y="2018445"/>
              <a:ext cx="2752857" cy="2773992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52910A80-EBB1-4243-B352-C501D1F9152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53413" y="2514600"/>
              <a:ext cx="1511470" cy="1761890"/>
            </a:xfrm>
            <a:prstGeom prst="rect">
              <a:avLst/>
            </a:prstGeom>
          </p:spPr>
        </p:pic>
      </p:grp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0D22E6A5-265C-4EB9-B178-7F3DCB5DBFE2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教学分析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Analysis of teaching</a:t>
            </a:r>
          </a:p>
        </p:txBody>
      </p:sp>
    </p:spTree>
    <p:extLst>
      <p:ext uri="{BB962C8B-B14F-4D97-AF65-F5344CB8AC3E}">
        <p14:creationId xmlns:p14="http://schemas.microsoft.com/office/powerpoint/2010/main" val="50552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00"/>
                            </p:stCondLst>
                            <p:childTnLst>
                              <p:par>
                                <p:cTn id="4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190AF63-1D47-4DEB-BFEE-5ECC671D79D1}"/>
              </a:ext>
            </a:extLst>
          </p:cNvPr>
          <p:cNvGrpSpPr/>
          <p:nvPr/>
        </p:nvGrpSpPr>
        <p:grpSpPr>
          <a:xfrm>
            <a:off x="-65032" y="149809"/>
            <a:ext cx="11805470" cy="5905487"/>
            <a:chOff x="-65032" y="149809"/>
            <a:chExt cx="11805470" cy="5905487"/>
          </a:xfrm>
        </p:grpSpPr>
        <p:pic>
          <p:nvPicPr>
            <p:cNvPr id="135" name="图片 134">
              <a:extLst>
                <a:ext uri="{FF2B5EF4-FFF2-40B4-BE49-F238E27FC236}">
                  <a16:creationId xmlns="" xmlns:a16="http://schemas.microsoft.com/office/drawing/2014/main" id="{058EF380-3BFA-4D4F-905D-20E68FCB7C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93419"/>
            <a:stretch/>
          </p:blipFill>
          <p:spPr>
            <a:xfrm flipH="1">
              <a:off x="-65032" y="149809"/>
              <a:ext cx="715787" cy="5883150"/>
            </a:xfrm>
            <a:prstGeom prst="rect">
              <a:avLst/>
            </a:prstGeom>
          </p:spPr>
        </p:pic>
        <p:pic>
          <p:nvPicPr>
            <p:cNvPr id="136" name="图片 135">
              <a:extLst>
                <a:ext uri="{FF2B5EF4-FFF2-40B4-BE49-F238E27FC236}">
                  <a16:creationId xmlns="" xmlns:a16="http://schemas.microsoft.com/office/drawing/2014/main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="" xmlns:a16="http://schemas.microsoft.com/office/drawing/2014/main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  <p:pic>
          <p:nvPicPr>
            <p:cNvPr id="143" name="图片 142">
              <a:extLst>
                <a:ext uri="{FF2B5EF4-FFF2-40B4-BE49-F238E27FC236}">
                  <a16:creationId xmlns="" xmlns:a16="http://schemas.microsoft.com/office/drawing/2014/main" id="{BFB9BEB1-EF4E-4D56-A896-BED2A3B61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1926" y="784490"/>
              <a:ext cx="1054699" cy="4986960"/>
            </a:xfrm>
            <a:prstGeom prst="rect">
              <a:avLst/>
            </a:prstGeom>
          </p:spPr>
        </p:pic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DA889A7-19E1-4EBE-8977-91B6557A0A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7749" y="908769"/>
            <a:ext cx="4233851" cy="455806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3F663E3B-22D8-434C-803B-8E5FD2588F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93895" y="655034"/>
            <a:ext cx="676715" cy="7071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4811393-123B-4E5E-ABA6-6E41F21BDA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6329" y="1497556"/>
            <a:ext cx="1286367" cy="1280271"/>
          </a:xfrm>
          <a:prstGeom prst="rect">
            <a:avLst/>
          </a:prstGeom>
        </p:spPr>
      </p:pic>
      <p:sp>
        <p:nvSpPr>
          <p:cNvPr id="114" name="文本框 113">
            <a:extLst>
              <a:ext uri="{FF2B5EF4-FFF2-40B4-BE49-F238E27FC236}">
                <a16:creationId xmlns="" xmlns:a16="http://schemas.microsoft.com/office/drawing/2014/main" id="{20209AAE-7B10-467B-B114-249EE1FF1EE3}"/>
              </a:ext>
            </a:extLst>
          </p:cNvPr>
          <p:cNvSpPr txBox="1"/>
          <p:nvPr/>
        </p:nvSpPr>
        <p:spPr>
          <a:xfrm>
            <a:off x="4993155" y="2069941"/>
            <a:ext cx="716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汉仪夏日体W" panose="00020600040101010101" pitchFamily="18" charset="-122"/>
              </a:rPr>
              <a:t>04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  <a:ea typeface="汉仪夏日体W" panose="00020600040101010101" pitchFamily="18" charset="-122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AAF06224-66D5-4EDF-B567-735310A4C1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31031" y="2078823"/>
            <a:ext cx="2523963" cy="250567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F8185D55-0902-4A6D-B63F-DA65073A47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49050" y="1871700"/>
            <a:ext cx="871804" cy="86570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1C64A99-3D07-4E95-BDBD-4A2FD9F8B7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4585" y="5381592"/>
            <a:ext cx="2109790" cy="156302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2F06EBA9-0539-4CDB-B423-45758EBC76F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839627" y="5358275"/>
            <a:ext cx="2175511" cy="162006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9C98C2EB-5E4C-43D5-BB7A-01F13E6E62D8}"/>
              </a:ext>
            </a:extLst>
          </p:cNvPr>
          <p:cNvSpPr txBox="1"/>
          <p:nvPr/>
        </p:nvSpPr>
        <p:spPr>
          <a:xfrm>
            <a:off x="5277302" y="2197778"/>
            <a:ext cx="2224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板书设计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7F020E9-E5F0-4FA4-9574-7A80176B8293}"/>
              </a:ext>
            </a:extLst>
          </p:cNvPr>
          <p:cNvSpPr txBox="1"/>
          <p:nvPr/>
        </p:nvSpPr>
        <p:spPr>
          <a:xfrm>
            <a:off x="4543793" y="2620264"/>
            <a:ext cx="3104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Blackboard writing design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B798A7A3-DDB5-4F7C-A674-05D3720D241E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59575"/>
          <a:stretch/>
        </p:blipFill>
        <p:spPr>
          <a:xfrm>
            <a:off x="9840686" y="700328"/>
            <a:ext cx="1581397" cy="56758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B579779-48D3-4F4C-8FC8-41E2AFBD0EB1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79894" t="-7176" r="-2213" b="34190"/>
          <a:stretch/>
        </p:blipFill>
        <p:spPr>
          <a:xfrm>
            <a:off x="1688602" y="733680"/>
            <a:ext cx="1125990" cy="53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608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29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530A438-E5D1-4114-9650-A1BEE01763C3}"/>
              </a:ext>
            </a:extLst>
          </p:cNvPr>
          <p:cNvSpPr txBox="1"/>
          <p:nvPr/>
        </p:nvSpPr>
        <p:spPr>
          <a:xfrm>
            <a:off x="1568807" y="498542"/>
            <a:ext cx="6261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板书设计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Blackboard writing design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3D6A09CE-F5AF-4BDB-9523-0CA78F04AC9C}"/>
              </a:ext>
            </a:extLst>
          </p:cNvPr>
          <p:cNvCxnSpPr>
            <a:cxnSpLocks/>
          </p:cNvCxnSpPr>
          <p:nvPr/>
        </p:nvCxnSpPr>
        <p:spPr>
          <a:xfrm>
            <a:off x="289727" y="3602082"/>
            <a:ext cx="10976129" cy="0"/>
          </a:xfrm>
          <a:prstGeom prst="line">
            <a:avLst/>
          </a:prstGeom>
          <a:ln w="19050">
            <a:solidFill>
              <a:srgbClr val="A195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D3ACF98-B4EC-4D75-98FB-F7EDF7FB76A2}"/>
              </a:ext>
            </a:extLst>
          </p:cNvPr>
          <p:cNvSpPr/>
          <p:nvPr/>
        </p:nvSpPr>
        <p:spPr>
          <a:xfrm>
            <a:off x="1399067" y="3743181"/>
            <a:ext cx="2014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722AE2D0-CE3F-4BEB-AA82-71A176C1B43B}"/>
              </a:ext>
            </a:extLst>
          </p:cNvPr>
          <p:cNvSpPr/>
          <p:nvPr/>
        </p:nvSpPr>
        <p:spPr>
          <a:xfrm>
            <a:off x="3910585" y="2588154"/>
            <a:ext cx="2014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FAD8EF3-0F03-4459-982E-63118961359A}"/>
              </a:ext>
            </a:extLst>
          </p:cNvPr>
          <p:cNvSpPr/>
          <p:nvPr/>
        </p:nvSpPr>
        <p:spPr>
          <a:xfrm>
            <a:off x="6207676" y="3715544"/>
            <a:ext cx="2014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12224779-10BE-4B63-BCE2-5DE731141867}"/>
              </a:ext>
            </a:extLst>
          </p:cNvPr>
          <p:cNvSpPr/>
          <p:nvPr/>
        </p:nvSpPr>
        <p:spPr>
          <a:xfrm>
            <a:off x="8779677" y="2565291"/>
            <a:ext cx="2014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grpSp>
        <p:nvGrpSpPr>
          <p:cNvPr id="4" name="PA_组合 3">
            <a:extLst>
              <a:ext uri="{FF2B5EF4-FFF2-40B4-BE49-F238E27FC236}">
                <a16:creationId xmlns="" xmlns:a16="http://schemas.microsoft.com/office/drawing/2014/main" id="{03931F72-4283-43D3-8566-A9914E3FDE5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53016" y="2319316"/>
            <a:ext cx="1723453" cy="2420945"/>
            <a:chOff x="1253016" y="2319316"/>
            <a:chExt cx="1723453" cy="2420945"/>
          </a:xfrm>
        </p:grpSpPr>
        <p:sp>
          <p:nvSpPr>
            <p:cNvPr id="3" name="任意多边形: 形状 2">
              <a:extLst>
                <a:ext uri="{FF2B5EF4-FFF2-40B4-BE49-F238E27FC236}">
                  <a16:creationId xmlns="" xmlns:a16="http://schemas.microsoft.com/office/drawing/2014/main" id="{72022F0C-0B19-4F1F-BEE9-5A42A08477FE}"/>
                </a:ext>
              </a:extLst>
            </p:cNvPr>
            <p:cNvSpPr/>
            <p:nvPr/>
          </p:nvSpPr>
          <p:spPr>
            <a:xfrm>
              <a:off x="1253016" y="2319316"/>
              <a:ext cx="1723453" cy="2420945"/>
            </a:xfrm>
            <a:custGeom>
              <a:avLst/>
              <a:gdLst/>
              <a:ahLst/>
              <a:cxnLst/>
              <a:rect l="0" t="0" r="0" b="0"/>
              <a:pathLst>
                <a:path w="1723453" h="2420945">
                  <a:moveTo>
                    <a:pt x="0" y="0"/>
                  </a:moveTo>
                  <a:lnTo>
                    <a:pt x="1723452" y="0"/>
                  </a:lnTo>
                  <a:lnTo>
                    <a:pt x="1723452" y="2420944"/>
                  </a:lnTo>
                  <a:lnTo>
                    <a:pt x="0" y="2420944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PA_组合 10">
              <a:extLst>
                <a:ext uri="{FF2B5EF4-FFF2-40B4-BE49-F238E27FC236}">
                  <a16:creationId xmlns="" xmlns:a16="http://schemas.microsoft.com/office/drawing/2014/main" id="{1CC0C526-FBC1-4705-BAAD-F14A54A28958}"/>
                </a:ext>
              </a:extLst>
            </p:cNvPr>
            <p:cNvGrpSpPr/>
            <p:nvPr>
              <p:custDataLst>
                <p:tags r:id="rId8"/>
              </p:custDataLst>
            </p:nvPr>
          </p:nvGrpSpPr>
          <p:grpSpPr>
            <a:xfrm>
              <a:off x="1761017" y="2319316"/>
              <a:ext cx="1215452" cy="1201744"/>
              <a:chOff x="1761017" y="2319316"/>
              <a:chExt cx="1215452" cy="1201744"/>
            </a:xfrm>
          </p:grpSpPr>
          <p:pic>
            <p:nvPicPr>
              <p:cNvPr id="2" name="图片 1">
                <a:extLst>
                  <a:ext uri="{FF2B5EF4-FFF2-40B4-BE49-F238E27FC236}">
                    <a16:creationId xmlns="" xmlns:a16="http://schemas.microsoft.com/office/drawing/2014/main" id="{AF512CE6-D81F-4982-9F56-1B9592F4FA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761017" y="2319316"/>
                <a:ext cx="1215452" cy="1201744"/>
              </a:xfrm>
              <a:prstGeom prst="rect">
                <a:avLst/>
              </a:prstGeom>
            </p:spPr>
          </p:pic>
          <p:sp>
            <p:nvSpPr>
              <p:cNvPr id="6" name="文本框 5">
                <a:extLst>
                  <a:ext uri="{FF2B5EF4-FFF2-40B4-BE49-F238E27FC236}">
                    <a16:creationId xmlns="" xmlns:a16="http://schemas.microsoft.com/office/drawing/2014/main" id="{79BCF8A8-DBED-4EF1-A2DA-4E0DB5371134}"/>
                  </a:ext>
                </a:extLst>
              </p:cNvPr>
              <p:cNvSpPr txBox="1"/>
              <p:nvPr/>
            </p:nvSpPr>
            <p:spPr>
              <a:xfrm>
                <a:off x="1890158" y="2658578"/>
                <a:ext cx="9571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2014</a:t>
                </a:r>
                <a:endParaRPr lang="zh-CN" altLang="en-US" sz="2800" b="1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23" name="PA_组合 22">
            <a:extLst>
              <a:ext uri="{FF2B5EF4-FFF2-40B4-BE49-F238E27FC236}">
                <a16:creationId xmlns="" xmlns:a16="http://schemas.microsoft.com/office/drawing/2014/main" id="{84A11E53-E136-4FEA-A19D-B1B36FA75E2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801861" y="2403459"/>
            <a:ext cx="1723453" cy="2471745"/>
            <a:chOff x="3801861" y="2403459"/>
            <a:chExt cx="1723453" cy="2471745"/>
          </a:xfrm>
        </p:grpSpPr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8A4BDCB3-CBE3-42BA-A706-300F55E4A455}"/>
                </a:ext>
              </a:extLst>
            </p:cNvPr>
            <p:cNvSpPr/>
            <p:nvPr/>
          </p:nvSpPr>
          <p:spPr>
            <a:xfrm>
              <a:off x="3801861" y="2403459"/>
              <a:ext cx="1723453" cy="2471745"/>
            </a:xfrm>
            <a:custGeom>
              <a:avLst/>
              <a:gdLst/>
              <a:ahLst/>
              <a:cxnLst/>
              <a:rect l="0" t="0" r="0" b="0"/>
              <a:pathLst>
                <a:path w="1723453" h="2471745">
                  <a:moveTo>
                    <a:pt x="0" y="0"/>
                  </a:moveTo>
                  <a:lnTo>
                    <a:pt x="1723452" y="0"/>
                  </a:lnTo>
                  <a:lnTo>
                    <a:pt x="1723452" y="2471744"/>
                  </a:lnTo>
                  <a:lnTo>
                    <a:pt x="0" y="2471744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PA_组合 12">
              <a:extLst>
                <a:ext uri="{FF2B5EF4-FFF2-40B4-BE49-F238E27FC236}">
                  <a16:creationId xmlns="" xmlns:a16="http://schemas.microsoft.com/office/drawing/2014/main" id="{8B56C29D-BFF7-41F6-A655-3C0A0AA1F277}"/>
                </a:ext>
              </a:extLst>
            </p:cNvPr>
            <p:cNvGrpSpPr/>
            <p:nvPr>
              <p:custDataLst>
                <p:tags r:id="rId7"/>
              </p:custDataLst>
            </p:nvPr>
          </p:nvGrpSpPr>
          <p:grpSpPr>
            <a:xfrm>
              <a:off x="4309862" y="3673460"/>
              <a:ext cx="1215452" cy="1201744"/>
              <a:chOff x="4309862" y="3673460"/>
              <a:chExt cx="1215452" cy="1201744"/>
            </a:xfrm>
          </p:grpSpPr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A2D7A1FA-8177-4E10-9B18-91633AF519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flipV="1">
                <a:off x="4309862" y="3673460"/>
                <a:ext cx="1215452" cy="1201744"/>
              </a:xfrm>
              <a:prstGeom prst="rect">
                <a:avLst/>
              </a:prstGeom>
            </p:spPr>
          </p:pic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096D8324-EE4E-41FD-A954-48135724A893}"/>
                  </a:ext>
                </a:extLst>
              </p:cNvPr>
              <p:cNvSpPr txBox="1"/>
              <p:nvPr/>
            </p:nvSpPr>
            <p:spPr>
              <a:xfrm>
                <a:off x="4439003" y="4063522"/>
                <a:ext cx="9571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2015</a:t>
                </a:r>
                <a:endParaRPr lang="zh-CN" altLang="en-US" sz="2800" b="1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26" name="PA_组合 25">
            <a:extLst>
              <a:ext uri="{FF2B5EF4-FFF2-40B4-BE49-F238E27FC236}">
                <a16:creationId xmlns="" xmlns:a16="http://schemas.microsoft.com/office/drawing/2014/main" id="{9648E342-AEF4-4164-A9E7-A70A9AB172D8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211006" y="2319316"/>
            <a:ext cx="1748853" cy="2522544"/>
            <a:chOff x="6211006" y="2319316"/>
            <a:chExt cx="1748853" cy="2522544"/>
          </a:xfrm>
        </p:grpSpPr>
        <p:sp>
          <p:nvSpPr>
            <p:cNvPr id="24" name="任意多边形: 形状 23">
              <a:extLst>
                <a:ext uri="{FF2B5EF4-FFF2-40B4-BE49-F238E27FC236}">
                  <a16:creationId xmlns="" xmlns:a16="http://schemas.microsoft.com/office/drawing/2014/main" id="{5FB9F80E-A6A6-4944-A761-8E195A276AAF}"/>
                </a:ext>
              </a:extLst>
            </p:cNvPr>
            <p:cNvSpPr/>
            <p:nvPr/>
          </p:nvSpPr>
          <p:spPr>
            <a:xfrm>
              <a:off x="6211006" y="2319316"/>
              <a:ext cx="1748853" cy="2522544"/>
            </a:xfrm>
            <a:custGeom>
              <a:avLst/>
              <a:gdLst/>
              <a:ahLst/>
              <a:cxnLst/>
              <a:rect l="0" t="0" r="0" b="0"/>
              <a:pathLst>
                <a:path w="1748853" h="2522544">
                  <a:moveTo>
                    <a:pt x="0" y="0"/>
                  </a:moveTo>
                  <a:lnTo>
                    <a:pt x="1748852" y="0"/>
                  </a:lnTo>
                  <a:lnTo>
                    <a:pt x="1748852" y="2522543"/>
                  </a:lnTo>
                  <a:lnTo>
                    <a:pt x="0" y="2522543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PA_组合 11">
              <a:extLst>
                <a:ext uri="{FF2B5EF4-FFF2-40B4-BE49-F238E27FC236}">
                  <a16:creationId xmlns="" xmlns:a16="http://schemas.microsoft.com/office/drawing/2014/main" id="{D4B2204C-C2C6-4692-A248-7A48C0238518}"/>
                </a:ext>
              </a:extLst>
            </p:cNvPr>
            <p:cNvGrpSpPr/>
            <p:nvPr>
              <p:custDataLst>
                <p:tags r:id="rId6"/>
              </p:custDataLst>
            </p:nvPr>
          </p:nvGrpSpPr>
          <p:grpSpPr>
            <a:xfrm>
              <a:off x="6744407" y="2319316"/>
              <a:ext cx="1215452" cy="1201744"/>
              <a:chOff x="6744407" y="2319316"/>
              <a:chExt cx="1215452" cy="1201744"/>
            </a:xfrm>
          </p:grpSpPr>
          <p:pic>
            <p:nvPicPr>
              <p:cNvPr id="8" name="图片 7">
                <a:extLst>
                  <a:ext uri="{FF2B5EF4-FFF2-40B4-BE49-F238E27FC236}">
                    <a16:creationId xmlns="" xmlns:a16="http://schemas.microsoft.com/office/drawing/2014/main" id="{9C3D2263-71B3-4499-BC04-BCF70EC85B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744407" y="2319316"/>
                <a:ext cx="1215452" cy="1201744"/>
              </a:xfrm>
              <a:prstGeom prst="rect">
                <a:avLst/>
              </a:prstGeom>
            </p:spPr>
          </p:pic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8C9F740D-06F9-43BD-83D1-F01DC04CF7E4}"/>
                  </a:ext>
                </a:extLst>
              </p:cNvPr>
              <p:cNvSpPr txBox="1"/>
              <p:nvPr/>
            </p:nvSpPr>
            <p:spPr>
              <a:xfrm>
                <a:off x="6873548" y="2658578"/>
                <a:ext cx="9571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2016</a:t>
                </a:r>
                <a:endParaRPr lang="zh-CN" altLang="en-US" sz="2800" b="1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29" name="PA_组合 28">
            <a:extLst>
              <a:ext uri="{FF2B5EF4-FFF2-40B4-BE49-F238E27FC236}">
                <a16:creationId xmlns="" xmlns:a16="http://schemas.microsoft.com/office/drawing/2014/main" id="{EB30954D-0409-4C8F-9BBA-58D1270113D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810651" y="2327259"/>
            <a:ext cx="1698053" cy="2547945"/>
            <a:chOff x="8810651" y="2327259"/>
            <a:chExt cx="1698053" cy="2547945"/>
          </a:xfrm>
        </p:grpSpPr>
        <p:sp>
          <p:nvSpPr>
            <p:cNvPr id="27" name="任意多边形: 形状 26">
              <a:extLst>
                <a:ext uri="{FF2B5EF4-FFF2-40B4-BE49-F238E27FC236}">
                  <a16:creationId xmlns="" xmlns:a16="http://schemas.microsoft.com/office/drawing/2014/main" id="{C86C0AB3-F20F-49EA-8014-CBB4DE2D845B}"/>
                </a:ext>
              </a:extLst>
            </p:cNvPr>
            <p:cNvSpPr/>
            <p:nvPr/>
          </p:nvSpPr>
          <p:spPr>
            <a:xfrm>
              <a:off x="8810651" y="2327259"/>
              <a:ext cx="1698053" cy="2547945"/>
            </a:xfrm>
            <a:custGeom>
              <a:avLst/>
              <a:gdLst/>
              <a:ahLst/>
              <a:cxnLst/>
              <a:rect l="0" t="0" r="0" b="0"/>
              <a:pathLst>
                <a:path w="1698053" h="2547945">
                  <a:moveTo>
                    <a:pt x="0" y="0"/>
                  </a:moveTo>
                  <a:lnTo>
                    <a:pt x="1698052" y="0"/>
                  </a:lnTo>
                  <a:lnTo>
                    <a:pt x="1698052" y="2547944"/>
                  </a:lnTo>
                  <a:lnTo>
                    <a:pt x="0" y="2547944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PA_组合 21">
              <a:extLst>
                <a:ext uri="{FF2B5EF4-FFF2-40B4-BE49-F238E27FC236}">
                  <a16:creationId xmlns="" xmlns:a16="http://schemas.microsoft.com/office/drawing/2014/main" id="{C6A71DB7-A5D7-4259-8F9D-744A67FC8A23}"/>
                </a:ext>
              </a:extLst>
            </p:cNvPr>
            <p:cNvGrpSpPr/>
            <p:nvPr>
              <p:custDataLst>
                <p:tags r:id="rId5"/>
              </p:custDataLst>
            </p:nvPr>
          </p:nvGrpSpPr>
          <p:grpSpPr>
            <a:xfrm>
              <a:off x="9293252" y="3673460"/>
              <a:ext cx="1215452" cy="1201744"/>
              <a:chOff x="9293252" y="3673460"/>
              <a:chExt cx="1215452" cy="1201744"/>
            </a:xfrm>
          </p:grpSpPr>
          <p:pic>
            <p:nvPicPr>
              <p:cNvPr id="9" name="图片 8">
                <a:extLst>
                  <a:ext uri="{FF2B5EF4-FFF2-40B4-BE49-F238E27FC236}">
                    <a16:creationId xmlns="" xmlns:a16="http://schemas.microsoft.com/office/drawing/2014/main" id="{42DCF7F5-88DC-43FD-B7A1-35C5228149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flipV="1">
                <a:off x="9293252" y="3673460"/>
                <a:ext cx="1215452" cy="1201744"/>
              </a:xfrm>
              <a:prstGeom prst="rect">
                <a:avLst/>
              </a:prstGeom>
            </p:spPr>
          </p:pic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DBB7AFD0-7896-4786-B179-258F59FE6228}"/>
                  </a:ext>
                </a:extLst>
              </p:cNvPr>
              <p:cNvSpPr txBox="1"/>
              <p:nvPr/>
            </p:nvSpPr>
            <p:spPr>
              <a:xfrm>
                <a:off x="9422393" y="4063522"/>
                <a:ext cx="9571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2017</a:t>
                </a:r>
                <a:endParaRPr lang="zh-CN" altLang="en-US" sz="2800" b="1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9054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48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48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48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48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48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48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48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48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48"/>
                            </p:stCondLst>
                            <p:childTnLst>
                              <p:par>
                                <p:cTn id="6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F1CDD7E5-F7C2-4571-89C4-566F36700233}"/>
              </a:ext>
            </a:extLst>
          </p:cNvPr>
          <p:cNvGrpSpPr/>
          <p:nvPr/>
        </p:nvGrpSpPr>
        <p:grpSpPr>
          <a:xfrm>
            <a:off x="5189989" y="2049540"/>
            <a:ext cx="1844706" cy="1705658"/>
            <a:chOff x="5199515" y="2049540"/>
            <a:chExt cx="1844706" cy="1705658"/>
          </a:xfrm>
        </p:grpSpPr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D003777A-2A64-47D9-BAA5-F19FD532F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718023">
              <a:off x="5426152" y="2183955"/>
              <a:ext cx="1395969" cy="1421616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8FB31E97-5976-4037-B04E-0B6346DB5A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99515" y="2049540"/>
              <a:ext cx="1844706" cy="1705658"/>
            </a:xfrm>
            <a:prstGeom prst="diamond">
              <a:avLst/>
            </a:prstGeom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BD3025A5-C72B-4EE0-8A44-9A63981CF570}"/>
              </a:ext>
            </a:extLst>
          </p:cNvPr>
          <p:cNvGrpSpPr/>
          <p:nvPr/>
        </p:nvGrpSpPr>
        <p:grpSpPr>
          <a:xfrm>
            <a:off x="7954446" y="2063962"/>
            <a:ext cx="1863441" cy="1667874"/>
            <a:chOff x="7983023" y="2063962"/>
            <a:chExt cx="1863441" cy="1667874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C7BBB52D-C564-432B-9CF3-B977116E1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680898">
              <a:off x="8208705" y="2183955"/>
              <a:ext cx="1395969" cy="1421616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833F8322-840D-4130-9263-DF7F1E69D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983023" y="2063962"/>
              <a:ext cx="1863441" cy="1667874"/>
            </a:xfrm>
            <a:prstGeom prst="diamond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40BD834-270E-41FC-A0B7-6942B4D7C502}"/>
              </a:ext>
            </a:extLst>
          </p:cNvPr>
          <p:cNvGrpSpPr/>
          <p:nvPr/>
        </p:nvGrpSpPr>
        <p:grpSpPr>
          <a:xfrm>
            <a:off x="2508493" y="2068432"/>
            <a:ext cx="1729193" cy="1667874"/>
            <a:chOff x="2508493" y="2068432"/>
            <a:chExt cx="1729193" cy="1667874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4F1CC550-0F70-464A-8BD9-E9A6150B17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784804">
              <a:off x="2667652" y="2183955"/>
              <a:ext cx="1395969" cy="142161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A856C785-CEA9-4C87-AD06-195BB4FCA25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508493" y="2068432"/>
              <a:ext cx="1729193" cy="1667874"/>
            </a:xfrm>
            <a:prstGeom prst="diamond">
              <a:avLst/>
            </a:prstGeom>
          </p:spPr>
        </p:pic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7" name="MH_Other_1">
            <a:extLst>
              <a:ext uri="{FF2B5EF4-FFF2-40B4-BE49-F238E27FC236}">
                <a16:creationId xmlns="" xmlns:a16="http://schemas.microsoft.com/office/drawing/2014/main" id="{267AD749-F351-4552-A7E8-FA7AF56710A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437886" y="3575244"/>
            <a:ext cx="1766459" cy="313184"/>
          </a:xfrm>
          <a:custGeom>
            <a:avLst/>
            <a:gdLst>
              <a:gd name="connsiteX0" fmla="*/ 720001 w 1440000"/>
              <a:gd name="connsiteY0" fmla="*/ 0 h 254975"/>
              <a:gd name="connsiteX1" fmla="*/ 838697 w 1440000"/>
              <a:gd name="connsiteY1" fmla="*/ 118696 h 254975"/>
              <a:gd name="connsiteX2" fmla="*/ 803932 w 1440000"/>
              <a:gd name="connsiteY2" fmla="*/ 202627 h 254975"/>
              <a:gd name="connsiteX3" fmla="*/ 779684 w 1440000"/>
              <a:gd name="connsiteY3" fmla="*/ 218975 h 254975"/>
              <a:gd name="connsiteX4" fmla="*/ 1422000 w 1440000"/>
              <a:gd name="connsiteY4" fmla="*/ 218975 h 254975"/>
              <a:gd name="connsiteX5" fmla="*/ 1440000 w 1440000"/>
              <a:gd name="connsiteY5" fmla="*/ 236975 h 254975"/>
              <a:gd name="connsiteX6" fmla="*/ 1422000 w 1440000"/>
              <a:gd name="connsiteY6" fmla="*/ 254975 h 254975"/>
              <a:gd name="connsiteX7" fmla="*/ 18000 w 1440000"/>
              <a:gd name="connsiteY7" fmla="*/ 254975 h 254975"/>
              <a:gd name="connsiteX8" fmla="*/ 0 w 1440000"/>
              <a:gd name="connsiteY8" fmla="*/ 236975 h 254975"/>
              <a:gd name="connsiteX9" fmla="*/ 18000 w 1440000"/>
              <a:gd name="connsiteY9" fmla="*/ 218975 h 254975"/>
              <a:gd name="connsiteX10" fmla="*/ 660318 w 1440000"/>
              <a:gd name="connsiteY10" fmla="*/ 218975 h 254975"/>
              <a:gd name="connsiteX11" fmla="*/ 636070 w 1440000"/>
              <a:gd name="connsiteY11" fmla="*/ 202627 h 254975"/>
              <a:gd name="connsiteX12" fmla="*/ 601305 w 1440000"/>
              <a:gd name="connsiteY12" fmla="*/ 118696 h 254975"/>
              <a:gd name="connsiteX13" fmla="*/ 720001 w 1440000"/>
              <a:gd name="connsiteY13" fmla="*/ 0 h 25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40000" h="254975">
                <a:moveTo>
                  <a:pt x="720001" y="0"/>
                </a:moveTo>
                <a:cubicBezTo>
                  <a:pt x="785555" y="0"/>
                  <a:pt x="838697" y="53142"/>
                  <a:pt x="838697" y="118696"/>
                </a:cubicBezTo>
                <a:cubicBezTo>
                  <a:pt x="838697" y="151473"/>
                  <a:pt x="825412" y="181147"/>
                  <a:pt x="803932" y="202627"/>
                </a:cubicBezTo>
                <a:lnTo>
                  <a:pt x="779684" y="218975"/>
                </a:lnTo>
                <a:lnTo>
                  <a:pt x="1422000" y="218975"/>
                </a:lnTo>
                <a:cubicBezTo>
                  <a:pt x="1431941" y="218975"/>
                  <a:pt x="1440000" y="227034"/>
                  <a:pt x="1440000" y="236975"/>
                </a:cubicBezTo>
                <a:cubicBezTo>
                  <a:pt x="1440000" y="246916"/>
                  <a:pt x="1431941" y="254975"/>
                  <a:pt x="1422000" y="254975"/>
                </a:cubicBezTo>
                <a:lnTo>
                  <a:pt x="18000" y="254975"/>
                </a:lnTo>
                <a:cubicBezTo>
                  <a:pt x="8059" y="254975"/>
                  <a:pt x="0" y="246916"/>
                  <a:pt x="0" y="236975"/>
                </a:cubicBezTo>
                <a:cubicBezTo>
                  <a:pt x="0" y="227034"/>
                  <a:pt x="8059" y="218975"/>
                  <a:pt x="18000" y="218975"/>
                </a:cubicBezTo>
                <a:lnTo>
                  <a:pt x="660318" y="218975"/>
                </a:lnTo>
                <a:lnTo>
                  <a:pt x="636070" y="202627"/>
                </a:lnTo>
                <a:cubicBezTo>
                  <a:pt x="614591" y="181147"/>
                  <a:pt x="601305" y="151473"/>
                  <a:pt x="601305" y="118696"/>
                </a:cubicBezTo>
                <a:cubicBezTo>
                  <a:pt x="601305" y="53142"/>
                  <a:pt x="654447" y="0"/>
                  <a:pt x="720001" y="0"/>
                </a:cubicBezTo>
                <a:close/>
              </a:path>
            </a:pathLst>
          </a:custGeom>
          <a:solidFill>
            <a:srgbClr val="FF999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80000"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</a:endParaRPr>
          </a:p>
        </p:txBody>
      </p:sp>
      <p:sp>
        <p:nvSpPr>
          <p:cNvPr id="10" name="MH_Other_2">
            <a:extLst>
              <a:ext uri="{FF2B5EF4-FFF2-40B4-BE49-F238E27FC236}">
                <a16:creationId xmlns="" xmlns:a16="http://schemas.microsoft.com/office/drawing/2014/main" id="{3744BDB5-A6EC-4F89-8443-1BD8421F164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209660" y="3575244"/>
            <a:ext cx="1767696" cy="313184"/>
          </a:xfrm>
          <a:custGeom>
            <a:avLst/>
            <a:gdLst>
              <a:gd name="connsiteX0" fmla="*/ 720001 w 1440000"/>
              <a:gd name="connsiteY0" fmla="*/ 0 h 254975"/>
              <a:gd name="connsiteX1" fmla="*/ 838697 w 1440000"/>
              <a:gd name="connsiteY1" fmla="*/ 118696 h 254975"/>
              <a:gd name="connsiteX2" fmla="*/ 803932 w 1440000"/>
              <a:gd name="connsiteY2" fmla="*/ 202627 h 254975"/>
              <a:gd name="connsiteX3" fmla="*/ 779684 w 1440000"/>
              <a:gd name="connsiteY3" fmla="*/ 218975 h 254975"/>
              <a:gd name="connsiteX4" fmla="*/ 1422000 w 1440000"/>
              <a:gd name="connsiteY4" fmla="*/ 218975 h 254975"/>
              <a:gd name="connsiteX5" fmla="*/ 1440000 w 1440000"/>
              <a:gd name="connsiteY5" fmla="*/ 236975 h 254975"/>
              <a:gd name="connsiteX6" fmla="*/ 1422000 w 1440000"/>
              <a:gd name="connsiteY6" fmla="*/ 254975 h 254975"/>
              <a:gd name="connsiteX7" fmla="*/ 18000 w 1440000"/>
              <a:gd name="connsiteY7" fmla="*/ 254975 h 254975"/>
              <a:gd name="connsiteX8" fmla="*/ 0 w 1440000"/>
              <a:gd name="connsiteY8" fmla="*/ 236975 h 254975"/>
              <a:gd name="connsiteX9" fmla="*/ 18000 w 1440000"/>
              <a:gd name="connsiteY9" fmla="*/ 218975 h 254975"/>
              <a:gd name="connsiteX10" fmla="*/ 660318 w 1440000"/>
              <a:gd name="connsiteY10" fmla="*/ 218975 h 254975"/>
              <a:gd name="connsiteX11" fmla="*/ 636070 w 1440000"/>
              <a:gd name="connsiteY11" fmla="*/ 202627 h 254975"/>
              <a:gd name="connsiteX12" fmla="*/ 601305 w 1440000"/>
              <a:gd name="connsiteY12" fmla="*/ 118696 h 254975"/>
              <a:gd name="connsiteX13" fmla="*/ 720001 w 1440000"/>
              <a:gd name="connsiteY13" fmla="*/ 0 h 25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40000" h="254975">
                <a:moveTo>
                  <a:pt x="720001" y="0"/>
                </a:moveTo>
                <a:cubicBezTo>
                  <a:pt x="785555" y="0"/>
                  <a:pt x="838697" y="53142"/>
                  <a:pt x="838697" y="118696"/>
                </a:cubicBezTo>
                <a:cubicBezTo>
                  <a:pt x="838697" y="151473"/>
                  <a:pt x="825412" y="181147"/>
                  <a:pt x="803932" y="202627"/>
                </a:cubicBezTo>
                <a:lnTo>
                  <a:pt x="779684" y="218975"/>
                </a:lnTo>
                <a:lnTo>
                  <a:pt x="1422000" y="218975"/>
                </a:lnTo>
                <a:cubicBezTo>
                  <a:pt x="1431941" y="218975"/>
                  <a:pt x="1440000" y="227034"/>
                  <a:pt x="1440000" y="236975"/>
                </a:cubicBezTo>
                <a:cubicBezTo>
                  <a:pt x="1440000" y="246916"/>
                  <a:pt x="1431941" y="254975"/>
                  <a:pt x="1422000" y="254975"/>
                </a:cubicBezTo>
                <a:lnTo>
                  <a:pt x="18000" y="254975"/>
                </a:lnTo>
                <a:cubicBezTo>
                  <a:pt x="8059" y="254975"/>
                  <a:pt x="0" y="246916"/>
                  <a:pt x="0" y="236975"/>
                </a:cubicBezTo>
                <a:cubicBezTo>
                  <a:pt x="0" y="227034"/>
                  <a:pt x="8059" y="218975"/>
                  <a:pt x="18000" y="218975"/>
                </a:cubicBezTo>
                <a:lnTo>
                  <a:pt x="660318" y="218975"/>
                </a:lnTo>
                <a:lnTo>
                  <a:pt x="636070" y="202627"/>
                </a:lnTo>
                <a:cubicBezTo>
                  <a:pt x="614591" y="181147"/>
                  <a:pt x="601305" y="151473"/>
                  <a:pt x="601305" y="118696"/>
                </a:cubicBezTo>
                <a:cubicBezTo>
                  <a:pt x="601305" y="53142"/>
                  <a:pt x="654447" y="0"/>
                  <a:pt x="720001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80000"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</a:endParaRPr>
          </a:p>
        </p:txBody>
      </p:sp>
      <p:sp>
        <p:nvSpPr>
          <p:cNvPr id="13" name="MH_Other_3">
            <a:extLst>
              <a:ext uri="{FF2B5EF4-FFF2-40B4-BE49-F238E27FC236}">
                <a16:creationId xmlns="" xmlns:a16="http://schemas.microsoft.com/office/drawing/2014/main" id="{7353D891-15E1-42B8-A11C-E59270211FE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983023" y="3575244"/>
            <a:ext cx="1766458" cy="313184"/>
          </a:xfrm>
          <a:custGeom>
            <a:avLst/>
            <a:gdLst>
              <a:gd name="connsiteX0" fmla="*/ 720001 w 1440000"/>
              <a:gd name="connsiteY0" fmla="*/ 0 h 254975"/>
              <a:gd name="connsiteX1" fmla="*/ 838697 w 1440000"/>
              <a:gd name="connsiteY1" fmla="*/ 118696 h 254975"/>
              <a:gd name="connsiteX2" fmla="*/ 803932 w 1440000"/>
              <a:gd name="connsiteY2" fmla="*/ 202627 h 254975"/>
              <a:gd name="connsiteX3" fmla="*/ 779684 w 1440000"/>
              <a:gd name="connsiteY3" fmla="*/ 218975 h 254975"/>
              <a:gd name="connsiteX4" fmla="*/ 1422000 w 1440000"/>
              <a:gd name="connsiteY4" fmla="*/ 218975 h 254975"/>
              <a:gd name="connsiteX5" fmla="*/ 1440000 w 1440000"/>
              <a:gd name="connsiteY5" fmla="*/ 236975 h 254975"/>
              <a:gd name="connsiteX6" fmla="*/ 1422000 w 1440000"/>
              <a:gd name="connsiteY6" fmla="*/ 254975 h 254975"/>
              <a:gd name="connsiteX7" fmla="*/ 18000 w 1440000"/>
              <a:gd name="connsiteY7" fmla="*/ 254975 h 254975"/>
              <a:gd name="connsiteX8" fmla="*/ 0 w 1440000"/>
              <a:gd name="connsiteY8" fmla="*/ 236975 h 254975"/>
              <a:gd name="connsiteX9" fmla="*/ 18000 w 1440000"/>
              <a:gd name="connsiteY9" fmla="*/ 218975 h 254975"/>
              <a:gd name="connsiteX10" fmla="*/ 660318 w 1440000"/>
              <a:gd name="connsiteY10" fmla="*/ 218975 h 254975"/>
              <a:gd name="connsiteX11" fmla="*/ 636070 w 1440000"/>
              <a:gd name="connsiteY11" fmla="*/ 202627 h 254975"/>
              <a:gd name="connsiteX12" fmla="*/ 601305 w 1440000"/>
              <a:gd name="connsiteY12" fmla="*/ 118696 h 254975"/>
              <a:gd name="connsiteX13" fmla="*/ 720001 w 1440000"/>
              <a:gd name="connsiteY13" fmla="*/ 0 h 25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40000" h="254975">
                <a:moveTo>
                  <a:pt x="720001" y="0"/>
                </a:moveTo>
                <a:cubicBezTo>
                  <a:pt x="785555" y="0"/>
                  <a:pt x="838697" y="53142"/>
                  <a:pt x="838697" y="118696"/>
                </a:cubicBezTo>
                <a:cubicBezTo>
                  <a:pt x="838697" y="151473"/>
                  <a:pt x="825412" y="181147"/>
                  <a:pt x="803932" y="202627"/>
                </a:cubicBezTo>
                <a:lnTo>
                  <a:pt x="779684" y="218975"/>
                </a:lnTo>
                <a:lnTo>
                  <a:pt x="1422000" y="218975"/>
                </a:lnTo>
                <a:cubicBezTo>
                  <a:pt x="1431941" y="218975"/>
                  <a:pt x="1440000" y="227034"/>
                  <a:pt x="1440000" y="236975"/>
                </a:cubicBezTo>
                <a:cubicBezTo>
                  <a:pt x="1440000" y="246916"/>
                  <a:pt x="1431941" y="254975"/>
                  <a:pt x="1422000" y="254975"/>
                </a:cubicBezTo>
                <a:lnTo>
                  <a:pt x="18000" y="254975"/>
                </a:lnTo>
                <a:cubicBezTo>
                  <a:pt x="8059" y="254975"/>
                  <a:pt x="0" y="246916"/>
                  <a:pt x="0" y="236975"/>
                </a:cubicBezTo>
                <a:cubicBezTo>
                  <a:pt x="0" y="227034"/>
                  <a:pt x="8059" y="218975"/>
                  <a:pt x="18000" y="218975"/>
                </a:cubicBezTo>
                <a:lnTo>
                  <a:pt x="660318" y="218975"/>
                </a:lnTo>
                <a:lnTo>
                  <a:pt x="636070" y="202627"/>
                </a:lnTo>
                <a:cubicBezTo>
                  <a:pt x="614591" y="181147"/>
                  <a:pt x="601305" y="151473"/>
                  <a:pt x="601305" y="118696"/>
                </a:cubicBezTo>
                <a:cubicBezTo>
                  <a:pt x="601305" y="53142"/>
                  <a:pt x="654447" y="0"/>
                  <a:pt x="720001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80000"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E77CDACE-21B1-468C-98DA-625D515A0CA9}"/>
              </a:ext>
            </a:extLst>
          </p:cNvPr>
          <p:cNvSpPr/>
          <p:nvPr/>
        </p:nvSpPr>
        <p:spPr>
          <a:xfrm>
            <a:off x="2334755" y="3946674"/>
            <a:ext cx="2014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B3A19086-62FD-4C88-B22F-8089BCC8D551}"/>
              </a:ext>
            </a:extLst>
          </p:cNvPr>
          <p:cNvSpPr/>
          <p:nvPr/>
        </p:nvSpPr>
        <p:spPr>
          <a:xfrm>
            <a:off x="5088998" y="3946674"/>
            <a:ext cx="2014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0E9484E3-C00B-4135-9147-4AC65C753FBC}"/>
              </a:ext>
            </a:extLst>
          </p:cNvPr>
          <p:cNvSpPr/>
          <p:nvPr/>
        </p:nvSpPr>
        <p:spPr>
          <a:xfrm>
            <a:off x="7861608" y="3968459"/>
            <a:ext cx="2014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C983E5A2-B125-4DCA-A781-83D412BD2B9F}"/>
              </a:ext>
            </a:extLst>
          </p:cNvPr>
          <p:cNvSpPr txBox="1"/>
          <p:nvPr/>
        </p:nvSpPr>
        <p:spPr>
          <a:xfrm>
            <a:off x="1568807" y="498542"/>
            <a:ext cx="6261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板书设计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Blackboard writing design</a:t>
            </a:r>
          </a:p>
        </p:txBody>
      </p:sp>
    </p:spTree>
    <p:extLst>
      <p:ext uri="{BB962C8B-B14F-4D97-AF65-F5344CB8AC3E}">
        <p14:creationId xmlns:p14="http://schemas.microsoft.com/office/powerpoint/2010/main" val="160865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48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98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48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98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66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666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666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19" grpId="0"/>
      <p:bldP spid="20" grpId="0"/>
      <p:bldP spid="21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C888518-A44F-4A27-AD82-3FC6A0240230}"/>
              </a:ext>
            </a:extLst>
          </p:cNvPr>
          <p:cNvGrpSpPr/>
          <p:nvPr/>
        </p:nvGrpSpPr>
        <p:grpSpPr>
          <a:xfrm>
            <a:off x="2587764" y="2404886"/>
            <a:ext cx="1500063" cy="1500063"/>
            <a:chOff x="2587764" y="2404886"/>
            <a:chExt cx="1500063" cy="1500063"/>
          </a:xfrm>
        </p:grpSpPr>
        <p:sp>
          <p:nvSpPr>
            <p:cNvPr id="27" name="MH_Other_1">
              <a:extLst>
                <a:ext uri="{FF2B5EF4-FFF2-40B4-BE49-F238E27FC236}">
                  <a16:creationId xmlns="" xmlns:a16="http://schemas.microsoft.com/office/drawing/2014/main" id="{CB305838-A183-4753-9E9E-71BC34FE8A87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2587764" y="2404886"/>
              <a:ext cx="1500063" cy="1500063"/>
            </a:xfrm>
            <a:prstGeom prst="ellipse">
              <a:avLst/>
            </a:prstGeom>
            <a:noFill/>
            <a:ln w="76200" cap="flat" cmpd="sng" algn="ctr">
              <a:solidFill>
                <a:srgbClr val="FF9999"/>
              </a:solidFill>
              <a:prstDash val="solid"/>
            </a:ln>
            <a:effectLst/>
          </p:spPr>
          <p:txBody>
            <a:bodyPr tIns="108000" bIns="540000" rtlCol="0" anchor="ctr"/>
            <a:lstStyle/>
            <a:p>
              <a:pPr algn="ctr">
                <a:defRPr/>
              </a:pPr>
              <a:r>
                <a:rPr lang="en-US" sz="8000" kern="0" dirty="0">
                  <a:solidFill>
                    <a:srgbClr val="FF9999"/>
                  </a:solidFill>
                  <a:latin typeface="Snap ITC" panose="04040A07060A02020202" pitchFamily="82" charset="0"/>
                </a:rPr>
                <a:t>A</a:t>
              </a:r>
            </a:p>
          </p:txBody>
        </p:sp>
        <p:sp>
          <p:nvSpPr>
            <p:cNvPr id="29" name="MH_SubTitle_1">
              <a:extLst>
                <a:ext uri="{FF2B5EF4-FFF2-40B4-BE49-F238E27FC236}">
                  <a16:creationId xmlns="" xmlns:a16="http://schemas.microsoft.com/office/drawing/2014/main" id="{77831FFA-00D0-4267-91AA-8A76952A801D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2595161" y="3248507"/>
              <a:ext cx="1489307" cy="642108"/>
            </a:xfrm>
            <a:custGeom>
              <a:avLst/>
              <a:gdLst/>
              <a:ahLst/>
              <a:cxnLst/>
              <a:rect l="l" t="t" r="r" b="b"/>
              <a:pathLst>
                <a:path w="2502636" h="1116124">
                  <a:moveTo>
                    <a:pt x="0" y="0"/>
                  </a:moveTo>
                  <a:lnTo>
                    <a:pt x="2502636" y="0"/>
                  </a:lnTo>
                  <a:cubicBezTo>
                    <a:pt x="2431811" y="628176"/>
                    <a:pt x="1898548" y="1116124"/>
                    <a:pt x="1251318" y="1116124"/>
                  </a:cubicBezTo>
                  <a:cubicBezTo>
                    <a:pt x="604088" y="1116124"/>
                    <a:pt x="70825" y="628176"/>
                    <a:pt x="0" y="0"/>
                  </a:cubicBezTo>
                  <a:close/>
                </a:path>
              </a:pathLst>
            </a:custGeom>
            <a:solidFill>
              <a:srgbClr val="FF9999"/>
            </a:solidFill>
            <a:ln w="25400" cap="flat" cmpd="sng" algn="ctr">
              <a:solidFill>
                <a:srgbClr val="FF9999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kern="0" dirty="0">
                  <a:solidFill>
                    <a:srgbClr val="FFFFFF"/>
                  </a:solidFill>
                  <a:latin typeface="+mn-ea"/>
                  <a:cs typeface="Arial" pitchFamily="34" charset="0"/>
                </a:rPr>
                <a:t>添加文本</a:t>
              </a:r>
              <a:endParaRPr lang="en-US" altLang="zh-CN" kern="0" dirty="0">
                <a:solidFill>
                  <a:srgbClr val="FFFFFF"/>
                </a:solidFill>
                <a:latin typeface="+mn-ea"/>
                <a:cs typeface="Arial" pitchFamily="34" charset="0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4D098D36-50AD-45A2-96FC-796D356EA541}"/>
              </a:ext>
            </a:extLst>
          </p:cNvPr>
          <p:cNvGrpSpPr/>
          <p:nvPr/>
        </p:nvGrpSpPr>
        <p:grpSpPr>
          <a:xfrm>
            <a:off x="8104173" y="2404886"/>
            <a:ext cx="1500063" cy="1500063"/>
            <a:chOff x="8104173" y="2404886"/>
            <a:chExt cx="1500063" cy="1500063"/>
          </a:xfrm>
        </p:grpSpPr>
        <p:sp>
          <p:nvSpPr>
            <p:cNvPr id="34" name="MH_Other_4">
              <a:extLst>
                <a:ext uri="{FF2B5EF4-FFF2-40B4-BE49-F238E27FC236}">
                  <a16:creationId xmlns="" xmlns:a16="http://schemas.microsoft.com/office/drawing/2014/main" id="{2B633216-80C9-4882-BF1E-C74BD108E012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8104173" y="2404886"/>
              <a:ext cx="1500063" cy="1500063"/>
            </a:xfrm>
            <a:prstGeom prst="ellipse">
              <a:avLst/>
            </a:prstGeom>
            <a:noFill/>
            <a:ln w="762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tIns="108000" bIns="540000" rtlCol="0" anchor="ctr"/>
            <a:lstStyle/>
            <a:p>
              <a:pPr algn="ctr">
                <a:defRPr/>
              </a:pPr>
              <a:r>
                <a:rPr lang="en-US" sz="8000" kern="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Snap ITC" panose="04040A07060A02020202" pitchFamily="82" charset="0"/>
                </a:rPr>
                <a:t>D</a:t>
              </a:r>
            </a:p>
          </p:txBody>
        </p:sp>
        <p:sp>
          <p:nvSpPr>
            <p:cNvPr id="35" name="MH_SubTitle_4">
              <a:extLst>
                <a:ext uri="{FF2B5EF4-FFF2-40B4-BE49-F238E27FC236}">
                  <a16:creationId xmlns="" xmlns:a16="http://schemas.microsoft.com/office/drawing/2014/main" id="{691BD48A-8720-4E30-B987-54DC9B201899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111571" y="3248507"/>
              <a:ext cx="1489307" cy="642108"/>
            </a:xfrm>
            <a:custGeom>
              <a:avLst/>
              <a:gdLst/>
              <a:ahLst/>
              <a:cxnLst/>
              <a:rect l="l" t="t" r="r" b="b"/>
              <a:pathLst>
                <a:path w="2502636" h="1116124">
                  <a:moveTo>
                    <a:pt x="0" y="0"/>
                  </a:moveTo>
                  <a:lnTo>
                    <a:pt x="2502636" y="0"/>
                  </a:lnTo>
                  <a:cubicBezTo>
                    <a:pt x="2431811" y="628176"/>
                    <a:pt x="1898548" y="1116124"/>
                    <a:pt x="1251318" y="1116124"/>
                  </a:cubicBezTo>
                  <a:cubicBezTo>
                    <a:pt x="604088" y="1116124"/>
                    <a:pt x="70825" y="628176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254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kern="0" dirty="0">
                  <a:solidFill>
                    <a:srgbClr val="FFFFFF"/>
                  </a:solidFill>
                  <a:latin typeface="+mn-ea"/>
                  <a:cs typeface="Arial" pitchFamily="34" charset="0"/>
                </a:rPr>
                <a:t>添加文本</a:t>
              </a:r>
              <a:endParaRPr lang="en-US" altLang="zh-CN" kern="0" dirty="0">
                <a:solidFill>
                  <a:srgbClr val="FFFFFF"/>
                </a:solidFill>
                <a:latin typeface="+mn-ea"/>
                <a:cs typeface="Arial" pitchFamily="34" charset="0"/>
              </a:endParaRP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39E230F6-8053-40BF-A40B-6145DB1BF678}"/>
              </a:ext>
            </a:extLst>
          </p:cNvPr>
          <p:cNvSpPr/>
          <p:nvPr/>
        </p:nvSpPr>
        <p:spPr>
          <a:xfrm>
            <a:off x="2587764" y="4134071"/>
            <a:ext cx="16078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5A4A2172-B106-4F9C-B4FD-CF6E801278BD}"/>
              </a:ext>
            </a:extLst>
          </p:cNvPr>
          <p:cNvGrpSpPr/>
          <p:nvPr/>
        </p:nvGrpSpPr>
        <p:grpSpPr>
          <a:xfrm>
            <a:off x="4424196" y="2404886"/>
            <a:ext cx="1514575" cy="1500063"/>
            <a:chOff x="4424196" y="2404886"/>
            <a:chExt cx="1514575" cy="1500063"/>
          </a:xfrm>
        </p:grpSpPr>
        <p:sp>
          <p:nvSpPr>
            <p:cNvPr id="30" name="MH_Other_2">
              <a:extLst>
                <a:ext uri="{FF2B5EF4-FFF2-40B4-BE49-F238E27FC236}">
                  <a16:creationId xmlns="" xmlns:a16="http://schemas.microsoft.com/office/drawing/2014/main" id="{E8223B32-108E-4637-8B1B-9282FBDAAD14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4424196" y="2404886"/>
              <a:ext cx="1500063" cy="1500063"/>
            </a:xfrm>
            <a:prstGeom prst="ellipse">
              <a:avLst/>
            </a:prstGeom>
            <a:noFill/>
            <a:ln w="762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tIns="108000" bIns="540000" rtlCol="0" anchor="ctr"/>
            <a:lstStyle/>
            <a:p>
              <a:pPr algn="ctr">
                <a:defRPr/>
              </a:pPr>
              <a:r>
                <a:rPr lang="en-US" sz="8000" kern="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Snap ITC" panose="04040A07060A02020202" pitchFamily="82" charset="0"/>
                </a:rPr>
                <a:t>B</a:t>
              </a:r>
            </a:p>
          </p:txBody>
        </p:sp>
        <p:sp>
          <p:nvSpPr>
            <p:cNvPr id="31" name="MH_SubTitle_2">
              <a:extLst>
                <a:ext uri="{FF2B5EF4-FFF2-40B4-BE49-F238E27FC236}">
                  <a16:creationId xmlns="" xmlns:a16="http://schemas.microsoft.com/office/drawing/2014/main" id="{FF5BE3D3-0264-44B4-9D01-27D5428FB46F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424196" y="3248507"/>
              <a:ext cx="1514575" cy="642108"/>
            </a:xfrm>
            <a:custGeom>
              <a:avLst/>
              <a:gdLst/>
              <a:ahLst/>
              <a:cxnLst/>
              <a:rect l="l" t="t" r="r" b="b"/>
              <a:pathLst>
                <a:path w="2502636" h="1116124">
                  <a:moveTo>
                    <a:pt x="0" y="0"/>
                  </a:moveTo>
                  <a:lnTo>
                    <a:pt x="2502636" y="0"/>
                  </a:lnTo>
                  <a:cubicBezTo>
                    <a:pt x="2431811" y="628176"/>
                    <a:pt x="1898548" y="1116124"/>
                    <a:pt x="1251318" y="1116124"/>
                  </a:cubicBezTo>
                  <a:cubicBezTo>
                    <a:pt x="604088" y="1116124"/>
                    <a:pt x="70825" y="628176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254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kern="0" dirty="0">
                  <a:solidFill>
                    <a:srgbClr val="FFFFFF"/>
                  </a:solidFill>
                  <a:latin typeface="+mn-ea"/>
                  <a:cs typeface="Arial" pitchFamily="34" charset="0"/>
                </a:rPr>
                <a:t>添加文本</a:t>
              </a:r>
              <a:endParaRPr lang="en-US" altLang="zh-CN" kern="0" dirty="0">
                <a:solidFill>
                  <a:srgbClr val="FFFFFF"/>
                </a:solidFill>
                <a:latin typeface="+mn-ea"/>
                <a:cs typeface="Arial" pitchFamily="34" charset="0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B55E24F1-FB52-4A6C-8F8E-913B9800F0F4}"/>
              </a:ext>
            </a:extLst>
          </p:cNvPr>
          <p:cNvGrpSpPr/>
          <p:nvPr/>
        </p:nvGrpSpPr>
        <p:grpSpPr>
          <a:xfrm>
            <a:off x="6260627" y="2404886"/>
            <a:ext cx="1500063" cy="1500063"/>
            <a:chOff x="6260627" y="2404886"/>
            <a:chExt cx="1500063" cy="1500063"/>
          </a:xfrm>
        </p:grpSpPr>
        <p:sp>
          <p:nvSpPr>
            <p:cNvPr id="32" name="MH_Other_3">
              <a:extLst>
                <a:ext uri="{FF2B5EF4-FFF2-40B4-BE49-F238E27FC236}">
                  <a16:creationId xmlns="" xmlns:a16="http://schemas.microsoft.com/office/drawing/2014/main" id="{7713C930-EF6E-43C8-B2CF-B4D2EEDB3E89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6260627" y="2404886"/>
              <a:ext cx="1500063" cy="1500063"/>
            </a:xfrm>
            <a:prstGeom prst="ellipse">
              <a:avLst/>
            </a:prstGeom>
            <a:noFill/>
            <a:ln w="76200" cap="flat" cmpd="sng" algn="ctr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tIns="108000" bIns="540000" rtlCol="0" anchor="ctr"/>
            <a:lstStyle/>
            <a:p>
              <a:pPr algn="ctr">
                <a:defRPr/>
              </a:pPr>
              <a:r>
                <a:rPr lang="en-US" sz="8000" kern="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Snap ITC" panose="04040A07060A02020202" pitchFamily="82" charset="0"/>
                </a:rPr>
                <a:t>C</a:t>
              </a:r>
            </a:p>
          </p:txBody>
        </p:sp>
        <p:sp>
          <p:nvSpPr>
            <p:cNvPr id="33" name="MH_SubTitle_3">
              <a:extLst>
                <a:ext uri="{FF2B5EF4-FFF2-40B4-BE49-F238E27FC236}">
                  <a16:creationId xmlns="" xmlns:a16="http://schemas.microsoft.com/office/drawing/2014/main" id="{85A5B646-2488-45C2-821B-A540761F8698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6268023" y="3248507"/>
              <a:ext cx="1489307" cy="642108"/>
            </a:xfrm>
            <a:custGeom>
              <a:avLst/>
              <a:gdLst/>
              <a:ahLst/>
              <a:cxnLst/>
              <a:rect l="l" t="t" r="r" b="b"/>
              <a:pathLst>
                <a:path w="2502636" h="1116124">
                  <a:moveTo>
                    <a:pt x="0" y="0"/>
                  </a:moveTo>
                  <a:lnTo>
                    <a:pt x="2502636" y="0"/>
                  </a:lnTo>
                  <a:cubicBezTo>
                    <a:pt x="2431811" y="628176"/>
                    <a:pt x="1898548" y="1116124"/>
                    <a:pt x="1251318" y="1116124"/>
                  </a:cubicBezTo>
                  <a:cubicBezTo>
                    <a:pt x="604088" y="1116124"/>
                    <a:pt x="70825" y="628176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25400" cap="flat" cmpd="sng" algn="ctr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kern="0" dirty="0">
                  <a:solidFill>
                    <a:srgbClr val="FFFFFF"/>
                  </a:solidFill>
                  <a:latin typeface="+mn-ea"/>
                  <a:cs typeface="Arial" pitchFamily="34" charset="0"/>
                </a:rPr>
                <a:t>添加文本</a:t>
              </a:r>
              <a:endParaRPr lang="en-US" altLang="zh-CN" kern="0" dirty="0">
                <a:solidFill>
                  <a:srgbClr val="FFFFFF"/>
                </a:solidFill>
                <a:latin typeface="+mn-ea"/>
                <a:cs typeface="Arial" pitchFamily="34" charset="0"/>
              </a:endParaRP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7B0F867B-996E-4B16-91F3-7E5D176F9DA6}"/>
              </a:ext>
            </a:extLst>
          </p:cNvPr>
          <p:cNvSpPr/>
          <p:nvPr/>
        </p:nvSpPr>
        <p:spPr>
          <a:xfrm>
            <a:off x="4488157" y="4134071"/>
            <a:ext cx="16078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5E854B21-7DC5-4C44-A286-E980A8F7B32F}"/>
              </a:ext>
            </a:extLst>
          </p:cNvPr>
          <p:cNvSpPr/>
          <p:nvPr/>
        </p:nvSpPr>
        <p:spPr>
          <a:xfrm>
            <a:off x="6268023" y="4134071"/>
            <a:ext cx="16078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FDBE94E2-AB82-43C4-9EFD-D091C5CD0E7B}"/>
              </a:ext>
            </a:extLst>
          </p:cNvPr>
          <p:cNvSpPr/>
          <p:nvPr/>
        </p:nvSpPr>
        <p:spPr>
          <a:xfrm>
            <a:off x="8111571" y="4134071"/>
            <a:ext cx="16078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D8F7148C-1860-4741-8735-6CE3AEF50693}"/>
              </a:ext>
            </a:extLst>
          </p:cNvPr>
          <p:cNvSpPr txBox="1"/>
          <p:nvPr/>
        </p:nvSpPr>
        <p:spPr>
          <a:xfrm>
            <a:off x="1568807" y="498542"/>
            <a:ext cx="6261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板书设计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Blackboard writing design</a:t>
            </a:r>
          </a:p>
        </p:txBody>
      </p:sp>
    </p:spTree>
    <p:extLst>
      <p:ext uri="{BB962C8B-B14F-4D97-AF65-F5344CB8AC3E}">
        <p14:creationId xmlns:p14="http://schemas.microsoft.com/office/powerpoint/2010/main" val="295807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48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48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5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48"/>
                            </p:stCondLst>
                            <p:childTnLst>
                              <p:par>
                                <p:cTn id="4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48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5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48"/>
                            </p:stCondLst>
                            <p:childTnLst>
                              <p:par>
                                <p:cTn id="6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748"/>
                            </p:stCondLst>
                            <p:childTnLst>
                              <p:par>
                                <p:cTn id="7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48"/>
                            </p:stCondLst>
                            <p:childTnLst>
                              <p:par>
                                <p:cTn id="8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748"/>
                            </p:stCondLst>
                            <p:childTnLst>
                              <p:par>
                                <p:cTn id="9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5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6" grpId="0"/>
      <p:bldP spid="37" grpId="0"/>
      <p:bldP spid="38" grpId="0"/>
      <p:bldP spid="4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7BDBAA9D-01A4-435D-B9F5-78CDCCCD8027}"/>
              </a:ext>
            </a:extLst>
          </p:cNvPr>
          <p:cNvGrpSpPr/>
          <p:nvPr/>
        </p:nvGrpSpPr>
        <p:grpSpPr>
          <a:xfrm>
            <a:off x="2490111" y="2235200"/>
            <a:ext cx="7211778" cy="2984499"/>
            <a:chOff x="2490111" y="2235200"/>
            <a:chExt cx="7211778" cy="2984499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00A3E9E-3A03-4403-B576-F1026708A00C}"/>
                </a:ext>
              </a:extLst>
            </p:cNvPr>
            <p:cNvGrpSpPr/>
            <p:nvPr/>
          </p:nvGrpSpPr>
          <p:grpSpPr>
            <a:xfrm>
              <a:off x="2490111" y="2235200"/>
              <a:ext cx="7211778" cy="2984499"/>
              <a:chOff x="2490111" y="2235200"/>
              <a:chExt cx="7211778" cy="2984499"/>
            </a:xfrm>
          </p:grpSpPr>
          <p:sp>
            <p:nvSpPr>
              <p:cNvPr id="6" name="MH_SubTitle_1">
                <a:extLst>
                  <a:ext uri="{FF2B5EF4-FFF2-40B4-BE49-F238E27FC236}">
                    <a16:creationId xmlns="" xmlns:a16="http://schemas.microsoft.com/office/drawing/2014/main" id="{73BEC476-DA5D-4672-A425-C2DBB15156F3}"/>
                  </a:ext>
                </a:extLst>
              </p:cNvPr>
              <p:cNvSpPr/>
              <p:nvPr>
                <p:custDataLst>
                  <p:tags r:id="rId15"/>
                </p:custDataLst>
              </p:nvPr>
            </p:nvSpPr>
            <p:spPr>
              <a:xfrm>
                <a:off x="2490111" y="2235200"/>
                <a:ext cx="3543749" cy="2984499"/>
              </a:xfrm>
              <a:prstGeom prst="roundRect">
                <a:avLst>
                  <a:gd name="adj" fmla="val 3149"/>
                </a:avLst>
              </a:prstGeom>
              <a:solidFill>
                <a:srgbClr val="FFFFFF"/>
              </a:solidFill>
              <a:ln>
                <a:solidFill>
                  <a:srgbClr val="C2C2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tIns="90000" rIns="648000" bIns="90000" anchor="ctr">
                <a:norm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endParaRPr lang="zh-CN" altLang="en-US" sz="1400" dirty="0">
                  <a:solidFill>
                    <a:srgbClr val="333333"/>
                  </a:solidFill>
                </a:endParaRPr>
              </a:p>
            </p:txBody>
          </p:sp>
          <p:sp>
            <p:nvSpPr>
              <p:cNvPr id="7" name="MH_SubTitle_2">
                <a:extLst>
                  <a:ext uri="{FF2B5EF4-FFF2-40B4-BE49-F238E27FC236}">
                    <a16:creationId xmlns="" xmlns:a16="http://schemas.microsoft.com/office/drawing/2014/main" id="{378B0E5B-1F6D-45D0-BE97-B3ECA59E049C}"/>
                  </a:ext>
                </a:extLst>
              </p:cNvPr>
              <p:cNvSpPr/>
              <p:nvPr>
                <p:custDataLst>
                  <p:tags r:id="rId16"/>
                </p:custDataLst>
              </p:nvPr>
            </p:nvSpPr>
            <p:spPr>
              <a:xfrm>
                <a:off x="6158139" y="2235200"/>
                <a:ext cx="3543750" cy="2984499"/>
              </a:xfrm>
              <a:prstGeom prst="roundRect">
                <a:avLst>
                  <a:gd name="adj" fmla="val 3149"/>
                </a:avLst>
              </a:prstGeom>
              <a:solidFill>
                <a:srgbClr val="FFFFFF"/>
              </a:solidFill>
              <a:ln>
                <a:solidFill>
                  <a:srgbClr val="C2C2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48000" tIns="90000" rIns="90000" bIns="90000" anchor="ctr">
                <a:norm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endParaRPr lang="en-US" altLang="zh-CN" sz="1400" dirty="0">
                  <a:solidFill>
                    <a:srgbClr val="333333"/>
                  </a:solidFill>
                </a:endParaRPr>
              </a:p>
            </p:txBody>
          </p:sp>
        </p:grpSp>
        <p:sp>
          <p:nvSpPr>
            <p:cNvPr id="10" name="MH_Other_2">
              <a:extLst>
                <a:ext uri="{FF2B5EF4-FFF2-40B4-BE49-F238E27FC236}">
                  <a16:creationId xmlns="" xmlns:a16="http://schemas.microsoft.com/office/drawing/2014/main" id="{5AF1DB49-8E95-432E-B988-54DB4297C7F9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6192258" y="2405596"/>
              <a:ext cx="82795" cy="92937"/>
            </a:xfrm>
            <a:prstGeom prst="ellipse">
              <a:avLst/>
            </a:prstGeom>
            <a:gradFill flip="none" rotWithShape="1">
              <a:gsLst>
                <a:gs pos="51000">
                  <a:srgbClr val="525252"/>
                </a:gs>
                <a:gs pos="20000">
                  <a:srgbClr val="808080"/>
                </a:gs>
                <a:gs pos="86000">
                  <a:srgbClr val="A5A5A5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1" name="MH_Other_3">
              <a:extLst>
                <a:ext uri="{FF2B5EF4-FFF2-40B4-BE49-F238E27FC236}">
                  <a16:creationId xmlns="" xmlns:a16="http://schemas.microsoft.com/office/drawing/2014/main" id="{BFE3A50B-95E0-4538-B22F-59A5B3FA3004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5900323" y="2410202"/>
              <a:ext cx="82795" cy="92937"/>
            </a:xfrm>
            <a:prstGeom prst="ellipse">
              <a:avLst/>
            </a:prstGeom>
            <a:gradFill flip="none" rotWithShape="1">
              <a:gsLst>
                <a:gs pos="51000">
                  <a:srgbClr val="525252"/>
                </a:gs>
                <a:gs pos="20000">
                  <a:srgbClr val="808080"/>
                </a:gs>
                <a:gs pos="86000">
                  <a:srgbClr val="A5A5A5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2" name="MH_Other_4">
              <a:extLst>
                <a:ext uri="{FF2B5EF4-FFF2-40B4-BE49-F238E27FC236}">
                  <a16:creationId xmlns="" xmlns:a16="http://schemas.microsoft.com/office/drawing/2014/main" id="{8EB4CCB7-D238-42F4-9BAF-0FBBFF41F6C7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5940653" y="2421618"/>
              <a:ext cx="310694" cy="62139"/>
            </a:xfrm>
            <a:prstGeom prst="rect">
              <a:avLst/>
            </a:prstGeom>
            <a:gradFill flip="none" rotWithShape="1">
              <a:gsLst>
                <a:gs pos="57000">
                  <a:srgbClr val="D2D2D2"/>
                </a:gs>
                <a:gs pos="9000">
                  <a:srgbClr val="808080"/>
                </a:gs>
                <a:gs pos="98000">
                  <a:srgbClr val="AEAEAE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3" name="MH_Other_5">
              <a:extLst>
                <a:ext uri="{FF2B5EF4-FFF2-40B4-BE49-F238E27FC236}">
                  <a16:creationId xmlns="" xmlns:a16="http://schemas.microsoft.com/office/drawing/2014/main" id="{36D54DEC-C83C-4763-BC09-FEBD12407BB2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6192258" y="2607502"/>
              <a:ext cx="82795" cy="92937"/>
            </a:xfrm>
            <a:prstGeom prst="ellipse">
              <a:avLst/>
            </a:prstGeom>
            <a:gradFill flip="none" rotWithShape="1">
              <a:gsLst>
                <a:gs pos="51000">
                  <a:srgbClr val="525252"/>
                </a:gs>
                <a:gs pos="20000">
                  <a:srgbClr val="808080"/>
                </a:gs>
                <a:gs pos="86000">
                  <a:srgbClr val="A5A5A5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4" name="MH_Other_6">
              <a:extLst>
                <a:ext uri="{FF2B5EF4-FFF2-40B4-BE49-F238E27FC236}">
                  <a16:creationId xmlns="" xmlns:a16="http://schemas.microsoft.com/office/drawing/2014/main" id="{C0DC23B8-3927-46BB-B68F-74F297E81F87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5900323" y="2612108"/>
              <a:ext cx="82795" cy="92937"/>
            </a:xfrm>
            <a:prstGeom prst="ellipse">
              <a:avLst/>
            </a:prstGeom>
            <a:gradFill flip="none" rotWithShape="1">
              <a:gsLst>
                <a:gs pos="51000">
                  <a:srgbClr val="525252"/>
                </a:gs>
                <a:gs pos="20000">
                  <a:srgbClr val="808080"/>
                </a:gs>
                <a:gs pos="86000">
                  <a:srgbClr val="A5A5A5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6" name="MH_Other_7">
              <a:extLst>
                <a:ext uri="{FF2B5EF4-FFF2-40B4-BE49-F238E27FC236}">
                  <a16:creationId xmlns="" xmlns:a16="http://schemas.microsoft.com/office/drawing/2014/main" id="{2B88330A-3148-4E08-B8F9-21DBB1B20A71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5940653" y="2622656"/>
              <a:ext cx="310694" cy="62139"/>
            </a:xfrm>
            <a:prstGeom prst="rect">
              <a:avLst/>
            </a:prstGeom>
            <a:gradFill flip="none" rotWithShape="1">
              <a:gsLst>
                <a:gs pos="57000">
                  <a:srgbClr val="D2D2D2"/>
                </a:gs>
                <a:gs pos="9000">
                  <a:srgbClr val="808080"/>
                </a:gs>
                <a:gs pos="98000">
                  <a:srgbClr val="AEAEAE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7" name="MH_Other_8">
              <a:extLst>
                <a:ext uri="{FF2B5EF4-FFF2-40B4-BE49-F238E27FC236}">
                  <a16:creationId xmlns="" xmlns:a16="http://schemas.microsoft.com/office/drawing/2014/main" id="{94F8A77F-E825-4087-A3C2-FBCDADC7550B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6192258" y="4659266"/>
              <a:ext cx="82795" cy="92937"/>
            </a:xfrm>
            <a:prstGeom prst="ellipse">
              <a:avLst/>
            </a:prstGeom>
            <a:gradFill flip="none" rotWithShape="1">
              <a:gsLst>
                <a:gs pos="51000">
                  <a:srgbClr val="525252"/>
                </a:gs>
                <a:gs pos="20000">
                  <a:srgbClr val="808080"/>
                </a:gs>
                <a:gs pos="86000">
                  <a:srgbClr val="A5A5A5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8" name="MH_Other_9">
              <a:extLst>
                <a:ext uri="{FF2B5EF4-FFF2-40B4-BE49-F238E27FC236}">
                  <a16:creationId xmlns="" xmlns:a16="http://schemas.microsoft.com/office/drawing/2014/main" id="{86C1B038-FAE6-4DA3-A1C0-B6C4082D409F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5900323" y="4663872"/>
              <a:ext cx="82795" cy="92937"/>
            </a:xfrm>
            <a:prstGeom prst="ellipse">
              <a:avLst/>
            </a:prstGeom>
            <a:gradFill flip="none" rotWithShape="1">
              <a:gsLst>
                <a:gs pos="51000">
                  <a:srgbClr val="525252"/>
                </a:gs>
                <a:gs pos="20000">
                  <a:srgbClr val="808080"/>
                </a:gs>
                <a:gs pos="86000">
                  <a:srgbClr val="A5A5A5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9" name="MH_Other_10">
              <a:extLst>
                <a:ext uri="{FF2B5EF4-FFF2-40B4-BE49-F238E27FC236}">
                  <a16:creationId xmlns="" xmlns:a16="http://schemas.microsoft.com/office/drawing/2014/main" id="{603665FE-0643-4A6B-82C7-E6853B269D2A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5940653" y="4675070"/>
              <a:ext cx="310694" cy="62139"/>
            </a:xfrm>
            <a:prstGeom prst="rect">
              <a:avLst/>
            </a:prstGeom>
            <a:gradFill flip="none" rotWithShape="1">
              <a:gsLst>
                <a:gs pos="57000">
                  <a:srgbClr val="D2D2D2"/>
                </a:gs>
                <a:gs pos="9000">
                  <a:srgbClr val="808080"/>
                </a:gs>
                <a:gs pos="98000">
                  <a:srgbClr val="AEAEAE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20" name="MH_Other_11">
              <a:extLst>
                <a:ext uri="{FF2B5EF4-FFF2-40B4-BE49-F238E27FC236}">
                  <a16:creationId xmlns="" xmlns:a16="http://schemas.microsoft.com/office/drawing/2014/main" id="{50D95A30-90B1-4836-8315-8CE08D50612B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6192258" y="4861170"/>
              <a:ext cx="82795" cy="92937"/>
            </a:xfrm>
            <a:prstGeom prst="ellipse">
              <a:avLst/>
            </a:prstGeom>
            <a:gradFill flip="none" rotWithShape="1">
              <a:gsLst>
                <a:gs pos="51000">
                  <a:srgbClr val="525252"/>
                </a:gs>
                <a:gs pos="20000">
                  <a:srgbClr val="808080"/>
                </a:gs>
                <a:gs pos="86000">
                  <a:srgbClr val="A5A5A5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21" name="MH_Other_12">
              <a:extLst>
                <a:ext uri="{FF2B5EF4-FFF2-40B4-BE49-F238E27FC236}">
                  <a16:creationId xmlns="" xmlns:a16="http://schemas.microsoft.com/office/drawing/2014/main" id="{24B07426-E112-44A1-92D7-420BF03051C1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5900323" y="4865777"/>
              <a:ext cx="82795" cy="92937"/>
            </a:xfrm>
            <a:prstGeom prst="ellipse">
              <a:avLst/>
            </a:prstGeom>
            <a:gradFill flip="none" rotWithShape="1">
              <a:gsLst>
                <a:gs pos="51000">
                  <a:srgbClr val="525252"/>
                </a:gs>
                <a:gs pos="20000">
                  <a:srgbClr val="808080"/>
                </a:gs>
                <a:gs pos="86000">
                  <a:srgbClr val="A5A5A5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22" name="MH_Other_13">
              <a:extLst>
                <a:ext uri="{FF2B5EF4-FFF2-40B4-BE49-F238E27FC236}">
                  <a16:creationId xmlns="" xmlns:a16="http://schemas.microsoft.com/office/drawing/2014/main" id="{9E9F16D6-A4D7-48A8-9A1D-525C46AE0777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5940653" y="4876108"/>
              <a:ext cx="310694" cy="62139"/>
            </a:xfrm>
            <a:prstGeom prst="rect">
              <a:avLst/>
            </a:prstGeom>
            <a:gradFill flip="none" rotWithShape="1">
              <a:gsLst>
                <a:gs pos="57000">
                  <a:srgbClr val="D2D2D2"/>
                </a:gs>
                <a:gs pos="9000">
                  <a:srgbClr val="808080"/>
                </a:gs>
                <a:gs pos="98000">
                  <a:srgbClr val="AEAEAE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8" name="MH_Other_1">
            <a:extLst>
              <a:ext uri="{FF2B5EF4-FFF2-40B4-BE49-F238E27FC236}">
                <a16:creationId xmlns="" xmlns:a16="http://schemas.microsoft.com/office/drawing/2014/main" id="{6572DD9E-309C-4121-8114-58CC1241482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443541" y="3074078"/>
            <a:ext cx="1304918" cy="130491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MH_Title_1">
            <a:extLst>
              <a:ext uri="{FF2B5EF4-FFF2-40B4-BE49-F238E27FC236}">
                <a16:creationId xmlns="" xmlns:a16="http://schemas.microsoft.com/office/drawing/2014/main" id="{92CF38A2-B50D-4422-AAD0-C616A2777B6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575130" y="3205667"/>
            <a:ext cx="1041741" cy="104174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accent6"/>
                </a:solidFill>
              </a:rPr>
              <a:t>添加</a:t>
            </a:r>
            <a:endParaRPr lang="en-US" altLang="zh-CN" sz="2000" dirty="0">
              <a:solidFill>
                <a:schemeClr val="accent6"/>
              </a:solidFill>
            </a:endParaRPr>
          </a:p>
          <a:p>
            <a:pPr algn="ctr">
              <a:defRPr/>
            </a:pPr>
            <a:r>
              <a:rPr lang="zh-CN" altLang="en-US" sz="2000" dirty="0">
                <a:solidFill>
                  <a:schemeClr val="accent6"/>
                </a:solidFill>
              </a:rPr>
              <a:t>文本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7CFF9AEE-F11A-4896-A4CA-2CD5C9222125}"/>
              </a:ext>
            </a:extLst>
          </p:cNvPr>
          <p:cNvCxnSpPr/>
          <p:nvPr/>
        </p:nvCxnSpPr>
        <p:spPr>
          <a:xfrm>
            <a:off x="2890536" y="3728924"/>
            <a:ext cx="2215541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A44034ED-3DC6-4322-AE11-9FEEF0EE9BF7}"/>
              </a:ext>
            </a:extLst>
          </p:cNvPr>
          <p:cNvCxnSpPr/>
          <p:nvPr/>
        </p:nvCxnSpPr>
        <p:spPr>
          <a:xfrm>
            <a:off x="7074138" y="3728924"/>
            <a:ext cx="2215541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18637E8C-B993-4632-B858-C5D1D13FE418}"/>
              </a:ext>
            </a:extLst>
          </p:cNvPr>
          <p:cNvSpPr/>
          <p:nvPr/>
        </p:nvSpPr>
        <p:spPr>
          <a:xfrm>
            <a:off x="2692400" y="2677223"/>
            <a:ext cx="2658299" cy="61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1BB49737-EB85-4AB1-B4AA-4AB9C571D1A7}"/>
              </a:ext>
            </a:extLst>
          </p:cNvPr>
          <p:cNvSpPr/>
          <p:nvPr/>
        </p:nvSpPr>
        <p:spPr>
          <a:xfrm>
            <a:off x="2692400" y="4172666"/>
            <a:ext cx="2658299" cy="61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BBC99711-89A5-4E72-B98F-42A0C2D11380}"/>
              </a:ext>
            </a:extLst>
          </p:cNvPr>
          <p:cNvSpPr/>
          <p:nvPr/>
        </p:nvSpPr>
        <p:spPr>
          <a:xfrm>
            <a:off x="6988603" y="2677223"/>
            <a:ext cx="2713286" cy="61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30B0C665-CBFC-4F9D-9583-04ED6BFE4645}"/>
              </a:ext>
            </a:extLst>
          </p:cNvPr>
          <p:cNvSpPr/>
          <p:nvPr/>
        </p:nvSpPr>
        <p:spPr>
          <a:xfrm>
            <a:off x="6988603" y="4172666"/>
            <a:ext cx="2713286" cy="61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06D304BF-A651-46C2-8318-35C410B7FA5E}"/>
              </a:ext>
            </a:extLst>
          </p:cNvPr>
          <p:cNvSpPr txBox="1"/>
          <p:nvPr/>
        </p:nvSpPr>
        <p:spPr>
          <a:xfrm>
            <a:off x="1568807" y="498542"/>
            <a:ext cx="6261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板书设计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Blackboard writing design</a:t>
            </a:r>
          </a:p>
        </p:txBody>
      </p:sp>
    </p:spTree>
    <p:extLst>
      <p:ext uri="{BB962C8B-B14F-4D97-AF65-F5344CB8AC3E}">
        <p14:creationId xmlns:p14="http://schemas.microsoft.com/office/powerpoint/2010/main" val="403682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48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98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98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98"/>
                            </p:stCondLst>
                            <p:childTnLst>
                              <p:par>
                                <p:cTn id="3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98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647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647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647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647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6" grpId="0"/>
      <p:bldP spid="27" grpId="0"/>
      <p:bldP spid="29" grpId="0"/>
      <p:bldP spid="30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949A565-F083-4ED1-A28E-C3C22692CFCA}"/>
              </a:ext>
            </a:extLst>
          </p:cNvPr>
          <p:cNvGrpSpPr/>
          <p:nvPr/>
        </p:nvGrpSpPr>
        <p:grpSpPr>
          <a:xfrm>
            <a:off x="341926" y="208486"/>
            <a:ext cx="11441759" cy="5883467"/>
            <a:chOff x="341926" y="208486"/>
            <a:chExt cx="11441759" cy="5883467"/>
          </a:xfrm>
        </p:grpSpPr>
        <p:pic>
          <p:nvPicPr>
            <p:cNvPr id="135" name="图片 134">
              <a:extLst>
                <a:ext uri="{FF2B5EF4-FFF2-40B4-BE49-F238E27FC236}">
                  <a16:creationId xmlns="" xmlns:a16="http://schemas.microsoft.com/office/drawing/2014/main" id="{058EF380-3BFA-4D4F-905D-20E68FCB7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7478" y="208803"/>
              <a:ext cx="10876207" cy="5883150"/>
            </a:xfrm>
            <a:prstGeom prst="rect">
              <a:avLst/>
            </a:prstGeom>
          </p:spPr>
        </p:pic>
        <p:pic>
          <p:nvPicPr>
            <p:cNvPr id="136" name="图片 135">
              <a:extLst>
                <a:ext uri="{FF2B5EF4-FFF2-40B4-BE49-F238E27FC236}">
                  <a16:creationId xmlns="" xmlns:a16="http://schemas.microsoft.com/office/drawing/2014/main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="" xmlns:a16="http://schemas.microsoft.com/office/drawing/2014/main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  <p:pic>
          <p:nvPicPr>
            <p:cNvPr id="143" name="图片 142">
              <a:extLst>
                <a:ext uri="{FF2B5EF4-FFF2-40B4-BE49-F238E27FC236}">
                  <a16:creationId xmlns="" xmlns:a16="http://schemas.microsoft.com/office/drawing/2014/main" id="{BFB9BEB1-EF4E-4D56-A896-BED2A3B61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1926" y="784490"/>
              <a:ext cx="1054699" cy="4986960"/>
            </a:xfrm>
            <a:prstGeom prst="rect">
              <a:avLst/>
            </a:prstGeom>
          </p:spPr>
        </p:pic>
      </p:grpSp>
      <p:pic>
        <p:nvPicPr>
          <p:cNvPr id="138" name="图片 137">
            <a:extLst>
              <a:ext uri="{FF2B5EF4-FFF2-40B4-BE49-F238E27FC236}">
                <a16:creationId xmlns="" xmlns:a16="http://schemas.microsoft.com/office/drawing/2014/main" id="{1BAFA7BC-5608-4A87-BF91-9451441194C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9575"/>
          <a:stretch/>
        </p:blipFill>
        <p:spPr>
          <a:xfrm>
            <a:off x="9038821" y="512495"/>
            <a:ext cx="2208207" cy="792549"/>
          </a:xfrm>
          <a:prstGeom prst="rect">
            <a:avLst/>
          </a:prstGeom>
        </p:spPr>
      </p:pic>
      <p:pic>
        <p:nvPicPr>
          <p:cNvPr id="139" name="图片 138">
            <a:extLst>
              <a:ext uri="{FF2B5EF4-FFF2-40B4-BE49-F238E27FC236}">
                <a16:creationId xmlns="" xmlns:a16="http://schemas.microsoft.com/office/drawing/2014/main" id="{71603CBD-0EC2-4849-94D8-02CE7759B6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05402" y="4651976"/>
            <a:ext cx="2316681" cy="1268078"/>
          </a:xfrm>
          <a:prstGeom prst="rect">
            <a:avLst/>
          </a:prstGeom>
        </p:spPr>
      </p:pic>
      <p:pic>
        <p:nvPicPr>
          <p:cNvPr id="140" name="图片 139">
            <a:extLst>
              <a:ext uri="{FF2B5EF4-FFF2-40B4-BE49-F238E27FC236}">
                <a16:creationId xmlns="" xmlns:a16="http://schemas.microsoft.com/office/drawing/2014/main" id="{956C086E-2C2F-4A37-806D-C7AC01E835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1031" y="2078823"/>
            <a:ext cx="2523963" cy="2505673"/>
          </a:xfrm>
          <a:prstGeom prst="rect">
            <a:avLst/>
          </a:prstGeom>
        </p:spPr>
      </p:pic>
      <p:pic>
        <p:nvPicPr>
          <p:cNvPr id="141" name="图片 140">
            <a:extLst>
              <a:ext uri="{FF2B5EF4-FFF2-40B4-BE49-F238E27FC236}">
                <a16:creationId xmlns="" xmlns:a16="http://schemas.microsoft.com/office/drawing/2014/main" id="{C7841B54-9F73-4DED-A8BA-EC1305A0BB9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06599" y="4214720"/>
            <a:ext cx="3145809" cy="2505673"/>
          </a:xfrm>
          <a:prstGeom prst="rect">
            <a:avLst/>
          </a:prstGeom>
        </p:spPr>
      </p:pic>
      <p:pic>
        <p:nvPicPr>
          <p:cNvPr id="142" name="图片 141">
            <a:extLst>
              <a:ext uri="{FF2B5EF4-FFF2-40B4-BE49-F238E27FC236}">
                <a16:creationId xmlns="" xmlns:a16="http://schemas.microsoft.com/office/drawing/2014/main" id="{6A9AAE3E-8C65-49C5-8093-BFCE4DB362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49050" y="1871700"/>
            <a:ext cx="871804" cy="865707"/>
          </a:xfrm>
          <a:prstGeom prst="rect">
            <a:avLst/>
          </a:prstGeom>
        </p:spPr>
      </p:pic>
      <p:pic>
        <p:nvPicPr>
          <p:cNvPr id="148" name="图片 147">
            <a:extLst>
              <a:ext uri="{FF2B5EF4-FFF2-40B4-BE49-F238E27FC236}">
                <a16:creationId xmlns="" xmlns:a16="http://schemas.microsoft.com/office/drawing/2014/main" id="{65303F87-9F21-44CB-9E31-B19C35B8D17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89195" y="2200410"/>
            <a:ext cx="457240" cy="481626"/>
          </a:xfrm>
          <a:prstGeom prst="rect">
            <a:avLst/>
          </a:prstGeom>
        </p:spPr>
      </p:pic>
      <p:pic>
        <p:nvPicPr>
          <p:cNvPr id="149" name="图片 148">
            <a:extLst>
              <a:ext uri="{FF2B5EF4-FFF2-40B4-BE49-F238E27FC236}">
                <a16:creationId xmlns="" xmlns:a16="http://schemas.microsoft.com/office/drawing/2014/main" id="{9D8778BF-9B1C-41EA-B558-7D67D5A0FA8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08442" y="2737407"/>
            <a:ext cx="1030313" cy="1024217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0106CC76-29AA-4155-BE1F-91F89FF8C09C}"/>
              </a:ext>
            </a:extLst>
          </p:cNvPr>
          <p:cNvGrpSpPr/>
          <p:nvPr/>
        </p:nvGrpSpPr>
        <p:grpSpPr>
          <a:xfrm>
            <a:off x="4213950" y="751796"/>
            <a:ext cx="896190" cy="1012024"/>
            <a:chOff x="4312426" y="962812"/>
            <a:chExt cx="896190" cy="1012024"/>
          </a:xfrm>
        </p:grpSpPr>
        <p:pic>
          <p:nvPicPr>
            <p:cNvPr id="144" name="图片 143">
              <a:extLst>
                <a:ext uri="{FF2B5EF4-FFF2-40B4-BE49-F238E27FC236}">
                  <a16:creationId xmlns="" xmlns:a16="http://schemas.microsoft.com/office/drawing/2014/main" id="{18EA0D29-E2A5-47C0-9743-CBE90632D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312426" y="962812"/>
              <a:ext cx="896190" cy="1012024"/>
            </a:xfrm>
            <a:prstGeom prst="rect">
              <a:avLst/>
            </a:prstGeom>
          </p:spPr>
        </p:pic>
        <p:sp>
          <p:nvSpPr>
            <p:cNvPr id="117" name="文本框 116">
              <a:extLst>
                <a:ext uri="{FF2B5EF4-FFF2-40B4-BE49-F238E27FC236}">
                  <a16:creationId xmlns="" xmlns:a16="http://schemas.microsoft.com/office/drawing/2014/main" id="{00B3E71D-A69A-4BC3-A2BA-62C4358EBE52}"/>
                </a:ext>
              </a:extLst>
            </p:cNvPr>
            <p:cNvSpPr txBox="1"/>
            <p:nvPr/>
          </p:nvSpPr>
          <p:spPr>
            <a:xfrm>
              <a:off x="4541583" y="1059708"/>
              <a:ext cx="48343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</a:rPr>
                <a:t>2</a:t>
              </a:r>
              <a:endParaRPr lang="zh-CN" altLang="en-US" sz="4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B637EEC-697A-4846-99CE-4EE5F3398728}"/>
              </a:ext>
            </a:extLst>
          </p:cNvPr>
          <p:cNvGrpSpPr/>
          <p:nvPr/>
        </p:nvGrpSpPr>
        <p:grpSpPr>
          <a:xfrm>
            <a:off x="5241342" y="703014"/>
            <a:ext cx="969348" cy="1091279"/>
            <a:chOff x="5339818" y="914030"/>
            <a:chExt cx="969348" cy="1091279"/>
          </a:xfrm>
        </p:grpSpPr>
        <p:pic>
          <p:nvPicPr>
            <p:cNvPr id="147" name="图片 146">
              <a:extLst>
                <a:ext uri="{FF2B5EF4-FFF2-40B4-BE49-F238E27FC236}">
                  <a16:creationId xmlns="" xmlns:a16="http://schemas.microsoft.com/office/drawing/2014/main" id="{A1053DDF-CC48-447B-911C-2E9EDC90E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339818" y="914030"/>
              <a:ext cx="969348" cy="1091279"/>
            </a:xfrm>
            <a:prstGeom prst="rect">
              <a:avLst/>
            </a:prstGeom>
          </p:spPr>
        </p:pic>
        <p:sp>
          <p:nvSpPr>
            <p:cNvPr id="125" name="文本框 124">
              <a:extLst>
                <a:ext uri="{FF2B5EF4-FFF2-40B4-BE49-F238E27FC236}">
                  <a16:creationId xmlns="" xmlns:a16="http://schemas.microsoft.com/office/drawing/2014/main" id="{7911EDDA-A01A-497B-8E48-4432FFDAA674}"/>
                </a:ext>
              </a:extLst>
            </p:cNvPr>
            <p:cNvSpPr txBox="1"/>
            <p:nvPr/>
          </p:nvSpPr>
          <p:spPr>
            <a:xfrm>
              <a:off x="5567070" y="1059708"/>
              <a:ext cx="48343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</a:rPr>
                <a:t>0</a:t>
              </a:r>
              <a:endParaRPr lang="zh-CN" altLang="en-US" sz="4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5609BCC-87D3-4013-97A3-D3C4BE105AA4}"/>
              </a:ext>
            </a:extLst>
          </p:cNvPr>
          <p:cNvGrpSpPr/>
          <p:nvPr/>
        </p:nvGrpSpPr>
        <p:grpSpPr>
          <a:xfrm>
            <a:off x="6381819" y="830313"/>
            <a:ext cx="768163" cy="883997"/>
            <a:chOff x="6480295" y="1041329"/>
            <a:chExt cx="768163" cy="883997"/>
          </a:xfrm>
        </p:grpSpPr>
        <p:pic>
          <p:nvPicPr>
            <p:cNvPr id="146" name="图片 145">
              <a:extLst>
                <a:ext uri="{FF2B5EF4-FFF2-40B4-BE49-F238E27FC236}">
                  <a16:creationId xmlns="" xmlns:a16="http://schemas.microsoft.com/office/drawing/2014/main" id="{01A1158D-CF21-45B3-A99B-B7C8C7E18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480295" y="1041329"/>
              <a:ext cx="768163" cy="883997"/>
            </a:xfrm>
            <a:prstGeom prst="rect">
              <a:avLst/>
            </a:prstGeom>
          </p:spPr>
        </p:pic>
        <p:sp>
          <p:nvSpPr>
            <p:cNvPr id="126" name="文本框 125">
              <a:extLst>
                <a:ext uri="{FF2B5EF4-FFF2-40B4-BE49-F238E27FC236}">
                  <a16:creationId xmlns="" xmlns:a16="http://schemas.microsoft.com/office/drawing/2014/main" id="{69CA917A-E37A-4868-997E-E431F2228313}"/>
                </a:ext>
              </a:extLst>
            </p:cNvPr>
            <p:cNvSpPr txBox="1"/>
            <p:nvPr/>
          </p:nvSpPr>
          <p:spPr>
            <a:xfrm>
              <a:off x="6635097" y="1059708"/>
              <a:ext cx="4834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</a:rPr>
                <a:t>X</a:t>
              </a:r>
              <a:endParaRPr lang="zh-CN" altLang="en-US" sz="4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6D212787-0927-44F6-9A76-ACBE4F7329D1}"/>
              </a:ext>
            </a:extLst>
          </p:cNvPr>
          <p:cNvGrpSpPr/>
          <p:nvPr/>
        </p:nvGrpSpPr>
        <p:grpSpPr>
          <a:xfrm>
            <a:off x="7444058" y="805538"/>
            <a:ext cx="768163" cy="890093"/>
            <a:chOff x="7542534" y="1016554"/>
            <a:chExt cx="768163" cy="890093"/>
          </a:xfrm>
        </p:grpSpPr>
        <p:pic>
          <p:nvPicPr>
            <p:cNvPr id="145" name="图片 144">
              <a:extLst>
                <a:ext uri="{FF2B5EF4-FFF2-40B4-BE49-F238E27FC236}">
                  <a16:creationId xmlns="" xmlns:a16="http://schemas.microsoft.com/office/drawing/2014/main" id="{EFDC83D8-2D66-4388-BF7A-63138D839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7542534" y="1016554"/>
              <a:ext cx="768163" cy="890093"/>
            </a:xfrm>
            <a:prstGeom prst="rect">
              <a:avLst/>
            </a:prstGeom>
          </p:spPr>
        </p:pic>
        <p:sp>
          <p:nvSpPr>
            <p:cNvPr id="127" name="文本框 126">
              <a:extLst>
                <a:ext uri="{FF2B5EF4-FFF2-40B4-BE49-F238E27FC236}">
                  <a16:creationId xmlns="" xmlns:a16="http://schemas.microsoft.com/office/drawing/2014/main" id="{491E861E-1A3E-46A2-BC7C-D956D9FC302C}"/>
                </a:ext>
              </a:extLst>
            </p:cNvPr>
            <p:cNvSpPr txBox="1"/>
            <p:nvPr/>
          </p:nvSpPr>
          <p:spPr>
            <a:xfrm>
              <a:off x="7666431" y="1059708"/>
              <a:ext cx="4834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</a:rPr>
                <a:t>X</a:t>
              </a:r>
              <a:endParaRPr lang="zh-CN" altLang="en-US" sz="4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8" name="文本框 127">
            <a:extLst>
              <a:ext uri="{FF2B5EF4-FFF2-40B4-BE49-F238E27FC236}">
                <a16:creationId xmlns="" xmlns:a16="http://schemas.microsoft.com/office/drawing/2014/main" id="{938786F9-FDE6-465D-B53F-DA861E3A26F2}"/>
              </a:ext>
            </a:extLst>
          </p:cNvPr>
          <p:cNvSpPr txBox="1"/>
          <p:nvPr/>
        </p:nvSpPr>
        <p:spPr>
          <a:xfrm>
            <a:off x="4118657" y="4779098"/>
            <a:ext cx="3954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授课教师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：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优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品</a:t>
            </a:r>
            <a:r>
              <a:rPr lang="en-US" altLang="zh-CN" sz="200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PPT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</a:endParaRPr>
          </a:p>
        </p:txBody>
      </p:sp>
      <p:sp>
        <p:nvSpPr>
          <p:cNvPr id="131" name="文本框 130">
            <a:extLst>
              <a:ext uri="{FF2B5EF4-FFF2-40B4-BE49-F238E27FC236}">
                <a16:creationId xmlns="" xmlns:a16="http://schemas.microsoft.com/office/drawing/2014/main" id="{0ADE557D-1BAF-46EA-8AB8-801A3F5ACAE0}"/>
              </a:ext>
            </a:extLst>
          </p:cNvPr>
          <p:cNvSpPr txBox="1"/>
          <p:nvPr/>
        </p:nvSpPr>
        <p:spPr>
          <a:xfrm>
            <a:off x="4118657" y="5180477"/>
            <a:ext cx="3954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20XX.2.14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="" xmlns:a16="http://schemas.microsoft.com/office/drawing/2014/main" id="{20209AAE-7B10-467B-B114-249EE1FF1EE3}"/>
              </a:ext>
            </a:extLst>
          </p:cNvPr>
          <p:cNvSpPr txBox="1"/>
          <p:nvPr/>
        </p:nvSpPr>
        <p:spPr>
          <a:xfrm>
            <a:off x="2884057" y="1919658"/>
            <a:ext cx="66905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感谢聆听</a:t>
            </a:r>
            <a:endParaRPr lang="en-US" altLang="zh-CN" sz="8000" dirty="0">
              <a:solidFill>
                <a:schemeClr val="tx1">
                  <a:lumMod val="75000"/>
                  <a:lumOff val="2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</a:endParaRPr>
          </a:p>
          <a:p>
            <a:pPr algn="ctr"/>
            <a:r>
              <a: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欢迎提问</a:t>
            </a:r>
          </a:p>
        </p:txBody>
      </p:sp>
      <p:pic>
        <p:nvPicPr>
          <p:cNvPr id="150" name="图片 149">
            <a:extLst>
              <a:ext uri="{FF2B5EF4-FFF2-40B4-BE49-F238E27FC236}">
                <a16:creationId xmlns="" xmlns:a16="http://schemas.microsoft.com/office/drawing/2014/main" id="{386BA7ED-6C5D-4D46-92B1-71942008F58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9894" t="-7176" r="-2213" b="34190"/>
          <a:stretch/>
        </p:blipFill>
        <p:spPr>
          <a:xfrm>
            <a:off x="1851329" y="763818"/>
            <a:ext cx="1219200" cy="57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8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7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75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75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31" grpId="0"/>
      <p:bldP spid="1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322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190AF63-1D47-4DEB-BFEE-5ECC671D79D1}"/>
              </a:ext>
            </a:extLst>
          </p:cNvPr>
          <p:cNvGrpSpPr/>
          <p:nvPr/>
        </p:nvGrpSpPr>
        <p:grpSpPr>
          <a:xfrm>
            <a:off x="-65032" y="149809"/>
            <a:ext cx="11805470" cy="5905487"/>
            <a:chOff x="-65032" y="149809"/>
            <a:chExt cx="11805470" cy="5905487"/>
          </a:xfrm>
        </p:grpSpPr>
        <p:pic>
          <p:nvPicPr>
            <p:cNvPr id="135" name="图片 134">
              <a:extLst>
                <a:ext uri="{FF2B5EF4-FFF2-40B4-BE49-F238E27FC236}">
                  <a16:creationId xmlns="" xmlns:a16="http://schemas.microsoft.com/office/drawing/2014/main" id="{058EF380-3BFA-4D4F-905D-20E68FCB7C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93419"/>
            <a:stretch/>
          </p:blipFill>
          <p:spPr>
            <a:xfrm flipH="1">
              <a:off x="-65032" y="149809"/>
              <a:ext cx="715787" cy="5883150"/>
            </a:xfrm>
            <a:prstGeom prst="rect">
              <a:avLst/>
            </a:prstGeom>
          </p:spPr>
        </p:pic>
        <p:pic>
          <p:nvPicPr>
            <p:cNvPr id="136" name="图片 135">
              <a:extLst>
                <a:ext uri="{FF2B5EF4-FFF2-40B4-BE49-F238E27FC236}">
                  <a16:creationId xmlns="" xmlns:a16="http://schemas.microsoft.com/office/drawing/2014/main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="" xmlns:a16="http://schemas.microsoft.com/office/drawing/2014/main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  <p:pic>
          <p:nvPicPr>
            <p:cNvPr id="143" name="图片 142">
              <a:extLst>
                <a:ext uri="{FF2B5EF4-FFF2-40B4-BE49-F238E27FC236}">
                  <a16:creationId xmlns="" xmlns:a16="http://schemas.microsoft.com/office/drawing/2014/main" id="{BFB9BEB1-EF4E-4D56-A896-BED2A3B61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1926" y="784490"/>
              <a:ext cx="1054699" cy="4986960"/>
            </a:xfrm>
            <a:prstGeom prst="rect">
              <a:avLst/>
            </a:prstGeom>
          </p:spPr>
        </p:pic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DA889A7-19E1-4EBE-8977-91B6557A0A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7749" y="908769"/>
            <a:ext cx="4233851" cy="455806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3F663E3B-22D8-434C-803B-8E5FD2588F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93895" y="655034"/>
            <a:ext cx="676715" cy="7071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4811393-123B-4E5E-ABA6-6E41F21BDA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6329" y="1497556"/>
            <a:ext cx="1286367" cy="1280271"/>
          </a:xfrm>
          <a:prstGeom prst="rect">
            <a:avLst/>
          </a:prstGeom>
        </p:spPr>
      </p:pic>
      <p:sp>
        <p:nvSpPr>
          <p:cNvPr id="114" name="文本框 113">
            <a:extLst>
              <a:ext uri="{FF2B5EF4-FFF2-40B4-BE49-F238E27FC236}">
                <a16:creationId xmlns="" xmlns:a16="http://schemas.microsoft.com/office/drawing/2014/main" id="{20209AAE-7B10-467B-B114-249EE1FF1EE3}"/>
              </a:ext>
            </a:extLst>
          </p:cNvPr>
          <p:cNvSpPr txBox="1"/>
          <p:nvPr/>
        </p:nvSpPr>
        <p:spPr>
          <a:xfrm>
            <a:off x="5029559" y="2069941"/>
            <a:ext cx="680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汉仪夏日体W" panose="00020600040101010101" pitchFamily="18" charset="-122"/>
              </a:rPr>
              <a:t>01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  <a:ea typeface="汉仪夏日体W" panose="00020600040101010101" pitchFamily="18" charset="-122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AAF06224-66D5-4EDF-B567-735310A4C1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31031" y="2078823"/>
            <a:ext cx="2523963" cy="250567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F8185D55-0902-4A6D-B63F-DA65073A47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49050" y="1871700"/>
            <a:ext cx="871804" cy="86570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1C64A99-3D07-4E95-BDBD-4A2FD9F8B7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4585" y="5381592"/>
            <a:ext cx="2109790" cy="156302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2F06EBA9-0539-4CDB-B423-45758EBC76F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839627" y="5358275"/>
            <a:ext cx="2175511" cy="162006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9C98C2EB-5E4C-43D5-BB7A-01F13E6E62D8}"/>
              </a:ext>
            </a:extLst>
          </p:cNvPr>
          <p:cNvSpPr txBox="1"/>
          <p:nvPr/>
        </p:nvSpPr>
        <p:spPr>
          <a:xfrm>
            <a:off x="5277302" y="2197778"/>
            <a:ext cx="2224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教学背景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7F020E9-E5F0-4FA4-9574-7A80176B8293}"/>
              </a:ext>
            </a:extLst>
          </p:cNvPr>
          <p:cNvSpPr txBox="1"/>
          <p:nvPr/>
        </p:nvSpPr>
        <p:spPr>
          <a:xfrm>
            <a:off x="4543793" y="2620264"/>
            <a:ext cx="3104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Teaching background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B798A7A3-DDB5-4F7C-A674-05D3720D241E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59575"/>
          <a:stretch/>
        </p:blipFill>
        <p:spPr>
          <a:xfrm>
            <a:off x="9840686" y="700328"/>
            <a:ext cx="1581397" cy="56758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B579779-48D3-4F4C-8FC8-41E2AFBD0EB1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79894" t="-7176" r="-2213" b="34190"/>
          <a:stretch/>
        </p:blipFill>
        <p:spPr>
          <a:xfrm>
            <a:off x="1688602" y="733680"/>
            <a:ext cx="1125990" cy="53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67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29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教学背景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Teaching background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74AC5183-5F45-4202-9DE1-F08D7EEB3651}"/>
              </a:ext>
            </a:extLst>
          </p:cNvPr>
          <p:cNvSpPr/>
          <p:nvPr/>
        </p:nvSpPr>
        <p:spPr>
          <a:xfrm>
            <a:off x="2679422" y="4897958"/>
            <a:ext cx="683315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点击此处添加文字描述，文字颜色、大小、字体可根据需求进行更改。点击此处添加文字描述，文字颜色、大小、字体可根据需求进行更改。点击此处添加文字描述，文字颜色、大小、字体可根据需求进行更改。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6F65456A-8F08-4C68-AAFE-28C53797EB37}"/>
              </a:ext>
            </a:extLst>
          </p:cNvPr>
          <p:cNvGrpSpPr/>
          <p:nvPr/>
        </p:nvGrpSpPr>
        <p:grpSpPr>
          <a:xfrm>
            <a:off x="298784" y="1937717"/>
            <a:ext cx="11594432" cy="2581819"/>
            <a:chOff x="-328576" y="1937717"/>
            <a:chExt cx="11594432" cy="2581819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A67E9E7C-A2D3-4B70-A990-B9E4E6BA2F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35167" y="1937717"/>
              <a:ext cx="3830689" cy="1600494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CC162654-E050-4475-845D-0D10E3FD45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79219"/>
            <a:stretch/>
          </p:blipFill>
          <p:spPr>
            <a:xfrm>
              <a:off x="-328576" y="2085028"/>
              <a:ext cx="796069" cy="1600494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7D1E52F-0BD0-4217-9D13-B7023CB579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79219"/>
            <a:stretch/>
          </p:blipFill>
          <p:spPr>
            <a:xfrm>
              <a:off x="1939919" y="2065978"/>
              <a:ext cx="796069" cy="1600494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82C410F4-2F9A-487C-A870-3878B12CE5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79219"/>
            <a:stretch/>
          </p:blipFill>
          <p:spPr>
            <a:xfrm flipH="1">
              <a:off x="4414891" y="2027878"/>
              <a:ext cx="796069" cy="1600494"/>
            </a:xfrm>
            <a:prstGeom prst="rect">
              <a:avLst/>
            </a:prstGeom>
          </p:spPr>
        </p:pic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BD45D809-A2CB-4FB8-9406-6FED3684B3F4}"/>
                </a:ext>
              </a:extLst>
            </p:cNvPr>
            <p:cNvGrpSpPr/>
            <p:nvPr/>
          </p:nvGrpSpPr>
          <p:grpSpPr>
            <a:xfrm>
              <a:off x="5004483" y="1937717"/>
              <a:ext cx="2562148" cy="2581819"/>
              <a:chOff x="5004483" y="1937717"/>
              <a:chExt cx="2562148" cy="2581819"/>
            </a:xfrm>
          </p:grpSpPr>
          <p:pic>
            <p:nvPicPr>
              <p:cNvPr id="9" name="图片 8">
                <a:extLst>
                  <a:ext uri="{FF2B5EF4-FFF2-40B4-BE49-F238E27FC236}">
                    <a16:creationId xmlns="" xmlns:a16="http://schemas.microsoft.com/office/drawing/2014/main" id="{E60E1AC4-474A-4A2A-94C5-1F03C16018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04483" y="1937717"/>
                <a:ext cx="2562148" cy="2581819"/>
              </a:xfrm>
              <a:prstGeom prst="rect">
                <a:avLst/>
              </a:prstGeom>
            </p:spPr>
          </p:pic>
          <p:pic>
            <p:nvPicPr>
              <p:cNvPr id="3" name="图片 2">
                <a:extLst>
                  <a:ext uri="{FF2B5EF4-FFF2-40B4-BE49-F238E27FC236}">
                    <a16:creationId xmlns="" xmlns:a16="http://schemas.microsoft.com/office/drawing/2014/main" id="{87718D3A-BE00-40BC-80CF-0DD1072BD1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-2086" t="2639" r="2086" b="5398"/>
              <a:stretch/>
            </p:blipFill>
            <p:spPr>
              <a:xfrm>
                <a:off x="5381334" y="2379514"/>
                <a:ext cx="1617352" cy="1703536"/>
              </a:xfrm>
              <a:prstGeom prst="rect">
                <a:avLst/>
              </a:prstGeom>
            </p:spPr>
          </p:pic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CD91290D-0E37-468F-82FB-5F543E107992}"/>
                </a:ext>
              </a:extLst>
            </p:cNvPr>
            <p:cNvGrpSpPr/>
            <p:nvPr/>
          </p:nvGrpSpPr>
          <p:grpSpPr>
            <a:xfrm>
              <a:off x="2627165" y="2065978"/>
              <a:ext cx="2080794" cy="2096770"/>
              <a:chOff x="2627165" y="2065978"/>
              <a:chExt cx="2080794" cy="2096770"/>
            </a:xfrm>
          </p:grpSpPr>
          <p:pic>
            <p:nvPicPr>
              <p:cNvPr id="8" name="图片 7">
                <a:extLst>
                  <a:ext uri="{FF2B5EF4-FFF2-40B4-BE49-F238E27FC236}">
                    <a16:creationId xmlns="" xmlns:a16="http://schemas.microsoft.com/office/drawing/2014/main" id="{22C36A62-D4EF-4666-95EF-1BDD8BCEF3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27165" y="2065978"/>
                <a:ext cx="2080794" cy="2096770"/>
              </a:xfrm>
              <a:prstGeom prst="rect">
                <a:avLst/>
              </a:prstGeom>
            </p:spPr>
          </p:pic>
          <p:pic>
            <p:nvPicPr>
              <p:cNvPr id="5" name="图片 4">
                <a:extLst>
                  <a:ext uri="{FF2B5EF4-FFF2-40B4-BE49-F238E27FC236}">
                    <a16:creationId xmlns="" xmlns:a16="http://schemas.microsoft.com/office/drawing/2014/main" id="{BE16F67D-9EE9-4205-99EB-2DAE49D6F0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032512" y="2423157"/>
                <a:ext cx="1246984" cy="1382008"/>
              </a:xfrm>
              <a:prstGeom prst="rect">
                <a:avLst/>
              </a:prstGeom>
            </p:spPr>
          </p:pic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1196A8E1-AED8-49FB-B450-41FD61697E0D}"/>
                </a:ext>
              </a:extLst>
            </p:cNvPr>
            <p:cNvGrpSpPr/>
            <p:nvPr/>
          </p:nvGrpSpPr>
          <p:grpSpPr>
            <a:xfrm>
              <a:off x="467493" y="2065978"/>
              <a:ext cx="1863148" cy="1877452"/>
              <a:chOff x="467493" y="2065978"/>
              <a:chExt cx="1863148" cy="1877452"/>
            </a:xfrm>
          </p:grpSpPr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D89E42C4-825B-4EA7-AF27-9AB309A2BF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7493" y="2065978"/>
                <a:ext cx="1863148" cy="1877452"/>
              </a:xfrm>
              <a:prstGeom prst="rect">
                <a:avLst/>
              </a:prstGeom>
            </p:spPr>
          </p:pic>
          <p:pic>
            <p:nvPicPr>
              <p:cNvPr id="14" name="图片 13">
                <a:extLst>
                  <a:ext uri="{FF2B5EF4-FFF2-40B4-BE49-F238E27FC236}">
                    <a16:creationId xmlns="" xmlns:a16="http://schemas.microsoft.com/office/drawing/2014/main" id="{2C75A280-B93D-4C5A-9434-0EB528B18B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45983" y="2379514"/>
                <a:ext cx="993936" cy="125409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41319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739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教学背景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Teaching background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73BBE72-9FCC-474A-AB38-1C4D93F58B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5496" y="2554735"/>
            <a:ext cx="2001009" cy="1978441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16C877B9-C7C8-4C1F-B9BD-612328A57CA2}"/>
              </a:ext>
            </a:extLst>
          </p:cNvPr>
          <p:cNvSpPr/>
          <p:nvPr/>
        </p:nvSpPr>
        <p:spPr>
          <a:xfrm>
            <a:off x="2147974" y="2411940"/>
            <a:ext cx="2583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660AF30A-1D65-405A-8231-B2AB7D1B1C2E}"/>
              </a:ext>
            </a:extLst>
          </p:cNvPr>
          <p:cNvSpPr/>
          <p:nvPr/>
        </p:nvSpPr>
        <p:spPr>
          <a:xfrm>
            <a:off x="1930399" y="3392967"/>
            <a:ext cx="2583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21707BA7-C1FC-4CA1-AE87-0C0C8152CB0B}"/>
              </a:ext>
            </a:extLst>
          </p:cNvPr>
          <p:cNvSpPr/>
          <p:nvPr/>
        </p:nvSpPr>
        <p:spPr>
          <a:xfrm>
            <a:off x="7443449" y="2411940"/>
            <a:ext cx="2583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F9BFD2E3-7E55-4F75-A902-D352E0468107}"/>
              </a:ext>
            </a:extLst>
          </p:cNvPr>
          <p:cNvSpPr/>
          <p:nvPr/>
        </p:nvSpPr>
        <p:spPr>
          <a:xfrm>
            <a:off x="7602968" y="3392966"/>
            <a:ext cx="2583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21E487CE-4D9D-4190-8868-BD805601E34A}"/>
              </a:ext>
            </a:extLst>
          </p:cNvPr>
          <p:cNvSpPr/>
          <p:nvPr/>
        </p:nvSpPr>
        <p:spPr>
          <a:xfrm>
            <a:off x="2365549" y="4270921"/>
            <a:ext cx="2583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2702895-583E-4FDF-9899-451ECB4886E8}"/>
              </a:ext>
            </a:extLst>
          </p:cNvPr>
          <p:cNvSpPr/>
          <p:nvPr/>
        </p:nvSpPr>
        <p:spPr>
          <a:xfrm>
            <a:off x="6986110" y="4270921"/>
            <a:ext cx="2583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D0575DFE-4DD4-432D-811B-D6F98127C23F}"/>
              </a:ext>
            </a:extLst>
          </p:cNvPr>
          <p:cNvSpPr/>
          <p:nvPr/>
        </p:nvSpPr>
        <p:spPr>
          <a:xfrm>
            <a:off x="5490706" y="3001328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</a:t>
            </a:r>
            <a:endParaRPr lang="en-US" altLang="zh-CN" sz="2000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添加文字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50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294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294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882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882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882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882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" grpId="0"/>
      <p:bldP spid="26" grpId="0"/>
      <p:bldP spid="30" grpId="0"/>
      <p:bldP spid="31" grpId="0"/>
      <p:bldP spid="32" grpId="0"/>
      <p:bldP spid="33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教学背景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Teaching background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</a:endParaRPr>
          </a:p>
        </p:txBody>
      </p:sp>
      <p:sp>
        <p:nvSpPr>
          <p:cNvPr id="6" name="MH_Other_1">
            <a:extLst>
              <a:ext uri="{FF2B5EF4-FFF2-40B4-BE49-F238E27FC236}">
                <a16:creationId xmlns="" xmlns:a16="http://schemas.microsoft.com/office/drawing/2014/main" id="{F936CDC7-1BBC-4DD8-8BCF-44C9F844D403}"/>
              </a:ext>
            </a:extLst>
          </p:cNvPr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6538913" y="3103649"/>
            <a:ext cx="1760537" cy="1638300"/>
          </a:xfrm>
          <a:custGeom>
            <a:avLst/>
            <a:gdLst>
              <a:gd name="T0" fmla="*/ 3 w 179"/>
              <a:gd name="T1" fmla="*/ 165 h 167"/>
              <a:gd name="T2" fmla="*/ 0 w 179"/>
              <a:gd name="T3" fmla="*/ 158 h 167"/>
              <a:gd name="T4" fmla="*/ 8 w 179"/>
              <a:gd name="T5" fmla="*/ 126 h 167"/>
              <a:gd name="T6" fmla="*/ 62 w 179"/>
              <a:gd name="T7" fmla="*/ 92 h 167"/>
              <a:gd name="T8" fmla="*/ 25 w 179"/>
              <a:gd name="T9" fmla="*/ 51 h 167"/>
              <a:gd name="T10" fmla="*/ 35 w 179"/>
              <a:gd name="T11" fmla="*/ 8 h 167"/>
              <a:gd name="T12" fmla="*/ 43 w 179"/>
              <a:gd name="T13" fmla="*/ 1 h 167"/>
              <a:gd name="T14" fmla="*/ 52 w 179"/>
              <a:gd name="T15" fmla="*/ 3 h 167"/>
              <a:gd name="T16" fmla="*/ 171 w 179"/>
              <a:gd name="T17" fmla="*/ 75 h 167"/>
              <a:gd name="T18" fmla="*/ 179 w 179"/>
              <a:gd name="T19" fmla="*/ 88 h 167"/>
              <a:gd name="T20" fmla="*/ 171 w 179"/>
              <a:gd name="T21" fmla="*/ 96 h 167"/>
              <a:gd name="T22" fmla="*/ 10 w 179"/>
              <a:gd name="T23" fmla="*/ 167 h 167"/>
              <a:gd name="T24" fmla="*/ 3 w 179"/>
              <a:gd name="T25" fmla="*/ 165 h 167"/>
              <a:gd name="T26" fmla="*/ 113 w 179"/>
              <a:gd name="T27" fmla="*/ 65 h 167"/>
              <a:gd name="T28" fmla="*/ 100 w 179"/>
              <a:gd name="T29" fmla="*/ 74 h 167"/>
              <a:gd name="T30" fmla="*/ 113 w 179"/>
              <a:gd name="T31" fmla="*/ 84 h 167"/>
              <a:gd name="T32" fmla="*/ 126 w 179"/>
              <a:gd name="T33" fmla="*/ 74 h 167"/>
              <a:gd name="T34" fmla="*/ 113 w 179"/>
              <a:gd name="T35" fmla="*/ 65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9" h="167">
                <a:moveTo>
                  <a:pt x="3" y="165"/>
                </a:moveTo>
                <a:cubicBezTo>
                  <a:pt x="0" y="162"/>
                  <a:pt x="0" y="158"/>
                  <a:pt x="0" y="158"/>
                </a:cubicBezTo>
                <a:cubicBezTo>
                  <a:pt x="8" y="126"/>
                  <a:pt x="8" y="126"/>
                  <a:pt x="8" y="126"/>
                </a:cubicBezTo>
                <a:cubicBezTo>
                  <a:pt x="8" y="126"/>
                  <a:pt x="58" y="115"/>
                  <a:pt x="62" y="92"/>
                </a:cubicBezTo>
                <a:cubicBezTo>
                  <a:pt x="66" y="71"/>
                  <a:pt x="25" y="51"/>
                  <a:pt x="25" y="51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7" y="3"/>
                  <a:pt x="43" y="1"/>
                </a:cubicBezTo>
                <a:cubicBezTo>
                  <a:pt x="47" y="0"/>
                  <a:pt x="52" y="3"/>
                  <a:pt x="52" y="3"/>
                </a:cubicBezTo>
                <a:cubicBezTo>
                  <a:pt x="171" y="75"/>
                  <a:pt x="171" y="75"/>
                  <a:pt x="171" y="75"/>
                </a:cubicBezTo>
                <a:cubicBezTo>
                  <a:pt x="171" y="75"/>
                  <a:pt x="179" y="80"/>
                  <a:pt x="179" y="88"/>
                </a:cubicBezTo>
                <a:cubicBezTo>
                  <a:pt x="179" y="93"/>
                  <a:pt x="171" y="96"/>
                  <a:pt x="171" y="96"/>
                </a:cubicBezTo>
                <a:cubicBezTo>
                  <a:pt x="10" y="167"/>
                  <a:pt x="10" y="167"/>
                  <a:pt x="10" y="167"/>
                </a:cubicBezTo>
                <a:cubicBezTo>
                  <a:pt x="10" y="167"/>
                  <a:pt x="5" y="167"/>
                  <a:pt x="3" y="165"/>
                </a:cubicBezTo>
                <a:close/>
                <a:moveTo>
                  <a:pt x="113" y="65"/>
                </a:moveTo>
                <a:cubicBezTo>
                  <a:pt x="106" y="65"/>
                  <a:pt x="100" y="69"/>
                  <a:pt x="100" y="74"/>
                </a:cubicBezTo>
                <a:cubicBezTo>
                  <a:pt x="100" y="80"/>
                  <a:pt x="106" y="84"/>
                  <a:pt x="113" y="84"/>
                </a:cubicBezTo>
                <a:cubicBezTo>
                  <a:pt x="120" y="84"/>
                  <a:pt x="126" y="80"/>
                  <a:pt x="126" y="74"/>
                </a:cubicBezTo>
                <a:cubicBezTo>
                  <a:pt x="126" y="69"/>
                  <a:pt x="120" y="65"/>
                  <a:pt x="113" y="65"/>
                </a:cubicBezTo>
                <a:close/>
              </a:path>
            </a:pathLst>
          </a:custGeom>
          <a:solidFill>
            <a:srgbClr val="FFD757"/>
          </a:solidFill>
          <a:ln w="3175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7" name="MH_Other_2">
            <a:extLst>
              <a:ext uri="{FF2B5EF4-FFF2-40B4-BE49-F238E27FC236}">
                <a16:creationId xmlns="" xmlns:a16="http://schemas.microsoft.com/office/drawing/2014/main" id="{175C051C-1081-4039-9F47-88D2AF7BF2F3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5586412" y="3278275"/>
            <a:ext cx="1427162" cy="1404937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3175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8" name="MH_Other_3">
            <a:extLst>
              <a:ext uri="{FF2B5EF4-FFF2-40B4-BE49-F238E27FC236}">
                <a16:creationId xmlns="" xmlns:a16="http://schemas.microsoft.com/office/drawing/2014/main" id="{41333798-8887-4DE5-8D76-CF0417FF53C9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4700588" y="3406861"/>
            <a:ext cx="1247775" cy="1219200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3175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9" name="MH_Other_4">
            <a:extLst>
              <a:ext uri="{FF2B5EF4-FFF2-40B4-BE49-F238E27FC236}">
                <a16:creationId xmlns="" xmlns:a16="http://schemas.microsoft.com/office/drawing/2014/main" id="{EBF30027-B2E4-4228-BD06-D216BF577572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005262" y="3514811"/>
            <a:ext cx="990600" cy="1003300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175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0" name="MH_Other_5">
            <a:extLst>
              <a:ext uri="{FF2B5EF4-FFF2-40B4-BE49-F238E27FC236}">
                <a16:creationId xmlns="" xmlns:a16="http://schemas.microsoft.com/office/drawing/2014/main" id="{A1607287-9589-4246-B1B9-8D158E15A4DB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7834313" y="3435437"/>
            <a:ext cx="1800225" cy="27622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9050" cap="flat" cmpd="sng" algn="ctr">
            <a:solidFill>
              <a:srgbClr val="A19587"/>
            </a:solidFill>
            <a:prstDash val="sysDot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11" name="MH_Other_6">
            <a:extLst>
              <a:ext uri="{FF2B5EF4-FFF2-40B4-BE49-F238E27FC236}">
                <a16:creationId xmlns="" xmlns:a16="http://schemas.microsoft.com/office/drawing/2014/main" id="{24E8EBB3-C3CD-4BE2-A1C0-88EC583C5136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 flipH="1">
            <a:off x="2463800" y="3732300"/>
            <a:ext cx="1800225" cy="27622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9050" cap="flat" cmpd="sng" algn="ctr">
            <a:solidFill>
              <a:srgbClr val="A19587"/>
            </a:solidFill>
            <a:prstDash val="sysDot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12" name="MH_Other_7">
            <a:extLst>
              <a:ext uri="{FF2B5EF4-FFF2-40B4-BE49-F238E27FC236}">
                <a16:creationId xmlns="" xmlns:a16="http://schemas.microsoft.com/office/drawing/2014/main" id="{F9F3BA0D-9ECC-4B7C-926C-95449AA463EF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300787" y="2760749"/>
            <a:ext cx="647700" cy="965200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9050" cap="flat" cmpd="sng" algn="ctr">
            <a:solidFill>
              <a:srgbClr val="A19587"/>
            </a:solidFill>
            <a:prstDash val="sysDot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13" name="MH_Other_8">
            <a:extLst>
              <a:ext uri="{FF2B5EF4-FFF2-40B4-BE49-F238E27FC236}">
                <a16:creationId xmlns="" xmlns:a16="http://schemas.microsoft.com/office/drawing/2014/main" id="{94F35FCE-3AEB-4C7D-83C6-915F82F40830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flipH="1">
            <a:off x="4651374" y="2754399"/>
            <a:ext cx="647700" cy="965200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9050" cap="flat" cmpd="sng" algn="ctr">
            <a:solidFill>
              <a:srgbClr val="A19587"/>
            </a:solidFill>
            <a:prstDash val="sysDot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14" name="MH_SubTitle_4">
            <a:extLst>
              <a:ext uri="{FF2B5EF4-FFF2-40B4-BE49-F238E27FC236}">
                <a16:creationId xmlns="" xmlns:a16="http://schemas.microsoft.com/office/drawing/2014/main" id="{7D838F96-735E-40B7-BFF0-7F22B9B834E5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 flipH="1">
            <a:off x="7915275" y="2735350"/>
            <a:ext cx="1719263" cy="687387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2500"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4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点击此处添加文本</a:t>
            </a:r>
          </a:p>
        </p:txBody>
      </p:sp>
      <p:sp>
        <p:nvSpPr>
          <p:cNvPr id="16" name="MH_SubTitle_3">
            <a:extLst>
              <a:ext uri="{FF2B5EF4-FFF2-40B4-BE49-F238E27FC236}">
                <a16:creationId xmlns="" xmlns:a16="http://schemas.microsoft.com/office/drawing/2014/main" id="{40370A3E-53C5-4BDD-A107-CE465381301B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flipH="1">
            <a:off x="6096000" y="2059075"/>
            <a:ext cx="1717675" cy="687387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2500"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4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点击此处添加文本</a:t>
            </a:r>
          </a:p>
        </p:txBody>
      </p:sp>
      <p:sp>
        <p:nvSpPr>
          <p:cNvPr id="17" name="MH_SubTitle_1">
            <a:extLst>
              <a:ext uri="{FF2B5EF4-FFF2-40B4-BE49-F238E27FC236}">
                <a16:creationId xmlns="" xmlns:a16="http://schemas.microsoft.com/office/drawing/2014/main" id="{84C4E365-15C8-4D92-8640-FBF220A016D3}"/>
              </a:ext>
            </a:extLst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463800" y="3030625"/>
            <a:ext cx="1719263" cy="687387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2500"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4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点击此处添加文本</a:t>
            </a:r>
          </a:p>
        </p:txBody>
      </p:sp>
      <p:sp>
        <p:nvSpPr>
          <p:cNvPr id="18" name="MH_SubTitle_2">
            <a:extLst>
              <a:ext uri="{FF2B5EF4-FFF2-40B4-BE49-F238E27FC236}">
                <a16:creationId xmlns="" xmlns:a16="http://schemas.microsoft.com/office/drawing/2014/main" id="{2169EA9E-E8B8-435F-A689-84EA5AD12F30}"/>
              </a:ext>
            </a:extLst>
          </p:cNvPr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flipH="1">
            <a:off x="3790950" y="2044786"/>
            <a:ext cx="1717675" cy="687388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2500"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4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143507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50"/>
                            </p:stCondLst>
                            <p:childTnLst>
                              <p:par>
                                <p:cTn id="4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250"/>
                            </p:stCondLst>
                            <p:childTnLst>
                              <p:par>
                                <p:cTn id="7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750"/>
                            </p:stCondLst>
                            <p:childTnLst>
                              <p:par>
                                <p:cTn id="83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教学背景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Teaching background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4E814D0-EF7C-4589-B14E-0DA5CC3257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3319" y="2095500"/>
            <a:ext cx="3025362" cy="3257034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CE54BBB-512F-4110-91A5-D6A814A12EF6}"/>
              </a:ext>
            </a:extLst>
          </p:cNvPr>
          <p:cNvGrpSpPr/>
          <p:nvPr/>
        </p:nvGrpSpPr>
        <p:grpSpPr>
          <a:xfrm>
            <a:off x="5549900" y="2781300"/>
            <a:ext cx="1092200" cy="1092200"/>
            <a:chOff x="5549900" y="2781300"/>
            <a:chExt cx="1092200" cy="1092200"/>
          </a:xfrm>
        </p:grpSpPr>
        <p:cxnSp>
          <p:nvCxnSpPr>
            <p:cNvPr id="3" name="直接连接符 2">
              <a:extLst>
                <a:ext uri="{FF2B5EF4-FFF2-40B4-BE49-F238E27FC236}">
                  <a16:creationId xmlns="" xmlns:a16="http://schemas.microsoft.com/office/drawing/2014/main" id="{9AB518EE-6334-47D6-B67C-7BC0FE796E6C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781300"/>
              <a:ext cx="0" cy="1092200"/>
            </a:xfrm>
            <a:prstGeom prst="line">
              <a:avLst/>
            </a:prstGeom>
            <a:ln w="12700">
              <a:solidFill>
                <a:srgbClr val="A1958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17607AE2-A6D4-4C6A-9404-BF64DC30B0AF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6096000" y="2781300"/>
              <a:ext cx="0" cy="1092200"/>
            </a:xfrm>
            <a:prstGeom prst="line">
              <a:avLst/>
            </a:prstGeom>
            <a:ln w="12700">
              <a:solidFill>
                <a:srgbClr val="A1958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0185265-879B-488E-A828-27EDCC22B22F}"/>
              </a:ext>
            </a:extLst>
          </p:cNvPr>
          <p:cNvSpPr txBox="1"/>
          <p:nvPr/>
        </p:nvSpPr>
        <p:spPr>
          <a:xfrm>
            <a:off x="5230721" y="2781300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accent4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A</a:t>
            </a:r>
            <a:endParaRPr lang="zh-CN" altLang="en-US" sz="3200" dirty="0">
              <a:solidFill>
                <a:schemeClr val="accent4">
                  <a:lumMod val="60000"/>
                  <a:lumOff val="4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E1477D8-FF96-43EA-B34B-EB922A43599D}"/>
              </a:ext>
            </a:extLst>
          </p:cNvPr>
          <p:cNvSpPr txBox="1"/>
          <p:nvPr/>
        </p:nvSpPr>
        <p:spPr>
          <a:xfrm>
            <a:off x="5751459" y="2781300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B</a:t>
            </a:r>
            <a:endParaRPr lang="zh-CN" altLang="en-US" sz="3200" dirty="0">
              <a:solidFill>
                <a:schemeClr val="accent5">
                  <a:lumMod val="60000"/>
                  <a:lumOff val="4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BA82702-E217-4818-A51F-97C18313E89E}"/>
              </a:ext>
            </a:extLst>
          </p:cNvPr>
          <p:cNvSpPr txBox="1"/>
          <p:nvPr/>
        </p:nvSpPr>
        <p:spPr>
          <a:xfrm>
            <a:off x="5230721" y="3264475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accent6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C</a:t>
            </a:r>
            <a:endParaRPr lang="zh-CN" altLang="en-US" sz="3200" dirty="0">
              <a:solidFill>
                <a:schemeClr val="accent6">
                  <a:lumMod val="60000"/>
                  <a:lumOff val="4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65C25CD-B398-4F20-8585-B81164D62CEC}"/>
              </a:ext>
            </a:extLst>
          </p:cNvPr>
          <p:cNvSpPr txBox="1"/>
          <p:nvPr/>
        </p:nvSpPr>
        <p:spPr>
          <a:xfrm>
            <a:off x="5751459" y="3264475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FF9999"/>
                </a:solidFill>
                <a:latin typeface="Impact" panose="020B0806030902050204" pitchFamily="34" charset="0"/>
              </a:rPr>
              <a:t>D</a:t>
            </a:r>
            <a:endParaRPr lang="zh-CN" altLang="en-US" sz="3200" dirty="0">
              <a:solidFill>
                <a:srgbClr val="FF9999"/>
              </a:solidFill>
              <a:latin typeface="Impact" panose="020B080603090205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F52CE04C-768A-41EC-90E4-FBA136E428C3}"/>
              </a:ext>
            </a:extLst>
          </p:cNvPr>
          <p:cNvSpPr/>
          <p:nvPr/>
        </p:nvSpPr>
        <p:spPr>
          <a:xfrm>
            <a:off x="7507379" y="2681069"/>
            <a:ext cx="2805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84322B5-D283-4737-85B8-9E6215B59867}"/>
              </a:ext>
            </a:extLst>
          </p:cNvPr>
          <p:cNvSpPr/>
          <p:nvPr/>
        </p:nvSpPr>
        <p:spPr>
          <a:xfrm>
            <a:off x="1814694" y="2681069"/>
            <a:ext cx="2805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21EC830F-476D-41B2-8D0F-52063FC7CD7F}"/>
              </a:ext>
            </a:extLst>
          </p:cNvPr>
          <p:cNvSpPr/>
          <p:nvPr/>
        </p:nvSpPr>
        <p:spPr>
          <a:xfrm>
            <a:off x="7470983" y="3526084"/>
            <a:ext cx="2805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543E3DE1-ABA2-4E5D-8B7D-53B6C2FBBF38}"/>
              </a:ext>
            </a:extLst>
          </p:cNvPr>
          <p:cNvSpPr/>
          <p:nvPr/>
        </p:nvSpPr>
        <p:spPr>
          <a:xfrm>
            <a:off x="1778298" y="3526084"/>
            <a:ext cx="2805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177805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5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50"/>
                            </p:stCondLst>
                            <p:childTnLst>
                              <p:par>
                                <p:cTn id="3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50"/>
                            </p:stCondLst>
                            <p:childTnLst>
                              <p:par>
                                <p:cTn id="4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450"/>
                            </p:stCondLst>
                            <p:childTnLst>
                              <p:par>
                                <p:cTn id="5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50"/>
                            </p:stCondLst>
                            <p:childTnLst>
                              <p:par>
                                <p:cTn id="7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190AF63-1D47-4DEB-BFEE-5ECC671D79D1}"/>
              </a:ext>
            </a:extLst>
          </p:cNvPr>
          <p:cNvGrpSpPr/>
          <p:nvPr/>
        </p:nvGrpSpPr>
        <p:grpSpPr>
          <a:xfrm>
            <a:off x="-65032" y="149809"/>
            <a:ext cx="11805470" cy="5905487"/>
            <a:chOff x="-65032" y="149809"/>
            <a:chExt cx="11805470" cy="5905487"/>
          </a:xfrm>
        </p:grpSpPr>
        <p:pic>
          <p:nvPicPr>
            <p:cNvPr id="135" name="图片 134">
              <a:extLst>
                <a:ext uri="{FF2B5EF4-FFF2-40B4-BE49-F238E27FC236}">
                  <a16:creationId xmlns="" xmlns:a16="http://schemas.microsoft.com/office/drawing/2014/main" id="{058EF380-3BFA-4D4F-905D-20E68FCB7C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93419"/>
            <a:stretch/>
          </p:blipFill>
          <p:spPr>
            <a:xfrm flipH="1">
              <a:off x="-65032" y="149809"/>
              <a:ext cx="715787" cy="5883150"/>
            </a:xfrm>
            <a:prstGeom prst="rect">
              <a:avLst/>
            </a:prstGeom>
          </p:spPr>
        </p:pic>
        <p:pic>
          <p:nvPicPr>
            <p:cNvPr id="136" name="图片 135">
              <a:extLst>
                <a:ext uri="{FF2B5EF4-FFF2-40B4-BE49-F238E27FC236}">
                  <a16:creationId xmlns="" xmlns:a16="http://schemas.microsoft.com/office/drawing/2014/main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="" xmlns:a16="http://schemas.microsoft.com/office/drawing/2014/main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  <p:pic>
          <p:nvPicPr>
            <p:cNvPr id="143" name="图片 142">
              <a:extLst>
                <a:ext uri="{FF2B5EF4-FFF2-40B4-BE49-F238E27FC236}">
                  <a16:creationId xmlns="" xmlns:a16="http://schemas.microsoft.com/office/drawing/2014/main" id="{BFB9BEB1-EF4E-4D56-A896-BED2A3B61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1926" y="784490"/>
              <a:ext cx="1054699" cy="4986960"/>
            </a:xfrm>
            <a:prstGeom prst="rect">
              <a:avLst/>
            </a:prstGeom>
          </p:spPr>
        </p:pic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DA889A7-19E1-4EBE-8977-91B6557A0A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7749" y="908769"/>
            <a:ext cx="4233851" cy="455806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3F663E3B-22D8-434C-803B-8E5FD2588F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93895" y="655034"/>
            <a:ext cx="676715" cy="7071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4811393-123B-4E5E-ABA6-6E41F21BDA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6329" y="1497556"/>
            <a:ext cx="1286367" cy="1280271"/>
          </a:xfrm>
          <a:prstGeom prst="rect">
            <a:avLst/>
          </a:prstGeom>
        </p:spPr>
      </p:pic>
      <p:sp>
        <p:nvSpPr>
          <p:cNvPr id="114" name="文本框 113">
            <a:extLst>
              <a:ext uri="{FF2B5EF4-FFF2-40B4-BE49-F238E27FC236}">
                <a16:creationId xmlns="" xmlns:a16="http://schemas.microsoft.com/office/drawing/2014/main" id="{20209AAE-7B10-467B-B114-249EE1FF1EE3}"/>
              </a:ext>
            </a:extLst>
          </p:cNvPr>
          <p:cNvSpPr txBox="1"/>
          <p:nvPr/>
        </p:nvSpPr>
        <p:spPr>
          <a:xfrm>
            <a:off x="4950715" y="2069941"/>
            <a:ext cx="7591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汉仪夏日体W" panose="00020600040101010101" pitchFamily="18" charset="-122"/>
              </a:rPr>
              <a:t>02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  <a:ea typeface="汉仪夏日体W" panose="00020600040101010101" pitchFamily="18" charset="-122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AAF06224-66D5-4EDF-B567-735310A4C1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31031" y="2078823"/>
            <a:ext cx="2523963" cy="250567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F8185D55-0902-4A6D-B63F-DA65073A47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49050" y="1871700"/>
            <a:ext cx="871804" cy="86570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1C64A99-3D07-4E95-BDBD-4A2FD9F8B7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4585" y="5381592"/>
            <a:ext cx="2109790" cy="156302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2F06EBA9-0539-4CDB-B423-45758EBC76F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839627" y="5358275"/>
            <a:ext cx="2175511" cy="162006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9C98C2EB-5E4C-43D5-BB7A-01F13E6E62D8}"/>
              </a:ext>
            </a:extLst>
          </p:cNvPr>
          <p:cNvSpPr txBox="1"/>
          <p:nvPr/>
        </p:nvSpPr>
        <p:spPr>
          <a:xfrm>
            <a:off x="5277302" y="2197778"/>
            <a:ext cx="2224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教学过程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7F020E9-E5F0-4FA4-9574-7A80176B8293}"/>
              </a:ext>
            </a:extLst>
          </p:cNvPr>
          <p:cNvSpPr txBox="1"/>
          <p:nvPr/>
        </p:nvSpPr>
        <p:spPr>
          <a:xfrm>
            <a:off x="4543793" y="2620264"/>
            <a:ext cx="3104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The teaching process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B798A7A3-DDB5-4F7C-A674-05D3720D241E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59575"/>
          <a:stretch/>
        </p:blipFill>
        <p:spPr>
          <a:xfrm>
            <a:off x="9840686" y="700328"/>
            <a:ext cx="1581397" cy="56758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B579779-48D3-4F4C-8FC8-41E2AFBD0EB1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79894" t="-7176" r="-2213" b="34190"/>
          <a:stretch/>
        </p:blipFill>
        <p:spPr>
          <a:xfrm>
            <a:off x="1688602" y="733680"/>
            <a:ext cx="1125990" cy="53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7174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29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52" y="297309"/>
            <a:ext cx="676715" cy="707197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教学过程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rPr>
              <a:t>The teaching process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9EF5E7F4-88E9-425B-8574-253D64DC6908}"/>
              </a:ext>
            </a:extLst>
          </p:cNvPr>
          <p:cNvSpPr/>
          <p:nvPr/>
        </p:nvSpPr>
        <p:spPr>
          <a:xfrm>
            <a:off x="1985252" y="4151868"/>
            <a:ext cx="22175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33A3D24-885A-4BE7-B6D7-33CF2A8F36C7}"/>
              </a:ext>
            </a:extLst>
          </p:cNvPr>
          <p:cNvSpPr/>
          <p:nvPr/>
        </p:nvSpPr>
        <p:spPr>
          <a:xfrm>
            <a:off x="4987235" y="4151868"/>
            <a:ext cx="22175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D3911FE-BB4A-4827-A087-00D16FD9D20E}"/>
              </a:ext>
            </a:extLst>
          </p:cNvPr>
          <p:cNvSpPr/>
          <p:nvPr/>
        </p:nvSpPr>
        <p:spPr>
          <a:xfrm>
            <a:off x="8027318" y="4151868"/>
            <a:ext cx="22175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9102096-3E41-46D7-B043-A17D42BFE06A}"/>
              </a:ext>
            </a:extLst>
          </p:cNvPr>
          <p:cNvGrpSpPr/>
          <p:nvPr/>
        </p:nvGrpSpPr>
        <p:grpSpPr>
          <a:xfrm>
            <a:off x="2125869" y="1993041"/>
            <a:ext cx="1970360" cy="2121243"/>
            <a:chOff x="2125869" y="1993041"/>
            <a:chExt cx="1970360" cy="2121243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9437F5C5-38BB-4BFA-8C21-1AC1CD67D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25869" y="1993041"/>
              <a:ext cx="1970360" cy="2121243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92806C13-A6BE-4E79-B842-F890189EF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50334" y="2320924"/>
              <a:ext cx="1315216" cy="938443"/>
            </a:xfrm>
            <a:prstGeom prst="roundRect">
              <a:avLst>
                <a:gd name="adj" fmla="val 8141"/>
              </a:avLst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9B840DCD-2C75-4D85-8A19-72D9A58EAD8C}"/>
              </a:ext>
            </a:extLst>
          </p:cNvPr>
          <p:cNvGrpSpPr/>
          <p:nvPr/>
        </p:nvGrpSpPr>
        <p:grpSpPr>
          <a:xfrm>
            <a:off x="5116479" y="1993041"/>
            <a:ext cx="1970360" cy="2121243"/>
            <a:chOff x="5116479" y="1993041"/>
            <a:chExt cx="1970360" cy="2121243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00F38402-8737-4016-876F-A6ADCB32D4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16479" y="1993041"/>
              <a:ext cx="1970360" cy="2121243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E82739A4-953D-4A83-8158-F06DA023B3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22718"/>
            <a:stretch/>
          </p:blipFill>
          <p:spPr>
            <a:xfrm>
              <a:off x="5458849" y="2326837"/>
              <a:ext cx="1318407" cy="932530"/>
            </a:xfrm>
            <a:prstGeom prst="roundRect">
              <a:avLst>
                <a:gd name="adj" fmla="val 6038"/>
              </a:avLst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67AD4808-15D1-45F4-97AC-1D0065EAEA93}"/>
              </a:ext>
            </a:extLst>
          </p:cNvPr>
          <p:cNvGrpSpPr/>
          <p:nvPr/>
        </p:nvGrpSpPr>
        <p:grpSpPr>
          <a:xfrm>
            <a:off x="8107090" y="1993041"/>
            <a:ext cx="1970360" cy="2121243"/>
            <a:chOff x="8107090" y="1993041"/>
            <a:chExt cx="1970360" cy="2121243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980B15D7-22D6-402E-841F-67B51AB48B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07090" y="1993041"/>
              <a:ext cx="1970360" cy="2121243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324E2A92-0316-4F3B-A877-70B5F1F9BE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6146"/>
            <a:stretch/>
          </p:blipFill>
          <p:spPr>
            <a:xfrm>
              <a:off x="8427488" y="2320924"/>
              <a:ext cx="1370561" cy="917910"/>
            </a:xfrm>
            <a:prstGeom prst="roundRect">
              <a:avLst>
                <a:gd name="adj" fmla="val 8758"/>
              </a:avLst>
            </a:prstGeom>
          </p:spPr>
        </p:pic>
      </p:grpSp>
    </p:spTree>
    <p:extLst>
      <p:ext uri="{BB962C8B-B14F-4D97-AF65-F5344CB8AC3E}">
        <p14:creationId xmlns:p14="http://schemas.microsoft.com/office/powerpoint/2010/main" val="8971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50"/>
                            </p:stCondLst>
                            <p:childTnLst>
                              <p:par>
                                <p:cTn id="3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8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卡通手绘课件PPT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SubTitle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SubTitle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713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713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713"/>
  <p:tag name="MH_LIBRARY" val="GRAPHIC"/>
  <p:tag name="MH_TYPE" val="Other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713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646"/>
  <p:tag name="MH_LIBRARY" val="GRAPHIC"/>
  <p:tag name="MH_TYPE" val="Other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646"/>
  <p:tag name="MH_LIBRARY" val="GRAPHIC"/>
  <p:tag name="MH_TYPE" val="Other"/>
  <p:tag name="MH_ORDER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646"/>
  <p:tag name="MH_LIBRARY" val="GRAPHIC"/>
  <p:tag name="MH_TYPE" val="Other"/>
  <p:tag name="MH_ORDER" val="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734"/>
  <p:tag name="MH_LIBRARY" val="GRAPHIC"/>
  <p:tag name="MH_TYPE" val="Other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734"/>
  <p:tag name="MH_LIBRARY" val="GRAPHIC"/>
  <p:tag name="MH_TYPE" val="Other"/>
  <p:tag name="MH_ORDER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734"/>
  <p:tag name="MH_LIBRARY" val="GRAPHIC"/>
  <p:tag name="MH_TYPE" val="Other"/>
  <p:tag name="MH_ORDER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2009"/>
  <p:tag name="MH_LIBRARY" val="GRAPHIC"/>
  <p:tag name="MH_TYPE" val="Other"/>
  <p:tag name="MH_ORDER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2009"/>
  <p:tag name="MH_LIBRARY" val="GRAPHIC"/>
  <p:tag name="MH_TYPE" val="SubTitle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2009"/>
  <p:tag name="MH_LIBRARY" val="GRAPHIC"/>
  <p:tag name="MH_TYPE" val="Other"/>
  <p:tag name="MH_ORDER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2009"/>
  <p:tag name="MH_LIBRARY" val="GRAPHIC"/>
  <p:tag name="MH_TYPE" val="SubTitle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2009"/>
  <p:tag name="MH_LIBRARY" val="GRAPHIC"/>
  <p:tag name="MH_TYPE" val="Other"/>
  <p:tag name="MH_ORDER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2009"/>
  <p:tag name="MH_LIBRARY" val="GRAPHIC"/>
  <p:tag name="MH_TYPE" val="SubTitle"/>
  <p:tag name="MH_ORDER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2009"/>
  <p:tag name="MH_LIBRARY" val="GRAPHIC"/>
  <p:tag name="MH_TYPE" val="Other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2009"/>
  <p:tag name="MH_LIBRARY" val="GRAPHIC"/>
  <p:tag name="MH_TYPE" val="SubTitle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Title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7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1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1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1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Other"/>
  <p:tag name="MH_ORDER" val="1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SubTitle"/>
  <p:tag name="MH_ORDER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101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8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8">
      <a:majorFont>
        <a:latin typeface="Arial"/>
        <a:ea typeface="YF补 汉仪夏日体+黑白emoji"/>
        <a:cs typeface=""/>
      </a:majorFont>
      <a:minorFont>
        <a:latin typeface="Arial"/>
        <a:ea typeface="YF补 汉仪夏日体+黑白emoj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1331</Words>
  <Application>Microsoft Office PowerPoint</Application>
  <PresentationFormat>宽屏</PresentationFormat>
  <Paragraphs>189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Meiryo</vt:lpstr>
      <vt:lpstr>Snap ITC</vt:lpstr>
      <vt:lpstr>YF补 汉仪夏日体+黑白emoji</vt:lpstr>
      <vt:lpstr>等线</vt:lpstr>
      <vt:lpstr>汉仪夏日体W</vt:lpstr>
      <vt:lpstr>宋体</vt:lpstr>
      <vt:lpstr>微软雅黑</vt:lpstr>
      <vt:lpstr>Arial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513</cp:revision>
  <dcterms:created xsi:type="dcterms:W3CDTF">2017-08-01T03:24:34Z</dcterms:created>
  <dcterms:modified xsi:type="dcterms:W3CDTF">2022-05-31T09:57:58Z</dcterms:modified>
</cp:coreProperties>
</file>