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5"/>
  </p:notesMasterIdLst>
  <p:sldIdLst>
    <p:sldId id="831" r:id="rId3"/>
    <p:sldId id="836" r:id="rId4"/>
    <p:sldId id="744" r:id="rId5"/>
    <p:sldId id="862" r:id="rId6"/>
    <p:sldId id="863" r:id="rId7"/>
    <p:sldId id="848" r:id="rId8"/>
    <p:sldId id="850" r:id="rId9"/>
    <p:sldId id="851" r:id="rId10"/>
    <p:sldId id="786" r:id="rId11"/>
    <p:sldId id="841" r:id="rId12"/>
    <p:sldId id="842" r:id="rId13"/>
    <p:sldId id="844" r:id="rId14"/>
    <p:sldId id="843" r:id="rId15"/>
    <p:sldId id="865" r:id="rId16"/>
    <p:sldId id="845" r:id="rId17"/>
    <p:sldId id="846" r:id="rId18"/>
    <p:sldId id="798" r:id="rId19"/>
    <p:sldId id="852" r:id="rId20"/>
    <p:sldId id="853" r:id="rId21"/>
    <p:sldId id="867" r:id="rId22"/>
    <p:sldId id="854" r:id="rId23"/>
    <p:sldId id="855" r:id="rId24"/>
    <p:sldId id="856" r:id="rId25"/>
    <p:sldId id="857" r:id="rId26"/>
    <p:sldId id="830" r:id="rId27"/>
    <p:sldId id="823" r:id="rId28"/>
    <p:sldId id="813" r:id="rId29"/>
    <p:sldId id="868" r:id="rId30"/>
    <p:sldId id="861" r:id="rId31"/>
    <p:sldId id="820" r:id="rId32"/>
    <p:sldId id="872" r:id="rId33"/>
    <p:sldId id="873"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B3A4"/>
    <a:srgbClr val="769B37"/>
    <a:srgbClr val="829662"/>
    <a:srgbClr val="BA421E"/>
    <a:srgbClr val="0A0106"/>
    <a:srgbClr val="D4631E"/>
    <a:srgbClr val="E1732F"/>
    <a:srgbClr val="31302E"/>
    <a:srgbClr val="DB532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83" autoAdjust="0"/>
    <p:restoredTop sz="95494" autoAdjust="0"/>
  </p:normalViewPr>
  <p:slideViewPr>
    <p:cSldViewPr>
      <p:cViewPr>
        <p:scale>
          <a:sx n="100" d="100"/>
          <a:sy n="100" d="100"/>
        </p:scale>
        <p:origin x="834" y="276"/>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bg1"/>
            </a:solidFill>
          </c:spPr>
          <c:invertIfNegative val="0"/>
          <c:dPt>
            <c:idx val="0"/>
            <c:invertIfNegative val="0"/>
            <c:bubble3D val="0"/>
            <c:spPr>
              <a:solidFill>
                <a:schemeClr val="tx1"/>
              </a:solidFill>
            </c:spPr>
          </c:dPt>
          <c:dPt>
            <c:idx val="1"/>
            <c:invertIfNegative val="0"/>
            <c:bubble3D val="0"/>
          </c:dPt>
          <c:dLbls>
            <c:dLbl>
              <c:idx val="1"/>
              <c:tx>
                <c:rich>
                  <a:bodyPr/>
                  <a:lstStyle/>
                  <a:p>
                    <a:fld id="{101865FA-7C8E-43D7-BC85-6B96B6B6F7D4}" type="VALUE">
                      <a:rPr lang="en-US" altLang="zh-CN">
                        <a:solidFill>
                          <a:schemeClr val="accent2"/>
                        </a:solidFill>
                      </a:rPr>
                      <a:pPr/>
                      <a:t>[值]</a:t>
                    </a:fld>
                    <a:endParaRPr lang="zh-CN" altLang="en-US"/>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a:lstStyle/>
              <a:p>
                <a:pPr>
                  <a:defRPr sz="1400" b="1">
                    <a:solidFill>
                      <a:schemeClr val="accent2"/>
                    </a:solidFill>
                    <a:effectLst/>
                    <a:latin typeface="Tahoma" panose="020B0604030504040204" pitchFamily="34" charset="0"/>
                    <a:ea typeface="Tahoma" panose="020B0604030504040204" pitchFamily="34" charset="0"/>
                    <a:cs typeface="Tahoma" panose="020B060403050404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标题 01</c:v>
                </c:pt>
                <c:pt idx="1">
                  <c:v>标题 02</c:v>
                </c:pt>
              </c:strCache>
            </c:strRef>
          </c:cat>
          <c:val>
            <c:numRef>
              <c:f>Sheet1!$B$2:$B$3</c:f>
              <c:numCache>
                <c:formatCode>General</c:formatCode>
                <c:ptCount val="2"/>
                <c:pt idx="0">
                  <c:v>40</c:v>
                </c:pt>
                <c:pt idx="1">
                  <c:v>60</c:v>
                </c:pt>
              </c:numCache>
            </c:numRef>
          </c:val>
        </c:ser>
        <c:ser>
          <c:idx val="1"/>
          <c:order val="1"/>
          <c:tx>
            <c:strRef>
              <c:f>Sheet1!$C$1</c:f>
              <c:strCache>
                <c:ptCount val="1"/>
                <c:pt idx="0">
                  <c:v>列2</c:v>
                </c:pt>
              </c:strCache>
            </c:strRef>
          </c:tx>
          <c:spPr>
            <a:solidFill>
              <a:schemeClr val="bg1">
                <a:lumMod val="85000"/>
              </a:schemeClr>
            </a:solidFill>
          </c:spPr>
          <c:invertIfNegative val="0"/>
          <c:dPt>
            <c:idx val="0"/>
            <c:invertIfNegative val="0"/>
            <c:bubble3D val="0"/>
            <c:spPr>
              <a:solidFill>
                <a:srgbClr val="D9D9D9"/>
              </a:solidFill>
            </c:spPr>
          </c:dPt>
          <c:dPt>
            <c:idx val="1"/>
            <c:invertIfNegative val="0"/>
            <c:bubble3D val="0"/>
            <c:spPr>
              <a:solidFill>
                <a:srgbClr val="D9D9D9"/>
              </a:solidFill>
            </c:spPr>
          </c:dPt>
          <c:cat>
            <c:strRef>
              <c:f>Sheet1!$A$2:$A$3</c:f>
              <c:strCache>
                <c:ptCount val="2"/>
                <c:pt idx="0">
                  <c:v>标题 01</c:v>
                </c:pt>
                <c:pt idx="1">
                  <c:v>标题 02</c:v>
                </c:pt>
              </c:strCache>
            </c:strRef>
          </c:cat>
          <c:val>
            <c:numRef>
              <c:f>Sheet1!$C$2:$C$3</c:f>
              <c:numCache>
                <c:formatCode>General</c:formatCode>
                <c:ptCount val="2"/>
                <c:pt idx="0">
                  <c:v>60</c:v>
                </c:pt>
                <c:pt idx="1">
                  <c:v>40</c:v>
                </c:pt>
              </c:numCache>
            </c:numRef>
          </c:val>
        </c:ser>
        <c:dLbls>
          <c:showLegendKey val="0"/>
          <c:showVal val="0"/>
          <c:showCatName val="0"/>
          <c:showSerName val="0"/>
          <c:showPercent val="0"/>
          <c:showBubbleSize val="0"/>
        </c:dLbls>
        <c:gapWidth val="62"/>
        <c:overlap val="100"/>
        <c:axId val="705821872"/>
        <c:axId val="705814592"/>
      </c:barChart>
      <c:catAx>
        <c:axId val="705821872"/>
        <c:scaling>
          <c:orientation val="minMax"/>
        </c:scaling>
        <c:delete val="0"/>
        <c:axPos val="l"/>
        <c:numFmt formatCode="General" sourceLinked="0"/>
        <c:majorTickMark val="in"/>
        <c:minorTickMark val="none"/>
        <c:tickLblPos val="nextTo"/>
        <c:txPr>
          <a:bodyPr/>
          <a:lstStyle/>
          <a:p>
            <a:pPr>
              <a:defRPr sz="1000" b="1">
                <a:solidFill>
                  <a:schemeClr val="accent1"/>
                </a:solidFill>
                <a:latin typeface="Tahoma" panose="020B0604030504040204" pitchFamily="34" charset="0"/>
                <a:ea typeface="Tahoma" panose="020B0604030504040204" pitchFamily="34" charset="0"/>
                <a:cs typeface="Tahoma" panose="020B0604030504040204" pitchFamily="34" charset="0"/>
              </a:defRPr>
            </a:pPr>
            <a:endParaRPr lang="en-US"/>
          </a:p>
        </c:txPr>
        <c:crossAx val="705814592"/>
        <c:crosses val="autoZero"/>
        <c:auto val="1"/>
        <c:lblAlgn val="ctr"/>
        <c:lblOffset val="100"/>
        <c:noMultiLvlLbl val="0"/>
      </c:catAx>
      <c:valAx>
        <c:axId val="705814592"/>
        <c:scaling>
          <c:orientation val="minMax"/>
        </c:scaling>
        <c:delete val="1"/>
        <c:axPos val="b"/>
        <c:majorGridlines>
          <c:spPr>
            <a:ln>
              <a:noFill/>
            </a:ln>
          </c:spPr>
        </c:majorGridlines>
        <c:numFmt formatCode="0%" sourceLinked="1"/>
        <c:majorTickMark val="out"/>
        <c:minorTickMark val="none"/>
        <c:tickLblPos val="nextTo"/>
        <c:crossAx val="70582187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invertIfNegative val="0"/>
          <c:dPt>
            <c:idx val="0"/>
            <c:invertIfNegative val="0"/>
            <c:bubble3D val="0"/>
            <c:spPr>
              <a:solidFill>
                <a:schemeClr val="tx2"/>
              </a:solidFill>
            </c:spPr>
          </c:dPt>
          <c:dPt>
            <c:idx val="1"/>
            <c:invertIfNegative val="0"/>
            <c:bubble3D val="0"/>
            <c:spPr>
              <a:solidFill>
                <a:schemeClr val="bg2"/>
              </a:solidFill>
            </c:spPr>
          </c:dPt>
          <c:dLbls>
            <c:spPr>
              <a:noFill/>
              <a:ln>
                <a:noFill/>
              </a:ln>
              <a:effectLst/>
            </c:spPr>
            <c:txPr>
              <a:bodyPr/>
              <a:lstStyle/>
              <a:p>
                <a:pPr>
                  <a:defRPr sz="14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标题 01</c:v>
                </c:pt>
                <c:pt idx="1">
                  <c:v>标题 02</c:v>
                </c:pt>
              </c:strCache>
            </c:strRef>
          </c:cat>
          <c:val>
            <c:numRef>
              <c:f>Sheet1!$B$2:$B$3</c:f>
              <c:numCache>
                <c:formatCode>General</c:formatCode>
                <c:ptCount val="2"/>
                <c:pt idx="0">
                  <c:v>80</c:v>
                </c:pt>
                <c:pt idx="1">
                  <c:v>35</c:v>
                </c:pt>
              </c:numCache>
            </c:numRef>
          </c:val>
        </c:ser>
        <c:ser>
          <c:idx val="1"/>
          <c:order val="1"/>
          <c:tx>
            <c:strRef>
              <c:f>Sheet1!$C$1</c:f>
              <c:strCache>
                <c:ptCount val="1"/>
                <c:pt idx="0">
                  <c:v>列2</c:v>
                </c:pt>
              </c:strCache>
            </c:strRef>
          </c:tx>
          <c:spPr>
            <a:solidFill>
              <a:schemeClr val="bg1">
                <a:lumMod val="85000"/>
              </a:schemeClr>
            </a:solidFill>
          </c:spPr>
          <c:invertIfNegative val="0"/>
          <c:dPt>
            <c:idx val="0"/>
            <c:invertIfNegative val="0"/>
            <c:bubble3D val="0"/>
            <c:spPr>
              <a:solidFill>
                <a:srgbClr val="D9D9D9"/>
              </a:solidFill>
            </c:spPr>
          </c:dPt>
          <c:dPt>
            <c:idx val="1"/>
            <c:invertIfNegative val="0"/>
            <c:bubble3D val="0"/>
            <c:spPr>
              <a:solidFill>
                <a:srgbClr val="D9D9D9"/>
              </a:solidFill>
            </c:spPr>
          </c:dPt>
          <c:cat>
            <c:strRef>
              <c:f>Sheet1!$A$2:$A$3</c:f>
              <c:strCache>
                <c:ptCount val="2"/>
                <c:pt idx="0">
                  <c:v>标题 01</c:v>
                </c:pt>
                <c:pt idx="1">
                  <c:v>标题 02</c:v>
                </c:pt>
              </c:strCache>
            </c:strRef>
          </c:cat>
          <c:val>
            <c:numRef>
              <c:f>Sheet1!$C$2:$C$3</c:f>
              <c:numCache>
                <c:formatCode>General</c:formatCode>
                <c:ptCount val="2"/>
                <c:pt idx="0">
                  <c:v>20</c:v>
                </c:pt>
                <c:pt idx="1">
                  <c:v>65</c:v>
                </c:pt>
              </c:numCache>
            </c:numRef>
          </c:val>
        </c:ser>
        <c:dLbls>
          <c:showLegendKey val="0"/>
          <c:showVal val="0"/>
          <c:showCatName val="0"/>
          <c:showSerName val="0"/>
          <c:showPercent val="0"/>
          <c:showBubbleSize val="0"/>
        </c:dLbls>
        <c:gapWidth val="62"/>
        <c:overlap val="100"/>
        <c:axId val="705822992"/>
        <c:axId val="705823552"/>
      </c:barChart>
      <c:catAx>
        <c:axId val="705822992"/>
        <c:scaling>
          <c:orientation val="minMax"/>
        </c:scaling>
        <c:delete val="0"/>
        <c:axPos val="l"/>
        <c:numFmt formatCode="General" sourceLinked="0"/>
        <c:majorTickMark val="in"/>
        <c:minorTickMark val="none"/>
        <c:tickLblPos val="nextTo"/>
        <c:txPr>
          <a:bodyPr/>
          <a:lstStyle/>
          <a:p>
            <a:pPr>
              <a:defRPr sz="1000" b="1">
                <a:solidFill>
                  <a:schemeClr val="accent1"/>
                </a:solidFill>
                <a:latin typeface="Tahoma" panose="020B0604030504040204" pitchFamily="34" charset="0"/>
                <a:ea typeface="Tahoma" panose="020B0604030504040204" pitchFamily="34" charset="0"/>
                <a:cs typeface="Tahoma" panose="020B0604030504040204" pitchFamily="34" charset="0"/>
              </a:defRPr>
            </a:pPr>
            <a:endParaRPr lang="en-US"/>
          </a:p>
        </c:txPr>
        <c:crossAx val="705823552"/>
        <c:crosses val="autoZero"/>
        <c:auto val="1"/>
        <c:lblAlgn val="ctr"/>
        <c:lblOffset val="100"/>
        <c:noMultiLvlLbl val="0"/>
      </c:catAx>
      <c:valAx>
        <c:axId val="705823552"/>
        <c:scaling>
          <c:orientation val="minMax"/>
        </c:scaling>
        <c:delete val="1"/>
        <c:axPos val="b"/>
        <c:majorGridlines>
          <c:spPr>
            <a:ln>
              <a:noFill/>
            </a:ln>
          </c:spPr>
        </c:majorGridlines>
        <c:numFmt formatCode="0%" sourceLinked="1"/>
        <c:majorTickMark val="out"/>
        <c:minorTickMark val="none"/>
        <c:tickLblPos val="nextTo"/>
        <c:crossAx val="70582299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2018/5/23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4232149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012551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750351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93706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901356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548948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5799505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462110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913104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908633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638711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256825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035488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16167027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1586867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952131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522662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582275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400782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1977169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400856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789021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0193265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76859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78428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062892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785598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775646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06710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485119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67947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320356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060304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7288092"/>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705447"/>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922423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628375"/>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811077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675429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892625"/>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744812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2018/5/23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2894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9.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36601" t="13600" r="21625" b="38800"/>
          <a:stretch/>
        </p:blipFill>
        <p:spPr>
          <a:xfrm>
            <a:off x="3347865" y="699542"/>
            <a:ext cx="3816424" cy="2448272"/>
          </a:xfrm>
          <a:prstGeom prst="rect">
            <a:avLst/>
          </a:prstGeom>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47635" r="23201" b="71000"/>
          <a:stretch/>
        </p:blipFill>
        <p:spPr>
          <a:xfrm>
            <a:off x="4355977" y="0"/>
            <a:ext cx="2664296" cy="1491630"/>
          </a:xfrm>
          <a:prstGeom prst="rect">
            <a:avLst/>
          </a:prstGeom>
        </p:spPr>
      </p:pic>
    </p:spTree>
    <p:extLst>
      <p:ext uri="{BB962C8B-B14F-4D97-AF65-F5344CB8AC3E}">
        <p14:creationId xmlns:p14="http://schemas.microsoft.com/office/powerpoint/2010/main" val="3315180690"/>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reeform 105"/>
          <p:cNvSpPr>
            <a:spLocks/>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9" name="Freeform 107"/>
          <p:cNvSpPr>
            <a:spLocks/>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defRPr/>
            </a:pPr>
            <a:endParaRPr lang="zh-CN" altLang="en-US" sz="1800">
              <a:solidFill>
                <a:schemeClr val="accent1"/>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10" name="组合 9"/>
          <p:cNvGrpSpPr/>
          <p:nvPr/>
        </p:nvGrpSpPr>
        <p:grpSpPr>
          <a:xfrm>
            <a:off x="2987648" y="1311886"/>
            <a:ext cx="3022994" cy="2874298"/>
            <a:chOff x="3748193" y="2000673"/>
            <a:chExt cx="4030134" cy="3833285"/>
          </a:xfrm>
          <a:solidFill>
            <a:schemeClr val="bg1"/>
          </a:solidFill>
        </p:grpSpPr>
        <p:sp>
          <p:nvSpPr>
            <p:cNvPr id="11"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bg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tx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3"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tx1"/>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4"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bg1"/>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5"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grp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6"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1"/>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7"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tx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8"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bg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19"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latin typeface="微软雅黑" panose="020B0503020204020204" pitchFamily="34" charset="-122"/>
                <a:ea typeface="微软雅黑" panose="020B0503020204020204" pitchFamily="34" charset="-122"/>
              </a:rPr>
              <a:t>此处添加标题内容</a:t>
            </a:r>
            <a:endParaRPr lang="en-US" altLang="zh-CN" sz="1600" b="1" dirty="0">
              <a:latin typeface="微软雅黑" panose="020B0503020204020204" pitchFamily="34" charset="-122"/>
              <a:ea typeface="微软雅黑" panose="020B0503020204020204" pitchFamily="34" charset="-122"/>
            </a:endParaRPr>
          </a:p>
        </p:txBody>
      </p:sp>
      <p:sp>
        <p:nvSpPr>
          <p:cNvPr id="20" name="矩形 1"/>
          <p:cNvSpPr>
            <a:spLocks noChangeArrowheads="1"/>
          </p:cNvSpPr>
          <p:nvPr/>
        </p:nvSpPr>
        <p:spPr bwMode="auto">
          <a:xfrm>
            <a:off x="979573" y="1275606"/>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bg2"/>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bg2"/>
              </a:solidFill>
              <a:latin typeface="微软雅黑" panose="020B0503020204020204" pitchFamily="34" charset="-122"/>
              <a:ea typeface="微软雅黑" panose="020B0503020204020204" pitchFamily="34" charset="-122"/>
            </a:endParaRPr>
          </a:p>
        </p:txBody>
      </p:sp>
      <p:sp>
        <p:nvSpPr>
          <p:cNvPr id="22" name="矩形 1"/>
          <p:cNvSpPr>
            <a:spLocks noChangeArrowheads="1"/>
          </p:cNvSpPr>
          <p:nvPr/>
        </p:nvSpPr>
        <p:spPr bwMode="auto">
          <a:xfrm>
            <a:off x="943087" y="2796078"/>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2"/>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059038" y="1716605"/>
            <a:ext cx="3014603" cy="661834"/>
            <a:chOff x="1177047" y="2540424"/>
            <a:chExt cx="4018947" cy="882650"/>
          </a:xfrm>
        </p:grpSpPr>
        <p:sp>
          <p:nvSpPr>
            <p:cNvPr id="24" name="任意多边形 23"/>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8890">
              <a:solidFill>
                <a:schemeClr val="bg1"/>
              </a:solidFill>
              <a:prstDash val="solid"/>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5" name="Oval 54"/>
            <p:cNvSpPr>
              <a:spLocks noChangeArrowheads="1"/>
            </p:cNvSpPr>
            <p:nvPr/>
          </p:nvSpPr>
          <p:spPr bwMode="auto">
            <a:xfrm>
              <a:off x="5085927" y="3313007"/>
              <a:ext cx="110067" cy="110067"/>
            </a:xfrm>
            <a:prstGeom prst="ellipse">
              <a:avLst/>
            </a:prstGeom>
            <a:solidFill>
              <a:schemeClr val="accent2"/>
            </a:solidFill>
            <a:ln>
              <a:no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99299" y="1726128"/>
            <a:ext cx="2784837" cy="658659"/>
            <a:chOff x="6563360" y="2553124"/>
            <a:chExt cx="3712633" cy="878416"/>
          </a:xfrm>
        </p:grpSpPr>
        <p:sp>
          <p:nvSpPr>
            <p:cNvPr id="27" name="任意多边形 26"/>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8890">
              <a:solidFill>
                <a:schemeClr val="tx1"/>
              </a:solidFill>
              <a:prstDash val="solid"/>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8" name="Oval 54"/>
            <p:cNvSpPr>
              <a:spLocks noChangeArrowheads="1"/>
            </p:cNvSpPr>
            <p:nvPr/>
          </p:nvSpPr>
          <p:spPr bwMode="auto">
            <a:xfrm>
              <a:off x="6563360" y="3321473"/>
              <a:ext cx="110067" cy="110067"/>
            </a:xfrm>
            <a:prstGeom prst="ellipse">
              <a:avLst/>
            </a:prstGeom>
            <a:solidFill>
              <a:schemeClr val="accent2"/>
            </a:solidFill>
            <a:ln>
              <a:no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146930" y="3241839"/>
            <a:ext cx="2757847" cy="661834"/>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8890">
              <a:solidFill>
                <a:schemeClr val="bg2"/>
              </a:solidFill>
              <a:prstDash val="solid"/>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1" name="Oval 54"/>
            <p:cNvSpPr>
              <a:spLocks noChangeArrowheads="1"/>
            </p:cNvSpPr>
            <p:nvPr/>
          </p:nvSpPr>
          <p:spPr bwMode="auto">
            <a:xfrm>
              <a:off x="6626860" y="5347124"/>
              <a:ext cx="110067" cy="110067"/>
            </a:xfrm>
            <a:prstGeom prst="ellipse">
              <a:avLst/>
            </a:prstGeom>
            <a:solidFill>
              <a:schemeClr val="accent2"/>
            </a:solidFill>
            <a:ln>
              <a:no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59037" y="3241839"/>
            <a:ext cx="2730404" cy="661834"/>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8890">
              <a:solidFill>
                <a:schemeClr val="tx2"/>
              </a:solidFill>
              <a:prstDash val="solid"/>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4" name="Oval 54"/>
            <p:cNvSpPr>
              <a:spLocks noChangeArrowheads="1"/>
            </p:cNvSpPr>
            <p:nvPr/>
          </p:nvSpPr>
          <p:spPr bwMode="auto">
            <a:xfrm>
              <a:off x="4707044" y="5347124"/>
              <a:ext cx="110067" cy="110067"/>
            </a:xfrm>
            <a:prstGeom prst="ellipse">
              <a:avLst/>
            </a:prstGeom>
            <a:solidFill>
              <a:schemeClr val="accent2"/>
            </a:solidFill>
            <a:ln>
              <a:no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35"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accent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36"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accent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37"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accent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38"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accent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3322834"/>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500"/>
                                        <p:tgtEl>
                                          <p:spTgt spid="2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35"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57"/>
          <p:cNvGrpSpPr/>
          <p:nvPr/>
        </p:nvGrpSpPr>
        <p:grpSpPr>
          <a:xfrm>
            <a:off x="1589031" y="1221601"/>
            <a:ext cx="3054563" cy="2712179"/>
            <a:chOff x="5625793" y="1599766"/>
            <a:chExt cx="4594903" cy="4080928"/>
          </a:xfrm>
          <a:solidFill>
            <a:srgbClr val="DC4415"/>
          </a:solidFill>
        </p:grpSpPr>
        <p:grpSp>
          <p:nvGrpSpPr>
            <p:cNvPr id="15" name="Group 58"/>
            <p:cNvGrpSpPr/>
            <p:nvPr/>
          </p:nvGrpSpPr>
          <p:grpSpPr>
            <a:xfrm>
              <a:off x="6191250" y="1599766"/>
              <a:ext cx="3473482" cy="1069614"/>
              <a:chOff x="6191250" y="1599766"/>
              <a:chExt cx="3473482" cy="1069614"/>
            </a:xfrm>
            <a:grpFill/>
          </p:grpSpPr>
          <p:sp>
            <p:nvSpPr>
              <p:cNvPr id="21" name="Freeform 64"/>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22" name="Freeform 65"/>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nvGrpSpPr>
            <p:cNvPr id="16" name="Group 59"/>
            <p:cNvGrpSpPr/>
            <p:nvPr/>
          </p:nvGrpSpPr>
          <p:grpSpPr>
            <a:xfrm flipV="1">
              <a:off x="6191251" y="4611080"/>
              <a:ext cx="3473482" cy="1069614"/>
              <a:chOff x="6191251" y="1599766"/>
              <a:chExt cx="3473482" cy="1069614"/>
            </a:xfrm>
            <a:grpFill/>
          </p:grpSpPr>
          <p:sp>
            <p:nvSpPr>
              <p:cNvPr id="19" name="Freeform 62"/>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20" name="Freeform 63"/>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17" name="Freeform 60"/>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18" name="Freeform 61"/>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23" name="TextBox 40"/>
          <p:cNvSpPr txBox="1"/>
          <p:nvPr/>
        </p:nvSpPr>
        <p:spPr>
          <a:xfrm>
            <a:off x="5943280" y="1605444"/>
            <a:ext cx="1581134" cy="186974"/>
          </a:xfrm>
          <a:prstGeom prst="rect">
            <a:avLst/>
          </a:prstGeom>
          <a:noFill/>
        </p:spPr>
        <p:txBody>
          <a:bodyPr wrap="square" lIns="0" tIns="0" rIns="0" bIns="0" rtlCol="0" anchor="ctr">
            <a:spAutoFit/>
          </a:bodyPr>
          <a:lstStyle/>
          <a:p>
            <a:pPr defTabSz="698756" fontAlgn="base">
              <a:lnSpc>
                <a:spcPct val="90000"/>
              </a:lnSpc>
              <a:spcBef>
                <a:spcPct val="0"/>
              </a:spcBef>
              <a:spcAft>
                <a:spcPts val="459"/>
              </a:spcAft>
              <a:buClr>
                <a:srgbClr val="FFFFFF"/>
              </a:buClr>
            </a:pPr>
            <a:r>
              <a:rPr lang="zh-CN" altLang="en-US" sz="1350" spc="-38" dirty="0">
                <a:solidFill>
                  <a:schemeClr val="accent1"/>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sz="1350" spc="-38" dirty="0">
              <a:solidFill>
                <a:schemeClr val="accent1"/>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sp>
        <p:nvSpPr>
          <p:cNvPr id="24" name="TextBox 42"/>
          <p:cNvSpPr txBox="1"/>
          <p:nvPr/>
        </p:nvSpPr>
        <p:spPr>
          <a:xfrm>
            <a:off x="5976156" y="2571750"/>
            <a:ext cx="1548258" cy="186974"/>
          </a:xfrm>
          <a:prstGeom prst="rect">
            <a:avLst/>
          </a:prstGeom>
          <a:noFill/>
        </p:spPr>
        <p:txBody>
          <a:bodyPr wrap="square" lIns="0" tIns="0" rIns="0" bIns="0" rtlCol="0" anchor="ctr">
            <a:spAutoFit/>
          </a:bodyPr>
          <a:lstStyle/>
          <a:p>
            <a:pPr defTabSz="698756" fontAlgn="base">
              <a:lnSpc>
                <a:spcPct val="90000"/>
              </a:lnSpc>
              <a:spcBef>
                <a:spcPct val="0"/>
              </a:spcBef>
              <a:spcAft>
                <a:spcPts val="459"/>
              </a:spcAft>
              <a:buClr>
                <a:srgbClr val="FFFFFF"/>
              </a:buClr>
            </a:pPr>
            <a:r>
              <a:rPr lang="zh-CN" altLang="en-US" sz="1350" spc="-38" dirty="0">
                <a:solidFill>
                  <a:schemeClr val="accent1"/>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altLang="zh-CN" sz="1350" spc="-38" dirty="0">
              <a:solidFill>
                <a:schemeClr val="accent1"/>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sp>
        <p:nvSpPr>
          <p:cNvPr id="25" name="TextBox 43"/>
          <p:cNvSpPr txBox="1"/>
          <p:nvPr/>
        </p:nvSpPr>
        <p:spPr>
          <a:xfrm>
            <a:off x="5952469" y="3651870"/>
            <a:ext cx="1431239" cy="186974"/>
          </a:xfrm>
          <a:prstGeom prst="rect">
            <a:avLst/>
          </a:prstGeom>
          <a:noFill/>
        </p:spPr>
        <p:txBody>
          <a:bodyPr wrap="square" lIns="0" tIns="0" rIns="0" bIns="0" rtlCol="0" anchor="ctr">
            <a:spAutoFit/>
          </a:bodyPr>
          <a:lstStyle/>
          <a:p>
            <a:pPr defTabSz="698756" fontAlgn="base">
              <a:lnSpc>
                <a:spcPct val="90000"/>
              </a:lnSpc>
              <a:spcBef>
                <a:spcPct val="0"/>
              </a:spcBef>
              <a:spcAft>
                <a:spcPts val="459"/>
              </a:spcAft>
              <a:buClr>
                <a:srgbClr val="FFFFFF"/>
              </a:buClr>
            </a:pPr>
            <a:r>
              <a:rPr lang="zh-CN" altLang="en-US" sz="1350" spc="-38" dirty="0">
                <a:solidFill>
                  <a:schemeClr val="accent1"/>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altLang="zh-CN" sz="1350" spc="-38" dirty="0">
              <a:solidFill>
                <a:schemeClr val="accent1"/>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grpSp>
        <p:nvGrpSpPr>
          <p:cNvPr id="26" name="Group 90"/>
          <p:cNvGrpSpPr/>
          <p:nvPr/>
        </p:nvGrpSpPr>
        <p:grpSpPr>
          <a:xfrm>
            <a:off x="5187196" y="2373548"/>
            <a:ext cx="633846" cy="562947"/>
            <a:chOff x="8698531" y="2391463"/>
            <a:chExt cx="828966" cy="736049"/>
          </a:xfrm>
          <a:solidFill>
            <a:schemeClr val="bg2"/>
          </a:solidFill>
        </p:grpSpPr>
        <p:sp>
          <p:nvSpPr>
            <p:cNvPr id="27" name="Freeform 237"/>
            <p:cNvSpPr>
              <a:spLocks noChangeAspect="1"/>
            </p:cNvSpPr>
            <p:nvPr/>
          </p:nvSpPr>
          <p:spPr bwMode="auto">
            <a:xfrm>
              <a:off x="8933547" y="2599629"/>
              <a:ext cx="358934" cy="319717"/>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nvGrpSpPr>
            <p:cNvPr id="28" name="Group 92"/>
            <p:cNvGrpSpPr/>
            <p:nvPr/>
          </p:nvGrpSpPr>
          <p:grpSpPr>
            <a:xfrm>
              <a:off x="8698531" y="2391463"/>
              <a:ext cx="828966" cy="736049"/>
              <a:chOff x="5625794" y="1599766"/>
              <a:chExt cx="4594902" cy="4080930"/>
            </a:xfrm>
            <a:grpFill/>
          </p:grpSpPr>
          <p:grpSp>
            <p:nvGrpSpPr>
              <p:cNvPr id="29" name="Group 93"/>
              <p:cNvGrpSpPr/>
              <p:nvPr/>
            </p:nvGrpSpPr>
            <p:grpSpPr>
              <a:xfrm>
                <a:off x="6191250" y="1599766"/>
                <a:ext cx="3473485" cy="1069614"/>
                <a:chOff x="6191250" y="1599766"/>
                <a:chExt cx="3473485" cy="1069614"/>
              </a:xfrm>
              <a:grpFill/>
            </p:grpSpPr>
            <p:sp>
              <p:nvSpPr>
                <p:cNvPr id="35" name="Freeform 9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36" name="Freeform 100"/>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nvGrpSpPr>
              <p:cNvPr id="30" name="Group 94"/>
              <p:cNvGrpSpPr/>
              <p:nvPr/>
            </p:nvGrpSpPr>
            <p:grpSpPr>
              <a:xfrm flipV="1">
                <a:off x="6191250" y="4611080"/>
                <a:ext cx="3473483" cy="1069616"/>
                <a:chOff x="6191250" y="1599764"/>
                <a:chExt cx="3473483" cy="1069616"/>
              </a:xfrm>
              <a:grpFill/>
            </p:grpSpPr>
            <p:sp>
              <p:nvSpPr>
                <p:cNvPr id="33" name="Freeform 97"/>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34" name="Freeform 98"/>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31" name="Freeform 95"/>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32" name="Freeform 9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grpSp>
        <p:nvGrpSpPr>
          <p:cNvPr id="37" name="Group 101"/>
          <p:cNvGrpSpPr/>
          <p:nvPr/>
        </p:nvGrpSpPr>
        <p:grpSpPr>
          <a:xfrm>
            <a:off x="5187196" y="3476555"/>
            <a:ext cx="633846" cy="562947"/>
            <a:chOff x="8698531" y="3979675"/>
            <a:chExt cx="828966" cy="736049"/>
          </a:xfrm>
          <a:solidFill>
            <a:schemeClr val="tx2"/>
          </a:solidFill>
        </p:grpSpPr>
        <p:sp>
          <p:nvSpPr>
            <p:cNvPr id="38" name="Freeform 100"/>
            <p:cNvSpPr>
              <a:spLocks noEditPoints="1"/>
            </p:cNvSpPr>
            <p:nvPr/>
          </p:nvSpPr>
          <p:spPr bwMode="black">
            <a:xfrm>
              <a:off x="8957393" y="4225167"/>
              <a:ext cx="371203" cy="245065"/>
            </a:xfrm>
            <a:custGeom>
              <a:avLst/>
              <a:gdLst>
                <a:gd name="T0" fmla="*/ 103 w 103"/>
                <a:gd name="T1" fmla="*/ 33 h 68"/>
                <a:gd name="T2" fmla="*/ 56 w 103"/>
                <a:gd name="T3" fmla="*/ 68 h 68"/>
                <a:gd name="T4" fmla="*/ 56 w 103"/>
                <a:gd name="T5" fmla="*/ 0 h 68"/>
                <a:gd name="T6" fmla="*/ 103 w 103"/>
                <a:gd name="T7" fmla="*/ 33 h 68"/>
                <a:gd name="T8" fmla="*/ 0 w 103"/>
                <a:gd name="T9" fmla="*/ 0 h 68"/>
                <a:gd name="T10" fmla="*/ 0 w 103"/>
                <a:gd name="T11" fmla="*/ 68 h 68"/>
                <a:gd name="T12" fmla="*/ 47 w 103"/>
                <a:gd name="T13" fmla="*/ 33 h 68"/>
                <a:gd name="T14" fmla="*/ 0 w 103"/>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8">
                  <a:moveTo>
                    <a:pt x="103" y="33"/>
                  </a:moveTo>
                  <a:lnTo>
                    <a:pt x="56" y="68"/>
                  </a:lnTo>
                  <a:lnTo>
                    <a:pt x="56" y="0"/>
                  </a:lnTo>
                  <a:lnTo>
                    <a:pt x="103" y="33"/>
                  </a:lnTo>
                  <a:close/>
                  <a:moveTo>
                    <a:pt x="0" y="0"/>
                  </a:moveTo>
                  <a:lnTo>
                    <a:pt x="0" y="68"/>
                  </a:lnTo>
                  <a:lnTo>
                    <a:pt x="47" y="33"/>
                  </a:lnTo>
                  <a:lnTo>
                    <a:pt x="0" y="0"/>
                  </a:ln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nvGrpSpPr>
            <p:cNvPr id="39" name="Group 103"/>
            <p:cNvGrpSpPr/>
            <p:nvPr/>
          </p:nvGrpSpPr>
          <p:grpSpPr>
            <a:xfrm>
              <a:off x="8698531" y="3979675"/>
              <a:ext cx="828966" cy="736049"/>
              <a:chOff x="5625794" y="1599766"/>
              <a:chExt cx="4594902" cy="4080930"/>
            </a:xfrm>
            <a:grpFill/>
          </p:grpSpPr>
          <p:grpSp>
            <p:nvGrpSpPr>
              <p:cNvPr id="40" name="Group 104"/>
              <p:cNvGrpSpPr/>
              <p:nvPr/>
            </p:nvGrpSpPr>
            <p:grpSpPr>
              <a:xfrm>
                <a:off x="6191250" y="1599766"/>
                <a:ext cx="3473485" cy="1069614"/>
                <a:chOff x="6191250" y="1599766"/>
                <a:chExt cx="3473485" cy="1069614"/>
              </a:xfrm>
              <a:grpFill/>
            </p:grpSpPr>
            <p:sp>
              <p:nvSpPr>
                <p:cNvPr id="46" name="Freeform 11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47" name="Freeform 111"/>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nvGrpSpPr>
              <p:cNvPr id="41" name="Group 105"/>
              <p:cNvGrpSpPr/>
              <p:nvPr/>
            </p:nvGrpSpPr>
            <p:grpSpPr>
              <a:xfrm flipV="1">
                <a:off x="6191250" y="4611080"/>
                <a:ext cx="3473483" cy="1069616"/>
                <a:chOff x="6191250" y="1599764"/>
                <a:chExt cx="3473483" cy="1069616"/>
              </a:xfrm>
              <a:grpFill/>
            </p:grpSpPr>
            <p:sp>
              <p:nvSpPr>
                <p:cNvPr id="44" name="Freeform 108"/>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45" name="Freeform 109"/>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42" name="Freeform 106"/>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43" name="Freeform 107"/>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sp>
        <p:nvSpPr>
          <p:cNvPr id="48" name="Right Brace 112"/>
          <p:cNvSpPr/>
          <p:nvPr/>
        </p:nvSpPr>
        <p:spPr>
          <a:xfrm rot="10800000">
            <a:off x="4613367" y="1520181"/>
            <a:ext cx="427545" cy="2258569"/>
          </a:xfrm>
          <a:prstGeom prst="rightBrace">
            <a:avLst>
              <a:gd name="adj1" fmla="val 47292"/>
              <a:gd name="adj2" fmla="val 50110"/>
            </a:avLst>
          </a:prstGeom>
          <a:ln w="127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txBody>
          <a:bodyPr lIns="69896" tIns="34949" rIns="69896" bIns="34949" rtlCol="0" anchor="ctr"/>
          <a:lstStyle/>
          <a:p>
            <a:pPr algn="ctr" defTabSz="699233"/>
            <a:endParaRPr lang="en-US" sz="1350">
              <a:solidFill>
                <a:schemeClr val="accent1"/>
              </a:solidFill>
              <a:latin typeface="微软雅黑" panose="020B0503020204020204" pitchFamily="34" charset="-122"/>
              <a:ea typeface="微软雅黑" panose="020B0503020204020204" pitchFamily="34" charset="-122"/>
            </a:endParaRPr>
          </a:p>
        </p:txBody>
      </p:sp>
      <p:grpSp>
        <p:nvGrpSpPr>
          <p:cNvPr id="49" name="Group 113"/>
          <p:cNvGrpSpPr/>
          <p:nvPr/>
        </p:nvGrpSpPr>
        <p:grpSpPr>
          <a:xfrm>
            <a:off x="5177363" y="1437624"/>
            <a:ext cx="633846" cy="562947"/>
            <a:chOff x="2393096" y="3314046"/>
            <a:chExt cx="828750" cy="736049"/>
          </a:xfrm>
          <a:solidFill>
            <a:schemeClr val="bg1"/>
          </a:solidFill>
        </p:grpSpPr>
        <p:sp>
          <p:nvSpPr>
            <p:cNvPr id="50" name="Donut 1"/>
            <p:cNvSpPr/>
            <p:nvPr/>
          </p:nvSpPr>
          <p:spPr bwMode="auto">
            <a:xfrm>
              <a:off x="2627474" y="3511580"/>
              <a:ext cx="359995" cy="358073"/>
            </a:xfrm>
            <a:custGeom>
              <a:avLst/>
              <a:gdLst/>
              <a:ahLst/>
              <a:cxnLst/>
              <a:rect l="l" t="t" r="r" b="b"/>
              <a:pathLst>
                <a:path w="359995" h="358073">
                  <a:moveTo>
                    <a:pt x="1123" y="199707"/>
                  </a:moveTo>
                  <a:lnTo>
                    <a:pt x="124671" y="200830"/>
                  </a:lnTo>
                  <a:lnTo>
                    <a:pt x="166228" y="236771"/>
                  </a:lnTo>
                  <a:cubicBezTo>
                    <a:pt x="147787" y="236941"/>
                    <a:pt x="129346" y="237110"/>
                    <a:pt x="110905" y="237279"/>
                  </a:cubicBezTo>
                  <a:cubicBezTo>
                    <a:pt x="126331" y="262471"/>
                    <a:pt x="154567" y="277062"/>
                    <a:pt x="186212" y="277062"/>
                  </a:cubicBezTo>
                  <a:cubicBezTo>
                    <a:pt x="225799" y="277062"/>
                    <a:pt x="260053" y="254227"/>
                    <a:pt x="276157" y="220830"/>
                  </a:cubicBezTo>
                  <a:lnTo>
                    <a:pt x="356653" y="220830"/>
                  </a:lnTo>
                  <a:cubicBezTo>
                    <a:pt x="337124" y="296696"/>
                    <a:pt x="268203" y="352658"/>
                    <a:pt x="186212" y="352658"/>
                  </a:cubicBezTo>
                  <a:cubicBezTo>
                    <a:pt x="127185" y="352658"/>
                    <a:pt x="74933" y="323655"/>
                    <a:pt x="43803" y="278531"/>
                  </a:cubicBezTo>
                  <a:lnTo>
                    <a:pt x="43803" y="289560"/>
                  </a:lnTo>
                  <a:lnTo>
                    <a:pt x="38188" y="358073"/>
                  </a:lnTo>
                  <a:lnTo>
                    <a:pt x="0" y="326625"/>
                  </a:lnTo>
                  <a:close/>
                  <a:moveTo>
                    <a:pt x="186212" y="0"/>
                  </a:moveTo>
                  <a:cubicBezTo>
                    <a:pt x="241995" y="0"/>
                    <a:pt x="291729" y="25904"/>
                    <a:pt x="321951" y="67970"/>
                  </a:cubicBezTo>
                  <a:cubicBezTo>
                    <a:pt x="322151" y="46267"/>
                    <a:pt x="322350" y="24565"/>
                    <a:pt x="322549" y="2862"/>
                  </a:cubicBezTo>
                  <a:lnTo>
                    <a:pt x="358490" y="44419"/>
                  </a:lnTo>
                  <a:lnTo>
                    <a:pt x="359413" y="145933"/>
                  </a:lnTo>
                  <a:cubicBezTo>
                    <a:pt x="359808" y="146450"/>
                    <a:pt x="359903" y="147019"/>
                    <a:pt x="359995" y="147588"/>
                  </a:cubicBezTo>
                  <a:lnTo>
                    <a:pt x="359428" y="147588"/>
                  </a:lnTo>
                  <a:lnTo>
                    <a:pt x="359613" y="167968"/>
                  </a:lnTo>
                  <a:lnTo>
                    <a:pt x="232696" y="169091"/>
                  </a:lnTo>
                  <a:lnTo>
                    <a:pt x="201247" y="130903"/>
                  </a:lnTo>
                  <a:lnTo>
                    <a:pt x="269760" y="125288"/>
                  </a:lnTo>
                  <a:lnTo>
                    <a:pt x="271731" y="125288"/>
                  </a:lnTo>
                  <a:cubicBezTo>
                    <a:pt x="255176" y="95313"/>
                    <a:pt x="222996" y="75596"/>
                    <a:pt x="186212" y="75596"/>
                  </a:cubicBezTo>
                  <a:cubicBezTo>
                    <a:pt x="140615" y="75596"/>
                    <a:pt x="102095" y="105890"/>
                    <a:pt x="90145" y="147588"/>
                  </a:cubicBezTo>
                  <a:lnTo>
                    <a:pt x="12428" y="147588"/>
                  </a:lnTo>
                  <a:cubicBezTo>
                    <a:pt x="25957" y="63857"/>
                    <a:pt x="98627" y="0"/>
                    <a:pt x="186212"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nvGrpSpPr>
            <p:cNvPr id="51" name="Group 115"/>
            <p:cNvGrpSpPr/>
            <p:nvPr/>
          </p:nvGrpSpPr>
          <p:grpSpPr>
            <a:xfrm>
              <a:off x="2393096" y="3314046"/>
              <a:ext cx="828750" cy="736049"/>
              <a:chOff x="5625794" y="1599766"/>
              <a:chExt cx="4594902" cy="4080930"/>
            </a:xfrm>
            <a:grpFill/>
          </p:grpSpPr>
          <p:grpSp>
            <p:nvGrpSpPr>
              <p:cNvPr id="52" name="Group 116"/>
              <p:cNvGrpSpPr/>
              <p:nvPr/>
            </p:nvGrpSpPr>
            <p:grpSpPr>
              <a:xfrm>
                <a:off x="6191250" y="1599766"/>
                <a:ext cx="3473485" cy="1069614"/>
                <a:chOff x="6191250" y="1599766"/>
                <a:chExt cx="3473485" cy="1069614"/>
              </a:xfrm>
              <a:grpFill/>
            </p:grpSpPr>
            <p:sp>
              <p:nvSpPr>
                <p:cNvPr id="58" name="Freeform 122"/>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59" name="Freeform 123"/>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nvGrpSpPr>
              <p:cNvPr id="53" name="Group 117"/>
              <p:cNvGrpSpPr/>
              <p:nvPr/>
            </p:nvGrpSpPr>
            <p:grpSpPr>
              <a:xfrm flipV="1">
                <a:off x="6191250" y="4611080"/>
                <a:ext cx="3473483" cy="1069616"/>
                <a:chOff x="6191250" y="1599764"/>
                <a:chExt cx="3473483" cy="1069616"/>
              </a:xfrm>
              <a:grpFill/>
            </p:grpSpPr>
            <p:sp>
              <p:nvSpPr>
                <p:cNvPr id="56" name="Freeform 12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57" name="Freeform 121"/>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54" name="Freeform 118"/>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55" name="Freeform 119"/>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98894"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grpSp>
        <p:nvGrpSpPr>
          <p:cNvPr id="60" name="组合 59"/>
          <p:cNvGrpSpPr/>
          <p:nvPr/>
        </p:nvGrpSpPr>
        <p:grpSpPr>
          <a:xfrm>
            <a:off x="2274252" y="2001510"/>
            <a:ext cx="1689711" cy="1267531"/>
            <a:chOff x="1508336" y="2668679"/>
            <a:chExt cx="2252948" cy="1690040"/>
          </a:xfrm>
        </p:grpSpPr>
        <p:sp>
          <p:nvSpPr>
            <p:cNvPr id="61" name="Rectangle 56"/>
            <p:cNvSpPr/>
            <p:nvPr/>
          </p:nvSpPr>
          <p:spPr>
            <a:xfrm>
              <a:off x="1530811" y="2668679"/>
              <a:ext cx="2138983" cy="384721"/>
            </a:xfrm>
            <a:prstGeom prst="rect">
              <a:avLst/>
            </a:prstGeom>
            <a:noFill/>
            <a:ln>
              <a:noFill/>
            </a:ln>
          </p:spPr>
          <p:txBody>
            <a:bodyPr wrap="square">
              <a:spAutoFit/>
            </a:bodyPr>
            <a:lstStyle/>
            <a:p>
              <a:pPr algn="ctr" defTabSz="698894" fontAlgn="base">
                <a:lnSpc>
                  <a:spcPct val="85000"/>
                </a:lnSpc>
                <a:spcBef>
                  <a:spcPct val="0"/>
                </a:spcBef>
                <a:spcAft>
                  <a:spcPct val="0"/>
                </a:spcAft>
              </a:pPr>
              <a:r>
                <a:rPr lang="zh-CN" altLang="en-US" sz="1500" b="1" dirty="0">
                  <a:solidFill>
                    <a:schemeClr val="accent1"/>
                  </a:solidFill>
                  <a:latin typeface="微软雅黑" panose="020B0503020204020204" pitchFamily="34" charset="-122"/>
                  <a:ea typeface="微软雅黑" panose="020B0503020204020204" pitchFamily="34" charset="-122"/>
                  <a:cs typeface="Segoe UI" pitchFamily="34" charset="0"/>
                </a:rPr>
                <a:t>单击添加文本</a:t>
              </a:r>
              <a:endParaRPr lang="en-US" altLang="zh-CN" sz="1500" b="1"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62" name="矩形 61"/>
            <p:cNvSpPr/>
            <p:nvPr/>
          </p:nvSpPr>
          <p:spPr>
            <a:xfrm>
              <a:off x="1508336" y="3250724"/>
              <a:ext cx="2252948" cy="1107995"/>
            </a:xfrm>
            <a:prstGeom prst="rect">
              <a:avLst/>
            </a:prstGeom>
          </p:spPr>
          <p:txBody>
            <a:bodyPr wrap="square">
              <a:spAutoFit/>
            </a:bodyPr>
            <a:lstStyle/>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p>
          </p:txBody>
        </p:sp>
      </p:grpSp>
    </p:spTree>
    <p:extLst>
      <p:ext uri="{BB962C8B-B14F-4D97-AF65-F5344CB8AC3E}">
        <p14:creationId xmlns:p14="http://schemas.microsoft.com/office/powerpoint/2010/main" val="232091660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up)">
                                      <p:cBhvr>
                                        <p:cTn id="13" dur="500"/>
                                        <p:tgtEl>
                                          <p:spTgt spid="6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left)">
                                      <p:cBhvr>
                                        <p:cTn id="17" dur="500"/>
                                        <p:tgtEl>
                                          <p:spTgt spid="4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750"/>
                                        <p:tgtEl>
                                          <p:spTgt spid="49"/>
                                        </p:tgtEl>
                                      </p:cBhvr>
                                    </p:animEffect>
                                  </p:childTnLst>
                                </p:cTn>
                              </p:par>
                            </p:childTnLst>
                          </p:cTn>
                        </p:par>
                        <p:par>
                          <p:cTn id="22" fill="hold">
                            <p:stCondLst>
                              <p:cond delay="2250"/>
                            </p:stCondLst>
                            <p:childTnLst>
                              <p:par>
                                <p:cTn id="23" presetID="63" presetClass="path" presetSubtype="0" decel="100000" fill="hold" nodeType="afterEffect">
                                  <p:stCondLst>
                                    <p:cond delay="0"/>
                                  </p:stCondLst>
                                  <p:childTnLst>
                                    <p:animMotion origin="layout" path="M -0.02412 1.91103E-6 L -2.91805E-6 1.91103E-6 " pathEditMode="relative" rAng="0" ptsTypes="AA">
                                      <p:cBhvr>
                                        <p:cTn id="24" dur="500" fill="hold"/>
                                        <p:tgtEl>
                                          <p:spTgt spid="49"/>
                                        </p:tgtEl>
                                        <p:attrNameLst>
                                          <p:attrName>ppt_x</p:attrName>
                                          <p:attrName>ppt_y</p:attrName>
                                        </p:attrNameLst>
                                      </p:cBhvr>
                                      <p:rCtr x="1200" y="0"/>
                                    </p:animMotion>
                                  </p:childTnLst>
                                </p:cTn>
                              </p:par>
                            </p:childTnLst>
                          </p:cTn>
                        </p:par>
                        <p:par>
                          <p:cTn id="25" fill="hold">
                            <p:stCondLst>
                              <p:cond delay="2750"/>
                            </p:stCondLst>
                            <p:childTnLst>
                              <p:par>
                                <p:cTn id="26" presetID="6" presetClass="emph" presetSubtype="0" accel="100000" autoRev="1" fill="hold" nodeType="afterEffect">
                                  <p:stCondLst>
                                    <p:cond delay="0"/>
                                  </p:stCondLst>
                                  <p:childTnLst>
                                    <p:animScale>
                                      <p:cBhvr>
                                        <p:cTn id="27" dur="500" fill="hold"/>
                                        <p:tgtEl>
                                          <p:spTgt spid="49"/>
                                        </p:tgtEl>
                                      </p:cBhvr>
                                      <p:by x="92000" y="92000"/>
                                    </p:animScale>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750"/>
                                        <p:tgtEl>
                                          <p:spTgt spid="23"/>
                                        </p:tgtEl>
                                      </p:cBhvr>
                                    </p:animEffect>
                                  </p:childTnLst>
                                </p:cTn>
                              </p:par>
                            </p:childTnLst>
                          </p:cTn>
                        </p:par>
                        <p:par>
                          <p:cTn id="32" fill="hold">
                            <p:stCondLst>
                              <p:cond delay="4500"/>
                            </p:stCondLst>
                            <p:childTnLst>
                              <p:par>
                                <p:cTn id="33" presetID="63" presetClass="path" presetSubtype="0" decel="100000" fill="hold" grpId="1" nodeType="afterEffect">
                                  <p:stCondLst>
                                    <p:cond delay="0"/>
                                  </p:stCondLst>
                                  <p:childTnLst>
                                    <p:animMotion origin="layout" path="M -0.02413 1.91103E-6 L 7.50574E-7 1.91103E-6 " pathEditMode="relative" rAng="0" ptsTypes="AA">
                                      <p:cBhvr>
                                        <p:cTn id="34" dur="500" fill="hold"/>
                                        <p:tgtEl>
                                          <p:spTgt spid="23"/>
                                        </p:tgtEl>
                                        <p:attrNameLst>
                                          <p:attrName>ppt_x</p:attrName>
                                          <p:attrName>ppt_y</p:attrName>
                                        </p:attrNameLst>
                                      </p:cBhvr>
                                      <p:rCtr x="1200" y="0"/>
                                    </p:animMotion>
                                  </p:childTnLst>
                                </p:cTn>
                              </p:par>
                            </p:childTnLst>
                          </p:cTn>
                        </p:par>
                        <p:par>
                          <p:cTn id="35" fill="hold">
                            <p:stCondLst>
                              <p:cond delay="5000"/>
                            </p:stCondLst>
                            <p:childTnLst>
                              <p:par>
                                <p:cTn id="36" presetID="6" presetClass="emph" presetSubtype="0" accel="100000" autoRev="1" fill="hold" grpId="2" nodeType="afterEffect">
                                  <p:stCondLst>
                                    <p:cond delay="0"/>
                                  </p:stCondLst>
                                  <p:childTnLst>
                                    <p:animScale>
                                      <p:cBhvr>
                                        <p:cTn id="37" dur="500" fill="hold"/>
                                        <p:tgtEl>
                                          <p:spTgt spid="23"/>
                                        </p:tgtEl>
                                      </p:cBhvr>
                                      <p:by x="92000" y="92000"/>
                                    </p:animScale>
                                  </p:childTnLst>
                                </p:cTn>
                              </p:par>
                            </p:childTnLst>
                          </p:cTn>
                        </p:par>
                        <p:par>
                          <p:cTn id="38" fill="hold">
                            <p:stCondLst>
                              <p:cond delay="6000"/>
                            </p:stCondLst>
                            <p:childTnLst>
                              <p:par>
                                <p:cTn id="39" presetID="10"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50"/>
                                        <p:tgtEl>
                                          <p:spTgt spid="26"/>
                                        </p:tgtEl>
                                      </p:cBhvr>
                                    </p:animEffect>
                                  </p:childTnLst>
                                </p:cTn>
                              </p:par>
                            </p:childTnLst>
                          </p:cTn>
                        </p:par>
                        <p:par>
                          <p:cTn id="42" fill="hold">
                            <p:stCondLst>
                              <p:cond delay="6750"/>
                            </p:stCondLst>
                            <p:childTnLst>
                              <p:par>
                                <p:cTn id="43" presetID="63" presetClass="path" presetSubtype="0" decel="100000" fill="hold" nodeType="afterEffect">
                                  <p:stCondLst>
                                    <p:cond delay="0"/>
                                  </p:stCondLst>
                                  <p:childTnLst>
                                    <p:animMotion origin="layout" path="M -0.02412 1.91103E-6 L -2.15216E-6 1.91103E-6 " pathEditMode="relative" rAng="0" ptsTypes="AA">
                                      <p:cBhvr>
                                        <p:cTn id="44" dur="500" fill="hold"/>
                                        <p:tgtEl>
                                          <p:spTgt spid="26"/>
                                        </p:tgtEl>
                                        <p:attrNameLst>
                                          <p:attrName>ppt_x</p:attrName>
                                          <p:attrName>ppt_y</p:attrName>
                                        </p:attrNameLst>
                                      </p:cBhvr>
                                      <p:rCtr x="1200" y="0"/>
                                    </p:animMotion>
                                  </p:childTnLst>
                                </p:cTn>
                              </p:par>
                            </p:childTnLst>
                          </p:cTn>
                        </p:par>
                        <p:par>
                          <p:cTn id="45" fill="hold">
                            <p:stCondLst>
                              <p:cond delay="7250"/>
                            </p:stCondLst>
                            <p:childTnLst>
                              <p:par>
                                <p:cTn id="46" presetID="6" presetClass="emph" presetSubtype="0" accel="100000" autoRev="1" fill="hold" nodeType="afterEffect">
                                  <p:stCondLst>
                                    <p:cond delay="0"/>
                                  </p:stCondLst>
                                  <p:childTnLst>
                                    <p:animScale>
                                      <p:cBhvr>
                                        <p:cTn id="47" dur="500" fill="hold"/>
                                        <p:tgtEl>
                                          <p:spTgt spid="26"/>
                                        </p:tgtEl>
                                      </p:cBhvr>
                                      <p:by x="92000" y="92000"/>
                                    </p:animScale>
                                  </p:childTnLst>
                                </p:cTn>
                              </p:par>
                            </p:childTnLst>
                          </p:cTn>
                        </p:par>
                        <p:par>
                          <p:cTn id="48" fill="hold">
                            <p:stCondLst>
                              <p:cond delay="825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750"/>
                                        <p:tgtEl>
                                          <p:spTgt spid="24"/>
                                        </p:tgtEl>
                                      </p:cBhvr>
                                    </p:animEffect>
                                  </p:childTnLst>
                                </p:cTn>
                              </p:par>
                            </p:childTnLst>
                          </p:cTn>
                        </p:par>
                        <p:par>
                          <p:cTn id="52" fill="hold">
                            <p:stCondLst>
                              <p:cond delay="9000"/>
                            </p:stCondLst>
                            <p:childTnLst>
                              <p:par>
                                <p:cTn id="53" presetID="63" presetClass="path" presetSubtype="0" decel="100000" fill="hold" grpId="1" nodeType="afterEffect">
                                  <p:stCondLst>
                                    <p:cond delay="0"/>
                                  </p:stCondLst>
                                  <p:childTnLst>
                                    <p:animMotion origin="layout" path="M -0.02412 1.91103E-6 L -3.32653E-6 1.91103E-6 " pathEditMode="relative" rAng="0" ptsTypes="AA">
                                      <p:cBhvr>
                                        <p:cTn id="54" dur="500" fill="hold"/>
                                        <p:tgtEl>
                                          <p:spTgt spid="24"/>
                                        </p:tgtEl>
                                        <p:attrNameLst>
                                          <p:attrName>ppt_x</p:attrName>
                                          <p:attrName>ppt_y</p:attrName>
                                        </p:attrNameLst>
                                      </p:cBhvr>
                                      <p:rCtr x="1200" y="0"/>
                                    </p:animMotion>
                                  </p:childTnLst>
                                </p:cTn>
                              </p:par>
                            </p:childTnLst>
                          </p:cTn>
                        </p:par>
                        <p:par>
                          <p:cTn id="55" fill="hold">
                            <p:stCondLst>
                              <p:cond delay="9500"/>
                            </p:stCondLst>
                            <p:childTnLst>
                              <p:par>
                                <p:cTn id="56" presetID="6" presetClass="emph" presetSubtype="0" accel="100000" autoRev="1" fill="hold" grpId="2" nodeType="afterEffect">
                                  <p:stCondLst>
                                    <p:cond delay="0"/>
                                  </p:stCondLst>
                                  <p:childTnLst>
                                    <p:animScale>
                                      <p:cBhvr>
                                        <p:cTn id="57" dur="500" fill="hold"/>
                                        <p:tgtEl>
                                          <p:spTgt spid="24"/>
                                        </p:tgtEl>
                                      </p:cBhvr>
                                      <p:by x="92000" y="92000"/>
                                    </p:animScale>
                                  </p:childTnLst>
                                </p:cTn>
                              </p:par>
                            </p:childTnLst>
                          </p:cTn>
                        </p:par>
                        <p:par>
                          <p:cTn id="58" fill="hold">
                            <p:stCondLst>
                              <p:cond delay="10500"/>
                            </p:stCondLst>
                            <p:childTnLst>
                              <p:par>
                                <p:cTn id="59" presetID="10" presetClass="entr" presetSubtype="0"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50"/>
                                        <p:tgtEl>
                                          <p:spTgt spid="37"/>
                                        </p:tgtEl>
                                      </p:cBhvr>
                                    </p:animEffect>
                                  </p:childTnLst>
                                </p:cTn>
                              </p:par>
                            </p:childTnLst>
                          </p:cTn>
                        </p:par>
                        <p:par>
                          <p:cTn id="62" fill="hold">
                            <p:stCondLst>
                              <p:cond delay="11250"/>
                            </p:stCondLst>
                            <p:childTnLst>
                              <p:par>
                                <p:cTn id="63" presetID="63" presetClass="path" presetSubtype="0" decel="100000" fill="hold" nodeType="afterEffect">
                                  <p:stCondLst>
                                    <p:cond delay="0"/>
                                  </p:stCondLst>
                                  <p:childTnLst>
                                    <p:animMotion origin="layout" path="M -0.02412 -2.38765E-6 L -2.15216E-6 -2.38765E-6 " pathEditMode="relative" rAng="0" ptsTypes="AA">
                                      <p:cBhvr>
                                        <p:cTn id="64" dur="500" fill="hold"/>
                                        <p:tgtEl>
                                          <p:spTgt spid="37"/>
                                        </p:tgtEl>
                                        <p:attrNameLst>
                                          <p:attrName>ppt_x</p:attrName>
                                          <p:attrName>ppt_y</p:attrName>
                                        </p:attrNameLst>
                                      </p:cBhvr>
                                      <p:rCtr x="1200" y="0"/>
                                    </p:animMotion>
                                  </p:childTnLst>
                                </p:cTn>
                              </p:par>
                            </p:childTnLst>
                          </p:cTn>
                        </p:par>
                        <p:par>
                          <p:cTn id="65" fill="hold">
                            <p:stCondLst>
                              <p:cond delay="11750"/>
                            </p:stCondLst>
                            <p:childTnLst>
                              <p:par>
                                <p:cTn id="66" presetID="6" presetClass="emph" presetSubtype="0" accel="100000" autoRev="1" fill="hold" nodeType="afterEffect">
                                  <p:stCondLst>
                                    <p:cond delay="0"/>
                                  </p:stCondLst>
                                  <p:childTnLst>
                                    <p:animScale>
                                      <p:cBhvr>
                                        <p:cTn id="67" dur="500" fill="hold"/>
                                        <p:tgtEl>
                                          <p:spTgt spid="37"/>
                                        </p:tgtEl>
                                      </p:cBhvr>
                                      <p:by x="92000" y="92000"/>
                                    </p:animScale>
                                  </p:childTnLst>
                                </p:cTn>
                              </p:par>
                            </p:childTnLst>
                          </p:cTn>
                        </p:par>
                        <p:par>
                          <p:cTn id="68" fill="hold">
                            <p:stCondLst>
                              <p:cond delay="1275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750"/>
                                        <p:tgtEl>
                                          <p:spTgt spid="25"/>
                                        </p:tgtEl>
                                      </p:cBhvr>
                                    </p:animEffect>
                                  </p:childTnLst>
                                </p:cTn>
                              </p:par>
                            </p:childTnLst>
                          </p:cTn>
                        </p:par>
                        <p:par>
                          <p:cTn id="72" fill="hold">
                            <p:stCondLst>
                              <p:cond delay="13500"/>
                            </p:stCondLst>
                            <p:childTnLst>
                              <p:par>
                                <p:cTn id="73" presetID="63" presetClass="path" presetSubtype="0" decel="100000" fill="hold" grpId="1" nodeType="afterEffect">
                                  <p:stCondLst>
                                    <p:cond delay="0"/>
                                  </p:stCondLst>
                                  <p:childTnLst>
                                    <p:animMotion origin="layout" path="M -0.02412 6.49115E-7 L -7.50574E-7 6.49115E-7 " pathEditMode="relative" rAng="0" ptsTypes="AA">
                                      <p:cBhvr>
                                        <p:cTn id="74" dur="500" fill="hold"/>
                                        <p:tgtEl>
                                          <p:spTgt spid="25"/>
                                        </p:tgtEl>
                                        <p:attrNameLst>
                                          <p:attrName>ppt_x</p:attrName>
                                          <p:attrName>ppt_y</p:attrName>
                                        </p:attrNameLst>
                                      </p:cBhvr>
                                      <p:rCtr x="1200" y="0"/>
                                    </p:animMotion>
                                  </p:childTnLst>
                                </p:cTn>
                              </p:par>
                            </p:childTnLst>
                          </p:cTn>
                        </p:par>
                        <p:par>
                          <p:cTn id="75" fill="hold">
                            <p:stCondLst>
                              <p:cond delay="14000"/>
                            </p:stCondLst>
                            <p:childTnLst>
                              <p:par>
                                <p:cTn id="76" presetID="6" presetClass="emph" presetSubtype="0" accel="100000" autoRev="1" fill="hold" grpId="2" nodeType="afterEffect">
                                  <p:stCondLst>
                                    <p:cond delay="0"/>
                                  </p:stCondLst>
                                  <p:childTnLst>
                                    <p:animScale>
                                      <p:cBhvr>
                                        <p:cTn id="77" dur="500" fill="hold"/>
                                        <p:tgtEl>
                                          <p:spTgt spid="2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P spid="24" grpId="0"/>
      <p:bldP spid="24" grpId="1"/>
      <p:bldP spid="24" grpId="2"/>
      <p:bldP spid="25" grpId="0"/>
      <p:bldP spid="25" grpId="1"/>
      <p:bldP spid="25" grpId="2"/>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915347" y="855560"/>
            <a:ext cx="1358730" cy="918102"/>
            <a:chOff x="3696463" y="1140746"/>
            <a:chExt cx="1811640" cy="1224136"/>
          </a:xfrm>
        </p:grpSpPr>
        <p:sp>
          <p:nvSpPr>
            <p:cNvPr id="33" name="五边形 32"/>
            <p:cNvSpPr/>
            <p:nvPr/>
          </p:nvSpPr>
          <p:spPr>
            <a:xfrm rot="16200000">
              <a:off x="3990215" y="846994"/>
              <a:ext cx="1224136" cy="1811640"/>
            </a:xfrm>
            <a:prstGeom prst="homePlate">
              <a:avLst>
                <a:gd name="adj" fmla="val 3102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34" name="TextBox 4"/>
            <p:cNvSpPr txBox="1"/>
            <p:nvPr/>
          </p:nvSpPr>
          <p:spPr>
            <a:xfrm>
              <a:off x="4139952" y="1644801"/>
              <a:ext cx="1049837" cy="492443"/>
            </a:xfrm>
            <a:prstGeom prst="rect">
              <a:avLst/>
            </a:prstGeom>
            <a:noFill/>
          </p:spPr>
          <p:txBody>
            <a:bodyPr wrap="square" rtlCol="0">
              <a:spAutoFit/>
            </a:bodyPr>
            <a:lstStyle/>
            <a:p>
              <a:pPr algn="ctr"/>
              <a:r>
                <a:rPr lang="en-US" altLang="zh-CN" dirty="0">
                  <a:solidFill>
                    <a:schemeClr val="accent2"/>
                  </a:solidFill>
                  <a:latin typeface="微软雅黑" panose="020B0503020204020204" pitchFamily="34" charset="-122"/>
                  <a:ea typeface="微软雅黑" panose="020B0503020204020204" pitchFamily="34" charset="-122"/>
                </a:rPr>
                <a:t>20%</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915348" y="1881674"/>
            <a:ext cx="1358730" cy="1770196"/>
            <a:chOff x="3696464" y="2508898"/>
            <a:chExt cx="1811640" cy="2360261"/>
          </a:xfrm>
        </p:grpSpPr>
        <p:sp>
          <p:nvSpPr>
            <p:cNvPr id="36" name="五边形 35"/>
            <p:cNvSpPr/>
            <p:nvPr/>
          </p:nvSpPr>
          <p:spPr>
            <a:xfrm rot="5400000">
              <a:off x="3422153" y="2783209"/>
              <a:ext cx="2360261" cy="1811640"/>
            </a:xfrm>
            <a:prstGeom prst="homePlate">
              <a:avLst>
                <a:gd name="adj" fmla="val 2756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37" name="TextBox 5"/>
            <p:cNvSpPr txBox="1"/>
            <p:nvPr/>
          </p:nvSpPr>
          <p:spPr>
            <a:xfrm>
              <a:off x="4077364" y="2767313"/>
              <a:ext cx="1049837" cy="492443"/>
            </a:xfrm>
            <a:prstGeom prst="rect">
              <a:avLst/>
            </a:prstGeom>
            <a:noFill/>
          </p:spPr>
          <p:txBody>
            <a:bodyPr wrap="square" rtlCol="0">
              <a:spAutoFit/>
            </a:bodyPr>
            <a:lstStyle/>
            <a:p>
              <a:pPr algn="ctr"/>
              <a:r>
                <a:rPr lang="en-US" altLang="zh-CN" dirty="0">
                  <a:solidFill>
                    <a:schemeClr val="accent2"/>
                  </a:solidFill>
                  <a:latin typeface="微软雅黑" panose="020B0503020204020204" pitchFamily="34" charset="-122"/>
                  <a:ea typeface="微软雅黑" panose="020B0503020204020204" pitchFamily="34" charset="-122"/>
                </a:rPr>
                <a:t>80%</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3915347" y="2523212"/>
            <a:ext cx="1358730" cy="830997"/>
          </a:xfrm>
          <a:prstGeom prst="rect">
            <a:avLst/>
          </a:prstGeom>
        </p:spPr>
        <p:txBody>
          <a:bodyPr wrap="square">
            <a:spAutoFit/>
          </a:bodyPr>
          <a:lstStyle/>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839144" y="1132989"/>
            <a:ext cx="1689713" cy="327719"/>
            <a:chOff x="928192" y="1510651"/>
            <a:chExt cx="2252950" cy="436959"/>
          </a:xfrm>
        </p:grpSpPr>
        <p:sp>
          <p:nvSpPr>
            <p:cNvPr id="40" name="矩形 3"/>
            <p:cNvSpPr/>
            <p:nvPr/>
          </p:nvSpPr>
          <p:spPr>
            <a:xfrm rot="5400000" flipH="1" flipV="1">
              <a:off x="1849649" y="589194"/>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1" name="TextBox 7"/>
            <p:cNvSpPr txBox="1"/>
            <p:nvPr/>
          </p:nvSpPr>
          <p:spPr>
            <a:xfrm>
              <a:off x="971600" y="1547500"/>
              <a:ext cx="2108931" cy="400110"/>
            </a:xfrm>
            <a:prstGeom prst="rect">
              <a:avLst/>
            </a:prstGeom>
            <a:noFill/>
          </p:spPr>
          <p:txBody>
            <a:bodyPr wrap="square" rtlCol="0">
              <a:spAutoFit/>
            </a:bodyPr>
            <a:lstStyle/>
            <a:p>
              <a:pPr algn="ctr"/>
              <a:r>
                <a:rPr lang="zh-CN" altLang="en-US" sz="1350" b="1" dirty="0">
                  <a:solidFill>
                    <a:schemeClr val="accent2"/>
                  </a:solidFill>
                  <a:latin typeface="微软雅黑" panose="020B0503020204020204" pitchFamily="34" charset="-122"/>
                  <a:ea typeface="微软雅黑" panose="020B0503020204020204" pitchFamily="34" charset="-122"/>
                </a:rPr>
                <a:t>单击添加标题</a:t>
              </a:r>
            </a:p>
          </p:txBody>
        </p:sp>
      </p:grpSp>
      <p:sp>
        <p:nvSpPr>
          <p:cNvPr id="42" name="矩形 41"/>
          <p:cNvSpPr/>
          <p:nvPr/>
        </p:nvSpPr>
        <p:spPr>
          <a:xfrm>
            <a:off x="1817694" y="1554586"/>
            <a:ext cx="1689711" cy="1754326"/>
          </a:xfrm>
          <a:prstGeom prst="rect">
            <a:avLst/>
          </a:prstGeom>
        </p:spPr>
        <p:txBody>
          <a:bodyPr wrap="square">
            <a:spAutoFit/>
          </a:bodyPr>
          <a:lstStyle/>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43" name="矩形 42"/>
          <p:cNvSpPr/>
          <p:nvPr/>
        </p:nvSpPr>
        <p:spPr>
          <a:xfrm>
            <a:off x="5536844" y="1113588"/>
            <a:ext cx="1689711" cy="1754326"/>
          </a:xfrm>
          <a:prstGeom prst="rect">
            <a:avLst/>
          </a:prstGeom>
        </p:spPr>
        <p:txBody>
          <a:bodyPr wrap="square">
            <a:spAutoFit/>
          </a:bodyPr>
          <a:lstStyle/>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p>
        </p:txBody>
      </p:sp>
      <p:cxnSp>
        <p:nvCxnSpPr>
          <p:cNvPr id="44" name="直接连接符 43"/>
          <p:cNvCxnSpPr/>
          <p:nvPr/>
        </p:nvCxnSpPr>
        <p:spPr>
          <a:xfrm>
            <a:off x="1451647" y="3759882"/>
            <a:ext cx="6252701"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41730" y="3973765"/>
            <a:ext cx="437794" cy="4377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latin typeface="微软雅黑" panose="020B0503020204020204" pitchFamily="34" charset="-122"/>
              <a:ea typeface="微软雅黑" panose="020B0503020204020204" pitchFamily="34" charset="-122"/>
            </a:endParaRPr>
          </a:p>
        </p:txBody>
      </p:sp>
      <p:sp>
        <p:nvSpPr>
          <p:cNvPr id="46" name="Freeform 14"/>
          <p:cNvSpPr>
            <a:spLocks noEditPoints="1"/>
          </p:cNvSpPr>
          <p:nvPr/>
        </p:nvSpPr>
        <p:spPr bwMode="auto">
          <a:xfrm>
            <a:off x="2257873" y="4083918"/>
            <a:ext cx="205508" cy="217487"/>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51437" tIns="25719" rIns="51437" bIns="25719" numCol="1" rtlCol="0" anchor="ctr" anchorCtr="0" compatLnSpc="1">
            <a:prstTxWarp prst="textNoShape">
              <a:avLst/>
            </a:prstTxWarp>
          </a:bodyPr>
          <a:lstStyle/>
          <a:p>
            <a:pPr defTabSz="462954">
              <a:defRPr/>
            </a:pPr>
            <a:endParaRPr lang="en-US" sz="1275" kern="0" spc="-76" dirty="0">
              <a:solidFill>
                <a:schemeClr val="accent1"/>
              </a:solidFill>
              <a:latin typeface="微软雅黑" panose="020B0503020204020204" pitchFamily="34" charset="-122"/>
              <a:ea typeface="微软雅黑" panose="020B0503020204020204" pitchFamily="34" charset="-122"/>
            </a:endParaRPr>
          </a:p>
        </p:txBody>
      </p:sp>
      <p:sp>
        <p:nvSpPr>
          <p:cNvPr id="47" name="Rectangle 12"/>
          <p:cNvSpPr>
            <a:spLocks noChangeArrowheads="1"/>
          </p:cNvSpPr>
          <p:nvPr/>
        </p:nvSpPr>
        <p:spPr bwMode="auto">
          <a:xfrm>
            <a:off x="2693268" y="3897340"/>
            <a:ext cx="4957074" cy="646331"/>
          </a:xfrm>
          <a:prstGeom prst="rect">
            <a:avLst/>
          </a:prstGeom>
          <a:noFill/>
          <a:ln w="9525" algn="ctr">
            <a:noFill/>
            <a:miter lim="800000"/>
            <a:headEnd/>
            <a:tailEnd/>
          </a:ln>
        </p:spPr>
        <p:txBody>
          <a:bodyPr wrap="square">
            <a:spAutoFit/>
          </a:bodyPr>
          <a:lstStyle/>
          <a:p>
            <a:pPr indent="-90488" algn="ctr" fontAlgn="base">
              <a:lnSpc>
                <a:spcPct val="150000"/>
              </a:lnSpc>
              <a:spcAft>
                <a:spcPct val="0"/>
              </a:spcAft>
              <a:buClr>
                <a:srgbClr val="1F3F5F"/>
              </a:buClr>
            </a:pPr>
            <a:r>
              <a:rPr lang="zh-CN" altLang="en-US" sz="12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indent="-90488" algn="ctr" fontAlgn="base">
              <a:lnSpc>
                <a:spcPct val="150000"/>
              </a:lnSpc>
              <a:spcAft>
                <a:spcPct val="0"/>
              </a:spcAft>
              <a:buClr>
                <a:srgbClr val="1F3F5F"/>
              </a:buClr>
            </a:pPr>
            <a:r>
              <a:rPr lang="zh-CN" altLang="en-US" sz="12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a:t>
            </a:r>
          </a:p>
        </p:txBody>
      </p:sp>
      <p:grpSp>
        <p:nvGrpSpPr>
          <p:cNvPr id="48" name="组合 47"/>
          <p:cNvGrpSpPr/>
          <p:nvPr/>
        </p:nvGrpSpPr>
        <p:grpSpPr>
          <a:xfrm>
            <a:off x="5536842" y="2940017"/>
            <a:ext cx="1689713" cy="307527"/>
            <a:chOff x="5858456" y="3920029"/>
            <a:chExt cx="2252950" cy="410037"/>
          </a:xfrm>
        </p:grpSpPr>
        <p:sp>
          <p:nvSpPr>
            <p:cNvPr id="49" name="矩形 3"/>
            <p:cNvSpPr/>
            <p:nvPr/>
          </p:nvSpPr>
          <p:spPr>
            <a:xfrm rot="16200000" flipV="1">
              <a:off x="6779913" y="2998572"/>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0" name="TextBox 9"/>
            <p:cNvSpPr txBox="1"/>
            <p:nvPr/>
          </p:nvSpPr>
          <p:spPr>
            <a:xfrm>
              <a:off x="6002475" y="3929956"/>
              <a:ext cx="2108931" cy="400110"/>
            </a:xfrm>
            <a:prstGeom prst="rect">
              <a:avLst/>
            </a:prstGeom>
            <a:noFill/>
          </p:spPr>
          <p:txBody>
            <a:bodyPr wrap="square" rtlCol="0">
              <a:spAutoFit/>
            </a:bodyPr>
            <a:lstStyle/>
            <a:p>
              <a:pPr algn="ctr"/>
              <a:r>
                <a:rPr lang="zh-CN" altLang="en-US" sz="1350" b="1" dirty="0">
                  <a:solidFill>
                    <a:schemeClr val="accent2"/>
                  </a:solidFill>
                  <a:latin typeface="微软雅黑" panose="020B0503020204020204" pitchFamily="34" charset="-122"/>
                  <a:ea typeface="微软雅黑" panose="020B0503020204020204" pitchFamily="34" charset="-122"/>
                </a:rPr>
                <a:t>单击添加标题</a:t>
              </a:r>
            </a:p>
          </p:txBody>
        </p:sp>
      </p:grpSp>
    </p:spTree>
    <p:extLst>
      <p:ext uri="{BB962C8B-B14F-4D97-AF65-F5344CB8AC3E}">
        <p14:creationId xmlns:p14="http://schemas.microsoft.com/office/powerpoint/2010/main" val="4209570204"/>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down)">
                                      <p:cBhvr>
                                        <p:cTn id="31" dur="500"/>
                                        <p:tgtEl>
                                          <p:spTgt spid="43"/>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up)">
                                      <p:cBhvr>
                                        <p:cTn id="4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5" grpId="0" animBg="1"/>
      <p:bldP spid="46" grpId="0" animBg="1"/>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006028" y="1203598"/>
            <a:ext cx="3310388" cy="665729"/>
            <a:chOff x="6327173" y="1681099"/>
            <a:chExt cx="4413851" cy="887639"/>
          </a:xfrm>
        </p:grpSpPr>
        <p:sp>
          <p:nvSpPr>
            <p:cNvPr id="9"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0"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171167" y="2659158"/>
            <a:ext cx="667212" cy="548855"/>
            <a:chOff x="1465545" y="3524250"/>
            <a:chExt cx="889616" cy="731806"/>
          </a:xfrm>
        </p:grpSpPr>
        <p:sp>
          <p:nvSpPr>
            <p:cNvPr id="12" name="六边形 11"/>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819083" y="3077232"/>
            <a:ext cx="1000697" cy="862670"/>
            <a:chOff x="2329434" y="4081682"/>
            <a:chExt cx="1334262" cy="1150226"/>
          </a:xfrm>
        </p:grpSpPr>
        <p:sp>
          <p:nvSpPr>
            <p:cNvPr id="15" name="六边形 14"/>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819780" y="1935957"/>
            <a:ext cx="1824228" cy="1572611"/>
            <a:chOff x="3663696" y="2559981"/>
            <a:chExt cx="2432304" cy="2096814"/>
          </a:xfrm>
        </p:grpSpPr>
        <p:sp>
          <p:nvSpPr>
            <p:cNvPr id="18" name="六边形 17"/>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9"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524189" y="1281023"/>
            <a:ext cx="1295591" cy="1116888"/>
            <a:chOff x="1936242" y="1686736"/>
            <a:chExt cx="1727454" cy="1489184"/>
          </a:xfrm>
        </p:grpSpPr>
        <p:sp>
          <p:nvSpPr>
            <p:cNvPr id="21" name="六边形 20"/>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3504980"/>
            <a:ext cx="3310388" cy="665729"/>
            <a:chOff x="6327173" y="4322384"/>
            <a:chExt cx="4413851" cy="887637"/>
          </a:xfrm>
        </p:grpSpPr>
        <p:sp>
          <p:nvSpPr>
            <p:cNvPr id="24"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5"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06028" y="1954656"/>
            <a:ext cx="3310388" cy="665729"/>
            <a:chOff x="6327173" y="3001742"/>
            <a:chExt cx="4413851" cy="887637"/>
          </a:xfrm>
        </p:grpSpPr>
        <p:sp>
          <p:nvSpPr>
            <p:cNvPr id="27"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8"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006028" y="2765822"/>
            <a:ext cx="3310388" cy="665729"/>
            <a:chOff x="6327173" y="4322384"/>
            <a:chExt cx="4413851" cy="887637"/>
          </a:xfrm>
        </p:grpSpPr>
        <p:sp>
          <p:nvSpPr>
            <p:cNvPr id="30"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1"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00702193"/>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fltVal val="0.5"/>
                                          </p:val>
                                        </p:tav>
                                        <p:tav tm="100000">
                                          <p:val>
                                            <p:strVal val="#ppt_x"/>
                                          </p:val>
                                        </p:tav>
                                      </p:tavLst>
                                    </p:anim>
                                    <p:anim calcmode="lin" valueType="num">
                                      <p:cBhvr>
                                        <p:cTn id="19" dur="500" fill="hold"/>
                                        <p:tgtEl>
                                          <p:spTgt spid="14"/>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anim calcmode="lin" valueType="num">
                                      <p:cBhvr>
                                        <p:cTn id="26" dur="500" fill="hold"/>
                                        <p:tgtEl>
                                          <p:spTgt spid="20"/>
                                        </p:tgtEl>
                                        <p:attrNameLst>
                                          <p:attrName>ppt_x</p:attrName>
                                        </p:attrNameLst>
                                      </p:cBhvr>
                                      <p:tavLst>
                                        <p:tav tm="0">
                                          <p:val>
                                            <p:fltVal val="0.5"/>
                                          </p:val>
                                        </p:tav>
                                        <p:tav tm="100000">
                                          <p:val>
                                            <p:strVal val="#ppt_x"/>
                                          </p:val>
                                        </p:tav>
                                      </p:tavLst>
                                    </p:anim>
                                    <p:anim calcmode="lin" valueType="num">
                                      <p:cBhvr>
                                        <p:cTn id="27" dur="500" fill="hold"/>
                                        <p:tgtEl>
                                          <p:spTgt spid="20"/>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anim calcmode="lin" valueType="num">
                                      <p:cBhvr>
                                        <p:cTn id="34" dur="500" fill="hold"/>
                                        <p:tgtEl>
                                          <p:spTgt spid="17"/>
                                        </p:tgtEl>
                                        <p:attrNameLst>
                                          <p:attrName>ppt_x</p:attrName>
                                        </p:attrNameLst>
                                      </p:cBhvr>
                                      <p:tavLst>
                                        <p:tav tm="0">
                                          <p:val>
                                            <p:fltVal val="0.5"/>
                                          </p:val>
                                        </p:tav>
                                        <p:tav tm="100000">
                                          <p:val>
                                            <p:strVal val="#ppt_x"/>
                                          </p:val>
                                        </p:tav>
                                      </p:tavLst>
                                    </p:anim>
                                    <p:anim calcmode="lin" valueType="num">
                                      <p:cBhvr>
                                        <p:cTn id="35" dur="500" fill="hold"/>
                                        <p:tgtEl>
                                          <p:spTgt spid="17"/>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37"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450" decel="100000" fill="hold"/>
                                        <p:tgtEl>
                                          <p:spTgt spid="8"/>
                                        </p:tgtEl>
                                        <p:attrNameLst>
                                          <p:attrName>ppt_y</p:attrName>
                                        </p:attrNameLst>
                                      </p:cBhvr>
                                      <p:tavLst>
                                        <p:tav tm="0">
                                          <p:val>
                                            <p:strVal val="#ppt_y+1"/>
                                          </p:val>
                                        </p:tav>
                                        <p:tav tm="100000">
                                          <p:val>
                                            <p:strVal val="#ppt_y-.03"/>
                                          </p:val>
                                        </p:tav>
                                      </p:tavLst>
                                    </p:anim>
                                    <p:anim calcmode="lin" valueType="num">
                                      <p:cBhvr>
                                        <p:cTn id="42"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43" fill="hold">
                            <p:stCondLst>
                              <p:cond delay="2500"/>
                            </p:stCondLst>
                            <p:childTnLst>
                              <p:par>
                                <p:cTn id="44" presetID="37"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anim calcmode="lin" valueType="num">
                                      <p:cBhvr>
                                        <p:cTn id="47" dur="500" fill="hold"/>
                                        <p:tgtEl>
                                          <p:spTgt spid="26"/>
                                        </p:tgtEl>
                                        <p:attrNameLst>
                                          <p:attrName>ppt_x</p:attrName>
                                        </p:attrNameLst>
                                      </p:cBhvr>
                                      <p:tavLst>
                                        <p:tav tm="0">
                                          <p:val>
                                            <p:strVal val="#ppt_x"/>
                                          </p:val>
                                        </p:tav>
                                        <p:tav tm="100000">
                                          <p:val>
                                            <p:strVal val="#ppt_x"/>
                                          </p:val>
                                        </p:tav>
                                      </p:tavLst>
                                    </p:anim>
                                    <p:anim calcmode="lin" valueType="num">
                                      <p:cBhvr>
                                        <p:cTn id="48" dur="450" decel="100000" fill="hold"/>
                                        <p:tgtEl>
                                          <p:spTgt spid="26"/>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50" fill="hold">
                            <p:stCondLst>
                              <p:cond delay="3000"/>
                            </p:stCondLst>
                            <p:childTnLst>
                              <p:par>
                                <p:cTn id="51" presetID="37" presetClass="entr" presetSubtype="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anim calcmode="lin" valueType="num">
                                      <p:cBhvr>
                                        <p:cTn id="54" dur="500" fill="hold"/>
                                        <p:tgtEl>
                                          <p:spTgt spid="29"/>
                                        </p:tgtEl>
                                        <p:attrNameLst>
                                          <p:attrName>ppt_x</p:attrName>
                                        </p:attrNameLst>
                                      </p:cBhvr>
                                      <p:tavLst>
                                        <p:tav tm="0">
                                          <p:val>
                                            <p:strVal val="#ppt_x"/>
                                          </p:val>
                                        </p:tav>
                                        <p:tav tm="100000">
                                          <p:val>
                                            <p:strVal val="#ppt_x"/>
                                          </p:val>
                                        </p:tav>
                                      </p:tavLst>
                                    </p:anim>
                                    <p:anim calcmode="lin" valueType="num">
                                      <p:cBhvr>
                                        <p:cTn id="55" dur="450" decel="100000" fill="hold"/>
                                        <p:tgtEl>
                                          <p:spTgt spid="29"/>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57" fill="hold">
                            <p:stCondLst>
                              <p:cond delay="3500"/>
                            </p:stCondLst>
                            <p:childTnLst>
                              <p:par>
                                <p:cTn id="58" presetID="37" presetClass="entr" presetSubtype="0"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450" decel="100000" fill="hold"/>
                                        <p:tgtEl>
                                          <p:spTgt spid="23"/>
                                        </p:tgtEl>
                                        <p:attrNameLst>
                                          <p:attrName>ppt_y</p:attrName>
                                        </p:attrNameLst>
                                      </p:cBhvr>
                                      <p:tavLst>
                                        <p:tav tm="0">
                                          <p:val>
                                            <p:strVal val="#ppt_y+1"/>
                                          </p:val>
                                        </p:tav>
                                        <p:tav tm="100000">
                                          <p:val>
                                            <p:strVal val="#ppt_y-.03"/>
                                          </p:val>
                                        </p:tav>
                                      </p:tavLst>
                                    </p:anim>
                                    <p:anim calcmode="lin" valueType="num">
                                      <p:cBhvr>
                                        <p:cTn id="63"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137"/>
          <p:cNvSpPr txBox="1"/>
          <p:nvPr/>
        </p:nvSpPr>
        <p:spPr>
          <a:xfrm>
            <a:off x="5794177" y="2180035"/>
            <a:ext cx="2895600" cy="429340"/>
          </a:xfrm>
          <a:prstGeom prst="rect">
            <a:avLst/>
          </a:prstGeom>
          <a:noFill/>
        </p:spPr>
        <p:txBody>
          <a:bodyPr lIns="68573" tIns="34286" rIns="68573" bIns="34286">
            <a:spAutoFit/>
          </a:bodyPr>
          <a:lstStyle/>
          <a:p>
            <a:pPr defTabSz="685732"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您的内容打在这里，或者通过复制您的内容，您的内容打在这里，或者通过复制您的内容，</a:t>
            </a:r>
          </a:p>
        </p:txBody>
      </p:sp>
      <p:sp>
        <p:nvSpPr>
          <p:cNvPr id="9" name="空心弧 4"/>
          <p:cNvSpPr>
            <a:spLocks/>
          </p:cNvSpPr>
          <p:nvPr/>
        </p:nvSpPr>
        <p:spPr bwMode="auto">
          <a:xfrm rot="16200000">
            <a:off x="855465" y="1597819"/>
            <a:ext cx="2532460" cy="2532460"/>
          </a:xfrm>
          <a:custGeom>
            <a:avLst/>
            <a:gdLst>
              <a:gd name="T0" fmla="*/ 954518 w 21600"/>
              <a:gd name="T1" fmla="*/ 2897635 h 21600"/>
              <a:gd name="T2" fmla="*/ 273724 w 21600"/>
              <a:gd name="T3" fmla="*/ 1688307 h 21600"/>
              <a:gd name="T4" fmla="*/ 1688306 w 21600"/>
              <a:gd name="T5" fmla="*/ 273725 h 21600"/>
              <a:gd name="T6" fmla="*/ 3102888 w 21600"/>
              <a:gd name="T7" fmla="*/ 1688307 h 21600"/>
              <a:gd name="T8" fmla="*/ 2421937 w 21600"/>
              <a:gd name="T9" fmla="*/ 2897635 h 21600"/>
              <a:gd name="T10" fmla="*/ 2563880 w 21600"/>
              <a:gd name="T11" fmla="*/ 3131653 h 21600"/>
              <a:gd name="T12" fmla="*/ 3376612 w 21600"/>
              <a:gd name="T13" fmla="*/ 1688307 h 21600"/>
              <a:gd name="T14" fmla="*/ 1688306 w 21600"/>
              <a:gd name="T15" fmla="*/ 0 h 21600"/>
              <a:gd name="T16" fmla="*/ 0 w 21600"/>
              <a:gd name="T17" fmla="*/ 1688307 h 21600"/>
              <a:gd name="T18" fmla="*/ 812575 w 21600"/>
              <a:gd name="T19" fmla="*/ 3131653 h 21600"/>
              <a:gd name="T20" fmla="*/ 954518 w 21600"/>
              <a:gd name="T21" fmla="*/ 2897635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600"/>
              <a:gd name="T34" fmla="*/ 0 h 21600"/>
              <a:gd name="T35" fmla="*/ 21600 w 21600"/>
              <a:gd name="T36" fmla="*/ 18772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tx1">
              <a:alpha val="83920"/>
            </a:schemeClr>
          </a:solidFill>
          <a:ln>
            <a:noFill/>
          </a:ln>
        </p:spPr>
        <p:txBody>
          <a:bodyPr anchor="ctr"/>
          <a:lstStyle/>
          <a:p>
            <a:endParaRPr lang="zh-CN" altLang="en-US" sz="1069">
              <a:solidFill>
                <a:schemeClr val="accent1"/>
              </a:solidFill>
              <a:latin typeface="微软雅黑" panose="020B0503020204020204" pitchFamily="34" charset="-122"/>
              <a:ea typeface="微软雅黑" panose="020B0503020204020204" pitchFamily="34" charset="-122"/>
            </a:endParaRPr>
          </a:p>
        </p:txBody>
      </p:sp>
      <p:sp>
        <p:nvSpPr>
          <p:cNvPr id="10" name="矩形 5"/>
          <p:cNvSpPr>
            <a:spLocks noChangeArrowheads="1"/>
          </p:cNvSpPr>
          <p:nvPr/>
        </p:nvSpPr>
        <p:spPr bwMode="auto">
          <a:xfrm>
            <a:off x="1538883" y="2668191"/>
            <a:ext cx="132381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2100" b="1" dirty="0">
                <a:latin typeface="微软雅黑" panose="020B0503020204020204" pitchFamily="34" charset="-122"/>
                <a:ea typeface="微软雅黑" panose="020B0503020204020204" pitchFamily="34" charset="-122"/>
                <a:sym typeface="宋体" panose="02010600030101010101" pitchFamily="2" charset="-122"/>
              </a:rPr>
              <a:t>添加内容</a:t>
            </a:r>
          </a:p>
        </p:txBody>
      </p:sp>
      <p:grpSp>
        <p:nvGrpSpPr>
          <p:cNvPr id="11" name="组合 10"/>
          <p:cNvGrpSpPr>
            <a:grpSpLocks/>
          </p:cNvGrpSpPr>
          <p:nvPr/>
        </p:nvGrpSpPr>
        <p:grpSpPr bwMode="auto">
          <a:xfrm>
            <a:off x="5306021" y="1831180"/>
            <a:ext cx="1600200" cy="346249"/>
            <a:chOff x="7073484" y="2441806"/>
            <a:chExt cx="2134334" cy="460876"/>
          </a:xfrm>
        </p:grpSpPr>
        <p:sp>
          <p:nvSpPr>
            <p:cNvPr id="12" name="TextBox 138"/>
            <p:cNvSpPr txBox="1">
              <a:spLocks noChangeArrowheads="1"/>
            </p:cNvSpPr>
            <p:nvPr/>
          </p:nvSpPr>
          <p:spPr bwMode="auto">
            <a:xfrm>
              <a:off x="7433542" y="2441806"/>
              <a:ext cx="1774276" cy="46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dirty="0">
                  <a:latin typeface="微软雅黑" panose="020B0503020204020204" pitchFamily="34" charset="-122"/>
                  <a:ea typeface="微软雅黑" panose="020B0503020204020204" pitchFamily="34" charset="-122"/>
                  <a:cs typeface="华文黑体" charset="-122"/>
                </a:rPr>
                <a:t>添加标题</a:t>
              </a:r>
            </a:p>
          </p:txBody>
        </p:sp>
        <p:sp>
          <p:nvSpPr>
            <p:cNvPr id="13" name="矩形 22"/>
            <p:cNvSpPr>
              <a:spLocks noChangeArrowheads="1"/>
            </p:cNvSpPr>
            <p:nvPr/>
          </p:nvSpPr>
          <p:spPr bwMode="auto">
            <a:xfrm>
              <a:off x="7073484" y="2574698"/>
              <a:ext cx="360058" cy="23079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25">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4" name="TextBox 71"/>
          <p:cNvSpPr txBox="1"/>
          <p:nvPr/>
        </p:nvSpPr>
        <p:spPr>
          <a:xfrm>
            <a:off x="5794177" y="2953941"/>
            <a:ext cx="2787254" cy="429340"/>
          </a:xfrm>
          <a:prstGeom prst="rect">
            <a:avLst/>
          </a:prstGeom>
          <a:noFill/>
        </p:spPr>
        <p:txBody>
          <a:bodyPr lIns="68573" tIns="34286" rIns="68573" bIns="34286">
            <a:spAutoFit/>
          </a:bodyPr>
          <a:lstStyle/>
          <a:p>
            <a:pPr defTabSz="685732"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您的内容打在这里，或者通过复制您的内容，您的内容打在这里，或者通过复制您的内容，</a:t>
            </a:r>
          </a:p>
        </p:txBody>
      </p:sp>
      <p:grpSp>
        <p:nvGrpSpPr>
          <p:cNvPr id="15" name="组合 14"/>
          <p:cNvGrpSpPr>
            <a:grpSpLocks/>
          </p:cNvGrpSpPr>
          <p:nvPr/>
        </p:nvGrpSpPr>
        <p:grpSpPr bwMode="auto">
          <a:xfrm>
            <a:off x="5306021" y="2605087"/>
            <a:ext cx="1600200" cy="346249"/>
            <a:chOff x="7073484" y="3472766"/>
            <a:chExt cx="2134334" cy="462959"/>
          </a:xfrm>
        </p:grpSpPr>
        <p:sp>
          <p:nvSpPr>
            <p:cNvPr id="16" name="TextBox 72"/>
            <p:cNvSpPr txBox="1">
              <a:spLocks noChangeArrowheads="1"/>
            </p:cNvSpPr>
            <p:nvPr/>
          </p:nvSpPr>
          <p:spPr bwMode="auto">
            <a:xfrm>
              <a:off x="7433542" y="3472766"/>
              <a:ext cx="1774276"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dirty="0">
                  <a:solidFill>
                    <a:schemeClr val="bg1"/>
                  </a:solidFill>
                  <a:latin typeface="微软雅黑" panose="020B0503020204020204" pitchFamily="34" charset="-122"/>
                  <a:ea typeface="微软雅黑" panose="020B0503020204020204" pitchFamily="34" charset="-122"/>
                  <a:cs typeface="华文黑体" charset="-122"/>
                </a:rPr>
                <a:t>添加标题</a:t>
              </a:r>
            </a:p>
          </p:txBody>
        </p:sp>
        <p:sp>
          <p:nvSpPr>
            <p:cNvPr id="17" name="矩形 22"/>
            <p:cNvSpPr>
              <a:spLocks noChangeArrowheads="1"/>
            </p:cNvSpPr>
            <p:nvPr/>
          </p:nvSpPr>
          <p:spPr bwMode="auto">
            <a:xfrm>
              <a:off x="7073484" y="3605658"/>
              <a:ext cx="360058" cy="2307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25">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8" name="TextBox 74"/>
          <p:cNvSpPr txBox="1"/>
          <p:nvPr/>
        </p:nvSpPr>
        <p:spPr>
          <a:xfrm>
            <a:off x="5794177" y="3750469"/>
            <a:ext cx="2895600" cy="429340"/>
          </a:xfrm>
          <a:prstGeom prst="rect">
            <a:avLst/>
          </a:prstGeom>
          <a:noFill/>
        </p:spPr>
        <p:txBody>
          <a:bodyPr lIns="68573" tIns="34286" rIns="68573" bIns="34286">
            <a:spAutoFit/>
          </a:bodyPr>
          <a:lstStyle/>
          <a:p>
            <a:pPr defTabSz="685732"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您的内容打在这里，或者通过复制您的内容，您的内容打在这里，或者通过复制您的内容，</a:t>
            </a:r>
          </a:p>
        </p:txBody>
      </p:sp>
      <p:grpSp>
        <p:nvGrpSpPr>
          <p:cNvPr id="19" name="组合 18"/>
          <p:cNvGrpSpPr>
            <a:grpSpLocks/>
          </p:cNvGrpSpPr>
          <p:nvPr/>
        </p:nvGrpSpPr>
        <p:grpSpPr bwMode="auto">
          <a:xfrm>
            <a:off x="5306021" y="3401615"/>
            <a:ext cx="1600200" cy="346249"/>
            <a:chOff x="7073484" y="4534743"/>
            <a:chExt cx="2134334" cy="462959"/>
          </a:xfrm>
        </p:grpSpPr>
        <p:sp>
          <p:nvSpPr>
            <p:cNvPr id="20" name="TextBox 75"/>
            <p:cNvSpPr txBox="1">
              <a:spLocks noChangeArrowheads="1"/>
            </p:cNvSpPr>
            <p:nvPr/>
          </p:nvSpPr>
          <p:spPr bwMode="auto">
            <a:xfrm>
              <a:off x="7433542" y="4534743"/>
              <a:ext cx="1774276"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dirty="0">
                  <a:latin typeface="微软雅黑" panose="020B0503020204020204" pitchFamily="34" charset="-122"/>
                  <a:ea typeface="微软雅黑" panose="020B0503020204020204" pitchFamily="34" charset="-122"/>
                  <a:cs typeface="华文黑体" charset="-122"/>
                </a:rPr>
                <a:t>添加标题</a:t>
              </a:r>
            </a:p>
          </p:txBody>
        </p:sp>
        <p:sp>
          <p:nvSpPr>
            <p:cNvPr id="21" name="矩形 22"/>
            <p:cNvSpPr>
              <a:spLocks noChangeArrowheads="1"/>
            </p:cNvSpPr>
            <p:nvPr/>
          </p:nvSpPr>
          <p:spPr bwMode="auto">
            <a:xfrm>
              <a:off x="7073484" y="4667635"/>
              <a:ext cx="360058" cy="230796"/>
            </a:xfrm>
            <a:prstGeom prst="rect">
              <a:avLst/>
            </a:prstGeom>
            <a:solidFill>
              <a:schemeClr val="tx1">
                <a:alpha val="7294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25">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2" name="组合 21"/>
          <p:cNvGrpSpPr>
            <a:grpSpLocks/>
          </p:cNvGrpSpPr>
          <p:nvPr/>
        </p:nvGrpSpPr>
        <p:grpSpPr bwMode="auto">
          <a:xfrm>
            <a:off x="1232893" y="1960960"/>
            <a:ext cx="1804988" cy="1803797"/>
            <a:chOff x="1642796" y="2615022"/>
            <a:chExt cx="2407382" cy="2405286"/>
          </a:xfrm>
          <a:solidFill>
            <a:schemeClr val="bg1"/>
          </a:solidFill>
        </p:grpSpPr>
        <p:sp>
          <p:nvSpPr>
            <p:cNvPr id="23" name="空心弧 3"/>
            <p:cNvSpPr>
              <a:spLocks/>
            </p:cNvSpPr>
            <p:nvPr/>
          </p:nvSpPr>
          <p:spPr bwMode="auto">
            <a:xfrm rot="-6297671">
              <a:off x="1643844" y="2613974"/>
              <a:ext cx="2405286" cy="2407382"/>
            </a:xfrm>
            <a:custGeom>
              <a:avLst/>
              <a:gdLst>
                <a:gd name="T0" fmla="*/ 294313 w 21600"/>
                <a:gd name="T1" fmla="*/ 859859 h 21600"/>
                <a:gd name="T2" fmla="*/ 1202532 w 21600"/>
                <a:gd name="T3" fmla="*/ 231822 h 21600"/>
                <a:gd name="T4" fmla="*/ 2110861 w 21600"/>
                <a:gd name="T5" fmla="*/ 859859 h 21600"/>
                <a:gd name="T6" fmla="*/ 2327448 w 21600"/>
                <a:gd name="T7" fmla="*/ 777830 h 21600"/>
                <a:gd name="T8" fmla="*/ 1202643 w 21600"/>
                <a:gd name="T9" fmla="*/ 0 h 21600"/>
                <a:gd name="T10" fmla="*/ 77726 w 21600"/>
                <a:gd name="T11" fmla="*/ 777830 h 21600"/>
                <a:gd name="T12" fmla="*/ 294313 w 21600"/>
                <a:gd name="T13" fmla="*/ 859859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3969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069">
                <a:solidFill>
                  <a:schemeClr val="accent1"/>
                </a:solidFill>
                <a:latin typeface="微软雅黑" panose="020B0503020204020204" pitchFamily="34" charset="-122"/>
                <a:ea typeface="微软雅黑" panose="020B0503020204020204" pitchFamily="34" charset="-122"/>
              </a:endParaRPr>
            </a:p>
          </p:txBody>
        </p:sp>
        <p:sp>
          <p:nvSpPr>
            <p:cNvPr id="24" name="空心弧 3"/>
            <p:cNvSpPr>
              <a:spLocks/>
            </p:cNvSpPr>
            <p:nvPr/>
          </p:nvSpPr>
          <p:spPr bwMode="auto">
            <a:xfrm rot="7872149">
              <a:off x="1643844" y="2613974"/>
              <a:ext cx="2405286" cy="2407382"/>
            </a:xfrm>
            <a:custGeom>
              <a:avLst/>
              <a:gdLst>
                <a:gd name="T0" fmla="*/ 294313 w 21600"/>
                <a:gd name="T1" fmla="*/ 859859 h 21600"/>
                <a:gd name="T2" fmla="*/ 1202532 w 21600"/>
                <a:gd name="T3" fmla="*/ 231822 h 21600"/>
                <a:gd name="T4" fmla="*/ 2110861 w 21600"/>
                <a:gd name="T5" fmla="*/ 859859 h 21600"/>
                <a:gd name="T6" fmla="*/ 2327448 w 21600"/>
                <a:gd name="T7" fmla="*/ 777830 h 21600"/>
                <a:gd name="T8" fmla="*/ 1202643 w 21600"/>
                <a:gd name="T9" fmla="*/ 0 h 21600"/>
                <a:gd name="T10" fmla="*/ 77726 w 21600"/>
                <a:gd name="T11" fmla="*/ 777830 h 21600"/>
                <a:gd name="T12" fmla="*/ 294313 w 21600"/>
                <a:gd name="T13" fmla="*/ 859859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3969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069">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a:grpSpLocks/>
          </p:cNvGrpSpPr>
          <p:nvPr/>
        </p:nvGrpSpPr>
        <p:grpSpPr bwMode="auto">
          <a:xfrm>
            <a:off x="3010496" y="1999060"/>
            <a:ext cx="2295525" cy="1588294"/>
            <a:chOff x="4013318" y="2665635"/>
            <a:chExt cx="3060168" cy="2117398"/>
          </a:xfrm>
        </p:grpSpPr>
        <p:cxnSp>
          <p:nvCxnSpPr>
            <p:cNvPr id="26" name="直接连接符 25"/>
            <p:cNvCxnSpPr/>
            <p:nvPr/>
          </p:nvCxnSpPr>
          <p:spPr>
            <a:xfrm flipH="1">
              <a:off x="4151407" y="2665635"/>
              <a:ext cx="2922079" cy="241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1" idx="1"/>
            </p:cNvCxnSpPr>
            <p:nvPr/>
          </p:nvCxnSpPr>
          <p:spPr>
            <a:xfrm flipH="1" flipV="1">
              <a:off x="4151407" y="4535421"/>
              <a:ext cx="2922079" cy="2476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013318" y="3708461"/>
              <a:ext cx="3060168" cy="1095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5889327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par>
                          <p:cTn id="29" fill="hold">
                            <p:stCondLst>
                              <p:cond delay="3000"/>
                            </p:stCondLst>
                            <p:childTnLst>
                              <p:par>
                                <p:cTn id="30" presetID="1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par>
                          <p:cTn id="34" fill="hold">
                            <p:stCondLst>
                              <p:cond delay="3500"/>
                            </p:stCondLst>
                            <p:childTnLst>
                              <p:par>
                                <p:cTn id="35" presetID="14"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par>
                          <p:cTn id="38" fill="hold">
                            <p:stCondLst>
                              <p:cond delay="4000"/>
                            </p:stCondLst>
                            <p:childTnLst>
                              <p:par>
                                <p:cTn id="39" presetID="12" presetClass="entr" presetSubtype="4"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randombar(horizontal)">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4"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reeform 4"/>
          <p:cNvSpPr>
            <a:spLocks/>
          </p:cNvSpPr>
          <p:nvPr/>
        </p:nvSpPr>
        <p:spPr bwMode="gray">
          <a:xfrm>
            <a:off x="5073650" y="1101366"/>
            <a:ext cx="1466850" cy="889619"/>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tx2"/>
          </a:solidFill>
          <a:ln w="12700">
            <a:noFill/>
            <a:prstDash val="solid"/>
            <a:round/>
            <a:headEnd/>
            <a:tailEnd/>
          </a:ln>
        </p:spPr>
        <p:txBody>
          <a:bodyPr/>
          <a:lstStyle/>
          <a:p>
            <a:pPr>
              <a:defRPr/>
            </a:pPr>
            <a:endParaRPr lang="zh-CN" altLang="en-US">
              <a:ea typeface="宋体" pitchFamily="2" charset="-122"/>
            </a:endParaRPr>
          </a:p>
        </p:txBody>
      </p:sp>
      <p:grpSp>
        <p:nvGrpSpPr>
          <p:cNvPr id="19" name="组合 18"/>
          <p:cNvGrpSpPr/>
          <p:nvPr/>
        </p:nvGrpSpPr>
        <p:grpSpPr>
          <a:xfrm>
            <a:off x="3594498" y="1884760"/>
            <a:ext cx="1803797" cy="440532"/>
            <a:chOff x="3268663" y="2513013"/>
            <a:chExt cx="2405063" cy="587376"/>
          </a:xfrm>
        </p:grpSpPr>
        <p:sp>
          <p:nvSpPr>
            <p:cNvPr id="20" name="Freeform 21"/>
            <p:cNvSpPr>
              <a:spLocks/>
            </p:cNvSpPr>
            <p:nvPr/>
          </p:nvSpPr>
          <p:spPr bwMode="auto">
            <a:xfrm>
              <a:off x="3268663" y="2513013"/>
              <a:ext cx="2405063" cy="587375"/>
            </a:xfrm>
            <a:custGeom>
              <a:avLst/>
              <a:gdLst>
                <a:gd name="T0" fmla="*/ 1515 w 1515"/>
                <a:gd name="T1" fmla="*/ 124 h 370"/>
                <a:gd name="T2" fmla="*/ 1245 w 1515"/>
                <a:gd name="T3" fmla="*/ 124 h 370"/>
                <a:gd name="T4" fmla="*/ 1245 w 1515"/>
                <a:gd name="T5" fmla="*/ 0 h 370"/>
                <a:gd name="T6" fmla="*/ 269 w 1515"/>
                <a:gd name="T7" fmla="*/ 0 h 370"/>
                <a:gd name="T8" fmla="*/ 269 w 1515"/>
                <a:gd name="T9" fmla="*/ 124 h 370"/>
                <a:gd name="T10" fmla="*/ 0 w 1515"/>
                <a:gd name="T11" fmla="*/ 124 h 370"/>
                <a:gd name="T12" fmla="*/ 123 w 1515"/>
                <a:gd name="T13" fmla="*/ 247 h 370"/>
                <a:gd name="T14" fmla="*/ 0 w 1515"/>
                <a:gd name="T15" fmla="*/ 370 h 370"/>
                <a:gd name="T16" fmla="*/ 386 w 1515"/>
                <a:gd name="T17" fmla="*/ 370 h 370"/>
                <a:gd name="T18" fmla="*/ 386 w 1515"/>
                <a:gd name="T19" fmla="*/ 249 h 370"/>
                <a:gd name="T20" fmla="*/ 1128 w 1515"/>
                <a:gd name="T21" fmla="*/ 249 h 370"/>
                <a:gd name="T22" fmla="*/ 1128 w 1515"/>
                <a:gd name="T23" fmla="*/ 370 h 370"/>
                <a:gd name="T24" fmla="*/ 1515 w 1515"/>
                <a:gd name="T25" fmla="*/ 370 h 370"/>
                <a:gd name="T26" fmla="*/ 1391 w 1515"/>
                <a:gd name="T27" fmla="*/ 247 h 370"/>
                <a:gd name="T28" fmla="*/ 1515 w 1515"/>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5" h="370">
                  <a:moveTo>
                    <a:pt x="1515" y="124"/>
                  </a:moveTo>
                  <a:lnTo>
                    <a:pt x="1245" y="124"/>
                  </a:lnTo>
                  <a:lnTo>
                    <a:pt x="1245" y="0"/>
                  </a:lnTo>
                  <a:lnTo>
                    <a:pt x="269" y="0"/>
                  </a:lnTo>
                  <a:lnTo>
                    <a:pt x="269" y="124"/>
                  </a:lnTo>
                  <a:lnTo>
                    <a:pt x="0" y="124"/>
                  </a:lnTo>
                  <a:lnTo>
                    <a:pt x="123" y="247"/>
                  </a:lnTo>
                  <a:lnTo>
                    <a:pt x="0" y="370"/>
                  </a:lnTo>
                  <a:lnTo>
                    <a:pt x="386" y="370"/>
                  </a:lnTo>
                  <a:lnTo>
                    <a:pt x="386" y="249"/>
                  </a:lnTo>
                  <a:lnTo>
                    <a:pt x="1128" y="249"/>
                  </a:lnTo>
                  <a:lnTo>
                    <a:pt x="1128" y="370"/>
                  </a:lnTo>
                  <a:lnTo>
                    <a:pt x="1515" y="370"/>
                  </a:lnTo>
                  <a:lnTo>
                    <a:pt x="1391" y="247"/>
                  </a:lnTo>
                  <a:lnTo>
                    <a:pt x="1515" y="1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1" name="Freeform 22"/>
            <p:cNvSpPr>
              <a:spLocks/>
            </p:cNvSpPr>
            <p:nvPr/>
          </p:nvSpPr>
          <p:spPr bwMode="auto">
            <a:xfrm>
              <a:off x="5059363" y="2892426"/>
              <a:ext cx="185738" cy="207963"/>
            </a:xfrm>
            <a:custGeom>
              <a:avLst/>
              <a:gdLst>
                <a:gd name="T0" fmla="*/ 0 w 117"/>
                <a:gd name="T1" fmla="*/ 131 h 131"/>
                <a:gd name="T2" fmla="*/ 117 w 117"/>
                <a:gd name="T3" fmla="*/ 10 h 131"/>
                <a:gd name="T4" fmla="*/ 109 w 117"/>
                <a:gd name="T5" fmla="*/ 0 h 131"/>
                <a:gd name="T6" fmla="*/ 0 w 117"/>
                <a:gd name="T7" fmla="*/ 0 h 131"/>
                <a:gd name="T8" fmla="*/ 0 w 117"/>
                <a:gd name="T9" fmla="*/ 131 h 131"/>
              </a:gdLst>
              <a:ahLst/>
              <a:cxnLst>
                <a:cxn ang="0">
                  <a:pos x="T0" y="T1"/>
                </a:cxn>
                <a:cxn ang="0">
                  <a:pos x="T2" y="T3"/>
                </a:cxn>
                <a:cxn ang="0">
                  <a:pos x="T4" y="T5"/>
                </a:cxn>
                <a:cxn ang="0">
                  <a:pos x="T6" y="T7"/>
                </a:cxn>
                <a:cxn ang="0">
                  <a:pos x="T8" y="T9"/>
                </a:cxn>
              </a:cxnLst>
              <a:rect l="0" t="0" r="r" b="b"/>
              <a:pathLst>
                <a:path w="117" h="131">
                  <a:moveTo>
                    <a:pt x="0" y="131"/>
                  </a:moveTo>
                  <a:lnTo>
                    <a:pt x="117" y="10"/>
                  </a:lnTo>
                  <a:lnTo>
                    <a:pt x="109" y="0"/>
                  </a:lnTo>
                  <a:lnTo>
                    <a:pt x="0" y="0"/>
                  </a:lnTo>
                  <a:lnTo>
                    <a:pt x="0" y="131"/>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2" name="Freeform 23"/>
            <p:cNvSpPr>
              <a:spLocks/>
            </p:cNvSpPr>
            <p:nvPr/>
          </p:nvSpPr>
          <p:spPr bwMode="auto">
            <a:xfrm>
              <a:off x="3695701" y="2892426"/>
              <a:ext cx="185738" cy="207963"/>
            </a:xfrm>
            <a:custGeom>
              <a:avLst/>
              <a:gdLst>
                <a:gd name="T0" fmla="*/ 117 w 117"/>
                <a:gd name="T1" fmla="*/ 131 h 131"/>
                <a:gd name="T2" fmla="*/ 0 w 117"/>
                <a:gd name="T3" fmla="*/ 10 h 131"/>
                <a:gd name="T4" fmla="*/ 9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9" y="0"/>
                  </a:lnTo>
                  <a:lnTo>
                    <a:pt x="117" y="0"/>
                  </a:lnTo>
                  <a:lnTo>
                    <a:pt x="117" y="131"/>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574507" y="1884760"/>
            <a:ext cx="1806179" cy="440532"/>
            <a:chOff x="5908676" y="2513013"/>
            <a:chExt cx="2408238" cy="587376"/>
          </a:xfrm>
        </p:grpSpPr>
        <p:sp>
          <p:nvSpPr>
            <p:cNvPr id="24" name="Freeform 24"/>
            <p:cNvSpPr>
              <a:spLocks/>
            </p:cNvSpPr>
            <p:nvPr/>
          </p:nvSpPr>
          <p:spPr bwMode="auto">
            <a:xfrm>
              <a:off x="5908676" y="2513013"/>
              <a:ext cx="2408238" cy="587375"/>
            </a:xfrm>
            <a:custGeom>
              <a:avLst/>
              <a:gdLst>
                <a:gd name="T0" fmla="*/ 1517 w 1517"/>
                <a:gd name="T1" fmla="*/ 124 h 370"/>
                <a:gd name="T2" fmla="*/ 1245 w 1517"/>
                <a:gd name="T3" fmla="*/ 124 h 370"/>
                <a:gd name="T4" fmla="*/ 1245 w 1517"/>
                <a:gd name="T5" fmla="*/ 0 h 370"/>
                <a:gd name="T6" fmla="*/ 272 w 1517"/>
                <a:gd name="T7" fmla="*/ 0 h 370"/>
                <a:gd name="T8" fmla="*/ 272 w 1517"/>
                <a:gd name="T9" fmla="*/ 124 h 370"/>
                <a:gd name="T10" fmla="*/ 0 w 1517"/>
                <a:gd name="T11" fmla="*/ 124 h 370"/>
                <a:gd name="T12" fmla="*/ 123 w 1517"/>
                <a:gd name="T13" fmla="*/ 247 h 370"/>
                <a:gd name="T14" fmla="*/ 0 w 1517"/>
                <a:gd name="T15" fmla="*/ 370 h 370"/>
                <a:gd name="T16" fmla="*/ 389 w 1517"/>
                <a:gd name="T17" fmla="*/ 370 h 370"/>
                <a:gd name="T18" fmla="*/ 389 w 1517"/>
                <a:gd name="T19" fmla="*/ 249 h 370"/>
                <a:gd name="T20" fmla="*/ 1128 w 1517"/>
                <a:gd name="T21" fmla="*/ 249 h 370"/>
                <a:gd name="T22" fmla="*/ 1128 w 1517"/>
                <a:gd name="T23" fmla="*/ 370 h 370"/>
                <a:gd name="T24" fmla="*/ 1517 w 1517"/>
                <a:gd name="T25" fmla="*/ 370 h 370"/>
                <a:gd name="T26" fmla="*/ 1394 w 1517"/>
                <a:gd name="T27" fmla="*/ 247 h 370"/>
                <a:gd name="T28" fmla="*/ 1517 w 1517"/>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7" h="370">
                  <a:moveTo>
                    <a:pt x="1517" y="124"/>
                  </a:moveTo>
                  <a:lnTo>
                    <a:pt x="1245" y="124"/>
                  </a:lnTo>
                  <a:lnTo>
                    <a:pt x="1245" y="0"/>
                  </a:lnTo>
                  <a:lnTo>
                    <a:pt x="272" y="0"/>
                  </a:lnTo>
                  <a:lnTo>
                    <a:pt x="272" y="124"/>
                  </a:lnTo>
                  <a:lnTo>
                    <a:pt x="0" y="124"/>
                  </a:lnTo>
                  <a:lnTo>
                    <a:pt x="123" y="247"/>
                  </a:lnTo>
                  <a:lnTo>
                    <a:pt x="0" y="370"/>
                  </a:lnTo>
                  <a:lnTo>
                    <a:pt x="389" y="370"/>
                  </a:lnTo>
                  <a:lnTo>
                    <a:pt x="389" y="249"/>
                  </a:lnTo>
                  <a:lnTo>
                    <a:pt x="1128" y="249"/>
                  </a:lnTo>
                  <a:lnTo>
                    <a:pt x="1128" y="370"/>
                  </a:lnTo>
                  <a:lnTo>
                    <a:pt x="1517" y="370"/>
                  </a:lnTo>
                  <a:lnTo>
                    <a:pt x="1394" y="247"/>
                  </a:lnTo>
                  <a:lnTo>
                    <a:pt x="1517" y="12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7699376" y="2892426"/>
              <a:ext cx="185738" cy="207963"/>
            </a:xfrm>
            <a:custGeom>
              <a:avLst/>
              <a:gdLst>
                <a:gd name="T0" fmla="*/ 0 w 117"/>
                <a:gd name="T1" fmla="*/ 131 h 131"/>
                <a:gd name="T2" fmla="*/ 117 w 117"/>
                <a:gd name="T3" fmla="*/ 10 h 131"/>
                <a:gd name="T4" fmla="*/ 111 w 117"/>
                <a:gd name="T5" fmla="*/ 0 h 131"/>
                <a:gd name="T6" fmla="*/ 0 w 117"/>
                <a:gd name="T7" fmla="*/ 0 h 131"/>
                <a:gd name="T8" fmla="*/ 0 w 117"/>
                <a:gd name="T9" fmla="*/ 131 h 131"/>
              </a:gdLst>
              <a:ahLst/>
              <a:cxnLst>
                <a:cxn ang="0">
                  <a:pos x="T0" y="T1"/>
                </a:cxn>
                <a:cxn ang="0">
                  <a:pos x="T2" y="T3"/>
                </a:cxn>
                <a:cxn ang="0">
                  <a:pos x="T4" y="T5"/>
                </a:cxn>
                <a:cxn ang="0">
                  <a:pos x="T6" y="T7"/>
                </a:cxn>
                <a:cxn ang="0">
                  <a:pos x="T8" y="T9"/>
                </a:cxn>
              </a:cxnLst>
              <a:rect l="0" t="0" r="r" b="b"/>
              <a:pathLst>
                <a:path w="117" h="131">
                  <a:moveTo>
                    <a:pt x="0" y="131"/>
                  </a:moveTo>
                  <a:lnTo>
                    <a:pt x="117" y="10"/>
                  </a:lnTo>
                  <a:lnTo>
                    <a:pt x="111" y="0"/>
                  </a:lnTo>
                  <a:lnTo>
                    <a:pt x="0" y="0"/>
                  </a:lnTo>
                  <a:lnTo>
                    <a:pt x="0" y="13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6" name="Freeform 26"/>
            <p:cNvSpPr>
              <a:spLocks/>
            </p:cNvSpPr>
            <p:nvPr/>
          </p:nvSpPr>
          <p:spPr bwMode="auto">
            <a:xfrm>
              <a:off x="6340476" y="2892426"/>
              <a:ext cx="185738" cy="207963"/>
            </a:xfrm>
            <a:custGeom>
              <a:avLst/>
              <a:gdLst>
                <a:gd name="T0" fmla="*/ 117 w 117"/>
                <a:gd name="T1" fmla="*/ 131 h 131"/>
                <a:gd name="T2" fmla="*/ 0 w 117"/>
                <a:gd name="T3" fmla="*/ 10 h 131"/>
                <a:gd name="T4" fmla="*/ 6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6" y="0"/>
                  </a:lnTo>
                  <a:lnTo>
                    <a:pt x="117" y="0"/>
                  </a:lnTo>
                  <a:lnTo>
                    <a:pt x="117" y="13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601391" y="1884760"/>
            <a:ext cx="1806179" cy="440532"/>
            <a:chOff x="611188" y="2513013"/>
            <a:chExt cx="2408238" cy="587376"/>
          </a:xfrm>
          <a:solidFill>
            <a:schemeClr val="bg1"/>
          </a:solidFill>
        </p:grpSpPr>
        <p:sp>
          <p:nvSpPr>
            <p:cNvPr id="28" name="Freeform 27"/>
            <p:cNvSpPr>
              <a:spLocks/>
            </p:cNvSpPr>
            <p:nvPr/>
          </p:nvSpPr>
          <p:spPr bwMode="auto">
            <a:xfrm>
              <a:off x="611188" y="2513013"/>
              <a:ext cx="2408238" cy="587375"/>
            </a:xfrm>
            <a:custGeom>
              <a:avLst/>
              <a:gdLst>
                <a:gd name="T0" fmla="*/ 1517 w 1517"/>
                <a:gd name="T1" fmla="*/ 124 h 370"/>
                <a:gd name="T2" fmla="*/ 1245 w 1517"/>
                <a:gd name="T3" fmla="*/ 124 h 370"/>
                <a:gd name="T4" fmla="*/ 1245 w 1517"/>
                <a:gd name="T5" fmla="*/ 0 h 370"/>
                <a:gd name="T6" fmla="*/ 272 w 1517"/>
                <a:gd name="T7" fmla="*/ 0 h 370"/>
                <a:gd name="T8" fmla="*/ 272 w 1517"/>
                <a:gd name="T9" fmla="*/ 124 h 370"/>
                <a:gd name="T10" fmla="*/ 0 w 1517"/>
                <a:gd name="T11" fmla="*/ 124 h 370"/>
                <a:gd name="T12" fmla="*/ 125 w 1517"/>
                <a:gd name="T13" fmla="*/ 247 h 370"/>
                <a:gd name="T14" fmla="*/ 0 w 1517"/>
                <a:gd name="T15" fmla="*/ 370 h 370"/>
                <a:gd name="T16" fmla="*/ 389 w 1517"/>
                <a:gd name="T17" fmla="*/ 370 h 370"/>
                <a:gd name="T18" fmla="*/ 389 w 1517"/>
                <a:gd name="T19" fmla="*/ 249 h 370"/>
                <a:gd name="T20" fmla="*/ 1130 w 1517"/>
                <a:gd name="T21" fmla="*/ 249 h 370"/>
                <a:gd name="T22" fmla="*/ 1130 w 1517"/>
                <a:gd name="T23" fmla="*/ 370 h 370"/>
                <a:gd name="T24" fmla="*/ 1517 w 1517"/>
                <a:gd name="T25" fmla="*/ 370 h 370"/>
                <a:gd name="T26" fmla="*/ 1394 w 1517"/>
                <a:gd name="T27" fmla="*/ 247 h 370"/>
                <a:gd name="T28" fmla="*/ 1517 w 1517"/>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7" h="370">
                  <a:moveTo>
                    <a:pt x="1517" y="124"/>
                  </a:moveTo>
                  <a:lnTo>
                    <a:pt x="1245" y="124"/>
                  </a:lnTo>
                  <a:lnTo>
                    <a:pt x="1245" y="0"/>
                  </a:lnTo>
                  <a:lnTo>
                    <a:pt x="272" y="0"/>
                  </a:lnTo>
                  <a:lnTo>
                    <a:pt x="272" y="124"/>
                  </a:lnTo>
                  <a:lnTo>
                    <a:pt x="0" y="124"/>
                  </a:lnTo>
                  <a:lnTo>
                    <a:pt x="125" y="247"/>
                  </a:lnTo>
                  <a:lnTo>
                    <a:pt x="0" y="370"/>
                  </a:lnTo>
                  <a:lnTo>
                    <a:pt x="389" y="370"/>
                  </a:lnTo>
                  <a:lnTo>
                    <a:pt x="389" y="249"/>
                  </a:lnTo>
                  <a:lnTo>
                    <a:pt x="1130" y="249"/>
                  </a:lnTo>
                  <a:lnTo>
                    <a:pt x="1130" y="370"/>
                  </a:lnTo>
                  <a:lnTo>
                    <a:pt x="1517" y="370"/>
                  </a:lnTo>
                  <a:lnTo>
                    <a:pt x="1394" y="247"/>
                  </a:lnTo>
                  <a:lnTo>
                    <a:pt x="151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9" name="Freeform 28"/>
            <p:cNvSpPr>
              <a:spLocks/>
            </p:cNvSpPr>
            <p:nvPr/>
          </p:nvSpPr>
          <p:spPr bwMode="auto">
            <a:xfrm>
              <a:off x="2405063" y="2892426"/>
              <a:ext cx="182563" cy="207963"/>
            </a:xfrm>
            <a:custGeom>
              <a:avLst/>
              <a:gdLst>
                <a:gd name="T0" fmla="*/ 0 w 115"/>
                <a:gd name="T1" fmla="*/ 131 h 131"/>
                <a:gd name="T2" fmla="*/ 115 w 115"/>
                <a:gd name="T3" fmla="*/ 10 h 131"/>
                <a:gd name="T4" fmla="*/ 109 w 115"/>
                <a:gd name="T5" fmla="*/ 0 h 131"/>
                <a:gd name="T6" fmla="*/ 0 w 115"/>
                <a:gd name="T7" fmla="*/ 0 h 131"/>
                <a:gd name="T8" fmla="*/ 0 w 115"/>
                <a:gd name="T9" fmla="*/ 131 h 131"/>
              </a:gdLst>
              <a:ahLst/>
              <a:cxnLst>
                <a:cxn ang="0">
                  <a:pos x="T0" y="T1"/>
                </a:cxn>
                <a:cxn ang="0">
                  <a:pos x="T2" y="T3"/>
                </a:cxn>
                <a:cxn ang="0">
                  <a:pos x="T4" y="T5"/>
                </a:cxn>
                <a:cxn ang="0">
                  <a:pos x="T6" y="T7"/>
                </a:cxn>
                <a:cxn ang="0">
                  <a:pos x="T8" y="T9"/>
                </a:cxn>
              </a:cxnLst>
              <a:rect l="0" t="0" r="r" b="b"/>
              <a:pathLst>
                <a:path w="115" h="131">
                  <a:moveTo>
                    <a:pt x="0" y="131"/>
                  </a:moveTo>
                  <a:lnTo>
                    <a:pt x="115" y="10"/>
                  </a:lnTo>
                  <a:lnTo>
                    <a:pt x="109" y="0"/>
                  </a:lnTo>
                  <a:lnTo>
                    <a:pt x="0" y="0"/>
                  </a:lnTo>
                  <a:lnTo>
                    <a:pt x="0" y="13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30" name="Freeform 29"/>
            <p:cNvSpPr>
              <a:spLocks/>
            </p:cNvSpPr>
            <p:nvPr/>
          </p:nvSpPr>
          <p:spPr bwMode="auto">
            <a:xfrm>
              <a:off x="1042988" y="2892426"/>
              <a:ext cx="185738" cy="207963"/>
            </a:xfrm>
            <a:custGeom>
              <a:avLst/>
              <a:gdLst>
                <a:gd name="T0" fmla="*/ 117 w 117"/>
                <a:gd name="T1" fmla="*/ 131 h 131"/>
                <a:gd name="T2" fmla="*/ 0 w 117"/>
                <a:gd name="T3" fmla="*/ 10 h 131"/>
                <a:gd name="T4" fmla="*/ 6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6" y="0"/>
                  </a:lnTo>
                  <a:lnTo>
                    <a:pt x="117" y="0"/>
                  </a:lnTo>
                  <a:lnTo>
                    <a:pt x="117" y="13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135983" y="1281113"/>
            <a:ext cx="716756" cy="552450"/>
            <a:chOff x="1323976" y="1708151"/>
            <a:chExt cx="955675" cy="736600"/>
          </a:xfrm>
          <a:solidFill>
            <a:schemeClr val="bg1"/>
          </a:solidFill>
        </p:grpSpPr>
        <p:sp>
          <p:nvSpPr>
            <p:cNvPr id="32" name="Freeform 30"/>
            <p:cNvSpPr>
              <a:spLocks/>
            </p:cNvSpPr>
            <p:nvPr/>
          </p:nvSpPr>
          <p:spPr bwMode="auto">
            <a:xfrm>
              <a:off x="1990726" y="1989138"/>
              <a:ext cx="209550" cy="212725"/>
            </a:xfrm>
            <a:custGeom>
              <a:avLst/>
              <a:gdLst>
                <a:gd name="T0" fmla="*/ 67 w 132"/>
                <a:gd name="T1" fmla="*/ 0 h 134"/>
                <a:gd name="T2" fmla="*/ 67 w 132"/>
                <a:gd name="T3" fmla="*/ 0 h 134"/>
                <a:gd name="T4" fmla="*/ 52 w 132"/>
                <a:gd name="T5" fmla="*/ 2 h 134"/>
                <a:gd name="T6" fmla="*/ 40 w 132"/>
                <a:gd name="T7" fmla="*/ 7 h 134"/>
                <a:gd name="T8" fmla="*/ 30 w 132"/>
                <a:gd name="T9" fmla="*/ 13 h 134"/>
                <a:gd name="T10" fmla="*/ 19 w 132"/>
                <a:gd name="T11" fmla="*/ 21 h 134"/>
                <a:gd name="T12" fmla="*/ 11 w 132"/>
                <a:gd name="T13" fmla="*/ 30 h 134"/>
                <a:gd name="T14" fmla="*/ 4 w 132"/>
                <a:gd name="T15" fmla="*/ 42 h 134"/>
                <a:gd name="T16" fmla="*/ 0 w 132"/>
                <a:gd name="T17" fmla="*/ 55 h 134"/>
                <a:gd name="T18" fmla="*/ 0 w 132"/>
                <a:gd name="T19" fmla="*/ 67 h 134"/>
                <a:gd name="T20" fmla="*/ 0 w 132"/>
                <a:gd name="T21" fmla="*/ 67 h 134"/>
                <a:gd name="T22" fmla="*/ 0 w 132"/>
                <a:gd name="T23" fmla="*/ 82 h 134"/>
                <a:gd name="T24" fmla="*/ 4 w 132"/>
                <a:gd name="T25" fmla="*/ 94 h 134"/>
                <a:gd name="T26" fmla="*/ 11 w 132"/>
                <a:gd name="T27" fmla="*/ 105 h 134"/>
                <a:gd name="T28" fmla="*/ 19 w 132"/>
                <a:gd name="T29" fmla="*/ 115 h 134"/>
                <a:gd name="T30" fmla="*/ 30 w 132"/>
                <a:gd name="T31" fmla="*/ 124 h 134"/>
                <a:gd name="T32" fmla="*/ 40 w 132"/>
                <a:gd name="T33" fmla="*/ 130 h 134"/>
                <a:gd name="T34" fmla="*/ 52 w 132"/>
                <a:gd name="T35" fmla="*/ 134 h 134"/>
                <a:gd name="T36" fmla="*/ 67 w 132"/>
                <a:gd name="T37" fmla="*/ 134 h 134"/>
                <a:gd name="T38" fmla="*/ 67 w 132"/>
                <a:gd name="T39" fmla="*/ 134 h 134"/>
                <a:gd name="T40" fmla="*/ 80 w 132"/>
                <a:gd name="T41" fmla="*/ 134 h 134"/>
                <a:gd name="T42" fmla="*/ 92 w 132"/>
                <a:gd name="T43" fmla="*/ 130 h 134"/>
                <a:gd name="T44" fmla="*/ 103 w 132"/>
                <a:gd name="T45" fmla="*/ 124 h 134"/>
                <a:gd name="T46" fmla="*/ 113 w 132"/>
                <a:gd name="T47" fmla="*/ 115 h 134"/>
                <a:gd name="T48" fmla="*/ 121 w 132"/>
                <a:gd name="T49" fmla="*/ 105 h 134"/>
                <a:gd name="T50" fmla="*/ 128 w 132"/>
                <a:gd name="T51" fmla="*/ 94 h 134"/>
                <a:gd name="T52" fmla="*/ 132 w 132"/>
                <a:gd name="T53" fmla="*/ 82 h 134"/>
                <a:gd name="T54" fmla="*/ 132 w 132"/>
                <a:gd name="T55" fmla="*/ 67 h 134"/>
                <a:gd name="T56" fmla="*/ 132 w 132"/>
                <a:gd name="T57" fmla="*/ 67 h 134"/>
                <a:gd name="T58" fmla="*/ 132 w 132"/>
                <a:gd name="T59" fmla="*/ 55 h 134"/>
                <a:gd name="T60" fmla="*/ 128 w 132"/>
                <a:gd name="T61" fmla="*/ 42 h 134"/>
                <a:gd name="T62" fmla="*/ 121 w 132"/>
                <a:gd name="T63" fmla="*/ 30 h 134"/>
                <a:gd name="T64" fmla="*/ 113 w 132"/>
                <a:gd name="T65" fmla="*/ 21 h 134"/>
                <a:gd name="T66" fmla="*/ 103 w 132"/>
                <a:gd name="T67" fmla="*/ 13 h 134"/>
                <a:gd name="T68" fmla="*/ 92 w 132"/>
                <a:gd name="T69" fmla="*/ 7 h 134"/>
                <a:gd name="T70" fmla="*/ 80 w 132"/>
                <a:gd name="T71" fmla="*/ 2 h 134"/>
                <a:gd name="T72" fmla="*/ 67 w 132"/>
                <a:gd name="T73" fmla="*/ 0 h 134"/>
                <a:gd name="T74" fmla="*/ 67 w 132"/>
                <a:gd name="T7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34">
                  <a:moveTo>
                    <a:pt x="67" y="0"/>
                  </a:moveTo>
                  <a:lnTo>
                    <a:pt x="67" y="0"/>
                  </a:lnTo>
                  <a:lnTo>
                    <a:pt x="52" y="2"/>
                  </a:lnTo>
                  <a:lnTo>
                    <a:pt x="40" y="7"/>
                  </a:lnTo>
                  <a:lnTo>
                    <a:pt x="30" y="13"/>
                  </a:lnTo>
                  <a:lnTo>
                    <a:pt x="19" y="21"/>
                  </a:lnTo>
                  <a:lnTo>
                    <a:pt x="11" y="30"/>
                  </a:lnTo>
                  <a:lnTo>
                    <a:pt x="4" y="42"/>
                  </a:lnTo>
                  <a:lnTo>
                    <a:pt x="0" y="55"/>
                  </a:lnTo>
                  <a:lnTo>
                    <a:pt x="0" y="67"/>
                  </a:lnTo>
                  <a:lnTo>
                    <a:pt x="0" y="67"/>
                  </a:lnTo>
                  <a:lnTo>
                    <a:pt x="0" y="82"/>
                  </a:lnTo>
                  <a:lnTo>
                    <a:pt x="4" y="94"/>
                  </a:lnTo>
                  <a:lnTo>
                    <a:pt x="11" y="105"/>
                  </a:lnTo>
                  <a:lnTo>
                    <a:pt x="19" y="115"/>
                  </a:lnTo>
                  <a:lnTo>
                    <a:pt x="30" y="124"/>
                  </a:lnTo>
                  <a:lnTo>
                    <a:pt x="40" y="130"/>
                  </a:lnTo>
                  <a:lnTo>
                    <a:pt x="52" y="134"/>
                  </a:lnTo>
                  <a:lnTo>
                    <a:pt x="67" y="134"/>
                  </a:lnTo>
                  <a:lnTo>
                    <a:pt x="67" y="134"/>
                  </a:lnTo>
                  <a:lnTo>
                    <a:pt x="80" y="134"/>
                  </a:lnTo>
                  <a:lnTo>
                    <a:pt x="92" y="130"/>
                  </a:lnTo>
                  <a:lnTo>
                    <a:pt x="103" y="124"/>
                  </a:lnTo>
                  <a:lnTo>
                    <a:pt x="113" y="115"/>
                  </a:lnTo>
                  <a:lnTo>
                    <a:pt x="121" y="105"/>
                  </a:lnTo>
                  <a:lnTo>
                    <a:pt x="128" y="94"/>
                  </a:lnTo>
                  <a:lnTo>
                    <a:pt x="132" y="82"/>
                  </a:lnTo>
                  <a:lnTo>
                    <a:pt x="132" y="67"/>
                  </a:lnTo>
                  <a:lnTo>
                    <a:pt x="132" y="67"/>
                  </a:lnTo>
                  <a:lnTo>
                    <a:pt x="132" y="55"/>
                  </a:lnTo>
                  <a:lnTo>
                    <a:pt x="128" y="42"/>
                  </a:lnTo>
                  <a:lnTo>
                    <a:pt x="121" y="30"/>
                  </a:lnTo>
                  <a:lnTo>
                    <a:pt x="113" y="21"/>
                  </a:lnTo>
                  <a:lnTo>
                    <a:pt x="103" y="13"/>
                  </a:lnTo>
                  <a:lnTo>
                    <a:pt x="92" y="7"/>
                  </a:lnTo>
                  <a:lnTo>
                    <a:pt x="80" y="2"/>
                  </a:lnTo>
                  <a:lnTo>
                    <a:pt x="67" y="0"/>
                  </a:lnTo>
                  <a:lnTo>
                    <a:pt x="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3" name="Freeform 31"/>
            <p:cNvSpPr>
              <a:spLocks/>
            </p:cNvSpPr>
            <p:nvPr/>
          </p:nvSpPr>
          <p:spPr bwMode="auto">
            <a:xfrm>
              <a:off x="1974851" y="2174876"/>
              <a:ext cx="304800" cy="222250"/>
            </a:xfrm>
            <a:custGeom>
              <a:avLst/>
              <a:gdLst>
                <a:gd name="T0" fmla="*/ 136 w 192"/>
                <a:gd name="T1" fmla="*/ 0 h 140"/>
                <a:gd name="T2" fmla="*/ 136 w 192"/>
                <a:gd name="T3" fmla="*/ 0 h 140"/>
                <a:gd name="T4" fmla="*/ 123 w 192"/>
                <a:gd name="T5" fmla="*/ 13 h 140"/>
                <a:gd name="T6" fmla="*/ 111 w 192"/>
                <a:gd name="T7" fmla="*/ 21 h 140"/>
                <a:gd name="T8" fmla="*/ 94 w 192"/>
                <a:gd name="T9" fmla="*/ 28 h 140"/>
                <a:gd name="T10" fmla="*/ 77 w 192"/>
                <a:gd name="T11" fmla="*/ 28 h 140"/>
                <a:gd name="T12" fmla="*/ 77 w 192"/>
                <a:gd name="T13" fmla="*/ 28 h 140"/>
                <a:gd name="T14" fmla="*/ 58 w 192"/>
                <a:gd name="T15" fmla="*/ 28 h 140"/>
                <a:gd name="T16" fmla="*/ 42 w 192"/>
                <a:gd name="T17" fmla="*/ 21 h 140"/>
                <a:gd name="T18" fmla="*/ 29 w 192"/>
                <a:gd name="T19" fmla="*/ 13 h 140"/>
                <a:gd name="T20" fmla="*/ 17 w 192"/>
                <a:gd name="T21" fmla="*/ 0 h 140"/>
                <a:gd name="T22" fmla="*/ 17 w 192"/>
                <a:gd name="T23" fmla="*/ 0 h 140"/>
                <a:gd name="T24" fmla="*/ 0 w 192"/>
                <a:gd name="T25" fmla="*/ 15 h 140"/>
                <a:gd name="T26" fmla="*/ 0 w 192"/>
                <a:gd name="T27" fmla="*/ 15 h 140"/>
                <a:gd name="T28" fmla="*/ 10 w 192"/>
                <a:gd name="T29" fmla="*/ 28 h 140"/>
                <a:gd name="T30" fmla="*/ 21 w 192"/>
                <a:gd name="T31" fmla="*/ 40 h 140"/>
                <a:gd name="T32" fmla="*/ 29 w 192"/>
                <a:gd name="T33" fmla="*/ 55 h 140"/>
                <a:gd name="T34" fmla="*/ 37 w 192"/>
                <a:gd name="T35" fmla="*/ 69 h 140"/>
                <a:gd name="T36" fmla="*/ 42 w 192"/>
                <a:gd name="T37" fmla="*/ 86 h 140"/>
                <a:gd name="T38" fmla="*/ 48 w 192"/>
                <a:gd name="T39" fmla="*/ 103 h 140"/>
                <a:gd name="T40" fmla="*/ 50 w 192"/>
                <a:gd name="T41" fmla="*/ 122 h 140"/>
                <a:gd name="T42" fmla="*/ 52 w 192"/>
                <a:gd name="T43" fmla="*/ 140 h 140"/>
                <a:gd name="T44" fmla="*/ 190 w 192"/>
                <a:gd name="T45" fmla="*/ 140 h 140"/>
                <a:gd name="T46" fmla="*/ 190 w 192"/>
                <a:gd name="T47" fmla="*/ 140 h 140"/>
                <a:gd name="T48" fmla="*/ 192 w 192"/>
                <a:gd name="T49" fmla="*/ 119 h 140"/>
                <a:gd name="T50" fmla="*/ 192 w 192"/>
                <a:gd name="T51" fmla="*/ 119 h 140"/>
                <a:gd name="T52" fmla="*/ 192 w 192"/>
                <a:gd name="T53" fmla="*/ 101 h 140"/>
                <a:gd name="T54" fmla="*/ 188 w 192"/>
                <a:gd name="T55" fmla="*/ 84 h 140"/>
                <a:gd name="T56" fmla="*/ 184 w 192"/>
                <a:gd name="T57" fmla="*/ 67 h 140"/>
                <a:gd name="T58" fmla="*/ 177 w 192"/>
                <a:gd name="T59" fmla="*/ 51 h 140"/>
                <a:gd name="T60" fmla="*/ 169 w 192"/>
                <a:gd name="T61" fmla="*/ 36 h 140"/>
                <a:gd name="T62" fmla="*/ 159 w 192"/>
                <a:gd name="T63" fmla="*/ 21 h 140"/>
                <a:gd name="T64" fmla="*/ 148 w 192"/>
                <a:gd name="T65" fmla="*/ 11 h 140"/>
                <a:gd name="T66" fmla="*/ 136 w 192"/>
                <a:gd name="T67" fmla="*/ 0 h 140"/>
                <a:gd name="T68" fmla="*/ 136 w 192"/>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40">
                  <a:moveTo>
                    <a:pt x="136" y="0"/>
                  </a:moveTo>
                  <a:lnTo>
                    <a:pt x="136" y="0"/>
                  </a:lnTo>
                  <a:lnTo>
                    <a:pt x="123" y="13"/>
                  </a:lnTo>
                  <a:lnTo>
                    <a:pt x="111" y="21"/>
                  </a:lnTo>
                  <a:lnTo>
                    <a:pt x="94" y="28"/>
                  </a:lnTo>
                  <a:lnTo>
                    <a:pt x="77" y="28"/>
                  </a:lnTo>
                  <a:lnTo>
                    <a:pt x="77" y="28"/>
                  </a:lnTo>
                  <a:lnTo>
                    <a:pt x="58" y="28"/>
                  </a:lnTo>
                  <a:lnTo>
                    <a:pt x="42" y="21"/>
                  </a:lnTo>
                  <a:lnTo>
                    <a:pt x="29" y="13"/>
                  </a:lnTo>
                  <a:lnTo>
                    <a:pt x="17" y="0"/>
                  </a:lnTo>
                  <a:lnTo>
                    <a:pt x="17" y="0"/>
                  </a:lnTo>
                  <a:lnTo>
                    <a:pt x="0" y="15"/>
                  </a:lnTo>
                  <a:lnTo>
                    <a:pt x="0" y="15"/>
                  </a:lnTo>
                  <a:lnTo>
                    <a:pt x="10" y="28"/>
                  </a:lnTo>
                  <a:lnTo>
                    <a:pt x="21" y="40"/>
                  </a:lnTo>
                  <a:lnTo>
                    <a:pt x="29" y="55"/>
                  </a:lnTo>
                  <a:lnTo>
                    <a:pt x="37" y="69"/>
                  </a:lnTo>
                  <a:lnTo>
                    <a:pt x="42" y="86"/>
                  </a:lnTo>
                  <a:lnTo>
                    <a:pt x="48" y="103"/>
                  </a:lnTo>
                  <a:lnTo>
                    <a:pt x="50" y="122"/>
                  </a:lnTo>
                  <a:lnTo>
                    <a:pt x="52" y="140"/>
                  </a:lnTo>
                  <a:lnTo>
                    <a:pt x="190" y="140"/>
                  </a:lnTo>
                  <a:lnTo>
                    <a:pt x="190" y="140"/>
                  </a:lnTo>
                  <a:lnTo>
                    <a:pt x="192" y="119"/>
                  </a:lnTo>
                  <a:lnTo>
                    <a:pt x="192" y="119"/>
                  </a:lnTo>
                  <a:lnTo>
                    <a:pt x="192" y="101"/>
                  </a:lnTo>
                  <a:lnTo>
                    <a:pt x="188" y="84"/>
                  </a:lnTo>
                  <a:lnTo>
                    <a:pt x="184" y="67"/>
                  </a:lnTo>
                  <a:lnTo>
                    <a:pt x="177" y="51"/>
                  </a:lnTo>
                  <a:lnTo>
                    <a:pt x="169" y="36"/>
                  </a:lnTo>
                  <a:lnTo>
                    <a:pt x="159" y="21"/>
                  </a:lnTo>
                  <a:lnTo>
                    <a:pt x="148" y="11"/>
                  </a:lnTo>
                  <a:lnTo>
                    <a:pt x="136" y="0"/>
                  </a:lnTo>
                  <a:lnTo>
                    <a:pt x="1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4" name="Freeform 32"/>
            <p:cNvSpPr>
              <a:spLocks/>
            </p:cNvSpPr>
            <p:nvPr/>
          </p:nvSpPr>
          <p:spPr bwMode="auto">
            <a:xfrm>
              <a:off x="1400176" y="1989138"/>
              <a:ext cx="212725" cy="212725"/>
            </a:xfrm>
            <a:custGeom>
              <a:avLst/>
              <a:gdLst>
                <a:gd name="T0" fmla="*/ 67 w 134"/>
                <a:gd name="T1" fmla="*/ 134 h 134"/>
                <a:gd name="T2" fmla="*/ 67 w 134"/>
                <a:gd name="T3" fmla="*/ 134 h 134"/>
                <a:gd name="T4" fmla="*/ 82 w 134"/>
                <a:gd name="T5" fmla="*/ 134 h 134"/>
                <a:gd name="T6" fmla="*/ 94 w 134"/>
                <a:gd name="T7" fmla="*/ 130 h 134"/>
                <a:gd name="T8" fmla="*/ 105 w 134"/>
                <a:gd name="T9" fmla="*/ 124 h 134"/>
                <a:gd name="T10" fmla="*/ 115 w 134"/>
                <a:gd name="T11" fmla="*/ 115 h 134"/>
                <a:gd name="T12" fmla="*/ 124 w 134"/>
                <a:gd name="T13" fmla="*/ 105 h 134"/>
                <a:gd name="T14" fmla="*/ 130 w 134"/>
                <a:gd name="T15" fmla="*/ 94 h 134"/>
                <a:gd name="T16" fmla="*/ 132 w 134"/>
                <a:gd name="T17" fmla="*/ 82 h 134"/>
                <a:gd name="T18" fmla="*/ 134 w 134"/>
                <a:gd name="T19" fmla="*/ 67 h 134"/>
                <a:gd name="T20" fmla="*/ 134 w 134"/>
                <a:gd name="T21" fmla="*/ 67 h 134"/>
                <a:gd name="T22" fmla="*/ 132 w 134"/>
                <a:gd name="T23" fmla="*/ 55 h 134"/>
                <a:gd name="T24" fmla="*/ 130 w 134"/>
                <a:gd name="T25" fmla="*/ 42 h 134"/>
                <a:gd name="T26" fmla="*/ 124 w 134"/>
                <a:gd name="T27" fmla="*/ 30 h 134"/>
                <a:gd name="T28" fmla="*/ 115 w 134"/>
                <a:gd name="T29" fmla="*/ 21 h 134"/>
                <a:gd name="T30" fmla="*/ 105 w 134"/>
                <a:gd name="T31" fmla="*/ 13 h 134"/>
                <a:gd name="T32" fmla="*/ 94 w 134"/>
                <a:gd name="T33" fmla="*/ 7 h 134"/>
                <a:gd name="T34" fmla="*/ 82 w 134"/>
                <a:gd name="T35" fmla="*/ 2 h 134"/>
                <a:gd name="T36" fmla="*/ 67 w 134"/>
                <a:gd name="T37" fmla="*/ 0 h 134"/>
                <a:gd name="T38" fmla="*/ 67 w 134"/>
                <a:gd name="T39" fmla="*/ 0 h 134"/>
                <a:gd name="T40" fmla="*/ 55 w 134"/>
                <a:gd name="T41" fmla="*/ 2 h 134"/>
                <a:gd name="T42" fmla="*/ 42 w 134"/>
                <a:gd name="T43" fmla="*/ 7 h 134"/>
                <a:gd name="T44" fmla="*/ 30 w 134"/>
                <a:gd name="T45" fmla="*/ 13 h 134"/>
                <a:gd name="T46" fmla="*/ 21 w 134"/>
                <a:gd name="T47" fmla="*/ 21 h 134"/>
                <a:gd name="T48" fmla="*/ 13 w 134"/>
                <a:gd name="T49" fmla="*/ 30 h 134"/>
                <a:gd name="T50" fmla="*/ 7 w 134"/>
                <a:gd name="T51" fmla="*/ 42 h 134"/>
                <a:gd name="T52" fmla="*/ 2 w 134"/>
                <a:gd name="T53" fmla="*/ 55 h 134"/>
                <a:gd name="T54" fmla="*/ 0 w 134"/>
                <a:gd name="T55" fmla="*/ 67 h 134"/>
                <a:gd name="T56" fmla="*/ 0 w 134"/>
                <a:gd name="T57" fmla="*/ 67 h 134"/>
                <a:gd name="T58" fmla="*/ 2 w 134"/>
                <a:gd name="T59" fmla="*/ 82 h 134"/>
                <a:gd name="T60" fmla="*/ 7 w 134"/>
                <a:gd name="T61" fmla="*/ 94 h 134"/>
                <a:gd name="T62" fmla="*/ 13 w 134"/>
                <a:gd name="T63" fmla="*/ 105 h 134"/>
                <a:gd name="T64" fmla="*/ 21 w 134"/>
                <a:gd name="T65" fmla="*/ 115 h 134"/>
                <a:gd name="T66" fmla="*/ 30 w 134"/>
                <a:gd name="T67" fmla="*/ 124 h 134"/>
                <a:gd name="T68" fmla="*/ 42 w 134"/>
                <a:gd name="T69" fmla="*/ 130 h 134"/>
                <a:gd name="T70" fmla="*/ 55 w 134"/>
                <a:gd name="T71" fmla="*/ 134 h 134"/>
                <a:gd name="T72" fmla="*/ 67 w 134"/>
                <a:gd name="T73" fmla="*/ 134 h 134"/>
                <a:gd name="T74" fmla="*/ 67 w 134"/>
                <a:gd name="T75"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4" h="134">
                  <a:moveTo>
                    <a:pt x="67" y="134"/>
                  </a:moveTo>
                  <a:lnTo>
                    <a:pt x="67" y="134"/>
                  </a:lnTo>
                  <a:lnTo>
                    <a:pt x="82" y="134"/>
                  </a:lnTo>
                  <a:lnTo>
                    <a:pt x="94" y="130"/>
                  </a:lnTo>
                  <a:lnTo>
                    <a:pt x="105" y="124"/>
                  </a:lnTo>
                  <a:lnTo>
                    <a:pt x="115" y="115"/>
                  </a:lnTo>
                  <a:lnTo>
                    <a:pt x="124" y="105"/>
                  </a:lnTo>
                  <a:lnTo>
                    <a:pt x="130" y="94"/>
                  </a:lnTo>
                  <a:lnTo>
                    <a:pt x="132" y="82"/>
                  </a:lnTo>
                  <a:lnTo>
                    <a:pt x="134" y="67"/>
                  </a:lnTo>
                  <a:lnTo>
                    <a:pt x="134" y="67"/>
                  </a:lnTo>
                  <a:lnTo>
                    <a:pt x="132" y="55"/>
                  </a:lnTo>
                  <a:lnTo>
                    <a:pt x="130" y="42"/>
                  </a:lnTo>
                  <a:lnTo>
                    <a:pt x="124" y="30"/>
                  </a:lnTo>
                  <a:lnTo>
                    <a:pt x="115" y="21"/>
                  </a:lnTo>
                  <a:lnTo>
                    <a:pt x="105" y="13"/>
                  </a:lnTo>
                  <a:lnTo>
                    <a:pt x="94" y="7"/>
                  </a:lnTo>
                  <a:lnTo>
                    <a:pt x="82" y="2"/>
                  </a:lnTo>
                  <a:lnTo>
                    <a:pt x="67" y="0"/>
                  </a:lnTo>
                  <a:lnTo>
                    <a:pt x="67" y="0"/>
                  </a:lnTo>
                  <a:lnTo>
                    <a:pt x="55" y="2"/>
                  </a:lnTo>
                  <a:lnTo>
                    <a:pt x="42" y="7"/>
                  </a:lnTo>
                  <a:lnTo>
                    <a:pt x="30" y="13"/>
                  </a:lnTo>
                  <a:lnTo>
                    <a:pt x="21" y="21"/>
                  </a:lnTo>
                  <a:lnTo>
                    <a:pt x="13" y="30"/>
                  </a:lnTo>
                  <a:lnTo>
                    <a:pt x="7" y="42"/>
                  </a:lnTo>
                  <a:lnTo>
                    <a:pt x="2" y="55"/>
                  </a:lnTo>
                  <a:lnTo>
                    <a:pt x="0" y="67"/>
                  </a:lnTo>
                  <a:lnTo>
                    <a:pt x="0" y="67"/>
                  </a:lnTo>
                  <a:lnTo>
                    <a:pt x="2" y="82"/>
                  </a:lnTo>
                  <a:lnTo>
                    <a:pt x="7" y="94"/>
                  </a:lnTo>
                  <a:lnTo>
                    <a:pt x="13" y="105"/>
                  </a:lnTo>
                  <a:lnTo>
                    <a:pt x="21" y="115"/>
                  </a:lnTo>
                  <a:lnTo>
                    <a:pt x="30" y="124"/>
                  </a:lnTo>
                  <a:lnTo>
                    <a:pt x="42" y="130"/>
                  </a:lnTo>
                  <a:lnTo>
                    <a:pt x="55" y="134"/>
                  </a:lnTo>
                  <a:lnTo>
                    <a:pt x="67" y="134"/>
                  </a:lnTo>
                  <a:lnTo>
                    <a:pt x="67"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5" name="Freeform 33"/>
            <p:cNvSpPr>
              <a:spLocks/>
            </p:cNvSpPr>
            <p:nvPr/>
          </p:nvSpPr>
          <p:spPr bwMode="auto">
            <a:xfrm>
              <a:off x="1323976" y="2174876"/>
              <a:ext cx="301625" cy="222250"/>
            </a:xfrm>
            <a:custGeom>
              <a:avLst/>
              <a:gdLst>
                <a:gd name="T0" fmla="*/ 176 w 190"/>
                <a:gd name="T1" fmla="*/ 0 h 140"/>
                <a:gd name="T2" fmla="*/ 176 w 190"/>
                <a:gd name="T3" fmla="*/ 0 h 140"/>
                <a:gd name="T4" fmla="*/ 163 w 190"/>
                <a:gd name="T5" fmla="*/ 13 h 140"/>
                <a:gd name="T6" fmla="*/ 149 w 190"/>
                <a:gd name="T7" fmla="*/ 21 h 140"/>
                <a:gd name="T8" fmla="*/ 134 w 190"/>
                <a:gd name="T9" fmla="*/ 28 h 140"/>
                <a:gd name="T10" fmla="*/ 115 w 190"/>
                <a:gd name="T11" fmla="*/ 28 h 140"/>
                <a:gd name="T12" fmla="*/ 115 w 190"/>
                <a:gd name="T13" fmla="*/ 28 h 140"/>
                <a:gd name="T14" fmla="*/ 98 w 190"/>
                <a:gd name="T15" fmla="*/ 28 h 140"/>
                <a:gd name="T16" fmla="*/ 82 w 190"/>
                <a:gd name="T17" fmla="*/ 21 h 140"/>
                <a:gd name="T18" fmla="*/ 67 w 190"/>
                <a:gd name="T19" fmla="*/ 13 h 140"/>
                <a:gd name="T20" fmla="*/ 57 w 190"/>
                <a:gd name="T21" fmla="*/ 0 h 140"/>
                <a:gd name="T22" fmla="*/ 57 w 190"/>
                <a:gd name="T23" fmla="*/ 0 h 140"/>
                <a:gd name="T24" fmla="*/ 44 w 190"/>
                <a:gd name="T25" fmla="*/ 11 h 140"/>
                <a:gd name="T26" fmla="*/ 34 w 190"/>
                <a:gd name="T27" fmla="*/ 21 h 140"/>
                <a:gd name="T28" fmla="*/ 23 w 190"/>
                <a:gd name="T29" fmla="*/ 36 h 140"/>
                <a:gd name="T30" fmla="*/ 15 w 190"/>
                <a:gd name="T31" fmla="*/ 51 h 140"/>
                <a:gd name="T32" fmla="*/ 9 w 190"/>
                <a:gd name="T33" fmla="*/ 67 h 140"/>
                <a:gd name="T34" fmla="*/ 4 w 190"/>
                <a:gd name="T35" fmla="*/ 84 h 140"/>
                <a:gd name="T36" fmla="*/ 0 w 190"/>
                <a:gd name="T37" fmla="*/ 101 h 140"/>
                <a:gd name="T38" fmla="*/ 0 w 190"/>
                <a:gd name="T39" fmla="*/ 119 h 140"/>
                <a:gd name="T40" fmla="*/ 0 w 190"/>
                <a:gd name="T41" fmla="*/ 119 h 140"/>
                <a:gd name="T42" fmla="*/ 0 w 190"/>
                <a:gd name="T43" fmla="*/ 140 h 140"/>
                <a:gd name="T44" fmla="*/ 140 w 190"/>
                <a:gd name="T45" fmla="*/ 140 h 140"/>
                <a:gd name="T46" fmla="*/ 140 w 190"/>
                <a:gd name="T47" fmla="*/ 140 h 140"/>
                <a:gd name="T48" fmla="*/ 142 w 190"/>
                <a:gd name="T49" fmla="*/ 122 h 140"/>
                <a:gd name="T50" fmla="*/ 144 w 190"/>
                <a:gd name="T51" fmla="*/ 103 h 140"/>
                <a:gd name="T52" fmla="*/ 149 w 190"/>
                <a:gd name="T53" fmla="*/ 86 h 140"/>
                <a:gd name="T54" fmla="*/ 155 w 190"/>
                <a:gd name="T55" fmla="*/ 69 h 140"/>
                <a:gd name="T56" fmla="*/ 163 w 190"/>
                <a:gd name="T57" fmla="*/ 55 h 140"/>
                <a:gd name="T58" fmla="*/ 172 w 190"/>
                <a:gd name="T59" fmla="*/ 40 h 140"/>
                <a:gd name="T60" fmla="*/ 180 w 190"/>
                <a:gd name="T61" fmla="*/ 28 h 140"/>
                <a:gd name="T62" fmla="*/ 190 w 190"/>
                <a:gd name="T63" fmla="*/ 15 h 140"/>
                <a:gd name="T64" fmla="*/ 190 w 190"/>
                <a:gd name="T65" fmla="*/ 15 h 140"/>
                <a:gd name="T66" fmla="*/ 176 w 190"/>
                <a:gd name="T67" fmla="*/ 0 h 140"/>
                <a:gd name="T68" fmla="*/ 176 w 190"/>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40">
                  <a:moveTo>
                    <a:pt x="176" y="0"/>
                  </a:moveTo>
                  <a:lnTo>
                    <a:pt x="176" y="0"/>
                  </a:lnTo>
                  <a:lnTo>
                    <a:pt x="163" y="13"/>
                  </a:lnTo>
                  <a:lnTo>
                    <a:pt x="149" y="21"/>
                  </a:lnTo>
                  <a:lnTo>
                    <a:pt x="134" y="28"/>
                  </a:lnTo>
                  <a:lnTo>
                    <a:pt x="115" y="28"/>
                  </a:lnTo>
                  <a:lnTo>
                    <a:pt x="115" y="28"/>
                  </a:lnTo>
                  <a:lnTo>
                    <a:pt x="98" y="28"/>
                  </a:lnTo>
                  <a:lnTo>
                    <a:pt x="82" y="21"/>
                  </a:lnTo>
                  <a:lnTo>
                    <a:pt x="67" y="13"/>
                  </a:lnTo>
                  <a:lnTo>
                    <a:pt x="57" y="0"/>
                  </a:lnTo>
                  <a:lnTo>
                    <a:pt x="57" y="0"/>
                  </a:lnTo>
                  <a:lnTo>
                    <a:pt x="44" y="11"/>
                  </a:lnTo>
                  <a:lnTo>
                    <a:pt x="34" y="21"/>
                  </a:lnTo>
                  <a:lnTo>
                    <a:pt x="23" y="36"/>
                  </a:lnTo>
                  <a:lnTo>
                    <a:pt x="15" y="51"/>
                  </a:lnTo>
                  <a:lnTo>
                    <a:pt x="9" y="67"/>
                  </a:lnTo>
                  <a:lnTo>
                    <a:pt x="4" y="84"/>
                  </a:lnTo>
                  <a:lnTo>
                    <a:pt x="0" y="101"/>
                  </a:lnTo>
                  <a:lnTo>
                    <a:pt x="0" y="119"/>
                  </a:lnTo>
                  <a:lnTo>
                    <a:pt x="0" y="119"/>
                  </a:lnTo>
                  <a:lnTo>
                    <a:pt x="0" y="140"/>
                  </a:lnTo>
                  <a:lnTo>
                    <a:pt x="140" y="140"/>
                  </a:lnTo>
                  <a:lnTo>
                    <a:pt x="140" y="140"/>
                  </a:lnTo>
                  <a:lnTo>
                    <a:pt x="142" y="122"/>
                  </a:lnTo>
                  <a:lnTo>
                    <a:pt x="144" y="103"/>
                  </a:lnTo>
                  <a:lnTo>
                    <a:pt x="149" y="86"/>
                  </a:lnTo>
                  <a:lnTo>
                    <a:pt x="155" y="69"/>
                  </a:lnTo>
                  <a:lnTo>
                    <a:pt x="163" y="55"/>
                  </a:lnTo>
                  <a:lnTo>
                    <a:pt x="172" y="40"/>
                  </a:lnTo>
                  <a:lnTo>
                    <a:pt x="180" y="28"/>
                  </a:lnTo>
                  <a:lnTo>
                    <a:pt x="190" y="15"/>
                  </a:lnTo>
                  <a:lnTo>
                    <a:pt x="190" y="15"/>
                  </a:lnTo>
                  <a:lnTo>
                    <a:pt x="176" y="0"/>
                  </a:lnTo>
                  <a:lnTo>
                    <a:pt x="1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6" name="Freeform 34"/>
            <p:cNvSpPr>
              <a:spLocks/>
            </p:cNvSpPr>
            <p:nvPr/>
          </p:nvSpPr>
          <p:spPr bwMode="auto">
            <a:xfrm>
              <a:off x="1673226" y="1949451"/>
              <a:ext cx="258763" cy="258763"/>
            </a:xfrm>
            <a:custGeom>
              <a:avLst/>
              <a:gdLst>
                <a:gd name="T0" fmla="*/ 81 w 163"/>
                <a:gd name="T1" fmla="*/ 163 h 163"/>
                <a:gd name="T2" fmla="*/ 81 w 163"/>
                <a:gd name="T3" fmla="*/ 163 h 163"/>
                <a:gd name="T4" fmla="*/ 98 w 163"/>
                <a:gd name="T5" fmla="*/ 161 h 163"/>
                <a:gd name="T6" fmla="*/ 112 w 163"/>
                <a:gd name="T7" fmla="*/ 157 h 163"/>
                <a:gd name="T8" fmla="*/ 127 w 163"/>
                <a:gd name="T9" fmla="*/ 149 h 163"/>
                <a:gd name="T10" fmla="*/ 138 w 163"/>
                <a:gd name="T11" fmla="*/ 138 h 163"/>
                <a:gd name="T12" fmla="*/ 148 w 163"/>
                <a:gd name="T13" fmla="*/ 126 h 163"/>
                <a:gd name="T14" fmla="*/ 156 w 163"/>
                <a:gd name="T15" fmla="*/ 113 h 163"/>
                <a:gd name="T16" fmla="*/ 161 w 163"/>
                <a:gd name="T17" fmla="*/ 99 h 163"/>
                <a:gd name="T18" fmla="*/ 163 w 163"/>
                <a:gd name="T19" fmla="*/ 82 h 163"/>
                <a:gd name="T20" fmla="*/ 163 w 163"/>
                <a:gd name="T21" fmla="*/ 82 h 163"/>
                <a:gd name="T22" fmla="*/ 161 w 163"/>
                <a:gd name="T23" fmla="*/ 65 h 163"/>
                <a:gd name="T24" fmla="*/ 156 w 163"/>
                <a:gd name="T25" fmla="*/ 50 h 163"/>
                <a:gd name="T26" fmla="*/ 148 w 163"/>
                <a:gd name="T27" fmla="*/ 36 h 163"/>
                <a:gd name="T28" fmla="*/ 138 w 163"/>
                <a:gd name="T29" fmla="*/ 23 h 163"/>
                <a:gd name="T30" fmla="*/ 127 w 163"/>
                <a:gd name="T31" fmla="*/ 15 h 163"/>
                <a:gd name="T32" fmla="*/ 112 w 163"/>
                <a:gd name="T33" fmla="*/ 7 h 163"/>
                <a:gd name="T34" fmla="*/ 98 w 163"/>
                <a:gd name="T35" fmla="*/ 2 h 163"/>
                <a:gd name="T36" fmla="*/ 81 w 163"/>
                <a:gd name="T37" fmla="*/ 0 h 163"/>
                <a:gd name="T38" fmla="*/ 81 w 163"/>
                <a:gd name="T39" fmla="*/ 0 h 163"/>
                <a:gd name="T40" fmla="*/ 64 w 163"/>
                <a:gd name="T41" fmla="*/ 2 h 163"/>
                <a:gd name="T42" fmla="*/ 50 w 163"/>
                <a:gd name="T43" fmla="*/ 7 h 163"/>
                <a:gd name="T44" fmla="*/ 35 w 163"/>
                <a:gd name="T45" fmla="*/ 15 h 163"/>
                <a:gd name="T46" fmla="*/ 23 w 163"/>
                <a:gd name="T47" fmla="*/ 23 h 163"/>
                <a:gd name="T48" fmla="*/ 14 w 163"/>
                <a:gd name="T49" fmla="*/ 36 h 163"/>
                <a:gd name="T50" fmla="*/ 6 w 163"/>
                <a:gd name="T51" fmla="*/ 50 h 163"/>
                <a:gd name="T52" fmla="*/ 2 w 163"/>
                <a:gd name="T53" fmla="*/ 65 h 163"/>
                <a:gd name="T54" fmla="*/ 0 w 163"/>
                <a:gd name="T55" fmla="*/ 82 h 163"/>
                <a:gd name="T56" fmla="*/ 0 w 163"/>
                <a:gd name="T57" fmla="*/ 82 h 163"/>
                <a:gd name="T58" fmla="*/ 2 w 163"/>
                <a:gd name="T59" fmla="*/ 99 h 163"/>
                <a:gd name="T60" fmla="*/ 6 w 163"/>
                <a:gd name="T61" fmla="*/ 113 h 163"/>
                <a:gd name="T62" fmla="*/ 14 w 163"/>
                <a:gd name="T63" fmla="*/ 126 h 163"/>
                <a:gd name="T64" fmla="*/ 23 w 163"/>
                <a:gd name="T65" fmla="*/ 138 h 163"/>
                <a:gd name="T66" fmla="*/ 35 w 163"/>
                <a:gd name="T67" fmla="*/ 149 h 163"/>
                <a:gd name="T68" fmla="*/ 50 w 163"/>
                <a:gd name="T69" fmla="*/ 157 h 163"/>
                <a:gd name="T70" fmla="*/ 64 w 163"/>
                <a:gd name="T71" fmla="*/ 161 h 163"/>
                <a:gd name="T72" fmla="*/ 81 w 163"/>
                <a:gd name="T73" fmla="*/ 163 h 163"/>
                <a:gd name="T74" fmla="*/ 81 w 163"/>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63">
                  <a:moveTo>
                    <a:pt x="81" y="163"/>
                  </a:moveTo>
                  <a:lnTo>
                    <a:pt x="81" y="163"/>
                  </a:lnTo>
                  <a:lnTo>
                    <a:pt x="98" y="161"/>
                  </a:lnTo>
                  <a:lnTo>
                    <a:pt x="112" y="157"/>
                  </a:lnTo>
                  <a:lnTo>
                    <a:pt x="127" y="149"/>
                  </a:lnTo>
                  <a:lnTo>
                    <a:pt x="138" y="138"/>
                  </a:lnTo>
                  <a:lnTo>
                    <a:pt x="148" y="126"/>
                  </a:lnTo>
                  <a:lnTo>
                    <a:pt x="156" y="113"/>
                  </a:lnTo>
                  <a:lnTo>
                    <a:pt x="161" y="99"/>
                  </a:lnTo>
                  <a:lnTo>
                    <a:pt x="163" y="82"/>
                  </a:lnTo>
                  <a:lnTo>
                    <a:pt x="163" y="82"/>
                  </a:lnTo>
                  <a:lnTo>
                    <a:pt x="161" y="65"/>
                  </a:lnTo>
                  <a:lnTo>
                    <a:pt x="156" y="50"/>
                  </a:lnTo>
                  <a:lnTo>
                    <a:pt x="148" y="36"/>
                  </a:lnTo>
                  <a:lnTo>
                    <a:pt x="138" y="23"/>
                  </a:lnTo>
                  <a:lnTo>
                    <a:pt x="127" y="15"/>
                  </a:lnTo>
                  <a:lnTo>
                    <a:pt x="112" y="7"/>
                  </a:lnTo>
                  <a:lnTo>
                    <a:pt x="98" y="2"/>
                  </a:lnTo>
                  <a:lnTo>
                    <a:pt x="81" y="0"/>
                  </a:lnTo>
                  <a:lnTo>
                    <a:pt x="81" y="0"/>
                  </a:lnTo>
                  <a:lnTo>
                    <a:pt x="64" y="2"/>
                  </a:lnTo>
                  <a:lnTo>
                    <a:pt x="50" y="7"/>
                  </a:lnTo>
                  <a:lnTo>
                    <a:pt x="35" y="15"/>
                  </a:lnTo>
                  <a:lnTo>
                    <a:pt x="23" y="23"/>
                  </a:lnTo>
                  <a:lnTo>
                    <a:pt x="14" y="36"/>
                  </a:lnTo>
                  <a:lnTo>
                    <a:pt x="6" y="50"/>
                  </a:lnTo>
                  <a:lnTo>
                    <a:pt x="2" y="65"/>
                  </a:lnTo>
                  <a:lnTo>
                    <a:pt x="0" y="82"/>
                  </a:lnTo>
                  <a:lnTo>
                    <a:pt x="0" y="82"/>
                  </a:lnTo>
                  <a:lnTo>
                    <a:pt x="2" y="99"/>
                  </a:lnTo>
                  <a:lnTo>
                    <a:pt x="6" y="113"/>
                  </a:lnTo>
                  <a:lnTo>
                    <a:pt x="14" y="126"/>
                  </a:lnTo>
                  <a:lnTo>
                    <a:pt x="23" y="138"/>
                  </a:lnTo>
                  <a:lnTo>
                    <a:pt x="35" y="149"/>
                  </a:lnTo>
                  <a:lnTo>
                    <a:pt x="50" y="157"/>
                  </a:lnTo>
                  <a:lnTo>
                    <a:pt x="64" y="161"/>
                  </a:lnTo>
                  <a:lnTo>
                    <a:pt x="81" y="163"/>
                  </a:lnTo>
                  <a:lnTo>
                    <a:pt x="81"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7" name="Freeform 35"/>
            <p:cNvSpPr>
              <a:spLocks/>
            </p:cNvSpPr>
            <p:nvPr/>
          </p:nvSpPr>
          <p:spPr bwMode="auto">
            <a:xfrm>
              <a:off x="1576388" y="2174876"/>
              <a:ext cx="447675" cy="269875"/>
            </a:xfrm>
            <a:custGeom>
              <a:avLst/>
              <a:gdLst>
                <a:gd name="T0" fmla="*/ 232 w 282"/>
                <a:gd name="T1" fmla="*/ 15 h 170"/>
                <a:gd name="T2" fmla="*/ 232 w 282"/>
                <a:gd name="T3" fmla="*/ 15 h 170"/>
                <a:gd name="T4" fmla="*/ 215 w 282"/>
                <a:gd name="T5" fmla="*/ 0 h 170"/>
                <a:gd name="T6" fmla="*/ 215 w 282"/>
                <a:gd name="T7" fmla="*/ 0 h 170"/>
                <a:gd name="T8" fmla="*/ 201 w 282"/>
                <a:gd name="T9" fmla="*/ 13 h 170"/>
                <a:gd name="T10" fmla="*/ 182 w 282"/>
                <a:gd name="T11" fmla="*/ 25 h 170"/>
                <a:gd name="T12" fmla="*/ 163 w 282"/>
                <a:gd name="T13" fmla="*/ 32 h 170"/>
                <a:gd name="T14" fmla="*/ 153 w 282"/>
                <a:gd name="T15" fmla="*/ 34 h 170"/>
                <a:gd name="T16" fmla="*/ 142 w 282"/>
                <a:gd name="T17" fmla="*/ 34 h 170"/>
                <a:gd name="T18" fmla="*/ 142 w 282"/>
                <a:gd name="T19" fmla="*/ 34 h 170"/>
                <a:gd name="T20" fmla="*/ 132 w 282"/>
                <a:gd name="T21" fmla="*/ 34 h 170"/>
                <a:gd name="T22" fmla="*/ 121 w 282"/>
                <a:gd name="T23" fmla="*/ 32 h 170"/>
                <a:gd name="T24" fmla="*/ 100 w 282"/>
                <a:gd name="T25" fmla="*/ 25 h 170"/>
                <a:gd name="T26" fmla="*/ 84 w 282"/>
                <a:gd name="T27" fmla="*/ 13 h 170"/>
                <a:gd name="T28" fmla="*/ 69 w 282"/>
                <a:gd name="T29" fmla="*/ 0 h 170"/>
                <a:gd name="T30" fmla="*/ 69 w 282"/>
                <a:gd name="T31" fmla="*/ 0 h 170"/>
                <a:gd name="T32" fmla="*/ 52 w 282"/>
                <a:gd name="T33" fmla="*/ 15 h 170"/>
                <a:gd name="T34" fmla="*/ 52 w 282"/>
                <a:gd name="T35" fmla="*/ 15 h 170"/>
                <a:gd name="T36" fmla="*/ 42 w 282"/>
                <a:gd name="T37" fmla="*/ 28 h 170"/>
                <a:gd name="T38" fmla="*/ 31 w 282"/>
                <a:gd name="T39" fmla="*/ 40 h 170"/>
                <a:gd name="T40" fmla="*/ 23 w 282"/>
                <a:gd name="T41" fmla="*/ 55 h 170"/>
                <a:gd name="T42" fmla="*/ 17 w 282"/>
                <a:gd name="T43" fmla="*/ 69 h 170"/>
                <a:gd name="T44" fmla="*/ 11 w 282"/>
                <a:gd name="T45" fmla="*/ 86 h 170"/>
                <a:gd name="T46" fmla="*/ 6 w 282"/>
                <a:gd name="T47" fmla="*/ 103 h 170"/>
                <a:gd name="T48" fmla="*/ 2 w 282"/>
                <a:gd name="T49" fmla="*/ 122 h 170"/>
                <a:gd name="T50" fmla="*/ 2 w 282"/>
                <a:gd name="T51" fmla="*/ 140 h 170"/>
                <a:gd name="T52" fmla="*/ 2 w 282"/>
                <a:gd name="T53" fmla="*/ 140 h 170"/>
                <a:gd name="T54" fmla="*/ 0 w 282"/>
                <a:gd name="T55" fmla="*/ 145 h 170"/>
                <a:gd name="T56" fmla="*/ 0 w 282"/>
                <a:gd name="T57" fmla="*/ 145 h 170"/>
                <a:gd name="T58" fmla="*/ 2 w 282"/>
                <a:gd name="T59" fmla="*/ 170 h 170"/>
                <a:gd name="T60" fmla="*/ 282 w 282"/>
                <a:gd name="T61" fmla="*/ 170 h 170"/>
                <a:gd name="T62" fmla="*/ 282 w 282"/>
                <a:gd name="T63" fmla="*/ 170 h 170"/>
                <a:gd name="T64" fmla="*/ 282 w 282"/>
                <a:gd name="T65" fmla="*/ 145 h 170"/>
                <a:gd name="T66" fmla="*/ 282 w 282"/>
                <a:gd name="T67" fmla="*/ 145 h 170"/>
                <a:gd name="T68" fmla="*/ 282 w 282"/>
                <a:gd name="T69" fmla="*/ 140 h 170"/>
                <a:gd name="T70" fmla="*/ 282 w 282"/>
                <a:gd name="T71" fmla="*/ 140 h 170"/>
                <a:gd name="T72" fmla="*/ 282 w 282"/>
                <a:gd name="T73" fmla="*/ 122 h 170"/>
                <a:gd name="T74" fmla="*/ 278 w 282"/>
                <a:gd name="T75" fmla="*/ 103 h 170"/>
                <a:gd name="T76" fmla="*/ 274 w 282"/>
                <a:gd name="T77" fmla="*/ 86 h 170"/>
                <a:gd name="T78" fmla="*/ 268 w 282"/>
                <a:gd name="T79" fmla="*/ 69 h 170"/>
                <a:gd name="T80" fmla="*/ 261 w 282"/>
                <a:gd name="T81" fmla="*/ 55 h 170"/>
                <a:gd name="T82" fmla="*/ 253 w 282"/>
                <a:gd name="T83" fmla="*/ 40 h 170"/>
                <a:gd name="T84" fmla="*/ 242 w 282"/>
                <a:gd name="T85" fmla="*/ 28 h 170"/>
                <a:gd name="T86" fmla="*/ 232 w 282"/>
                <a:gd name="T87" fmla="*/ 15 h 170"/>
                <a:gd name="T88" fmla="*/ 232 w 282"/>
                <a:gd name="T89" fmla="*/ 1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70">
                  <a:moveTo>
                    <a:pt x="232" y="15"/>
                  </a:moveTo>
                  <a:lnTo>
                    <a:pt x="232" y="15"/>
                  </a:lnTo>
                  <a:lnTo>
                    <a:pt x="215" y="0"/>
                  </a:lnTo>
                  <a:lnTo>
                    <a:pt x="215" y="0"/>
                  </a:lnTo>
                  <a:lnTo>
                    <a:pt x="201" y="13"/>
                  </a:lnTo>
                  <a:lnTo>
                    <a:pt x="182" y="25"/>
                  </a:lnTo>
                  <a:lnTo>
                    <a:pt x="163" y="32"/>
                  </a:lnTo>
                  <a:lnTo>
                    <a:pt x="153" y="34"/>
                  </a:lnTo>
                  <a:lnTo>
                    <a:pt x="142" y="34"/>
                  </a:lnTo>
                  <a:lnTo>
                    <a:pt x="142" y="34"/>
                  </a:lnTo>
                  <a:lnTo>
                    <a:pt x="132" y="34"/>
                  </a:lnTo>
                  <a:lnTo>
                    <a:pt x="121" y="32"/>
                  </a:lnTo>
                  <a:lnTo>
                    <a:pt x="100" y="25"/>
                  </a:lnTo>
                  <a:lnTo>
                    <a:pt x="84" y="13"/>
                  </a:lnTo>
                  <a:lnTo>
                    <a:pt x="69" y="0"/>
                  </a:lnTo>
                  <a:lnTo>
                    <a:pt x="69" y="0"/>
                  </a:lnTo>
                  <a:lnTo>
                    <a:pt x="52" y="15"/>
                  </a:lnTo>
                  <a:lnTo>
                    <a:pt x="52" y="15"/>
                  </a:lnTo>
                  <a:lnTo>
                    <a:pt x="42" y="28"/>
                  </a:lnTo>
                  <a:lnTo>
                    <a:pt x="31" y="40"/>
                  </a:lnTo>
                  <a:lnTo>
                    <a:pt x="23" y="55"/>
                  </a:lnTo>
                  <a:lnTo>
                    <a:pt x="17" y="69"/>
                  </a:lnTo>
                  <a:lnTo>
                    <a:pt x="11" y="86"/>
                  </a:lnTo>
                  <a:lnTo>
                    <a:pt x="6" y="103"/>
                  </a:lnTo>
                  <a:lnTo>
                    <a:pt x="2" y="122"/>
                  </a:lnTo>
                  <a:lnTo>
                    <a:pt x="2" y="140"/>
                  </a:lnTo>
                  <a:lnTo>
                    <a:pt x="2" y="140"/>
                  </a:lnTo>
                  <a:lnTo>
                    <a:pt x="0" y="145"/>
                  </a:lnTo>
                  <a:lnTo>
                    <a:pt x="0" y="145"/>
                  </a:lnTo>
                  <a:lnTo>
                    <a:pt x="2" y="170"/>
                  </a:lnTo>
                  <a:lnTo>
                    <a:pt x="282" y="170"/>
                  </a:lnTo>
                  <a:lnTo>
                    <a:pt x="282" y="170"/>
                  </a:lnTo>
                  <a:lnTo>
                    <a:pt x="282" y="145"/>
                  </a:lnTo>
                  <a:lnTo>
                    <a:pt x="282" y="145"/>
                  </a:lnTo>
                  <a:lnTo>
                    <a:pt x="282" y="140"/>
                  </a:lnTo>
                  <a:lnTo>
                    <a:pt x="282" y="140"/>
                  </a:lnTo>
                  <a:lnTo>
                    <a:pt x="282" y="122"/>
                  </a:lnTo>
                  <a:lnTo>
                    <a:pt x="278" y="103"/>
                  </a:lnTo>
                  <a:lnTo>
                    <a:pt x="274" y="86"/>
                  </a:lnTo>
                  <a:lnTo>
                    <a:pt x="268" y="69"/>
                  </a:lnTo>
                  <a:lnTo>
                    <a:pt x="261" y="55"/>
                  </a:lnTo>
                  <a:lnTo>
                    <a:pt x="253" y="40"/>
                  </a:lnTo>
                  <a:lnTo>
                    <a:pt x="242" y="28"/>
                  </a:lnTo>
                  <a:lnTo>
                    <a:pt x="232" y="15"/>
                  </a:lnTo>
                  <a:lnTo>
                    <a:pt x="23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8" name="Freeform 36"/>
            <p:cNvSpPr>
              <a:spLocks/>
            </p:cNvSpPr>
            <p:nvPr/>
          </p:nvSpPr>
          <p:spPr bwMode="auto">
            <a:xfrm>
              <a:off x="1928813" y="1708151"/>
              <a:ext cx="247650" cy="247650"/>
            </a:xfrm>
            <a:custGeom>
              <a:avLst/>
              <a:gdLst>
                <a:gd name="T0" fmla="*/ 58 w 156"/>
                <a:gd name="T1" fmla="*/ 156 h 156"/>
                <a:gd name="T2" fmla="*/ 98 w 156"/>
                <a:gd name="T3" fmla="*/ 156 h 156"/>
                <a:gd name="T4" fmla="*/ 98 w 156"/>
                <a:gd name="T5" fmla="*/ 96 h 156"/>
                <a:gd name="T6" fmla="*/ 156 w 156"/>
                <a:gd name="T7" fmla="*/ 96 h 156"/>
                <a:gd name="T8" fmla="*/ 156 w 156"/>
                <a:gd name="T9" fmla="*/ 58 h 156"/>
                <a:gd name="T10" fmla="*/ 98 w 156"/>
                <a:gd name="T11" fmla="*/ 58 h 156"/>
                <a:gd name="T12" fmla="*/ 98 w 156"/>
                <a:gd name="T13" fmla="*/ 0 h 156"/>
                <a:gd name="T14" fmla="*/ 58 w 156"/>
                <a:gd name="T15" fmla="*/ 0 h 156"/>
                <a:gd name="T16" fmla="*/ 58 w 156"/>
                <a:gd name="T17" fmla="*/ 58 h 156"/>
                <a:gd name="T18" fmla="*/ 0 w 156"/>
                <a:gd name="T19" fmla="*/ 58 h 156"/>
                <a:gd name="T20" fmla="*/ 0 w 156"/>
                <a:gd name="T21" fmla="*/ 96 h 156"/>
                <a:gd name="T22" fmla="*/ 58 w 156"/>
                <a:gd name="T23" fmla="*/ 96 h 156"/>
                <a:gd name="T24" fmla="*/ 58 w 156"/>
                <a:gd name="T2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56">
                  <a:moveTo>
                    <a:pt x="58" y="156"/>
                  </a:moveTo>
                  <a:lnTo>
                    <a:pt x="98" y="156"/>
                  </a:lnTo>
                  <a:lnTo>
                    <a:pt x="98" y="96"/>
                  </a:lnTo>
                  <a:lnTo>
                    <a:pt x="156" y="96"/>
                  </a:lnTo>
                  <a:lnTo>
                    <a:pt x="156" y="58"/>
                  </a:lnTo>
                  <a:lnTo>
                    <a:pt x="98" y="58"/>
                  </a:lnTo>
                  <a:lnTo>
                    <a:pt x="98" y="0"/>
                  </a:lnTo>
                  <a:lnTo>
                    <a:pt x="58" y="0"/>
                  </a:lnTo>
                  <a:lnTo>
                    <a:pt x="58" y="58"/>
                  </a:lnTo>
                  <a:lnTo>
                    <a:pt x="0" y="58"/>
                  </a:lnTo>
                  <a:lnTo>
                    <a:pt x="0" y="96"/>
                  </a:lnTo>
                  <a:lnTo>
                    <a:pt x="58" y="96"/>
                  </a:lnTo>
                  <a:lnTo>
                    <a:pt x="58"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grpSp>
      <p:sp>
        <p:nvSpPr>
          <p:cNvPr id="39" name="Freeform 37"/>
          <p:cNvSpPr>
            <a:spLocks noEditPoints="1"/>
          </p:cNvSpPr>
          <p:nvPr/>
        </p:nvSpPr>
        <p:spPr bwMode="auto">
          <a:xfrm>
            <a:off x="4293394" y="1258492"/>
            <a:ext cx="415529" cy="584597"/>
          </a:xfrm>
          <a:custGeom>
            <a:avLst/>
            <a:gdLst>
              <a:gd name="T0" fmla="*/ 242 w 349"/>
              <a:gd name="T1" fmla="*/ 0 h 491"/>
              <a:gd name="T2" fmla="*/ 113 w 349"/>
              <a:gd name="T3" fmla="*/ 69 h 491"/>
              <a:gd name="T4" fmla="*/ 58 w 349"/>
              <a:gd name="T5" fmla="*/ 42 h 491"/>
              <a:gd name="T6" fmla="*/ 60 w 349"/>
              <a:gd name="T7" fmla="*/ 52 h 491"/>
              <a:gd name="T8" fmla="*/ 109 w 349"/>
              <a:gd name="T9" fmla="*/ 77 h 491"/>
              <a:gd name="T10" fmla="*/ 228 w 349"/>
              <a:gd name="T11" fmla="*/ 98 h 491"/>
              <a:gd name="T12" fmla="*/ 106 w 349"/>
              <a:gd name="T13" fmla="*/ 96 h 491"/>
              <a:gd name="T14" fmla="*/ 63 w 349"/>
              <a:gd name="T15" fmla="*/ 90 h 491"/>
              <a:gd name="T16" fmla="*/ 71 w 349"/>
              <a:gd name="T17" fmla="*/ 104 h 491"/>
              <a:gd name="T18" fmla="*/ 106 w 349"/>
              <a:gd name="T19" fmla="*/ 104 h 491"/>
              <a:gd name="T20" fmla="*/ 46 w 349"/>
              <a:gd name="T21" fmla="*/ 171 h 491"/>
              <a:gd name="T22" fmla="*/ 2 w 349"/>
              <a:gd name="T23" fmla="*/ 288 h 491"/>
              <a:gd name="T24" fmla="*/ 4 w 349"/>
              <a:gd name="T25" fmla="*/ 351 h 491"/>
              <a:gd name="T26" fmla="*/ 29 w 349"/>
              <a:gd name="T27" fmla="*/ 414 h 491"/>
              <a:gd name="T28" fmla="*/ 77 w 349"/>
              <a:gd name="T29" fmla="*/ 462 h 491"/>
              <a:gd name="T30" fmla="*/ 140 w 349"/>
              <a:gd name="T31" fmla="*/ 487 h 491"/>
              <a:gd name="T32" fmla="*/ 192 w 349"/>
              <a:gd name="T33" fmla="*/ 491 h 491"/>
              <a:gd name="T34" fmla="*/ 257 w 349"/>
              <a:gd name="T35" fmla="*/ 470 h 491"/>
              <a:gd name="T36" fmla="*/ 309 w 349"/>
              <a:gd name="T37" fmla="*/ 428 h 491"/>
              <a:gd name="T38" fmla="*/ 343 w 349"/>
              <a:gd name="T39" fmla="*/ 368 h 491"/>
              <a:gd name="T40" fmla="*/ 349 w 349"/>
              <a:gd name="T41" fmla="*/ 315 h 491"/>
              <a:gd name="T42" fmla="*/ 315 w 349"/>
              <a:gd name="T43" fmla="*/ 192 h 491"/>
              <a:gd name="T44" fmla="*/ 253 w 349"/>
              <a:gd name="T45" fmla="*/ 113 h 491"/>
              <a:gd name="T46" fmla="*/ 226 w 349"/>
              <a:gd name="T47" fmla="*/ 374 h 491"/>
              <a:gd name="T48" fmla="*/ 200 w 349"/>
              <a:gd name="T49" fmla="*/ 386 h 491"/>
              <a:gd name="T50" fmla="*/ 161 w 349"/>
              <a:gd name="T51" fmla="*/ 389 h 491"/>
              <a:gd name="T52" fmla="*/ 132 w 349"/>
              <a:gd name="T53" fmla="*/ 378 h 491"/>
              <a:gd name="T54" fmla="*/ 111 w 349"/>
              <a:gd name="T55" fmla="*/ 355 h 491"/>
              <a:gd name="T56" fmla="*/ 134 w 349"/>
              <a:gd name="T57" fmla="*/ 328 h 491"/>
              <a:gd name="T58" fmla="*/ 138 w 349"/>
              <a:gd name="T59" fmla="*/ 345 h 491"/>
              <a:gd name="T60" fmla="*/ 150 w 349"/>
              <a:gd name="T61" fmla="*/ 361 h 491"/>
              <a:gd name="T62" fmla="*/ 175 w 349"/>
              <a:gd name="T63" fmla="*/ 366 h 491"/>
              <a:gd name="T64" fmla="*/ 205 w 349"/>
              <a:gd name="T65" fmla="*/ 357 h 491"/>
              <a:gd name="T66" fmla="*/ 215 w 349"/>
              <a:gd name="T67" fmla="*/ 338 h 491"/>
              <a:gd name="T68" fmla="*/ 213 w 349"/>
              <a:gd name="T69" fmla="*/ 320 h 491"/>
              <a:gd name="T70" fmla="*/ 190 w 349"/>
              <a:gd name="T71" fmla="*/ 301 h 491"/>
              <a:gd name="T72" fmla="*/ 144 w 349"/>
              <a:gd name="T73" fmla="*/ 286 h 491"/>
              <a:gd name="T74" fmla="*/ 121 w 349"/>
              <a:gd name="T75" fmla="*/ 267 h 491"/>
              <a:gd name="T76" fmla="*/ 113 w 349"/>
              <a:gd name="T77" fmla="*/ 240 h 491"/>
              <a:gd name="T78" fmla="*/ 132 w 349"/>
              <a:gd name="T79" fmla="*/ 201 h 491"/>
              <a:gd name="T80" fmla="*/ 161 w 349"/>
              <a:gd name="T81" fmla="*/ 163 h 491"/>
              <a:gd name="T82" fmla="*/ 209 w 349"/>
              <a:gd name="T83" fmla="*/ 192 h 491"/>
              <a:gd name="T84" fmla="*/ 232 w 349"/>
              <a:gd name="T85" fmla="*/ 209 h 491"/>
              <a:gd name="T86" fmla="*/ 242 w 349"/>
              <a:gd name="T87" fmla="*/ 244 h 491"/>
              <a:gd name="T88" fmla="*/ 209 w 349"/>
              <a:gd name="T89" fmla="*/ 228 h 491"/>
              <a:gd name="T90" fmla="*/ 192 w 349"/>
              <a:gd name="T91" fmla="*/ 213 h 491"/>
              <a:gd name="T92" fmla="*/ 157 w 349"/>
              <a:gd name="T93" fmla="*/ 215 h 491"/>
              <a:gd name="T94" fmla="*/ 144 w 349"/>
              <a:gd name="T95" fmla="*/ 228 h 491"/>
              <a:gd name="T96" fmla="*/ 144 w 349"/>
              <a:gd name="T97" fmla="*/ 251 h 491"/>
              <a:gd name="T98" fmla="*/ 180 w 349"/>
              <a:gd name="T99" fmla="*/ 272 h 491"/>
              <a:gd name="T100" fmla="*/ 219 w 349"/>
              <a:gd name="T101" fmla="*/ 286 h 491"/>
              <a:gd name="T102" fmla="*/ 240 w 349"/>
              <a:gd name="T103" fmla="*/ 311 h 491"/>
              <a:gd name="T104" fmla="*/ 242 w 349"/>
              <a:gd name="T105" fmla="*/ 343 h 491"/>
              <a:gd name="T106" fmla="*/ 226 w 349"/>
              <a:gd name="T107" fmla="*/ 37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 h="491">
                <a:moveTo>
                  <a:pt x="121" y="90"/>
                </a:moveTo>
                <a:lnTo>
                  <a:pt x="127" y="84"/>
                </a:lnTo>
                <a:lnTo>
                  <a:pt x="215" y="84"/>
                </a:lnTo>
                <a:lnTo>
                  <a:pt x="242" y="0"/>
                </a:lnTo>
                <a:lnTo>
                  <a:pt x="109" y="0"/>
                </a:lnTo>
                <a:lnTo>
                  <a:pt x="127" y="81"/>
                </a:lnTo>
                <a:lnTo>
                  <a:pt x="127" y="81"/>
                </a:lnTo>
                <a:lnTo>
                  <a:pt x="113" y="69"/>
                </a:lnTo>
                <a:lnTo>
                  <a:pt x="94" y="54"/>
                </a:lnTo>
                <a:lnTo>
                  <a:pt x="83" y="48"/>
                </a:lnTo>
                <a:lnTo>
                  <a:pt x="71" y="44"/>
                </a:lnTo>
                <a:lnTo>
                  <a:pt x="58" y="42"/>
                </a:lnTo>
                <a:lnTo>
                  <a:pt x="48" y="44"/>
                </a:lnTo>
                <a:lnTo>
                  <a:pt x="50" y="54"/>
                </a:lnTo>
                <a:lnTo>
                  <a:pt x="50" y="54"/>
                </a:lnTo>
                <a:lnTo>
                  <a:pt x="60" y="52"/>
                </a:lnTo>
                <a:lnTo>
                  <a:pt x="71" y="54"/>
                </a:lnTo>
                <a:lnTo>
                  <a:pt x="81" y="58"/>
                </a:lnTo>
                <a:lnTo>
                  <a:pt x="92" y="65"/>
                </a:lnTo>
                <a:lnTo>
                  <a:pt x="109" y="77"/>
                </a:lnTo>
                <a:lnTo>
                  <a:pt x="121" y="90"/>
                </a:lnTo>
                <a:lnTo>
                  <a:pt x="121" y="90"/>
                </a:lnTo>
                <a:close/>
                <a:moveTo>
                  <a:pt x="228" y="96"/>
                </a:moveTo>
                <a:lnTo>
                  <a:pt x="228" y="98"/>
                </a:lnTo>
                <a:lnTo>
                  <a:pt x="117" y="98"/>
                </a:lnTo>
                <a:lnTo>
                  <a:pt x="121" y="90"/>
                </a:lnTo>
                <a:lnTo>
                  <a:pt x="121" y="90"/>
                </a:lnTo>
                <a:lnTo>
                  <a:pt x="106" y="96"/>
                </a:lnTo>
                <a:lnTo>
                  <a:pt x="90" y="98"/>
                </a:lnTo>
                <a:lnTo>
                  <a:pt x="75" y="96"/>
                </a:lnTo>
                <a:lnTo>
                  <a:pt x="69" y="94"/>
                </a:lnTo>
                <a:lnTo>
                  <a:pt x="63" y="90"/>
                </a:lnTo>
                <a:lnTo>
                  <a:pt x="56" y="96"/>
                </a:lnTo>
                <a:lnTo>
                  <a:pt x="56" y="96"/>
                </a:lnTo>
                <a:lnTo>
                  <a:pt x="63" y="102"/>
                </a:lnTo>
                <a:lnTo>
                  <a:pt x="71" y="104"/>
                </a:lnTo>
                <a:lnTo>
                  <a:pt x="79" y="107"/>
                </a:lnTo>
                <a:lnTo>
                  <a:pt x="88" y="107"/>
                </a:lnTo>
                <a:lnTo>
                  <a:pt x="88" y="107"/>
                </a:lnTo>
                <a:lnTo>
                  <a:pt x="106" y="104"/>
                </a:lnTo>
                <a:lnTo>
                  <a:pt x="106" y="104"/>
                </a:lnTo>
                <a:lnTo>
                  <a:pt x="86" y="123"/>
                </a:lnTo>
                <a:lnTo>
                  <a:pt x="65" y="146"/>
                </a:lnTo>
                <a:lnTo>
                  <a:pt x="46" y="171"/>
                </a:lnTo>
                <a:lnTo>
                  <a:pt x="29" y="201"/>
                </a:lnTo>
                <a:lnTo>
                  <a:pt x="17" y="230"/>
                </a:lnTo>
                <a:lnTo>
                  <a:pt x="8" y="259"/>
                </a:lnTo>
                <a:lnTo>
                  <a:pt x="2" y="288"/>
                </a:lnTo>
                <a:lnTo>
                  <a:pt x="0" y="315"/>
                </a:lnTo>
                <a:lnTo>
                  <a:pt x="0" y="315"/>
                </a:lnTo>
                <a:lnTo>
                  <a:pt x="0" y="334"/>
                </a:lnTo>
                <a:lnTo>
                  <a:pt x="4" y="351"/>
                </a:lnTo>
                <a:lnTo>
                  <a:pt x="8" y="368"/>
                </a:lnTo>
                <a:lnTo>
                  <a:pt x="12" y="384"/>
                </a:lnTo>
                <a:lnTo>
                  <a:pt x="21" y="399"/>
                </a:lnTo>
                <a:lnTo>
                  <a:pt x="29" y="414"/>
                </a:lnTo>
                <a:lnTo>
                  <a:pt x="40" y="428"/>
                </a:lnTo>
                <a:lnTo>
                  <a:pt x="50" y="441"/>
                </a:lnTo>
                <a:lnTo>
                  <a:pt x="63" y="451"/>
                </a:lnTo>
                <a:lnTo>
                  <a:pt x="77" y="462"/>
                </a:lnTo>
                <a:lnTo>
                  <a:pt x="92" y="470"/>
                </a:lnTo>
                <a:lnTo>
                  <a:pt x="106" y="478"/>
                </a:lnTo>
                <a:lnTo>
                  <a:pt x="123" y="483"/>
                </a:lnTo>
                <a:lnTo>
                  <a:pt x="140" y="487"/>
                </a:lnTo>
                <a:lnTo>
                  <a:pt x="157" y="491"/>
                </a:lnTo>
                <a:lnTo>
                  <a:pt x="175" y="491"/>
                </a:lnTo>
                <a:lnTo>
                  <a:pt x="175" y="491"/>
                </a:lnTo>
                <a:lnTo>
                  <a:pt x="192" y="491"/>
                </a:lnTo>
                <a:lnTo>
                  <a:pt x="209" y="487"/>
                </a:lnTo>
                <a:lnTo>
                  <a:pt x="226" y="483"/>
                </a:lnTo>
                <a:lnTo>
                  <a:pt x="242" y="478"/>
                </a:lnTo>
                <a:lnTo>
                  <a:pt x="257" y="470"/>
                </a:lnTo>
                <a:lnTo>
                  <a:pt x="272" y="462"/>
                </a:lnTo>
                <a:lnTo>
                  <a:pt x="286" y="451"/>
                </a:lnTo>
                <a:lnTo>
                  <a:pt x="299" y="441"/>
                </a:lnTo>
                <a:lnTo>
                  <a:pt x="309" y="428"/>
                </a:lnTo>
                <a:lnTo>
                  <a:pt x="320" y="414"/>
                </a:lnTo>
                <a:lnTo>
                  <a:pt x="328" y="399"/>
                </a:lnTo>
                <a:lnTo>
                  <a:pt x="336" y="384"/>
                </a:lnTo>
                <a:lnTo>
                  <a:pt x="343" y="368"/>
                </a:lnTo>
                <a:lnTo>
                  <a:pt x="347" y="351"/>
                </a:lnTo>
                <a:lnTo>
                  <a:pt x="349" y="334"/>
                </a:lnTo>
                <a:lnTo>
                  <a:pt x="349" y="315"/>
                </a:lnTo>
                <a:lnTo>
                  <a:pt x="349" y="315"/>
                </a:lnTo>
                <a:lnTo>
                  <a:pt x="347" y="286"/>
                </a:lnTo>
                <a:lnTo>
                  <a:pt x="340" y="255"/>
                </a:lnTo>
                <a:lnTo>
                  <a:pt x="330" y="224"/>
                </a:lnTo>
                <a:lnTo>
                  <a:pt x="315" y="192"/>
                </a:lnTo>
                <a:lnTo>
                  <a:pt x="297" y="163"/>
                </a:lnTo>
                <a:lnTo>
                  <a:pt x="278" y="136"/>
                </a:lnTo>
                <a:lnTo>
                  <a:pt x="265" y="123"/>
                </a:lnTo>
                <a:lnTo>
                  <a:pt x="253" y="113"/>
                </a:lnTo>
                <a:lnTo>
                  <a:pt x="240" y="104"/>
                </a:lnTo>
                <a:lnTo>
                  <a:pt x="228" y="96"/>
                </a:lnTo>
                <a:lnTo>
                  <a:pt x="228" y="96"/>
                </a:lnTo>
                <a:close/>
                <a:moveTo>
                  <a:pt x="226" y="374"/>
                </a:moveTo>
                <a:lnTo>
                  <a:pt x="226" y="374"/>
                </a:lnTo>
                <a:lnTo>
                  <a:pt x="217" y="380"/>
                </a:lnTo>
                <a:lnTo>
                  <a:pt x="209" y="384"/>
                </a:lnTo>
                <a:lnTo>
                  <a:pt x="200" y="386"/>
                </a:lnTo>
                <a:lnTo>
                  <a:pt x="190" y="389"/>
                </a:lnTo>
                <a:lnTo>
                  <a:pt x="190" y="418"/>
                </a:lnTo>
                <a:lnTo>
                  <a:pt x="161" y="418"/>
                </a:lnTo>
                <a:lnTo>
                  <a:pt x="161" y="389"/>
                </a:lnTo>
                <a:lnTo>
                  <a:pt x="161" y="389"/>
                </a:lnTo>
                <a:lnTo>
                  <a:pt x="150" y="386"/>
                </a:lnTo>
                <a:lnTo>
                  <a:pt x="140" y="384"/>
                </a:lnTo>
                <a:lnTo>
                  <a:pt x="132" y="378"/>
                </a:lnTo>
                <a:lnTo>
                  <a:pt x="123" y="372"/>
                </a:lnTo>
                <a:lnTo>
                  <a:pt x="123" y="372"/>
                </a:lnTo>
                <a:lnTo>
                  <a:pt x="115" y="364"/>
                </a:lnTo>
                <a:lnTo>
                  <a:pt x="111" y="355"/>
                </a:lnTo>
                <a:lnTo>
                  <a:pt x="106" y="345"/>
                </a:lnTo>
                <a:lnTo>
                  <a:pt x="104" y="334"/>
                </a:lnTo>
                <a:lnTo>
                  <a:pt x="104" y="328"/>
                </a:lnTo>
                <a:lnTo>
                  <a:pt x="134" y="328"/>
                </a:lnTo>
                <a:lnTo>
                  <a:pt x="134" y="330"/>
                </a:lnTo>
                <a:lnTo>
                  <a:pt x="134" y="330"/>
                </a:lnTo>
                <a:lnTo>
                  <a:pt x="136" y="338"/>
                </a:lnTo>
                <a:lnTo>
                  <a:pt x="138" y="345"/>
                </a:lnTo>
                <a:lnTo>
                  <a:pt x="140" y="351"/>
                </a:lnTo>
                <a:lnTo>
                  <a:pt x="144" y="357"/>
                </a:lnTo>
                <a:lnTo>
                  <a:pt x="144" y="357"/>
                </a:lnTo>
                <a:lnTo>
                  <a:pt x="150" y="361"/>
                </a:lnTo>
                <a:lnTo>
                  <a:pt x="157" y="364"/>
                </a:lnTo>
                <a:lnTo>
                  <a:pt x="165" y="366"/>
                </a:lnTo>
                <a:lnTo>
                  <a:pt x="175" y="366"/>
                </a:lnTo>
                <a:lnTo>
                  <a:pt x="175" y="366"/>
                </a:lnTo>
                <a:lnTo>
                  <a:pt x="184" y="366"/>
                </a:lnTo>
                <a:lnTo>
                  <a:pt x="192" y="364"/>
                </a:lnTo>
                <a:lnTo>
                  <a:pt x="198" y="361"/>
                </a:lnTo>
                <a:lnTo>
                  <a:pt x="205" y="357"/>
                </a:lnTo>
                <a:lnTo>
                  <a:pt x="205" y="357"/>
                </a:lnTo>
                <a:lnTo>
                  <a:pt x="209" y="351"/>
                </a:lnTo>
                <a:lnTo>
                  <a:pt x="213" y="347"/>
                </a:lnTo>
                <a:lnTo>
                  <a:pt x="215" y="338"/>
                </a:lnTo>
                <a:lnTo>
                  <a:pt x="215" y="330"/>
                </a:lnTo>
                <a:lnTo>
                  <a:pt x="215" y="330"/>
                </a:lnTo>
                <a:lnTo>
                  <a:pt x="215" y="324"/>
                </a:lnTo>
                <a:lnTo>
                  <a:pt x="213" y="320"/>
                </a:lnTo>
                <a:lnTo>
                  <a:pt x="209" y="313"/>
                </a:lnTo>
                <a:lnTo>
                  <a:pt x="205" y="309"/>
                </a:lnTo>
                <a:lnTo>
                  <a:pt x="205" y="309"/>
                </a:lnTo>
                <a:lnTo>
                  <a:pt x="190" y="301"/>
                </a:lnTo>
                <a:lnTo>
                  <a:pt x="169" y="295"/>
                </a:lnTo>
                <a:lnTo>
                  <a:pt x="169" y="295"/>
                </a:lnTo>
                <a:lnTo>
                  <a:pt x="157" y="290"/>
                </a:lnTo>
                <a:lnTo>
                  <a:pt x="144" y="286"/>
                </a:lnTo>
                <a:lnTo>
                  <a:pt x="134" y="282"/>
                </a:lnTo>
                <a:lnTo>
                  <a:pt x="127" y="276"/>
                </a:lnTo>
                <a:lnTo>
                  <a:pt x="127" y="276"/>
                </a:lnTo>
                <a:lnTo>
                  <a:pt x="121" y="267"/>
                </a:lnTo>
                <a:lnTo>
                  <a:pt x="115" y="259"/>
                </a:lnTo>
                <a:lnTo>
                  <a:pt x="113" y="251"/>
                </a:lnTo>
                <a:lnTo>
                  <a:pt x="113" y="240"/>
                </a:lnTo>
                <a:lnTo>
                  <a:pt x="113" y="240"/>
                </a:lnTo>
                <a:lnTo>
                  <a:pt x="113" y="230"/>
                </a:lnTo>
                <a:lnTo>
                  <a:pt x="117" y="219"/>
                </a:lnTo>
                <a:lnTo>
                  <a:pt x="123" y="209"/>
                </a:lnTo>
                <a:lnTo>
                  <a:pt x="132" y="201"/>
                </a:lnTo>
                <a:lnTo>
                  <a:pt x="132" y="201"/>
                </a:lnTo>
                <a:lnTo>
                  <a:pt x="144" y="192"/>
                </a:lnTo>
                <a:lnTo>
                  <a:pt x="161" y="188"/>
                </a:lnTo>
                <a:lnTo>
                  <a:pt x="161" y="163"/>
                </a:lnTo>
                <a:lnTo>
                  <a:pt x="190" y="163"/>
                </a:lnTo>
                <a:lnTo>
                  <a:pt x="190" y="188"/>
                </a:lnTo>
                <a:lnTo>
                  <a:pt x="190" y="188"/>
                </a:lnTo>
                <a:lnTo>
                  <a:pt x="209" y="192"/>
                </a:lnTo>
                <a:lnTo>
                  <a:pt x="215" y="196"/>
                </a:lnTo>
                <a:lnTo>
                  <a:pt x="223" y="201"/>
                </a:lnTo>
                <a:lnTo>
                  <a:pt x="223" y="201"/>
                </a:lnTo>
                <a:lnTo>
                  <a:pt x="232" y="209"/>
                </a:lnTo>
                <a:lnTo>
                  <a:pt x="236" y="219"/>
                </a:lnTo>
                <a:lnTo>
                  <a:pt x="240" y="230"/>
                </a:lnTo>
                <a:lnTo>
                  <a:pt x="242" y="242"/>
                </a:lnTo>
                <a:lnTo>
                  <a:pt x="242" y="244"/>
                </a:lnTo>
                <a:lnTo>
                  <a:pt x="213" y="244"/>
                </a:lnTo>
                <a:lnTo>
                  <a:pt x="213" y="242"/>
                </a:lnTo>
                <a:lnTo>
                  <a:pt x="213" y="242"/>
                </a:lnTo>
                <a:lnTo>
                  <a:pt x="209" y="228"/>
                </a:lnTo>
                <a:lnTo>
                  <a:pt x="203" y="217"/>
                </a:lnTo>
                <a:lnTo>
                  <a:pt x="203" y="217"/>
                </a:lnTo>
                <a:lnTo>
                  <a:pt x="196" y="215"/>
                </a:lnTo>
                <a:lnTo>
                  <a:pt x="192" y="213"/>
                </a:lnTo>
                <a:lnTo>
                  <a:pt x="177" y="211"/>
                </a:lnTo>
                <a:lnTo>
                  <a:pt x="177" y="211"/>
                </a:lnTo>
                <a:lnTo>
                  <a:pt x="163" y="213"/>
                </a:lnTo>
                <a:lnTo>
                  <a:pt x="157" y="215"/>
                </a:lnTo>
                <a:lnTo>
                  <a:pt x="150" y="219"/>
                </a:lnTo>
                <a:lnTo>
                  <a:pt x="150" y="219"/>
                </a:lnTo>
                <a:lnTo>
                  <a:pt x="146" y="224"/>
                </a:lnTo>
                <a:lnTo>
                  <a:pt x="144" y="228"/>
                </a:lnTo>
                <a:lnTo>
                  <a:pt x="142" y="234"/>
                </a:lnTo>
                <a:lnTo>
                  <a:pt x="142" y="240"/>
                </a:lnTo>
                <a:lnTo>
                  <a:pt x="142" y="240"/>
                </a:lnTo>
                <a:lnTo>
                  <a:pt x="144" y="251"/>
                </a:lnTo>
                <a:lnTo>
                  <a:pt x="150" y="259"/>
                </a:lnTo>
                <a:lnTo>
                  <a:pt x="150" y="259"/>
                </a:lnTo>
                <a:lnTo>
                  <a:pt x="161" y="265"/>
                </a:lnTo>
                <a:lnTo>
                  <a:pt x="180" y="272"/>
                </a:lnTo>
                <a:lnTo>
                  <a:pt x="180" y="272"/>
                </a:lnTo>
                <a:lnTo>
                  <a:pt x="196" y="276"/>
                </a:lnTo>
                <a:lnTo>
                  <a:pt x="209" y="280"/>
                </a:lnTo>
                <a:lnTo>
                  <a:pt x="219" y="286"/>
                </a:lnTo>
                <a:lnTo>
                  <a:pt x="228" y="295"/>
                </a:lnTo>
                <a:lnTo>
                  <a:pt x="228" y="295"/>
                </a:lnTo>
                <a:lnTo>
                  <a:pt x="236" y="301"/>
                </a:lnTo>
                <a:lnTo>
                  <a:pt x="240" y="311"/>
                </a:lnTo>
                <a:lnTo>
                  <a:pt x="244" y="320"/>
                </a:lnTo>
                <a:lnTo>
                  <a:pt x="244" y="330"/>
                </a:lnTo>
                <a:lnTo>
                  <a:pt x="244" y="330"/>
                </a:lnTo>
                <a:lnTo>
                  <a:pt x="242" y="343"/>
                </a:lnTo>
                <a:lnTo>
                  <a:pt x="240" y="355"/>
                </a:lnTo>
                <a:lnTo>
                  <a:pt x="234" y="366"/>
                </a:lnTo>
                <a:lnTo>
                  <a:pt x="226" y="374"/>
                </a:lnTo>
                <a:lnTo>
                  <a:pt x="226" y="374"/>
                </a:lnTo>
                <a:close/>
              </a:path>
            </a:pathLst>
          </a:custGeom>
          <a:solidFill>
            <a:schemeClr val="tx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40" name="Freeform 38"/>
          <p:cNvSpPr>
            <a:spLocks noEditPoints="1"/>
          </p:cNvSpPr>
          <p:nvPr/>
        </p:nvSpPr>
        <p:spPr bwMode="auto">
          <a:xfrm>
            <a:off x="6305551" y="1290638"/>
            <a:ext cx="423863" cy="561975"/>
          </a:xfrm>
          <a:custGeom>
            <a:avLst/>
            <a:gdLst>
              <a:gd name="T0" fmla="*/ 303 w 356"/>
              <a:gd name="T1" fmla="*/ 0 h 472"/>
              <a:gd name="T2" fmla="*/ 53 w 356"/>
              <a:gd name="T3" fmla="*/ 52 h 472"/>
              <a:gd name="T4" fmla="*/ 0 w 356"/>
              <a:gd name="T5" fmla="*/ 153 h 472"/>
              <a:gd name="T6" fmla="*/ 2 w 356"/>
              <a:gd name="T7" fmla="*/ 163 h 472"/>
              <a:gd name="T8" fmla="*/ 11 w 356"/>
              <a:gd name="T9" fmla="*/ 188 h 472"/>
              <a:gd name="T10" fmla="*/ 27 w 356"/>
              <a:gd name="T11" fmla="*/ 217 h 472"/>
              <a:gd name="T12" fmla="*/ 53 w 356"/>
              <a:gd name="T13" fmla="*/ 240 h 472"/>
              <a:gd name="T14" fmla="*/ 69 w 356"/>
              <a:gd name="T15" fmla="*/ 249 h 472"/>
              <a:gd name="T16" fmla="*/ 99 w 356"/>
              <a:gd name="T17" fmla="*/ 284 h 472"/>
              <a:gd name="T18" fmla="*/ 142 w 356"/>
              <a:gd name="T19" fmla="*/ 307 h 472"/>
              <a:gd name="T20" fmla="*/ 50 w 356"/>
              <a:gd name="T21" fmla="*/ 418 h 472"/>
              <a:gd name="T22" fmla="*/ 305 w 356"/>
              <a:gd name="T23" fmla="*/ 472 h 472"/>
              <a:gd name="T24" fmla="*/ 213 w 356"/>
              <a:gd name="T25" fmla="*/ 418 h 472"/>
              <a:gd name="T26" fmla="*/ 213 w 356"/>
              <a:gd name="T27" fmla="*/ 307 h 472"/>
              <a:gd name="T28" fmla="*/ 255 w 356"/>
              <a:gd name="T29" fmla="*/ 284 h 472"/>
              <a:gd name="T30" fmla="*/ 287 w 356"/>
              <a:gd name="T31" fmla="*/ 249 h 472"/>
              <a:gd name="T32" fmla="*/ 303 w 356"/>
              <a:gd name="T33" fmla="*/ 240 h 472"/>
              <a:gd name="T34" fmla="*/ 328 w 356"/>
              <a:gd name="T35" fmla="*/ 217 h 472"/>
              <a:gd name="T36" fmla="*/ 345 w 356"/>
              <a:gd name="T37" fmla="*/ 188 h 472"/>
              <a:gd name="T38" fmla="*/ 353 w 356"/>
              <a:gd name="T39" fmla="*/ 163 h 472"/>
              <a:gd name="T40" fmla="*/ 356 w 356"/>
              <a:gd name="T41" fmla="*/ 52 h 472"/>
              <a:gd name="T42" fmla="*/ 23 w 356"/>
              <a:gd name="T43" fmla="*/ 153 h 472"/>
              <a:gd name="T44" fmla="*/ 53 w 356"/>
              <a:gd name="T45" fmla="*/ 75 h 472"/>
              <a:gd name="T46" fmla="*/ 53 w 356"/>
              <a:gd name="T47" fmla="*/ 186 h 472"/>
              <a:gd name="T48" fmla="*/ 55 w 356"/>
              <a:gd name="T49" fmla="*/ 211 h 472"/>
              <a:gd name="T50" fmla="*/ 42 w 356"/>
              <a:gd name="T51" fmla="*/ 194 h 472"/>
              <a:gd name="T52" fmla="*/ 25 w 356"/>
              <a:gd name="T53" fmla="*/ 163 h 472"/>
              <a:gd name="T54" fmla="*/ 23 w 356"/>
              <a:gd name="T55" fmla="*/ 153 h 472"/>
              <a:gd name="T56" fmla="*/ 180 w 356"/>
              <a:gd name="T57" fmla="*/ 151 h 472"/>
              <a:gd name="T58" fmla="*/ 151 w 356"/>
              <a:gd name="T59" fmla="*/ 130 h 472"/>
              <a:gd name="T60" fmla="*/ 161 w 356"/>
              <a:gd name="T61" fmla="*/ 96 h 472"/>
              <a:gd name="T62" fmla="*/ 199 w 356"/>
              <a:gd name="T63" fmla="*/ 96 h 472"/>
              <a:gd name="T64" fmla="*/ 209 w 356"/>
              <a:gd name="T65" fmla="*/ 130 h 472"/>
              <a:gd name="T66" fmla="*/ 333 w 356"/>
              <a:gd name="T67" fmla="*/ 153 h 472"/>
              <a:gd name="T68" fmla="*/ 330 w 356"/>
              <a:gd name="T69" fmla="*/ 163 h 472"/>
              <a:gd name="T70" fmla="*/ 314 w 356"/>
              <a:gd name="T71" fmla="*/ 194 h 472"/>
              <a:gd name="T72" fmla="*/ 301 w 356"/>
              <a:gd name="T73" fmla="*/ 211 h 472"/>
              <a:gd name="T74" fmla="*/ 303 w 356"/>
              <a:gd name="T75" fmla="*/ 186 h 472"/>
              <a:gd name="T76" fmla="*/ 333 w 356"/>
              <a:gd name="T77" fmla="*/ 7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6" h="472">
                <a:moveTo>
                  <a:pt x="303" y="52"/>
                </a:moveTo>
                <a:lnTo>
                  <a:pt x="303" y="0"/>
                </a:lnTo>
                <a:lnTo>
                  <a:pt x="53" y="0"/>
                </a:lnTo>
                <a:lnTo>
                  <a:pt x="53" y="52"/>
                </a:lnTo>
                <a:lnTo>
                  <a:pt x="0" y="52"/>
                </a:lnTo>
                <a:lnTo>
                  <a:pt x="0" y="153"/>
                </a:lnTo>
                <a:lnTo>
                  <a:pt x="0" y="153"/>
                </a:lnTo>
                <a:lnTo>
                  <a:pt x="2" y="163"/>
                </a:lnTo>
                <a:lnTo>
                  <a:pt x="4" y="176"/>
                </a:lnTo>
                <a:lnTo>
                  <a:pt x="11" y="188"/>
                </a:lnTo>
                <a:lnTo>
                  <a:pt x="17" y="203"/>
                </a:lnTo>
                <a:lnTo>
                  <a:pt x="27" y="217"/>
                </a:lnTo>
                <a:lnTo>
                  <a:pt x="40" y="230"/>
                </a:lnTo>
                <a:lnTo>
                  <a:pt x="53" y="240"/>
                </a:lnTo>
                <a:lnTo>
                  <a:pt x="69" y="249"/>
                </a:lnTo>
                <a:lnTo>
                  <a:pt x="69" y="249"/>
                </a:lnTo>
                <a:lnTo>
                  <a:pt x="82" y="268"/>
                </a:lnTo>
                <a:lnTo>
                  <a:pt x="99" y="284"/>
                </a:lnTo>
                <a:lnTo>
                  <a:pt x="119" y="297"/>
                </a:lnTo>
                <a:lnTo>
                  <a:pt x="142" y="307"/>
                </a:lnTo>
                <a:lnTo>
                  <a:pt x="142" y="418"/>
                </a:lnTo>
                <a:lnTo>
                  <a:pt x="50" y="418"/>
                </a:lnTo>
                <a:lnTo>
                  <a:pt x="50" y="472"/>
                </a:lnTo>
                <a:lnTo>
                  <a:pt x="305" y="472"/>
                </a:lnTo>
                <a:lnTo>
                  <a:pt x="305" y="418"/>
                </a:lnTo>
                <a:lnTo>
                  <a:pt x="213" y="418"/>
                </a:lnTo>
                <a:lnTo>
                  <a:pt x="213" y="307"/>
                </a:lnTo>
                <a:lnTo>
                  <a:pt x="213" y="307"/>
                </a:lnTo>
                <a:lnTo>
                  <a:pt x="236" y="297"/>
                </a:lnTo>
                <a:lnTo>
                  <a:pt x="255" y="284"/>
                </a:lnTo>
                <a:lnTo>
                  <a:pt x="272" y="268"/>
                </a:lnTo>
                <a:lnTo>
                  <a:pt x="287" y="249"/>
                </a:lnTo>
                <a:lnTo>
                  <a:pt x="287" y="249"/>
                </a:lnTo>
                <a:lnTo>
                  <a:pt x="303" y="240"/>
                </a:lnTo>
                <a:lnTo>
                  <a:pt x="316" y="230"/>
                </a:lnTo>
                <a:lnTo>
                  <a:pt x="328" y="217"/>
                </a:lnTo>
                <a:lnTo>
                  <a:pt x="337" y="203"/>
                </a:lnTo>
                <a:lnTo>
                  <a:pt x="345" y="188"/>
                </a:lnTo>
                <a:lnTo>
                  <a:pt x="351" y="176"/>
                </a:lnTo>
                <a:lnTo>
                  <a:pt x="353" y="163"/>
                </a:lnTo>
                <a:lnTo>
                  <a:pt x="356" y="153"/>
                </a:lnTo>
                <a:lnTo>
                  <a:pt x="356" y="52"/>
                </a:lnTo>
                <a:lnTo>
                  <a:pt x="303" y="52"/>
                </a:lnTo>
                <a:close/>
                <a:moveTo>
                  <a:pt x="23" y="153"/>
                </a:moveTo>
                <a:lnTo>
                  <a:pt x="23" y="75"/>
                </a:lnTo>
                <a:lnTo>
                  <a:pt x="53" y="75"/>
                </a:lnTo>
                <a:lnTo>
                  <a:pt x="53" y="186"/>
                </a:lnTo>
                <a:lnTo>
                  <a:pt x="53" y="186"/>
                </a:lnTo>
                <a:lnTo>
                  <a:pt x="53" y="199"/>
                </a:lnTo>
                <a:lnTo>
                  <a:pt x="55" y="211"/>
                </a:lnTo>
                <a:lnTo>
                  <a:pt x="55" y="211"/>
                </a:lnTo>
                <a:lnTo>
                  <a:pt x="42" y="194"/>
                </a:lnTo>
                <a:lnTo>
                  <a:pt x="32" y="178"/>
                </a:lnTo>
                <a:lnTo>
                  <a:pt x="25" y="163"/>
                </a:lnTo>
                <a:lnTo>
                  <a:pt x="23" y="153"/>
                </a:lnTo>
                <a:lnTo>
                  <a:pt x="23" y="153"/>
                </a:lnTo>
                <a:close/>
                <a:moveTo>
                  <a:pt x="228" y="186"/>
                </a:moveTo>
                <a:lnTo>
                  <a:pt x="180" y="151"/>
                </a:lnTo>
                <a:lnTo>
                  <a:pt x="132" y="186"/>
                </a:lnTo>
                <a:lnTo>
                  <a:pt x="151" y="130"/>
                </a:lnTo>
                <a:lnTo>
                  <a:pt x="103" y="96"/>
                </a:lnTo>
                <a:lnTo>
                  <a:pt x="161" y="96"/>
                </a:lnTo>
                <a:lnTo>
                  <a:pt x="180" y="40"/>
                </a:lnTo>
                <a:lnTo>
                  <a:pt x="199" y="96"/>
                </a:lnTo>
                <a:lnTo>
                  <a:pt x="255" y="96"/>
                </a:lnTo>
                <a:lnTo>
                  <a:pt x="209" y="130"/>
                </a:lnTo>
                <a:lnTo>
                  <a:pt x="228" y="186"/>
                </a:lnTo>
                <a:close/>
                <a:moveTo>
                  <a:pt x="333" y="153"/>
                </a:moveTo>
                <a:lnTo>
                  <a:pt x="333" y="153"/>
                </a:lnTo>
                <a:lnTo>
                  <a:pt x="330" y="163"/>
                </a:lnTo>
                <a:lnTo>
                  <a:pt x="324" y="178"/>
                </a:lnTo>
                <a:lnTo>
                  <a:pt x="314" y="194"/>
                </a:lnTo>
                <a:lnTo>
                  <a:pt x="301" y="211"/>
                </a:lnTo>
                <a:lnTo>
                  <a:pt x="301" y="211"/>
                </a:lnTo>
                <a:lnTo>
                  <a:pt x="303" y="199"/>
                </a:lnTo>
                <a:lnTo>
                  <a:pt x="303" y="186"/>
                </a:lnTo>
                <a:lnTo>
                  <a:pt x="303" y="75"/>
                </a:lnTo>
                <a:lnTo>
                  <a:pt x="333" y="75"/>
                </a:lnTo>
                <a:lnTo>
                  <a:pt x="333" y="153"/>
                </a:lnTo>
                <a:close/>
              </a:path>
            </a:pathLst>
          </a:custGeom>
          <a:solidFill>
            <a:schemeClr val="bg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925706" y="2600304"/>
            <a:ext cx="1144544" cy="1352177"/>
            <a:chOff x="1108076" y="3655439"/>
            <a:chExt cx="1526059" cy="1802902"/>
          </a:xfrm>
        </p:grpSpPr>
        <p:sp>
          <p:nvSpPr>
            <p:cNvPr id="42" name="Rectangle 6"/>
            <p:cNvSpPr>
              <a:spLocks noChangeArrowheads="1"/>
            </p:cNvSpPr>
            <p:nvPr/>
          </p:nvSpPr>
          <p:spPr bwMode="auto">
            <a:xfrm>
              <a:off x="1108076"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1275">
                  <a:solidFill>
                    <a:schemeClr val="accent1"/>
                  </a:solidFill>
                  <a:latin typeface="微软雅黑" panose="020B0503020204020204" pitchFamily="34" charset="-122"/>
                  <a:ea typeface="微软雅黑" panose="020B0503020204020204" pitchFamily="34" charset="-122"/>
                </a:rPr>
                <a:t>请在此添加标题</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3" name="Rectangle 7"/>
            <p:cNvSpPr>
              <a:spLocks noChangeArrowheads="1"/>
            </p:cNvSpPr>
            <p:nvPr/>
          </p:nvSpPr>
          <p:spPr bwMode="auto">
            <a:xfrm>
              <a:off x="1360488"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4" name="Rectangle 8"/>
            <p:cNvSpPr>
              <a:spLocks noChangeArrowheads="1"/>
            </p:cNvSpPr>
            <p:nvPr/>
          </p:nvSpPr>
          <p:spPr bwMode="auto">
            <a:xfrm>
              <a:off x="1360488"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5" name="Rectangle 9"/>
            <p:cNvSpPr>
              <a:spLocks noChangeArrowheads="1"/>
            </p:cNvSpPr>
            <p:nvPr/>
          </p:nvSpPr>
          <p:spPr bwMode="auto">
            <a:xfrm>
              <a:off x="1360488"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6" name="Rectangle 10"/>
            <p:cNvSpPr>
              <a:spLocks noChangeArrowheads="1"/>
            </p:cNvSpPr>
            <p:nvPr/>
          </p:nvSpPr>
          <p:spPr bwMode="auto">
            <a:xfrm>
              <a:off x="1360488"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7" name="Rectangle 39"/>
            <p:cNvSpPr>
              <a:spLocks noChangeArrowheads="1"/>
            </p:cNvSpPr>
            <p:nvPr/>
          </p:nvSpPr>
          <p:spPr bwMode="auto">
            <a:xfrm>
              <a:off x="1526560" y="3655439"/>
              <a:ext cx="68394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en-US" sz="2000" dirty="0" smtClean="0">
                  <a:solidFill>
                    <a:schemeClr val="bg1"/>
                  </a:solidFill>
                  <a:latin typeface="微软雅黑" panose="020B0503020204020204" pitchFamily="34" charset="-122"/>
                  <a:ea typeface="微软雅黑" panose="020B0503020204020204" pitchFamily="34" charset="-122"/>
                </a:rPr>
                <a:t>标题</a:t>
              </a:r>
              <a:endParaRPr lang="zh-CN"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904524" y="2589573"/>
            <a:ext cx="1144544" cy="1362910"/>
            <a:chOff x="3746501" y="3641129"/>
            <a:chExt cx="1526059" cy="1817212"/>
          </a:xfrm>
        </p:grpSpPr>
        <p:sp>
          <p:nvSpPr>
            <p:cNvPr id="49" name="Rectangle 11"/>
            <p:cNvSpPr>
              <a:spLocks noChangeArrowheads="1"/>
            </p:cNvSpPr>
            <p:nvPr/>
          </p:nvSpPr>
          <p:spPr bwMode="auto">
            <a:xfrm>
              <a:off x="3746501"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1275">
                  <a:solidFill>
                    <a:schemeClr val="accent1"/>
                  </a:solidFill>
                  <a:latin typeface="微软雅黑" panose="020B0503020204020204" pitchFamily="34" charset="-122"/>
                  <a:ea typeface="微软雅黑" panose="020B0503020204020204" pitchFamily="34" charset="-122"/>
                </a:rPr>
                <a:t>请在此添加标题</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0" name="Rectangle 12"/>
            <p:cNvSpPr>
              <a:spLocks noChangeArrowheads="1"/>
            </p:cNvSpPr>
            <p:nvPr/>
          </p:nvSpPr>
          <p:spPr bwMode="auto">
            <a:xfrm>
              <a:off x="3997326"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1" name="Rectangle 13"/>
            <p:cNvSpPr>
              <a:spLocks noChangeArrowheads="1"/>
            </p:cNvSpPr>
            <p:nvPr/>
          </p:nvSpPr>
          <p:spPr bwMode="auto">
            <a:xfrm>
              <a:off x="3997326"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dirty="0">
                  <a:solidFill>
                    <a:schemeClr val="accent1"/>
                  </a:solidFill>
                  <a:latin typeface="微软雅黑" panose="020B0503020204020204" pitchFamily="34" charset="-122"/>
                  <a:ea typeface="微软雅黑" panose="020B0503020204020204" pitchFamily="34" charset="-122"/>
                </a:rPr>
                <a:t>请输入您的内容</a:t>
              </a:r>
              <a:endParaRPr lang="zh-CN" altLang="zh-CN" sz="1350" dirty="0">
                <a:solidFill>
                  <a:schemeClr val="accent1"/>
                </a:solidFill>
                <a:latin typeface="微软雅黑" panose="020B0503020204020204" pitchFamily="34" charset="-122"/>
                <a:ea typeface="微软雅黑" panose="020B0503020204020204" pitchFamily="34" charset="-122"/>
              </a:endParaRPr>
            </a:p>
          </p:txBody>
        </p:sp>
        <p:sp>
          <p:nvSpPr>
            <p:cNvPr id="52" name="Rectangle 14"/>
            <p:cNvSpPr>
              <a:spLocks noChangeArrowheads="1"/>
            </p:cNvSpPr>
            <p:nvPr/>
          </p:nvSpPr>
          <p:spPr bwMode="auto">
            <a:xfrm>
              <a:off x="3997326"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3997326"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4" name="Rectangle 40"/>
            <p:cNvSpPr>
              <a:spLocks noChangeArrowheads="1"/>
            </p:cNvSpPr>
            <p:nvPr/>
          </p:nvSpPr>
          <p:spPr bwMode="auto">
            <a:xfrm>
              <a:off x="4147846" y="3641129"/>
              <a:ext cx="68394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en-US" sz="2000" dirty="0">
                  <a:latin typeface="微软雅黑" panose="020B0503020204020204" pitchFamily="34" charset="-122"/>
                  <a:ea typeface="微软雅黑" panose="020B0503020204020204" pitchFamily="34" charset="-122"/>
                </a:rPr>
                <a:t>标题</a:t>
              </a:r>
              <a:endParaRPr lang="zh-CN" altLang="zh-CN" sz="2000" dirty="0">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940152" y="2589573"/>
            <a:ext cx="1144544" cy="1362910"/>
            <a:chOff x="6515101" y="3641129"/>
            <a:chExt cx="1526059" cy="1817212"/>
          </a:xfrm>
        </p:grpSpPr>
        <p:sp>
          <p:nvSpPr>
            <p:cNvPr id="56" name="Rectangle 16"/>
            <p:cNvSpPr>
              <a:spLocks noChangeArrowheads="1"/>
            </p:cNvSpPr>
            <p:nvPr/>
          </p:nvSpPr>
          <p:spPr bwMode="auto">
            <a:xfrm>
              <a:off x="6515101"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1275">
                  <a:solidFill>
                    <a:schemeClr val="accent1"/>
                  </a:solidFill>
                  <a:latin typeface="微软雅黑" panose="020B0503020204020204" pitchFamily="34" charset="-122"/>
                  <a:ea typeface="微软雅黑" panose="020B0503020204020204" pitchFamily="34" charset="-122"/>
                </a:rPr>
                <a:t>请在此添加标题</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7" name="Rectangle 17"/>
            <p:cNvSpPr>
              <a:spLocks noChangeArrowheads="1"/>
            </p:cNvSpPr>
            <p:nvPr/>
          </p:nvSpPr>
          <p:spPr bwMode="auto">
            <a:xfrm>
              <a:off x="6748462"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8" name="Rectangle 18"/>
            <p:cNvSpPr>
              <a:spLocks noChangeArrowheads="1"/>
            </p:cNvSpPr>
            <p:nvPr/>
          </p:nvSpPr>
          <p:spPr bwMode="auto">
            <a:xfrm>
              <a:off x="6748462"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9" name="Rectangle 19"/>
            <p:cNvSpPr>
              <a:spLocks noChangeArrowheads="1"/>
            </p:cNvSpPr>
            <p:nvPr/>
          </p:nvSpPr>
          <p:spPr bwMode="auto">
            <a:xfrm>
              <a:off x="6748462"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0" name="Rectangle 20"/>
            <p:cNvSpPr>
              <a:spLocks noChangeArrowheads="1"/>
            </p:cNvSpPr>
            <p:nvPr/>
          </p:nvSpPr>
          <p:spPr bwMode="auto">
            <a:xfrm>
              <a:off x="6748462"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1" name="Rectangle 41"/>
            <p:cNvSpPr>
              <a:spLocks noChangeArrowheads="1"/>
            </p:cNvSpPr>
            <p:nvPr/>
          </p:nvSpPr>
          <p:spPr bwMode="auto">
            <a:xfrm>
              <a:off x="6888470" y="3641129"/>
              <a:ext cx="68394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en-US" sz="2000" dirty="0" smtClean="0">
                  <a:solidFill>
                    <a:schemeClr val="bg2"/>
                  </a:solidFill>
                  <a:latin typeface="微软雅黑" panose="020B0503020204020204" pitchFamily="34" charset="-122"/>
                  <a:ea typeface="微软雅黑" panose="020B0503020204020204" pitchFamily="34" charset="-122"/>
                </a:rPr>
                <a:t>标题</a:t>
              </a:r>
              <a:endParaRPr lang="zh-CN" altLang="zh-CN" sz="2000" dirty="0">
                <a:solidFill>
                  <a:schemeClr val="bg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1903534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7" presetClass="entr" presetSubtype="0"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anim calcmode="lin" valueType="num">
                                      <p:cBhvr>
                                        <p:cTn id="36" dur="1000" fill="hold"/>
                                        <p:tgtEl>
                                          <p:spTgt spid="39"/>
                                        </p:tgtEl>
                                        <p:attrNameLst>
                                          <p:attrName>ppt_x</p:attrName>
                                        </p:attrNameLst>
                                      </p:cBhvr>
                                      <p:tavLst>
                                        <p:tav tm="0">
                                          <p:val>
                                            <p:strVal val="#ppt_x"/>
                                          </p:val>
                                        </p:tav>
                                        <p:tav tm="100000">
                                          <p:val>
                                            <p:strVal val="#ppt_x"/>
                                          </p:val>
                                        </p:tav>
                                      </p:tavLst>
                                    </p:anim>
                                    <p:anim calcmode="lin" valueType="num">
                                      <p:cBhvr>
                                        <p:cTn id="37" dur="100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7" presetClass="entr" presetSubtype="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1000"/>
                                        <p:tgtEl>
                                          <p:spTgt spid="48"/>
                                        </p:tgtEl>
                                      </p:cBhvr>
                                    </p:animEffect>
                                    <p:anim calcmode="lin" valueType="num">
                                      <p:cBhvr>
                                        <p:cTn id="54" dur="1000" fill="hold"/>
                                        <p:tgtEl>
                                          <p:spTgt spid="48"/>
                                        </p:tgtEl>
                                        <p:attrNameLst>
                                          <p:attrName>ppt_x</p:attrName>
                                        </p:attrNameLst>
                                      </p:cBhvr>
                                      <p:tavLst>
                                        <p:tav tm="0">
                                          <p:val>
                                            <p:strVal val="#ppt_x"/>
                                          </p:val>
                                        </p:tav>
                                        <p:tav tm="100000">
                                          <p:val>
                                            <p:strVal val="#ppt_x"/>
                                          </p:val>
                                        </p:tav>
                                      </p:tavLst>
                                    </p:anim>
                                    <p:anim calcmode="lin" valueType="num">
                                      <p:cBhvr>
                                        <p:cTn id="55" dur="1000" fill="hold"/>
                                        <p:tgtEl>
                                          <p:spTgt spid="48"/>
                                        </p:tgtEl>
                                        <p:attrNameLst>
                                          <p:attrName>ppt_y</p:attrName>
                                        </p:attrNameLst>
                                      </p:cBhvr>
                                      <p:tavLst>
                                        <p:tav tm="0">
                                          <p:val>
                                            <p:strVal val="#ppt_y+.1"/>
                                          </p:val>
                                        </p:tav>
                                        <p:tav tm="100000">
                                          <p:val>
                                            <p:strVal val="#ppt_y"/>
                                          </p:val>
                                        </p:tav>
                                      </p:tavLst>
                                    </p:anim>
                                  </p:childTnLst>
                                </p:cTn>
                              </p:par>
                            </p:childTnLst>
                          </p:cTn>
                        </p:par>
                        <p:par>
                          <p:cTn id="56" fill="hold">
                            <p:stCondLst>
                              <p:cond delay="8500"/>
                            </p:stCondLst>
                            <p:childTnLst>
                              <p:par>
                                <p:cTn id="57" presetID="42" presetClass="entr" presetSubtype="0" fill="hold"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1000"/>
                                        <p:tgtEl>
                                          <p:spTgt spid="55"/>
                                        </p:tgtEl>
                                      </p:cBhvr>
                                    </p:animEffect>
                                    <p:anim calcmode="lin" valueType="num">
                                      <p:cBhvr>
                                        <p:cTn id="60" dur="1000" fill="hold"/>
                                        <p:tgtEl>
                                          <p:spTgt spid="55"/>
                                        </p:tgtEl>
                                        <p:attrNameLst>
                                          <p:attrName>ppt_x</p:attrName>
                                        </p:attrNameLst>
                                      </p:cBhvr>
                                      <p:tavLst>
                                        <p:tav tm="0">
                                          <p:val>
                                            <p:strVal val="#ppt_x"/>
                                          </p:val>
                                        </p:tav>
                                        <p:tav tm="100000">
                                          <p:val>
                                            <p:strVal val="#ppt_x"/>
                                          </p:val>
                                        </p:tav>
                                      </p:tavLst>
                                    </p:anim>
                                    <p:anim calcmode="lin" valueType="num">
                                      <p:cBhvr>
                                        <p:cTn id="6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9" grpId="0" animBg="1"/>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95123" y="1284600"/>
            <a:ext cx="0" cy="955525"/>
            <a:chOff x="1246610" y="1440872"/>
            <a:chExt cx="0" cy="955525"/>
          </a:xfrm>
        </p:grpSpPr>
        <p:cxnSp>
          <p:nvCxnSpPr>
            <p:cNvPr id="9" name="直接连接符 8"/>
            <p:cNvCxnSpPr/>
            <p:nvPr/>
          </p:nvCxnSpPr>
          <p:spPr>
            <a:xfrm flipV="1">
              <a:off x="1246610" y="1907384"/>
              <a:ext cx="0" cy="48901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246610" y="1440872"/>
              <a:ext cx="0" cy="489013"/>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612432" y="1284600"/>
            <a:ext cx="0" cy="955525"/>
            <a:chOff x="4375887" y="1440872"/>
            <a:chExt cx="0" cy="955525"/>
          </a:xfrm>
        </p:grpSpPr>
        <p:cxnSp>
          <p:nvCxnSpPr>
            <p:cNvPr id="12" name="直接连接符 11"/>
            <p:cNvCxnSpPr/>
            <p:nvPr/>
          </p:nvCxnSpPr>
          <p:spPr>
            <a:xfrm flipV="1">
              <a:off x="4375887" y="1907384"/>
              <a:ext cx="0" cy="48901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375887" y="1440872"/>
              <a:ext cx="0" cy="489013"/>
            </a:xfrm>
            <a:prstGeom prst="line">
              <a:avLst/>
            </a:prstGeom>
            <a:ln w="444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899278" y="3162650"/>
            <a:ext cx="0" cy="957026"/>
            <a:chOff x="2806749" y="3318922"/>
            <a:chExt cx="0" cy="957026"/>
          </a:xfrm>
        </p:grpSpPr>
        <p:cxnSp>
          <p:nvCxnSpPr>
            <p:cNvPr id="15" name="直接连接符 14"/>
            <p:cNvCxnSpPr/>
            <p:nvPr/>
          </p:nvCxnSpPr>
          <p:spPr>
            <a:xfrm>
              <a:off x="2806749" y="3318922"/>
              <a:ext cx="0" cy="4905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806749" y="3786935"/>
              <a:ext cx="0" cy="489013"/>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6322586" y="3162650"/>
            <a:ext cx="0" cy="957026"/>
            <a:chOff x="5942025" y="3318922"/>
            <a:chExt cx="0" cy="957026"/>
          </a:xfrm>
        </p:grpSpPr>
        <p:cxnSp>
          <p:nvCxnSpPr>
            <p:cNvPr id="18" name="直接连接符 17"/>
            <p:cNvCxnSpPr/>
            <p:nvPr/>
          </p:nvCxnSpPr>
          <p:spPr>
            <a:xfrm>
              <a:off x="5942025" y="3318922"/>
              <a:ext cx="0" cy="490513"/>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942025" y="3786935"/>
              <a:ext cx="0" cy="489013"/>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239977" y="1203598"/>
            <a:ext cx="1978675" cy="817522"/>
          </a:xfrm>
          <a:prstGeom prst="rect">
            <a:avLst/>
          </a:prstGeom>
        </p:spPr>
        <p:txBody>
          <a:bodyPr lIns="86404" tIns="43202" rIns="86404" bIns="43202"/>
          <a:lstStyle/>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sp>
        <p:nvSpPr>
          <p:cNvPr id="21" name="矩形 20"/>
          <p:cNvSpPr/>
          <p:nvPr/>
        </p:nvSpPr>
        <p:spPr>
          <a:xfrm>
            <a:off x="4696361" y="1203598"/>
            <a:ext cx="1978675" cy="817522"/>
          </a:xfrm>
          <a:prstGeom prst="rect">
            <a:avLst/>
          </a:prstGeom>
        </p:spPr>
        <p:txBody>
          <a:bodyPr lIns="86404" tIns="43202" rIns="86404" bIns="43202"/>
          <a:lstStyle/>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sp>
        <p:nvSpPr>
          <p:cNvPr id="22" name="矩形 21"/>
          <p:cNvSpPr/>
          <p:nvPr/>
        </p:nvSpPr>
        <p:spPr>
          <a:xfrm>
            <a:off x="2968169" y="3398155"/>
            <a:ext cx="1978675" cy="817523"/>
          </a:xfrm>
          <a:prstGeom prst="rect">
            <a:avLst/>
          </a:prstGeom>
        </p:spPr>
        <p:txBody>
          <a:bodyPr lIns="86404" tIns="43202" rIns="86404" bIns="43202" anchor="b"/>
          <a:lstStyle/>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sp>
        <p:nvSpPr>
          <p:cNvPr id="23" name="矩形 22"/>
          <p:cNvSpPr/>
          <p:nvPr/>
        </p:nvSpPr>
        <p:spPr>
          <a:xfrm>
            <a:off x="6352545" y="3398155"/>
            <a:ext cx="1978675" cy="817523"/>
          </a:xfrm>
          <a:prstGeom prst="rect">
            <a:avLst/>
          </a:prstGeom>
        </p:spPr>
        <p:txBody>
          <a:bodyPr lIns="86404" tIns="43202" rIns="86404" bIns="43202" anchor="b"/>
          <a:lstStyle/>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1187624" y="2229625"/>
            <a:ext cx="1468630" cy="967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smtClean="0">
                <a:solidFill>
                  <a:schemeClr val="accent2"/>
                </a:solidFill>
                <a:latin typeface="微软雅黑" panose="020B0503020204020204" pitchFamily="34" charset="-122"/>
                <a:ea typeface="微软雅黑" panose="020B0503020204020204" pitchFamily="34" charset="-122"/>
              </a:rPr>
              <a:t>添加文字</a:t>
            </a:r>
            <a:endParaRPr lang="zh-CN" altLang="en-US" sz="2300" dirty="0">
              <a:solidFill>
                <a:schemeClr val="accent2"/>
              </a:solidFill>
              <a:latin typeface="微软雅黑" panose="020B0503020204020204" pitchFamily="34" charset="-122"/>
              <a:ea typeface="微软雅黑" panose="020B0503020204020204" pitchFamily="34" charset="-122"/>
            </a:endParaRPr>
          </a:p>
        </p:txBody>
      </p:sp>
      <p:sp>
        <p:nvSpPr>
          <p:cNvPr id="25" name="矩形 24"/>
          <p:cNvSpPr/>
          <p:nvPr/>
        </p:nvSpPr>
        <p:spPr>
          <a:xfrm>
            <a:off x="2896277" y="2229625"/>
            <a:ext cx="1468630" cy="967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smtClean="0">
                <a:solidFill>
                  <a:schemeClr val="accent2"/>
                </a:solidFill>
                <a:latin typeface="微软雅黑" panose="020B0503020204020204" pitchFamily="34" charset="-122"/>
                <a:ea typeface="微软雅黑" panose="020B0503020204020204" pitchFamily="34" charset="-122"/>
              </a:rPr>
              <a:t>添加文字</a:t>
            </a:r>
            <a:endParaRPr lang="zh-CN" altLang="en-US" sz="2300" dirty="0">
              <a:solidFill>
                <a:schemeClr val="accent2"/>
              </a:solidFill>
              <a:latin typeface="微软雅黑" panose="020B0503020204020204" pitchFamily="34" charset="-122"/>
              <a:ea typeface="微软雅黑" panose="020B0503020204020204" pitchFamily="34" charset="-122"/>
            </a:endParaRPr>
          </a:p>
        </p:txBody>
      </p:sp>
      <p:sp>
        <p:nvSpPr>
          <p:cNvPr id="26" name="矩形 25"/>
          <p:cNvSpPr/>
          <p:nvPr/>
        </p:nvSpPr>
        <p:spPr>
          <a:xfrm>
            <a:off x="4604932" y="2229625"/>
            <a:ext cx="1468630" cy="9675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smtClean="0">
                <a:solidFill>
                  <a:schemeClr val="accent2"/>
                </a:solidFill>
                <a:latin typeface="微软雅黑" panose="020B0503020204020204" pitchFamily="34" charset="-122"/>
                <a:ea typeface="微软雅黑" panose="020B0503020204020204" pitchFamily="34" charset="-122"/>
              </a:rPr>
              <a:t>添加文字</a:t>
            </a:r>
            <a:endParaRPr lang="zh-CN" altLang="en-US" sz="2300" dirty="0">
              <a:solidFill>
                <a:schemeClr val="accent2"/>
              </a:solidFill>
              <a:latin typeface="微软雅黑" panose="020B0503020204020204" pitchFamily="34" charset="-122"/>
              <a:ea typeface="微软雅黑" panose="020B0503020204020204" pitchFamily="34" charset="-122"/>
            </a:endParaRPr>
          </a:p>
        </p:txBody>
      </p:sp>
      <p:sp>
        <p:nvSpPr>
          <p:cNvPr id="27" name="矩形 26"/>
          <p:cNvSpPr/>
          <p:nvPr/>
        </p:nvSpPr>
        <p:spPr>
          <a:xfrm>
            <a:off x="6313585" y="2229625"/>
            <a:ext cx="1468630" cy="967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smtClean="0">
                <a:solidFill>
                  <a:schemeClr val="accent2"/>
                </a:solidFill>
                <a:latin typeface="微软雅黑" panose="020B0503020204020204" pitchFamily="34" charset="-122"/>
                <a:ea typeface="微软雅黑" panose="020B0503020204020204" pitchFamily="34" charset="-122"/>
              </a:rPr>
              <a:t>添加文字</a:t>
            </a:r>
            <a:endParaRPr lang="zh-CN" altLang="en-US" sz="23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97141179"/>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4500"/>
                            </p:stCondLst>
                            <p:childTnLst>
                              <p:par>
                                <p:cTn id="44" presetID="2" presetClass="entr" presetSubtype="1"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0-#ppt_h/2"/>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animBg="1"/>
      <p:bldP spid="25" grpId="0" animBg="1"/>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47635" r="23201" b="71000"/>
          <a:stretch/>
        </p:blipFill>
        <p:spPr>
          <a:xfrm>
            <a:off x="3707904" y="864096"/>
            <a:ext cx="2664296" cy="149163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576" y="1531764"/>
            <a:ext cx="3840465" cy="384046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2065" y="2775069"/>
            <a:ext cx="1936383" cy="1936383"/>
          </a:xfrm>
          <a:prstGeom prst="rect">
            <a:avLst/>
          </a:prstGeom>
        </p:spPr>
      </p:pic>
      <p:sp>
        <p:nvSpPr>
          <p:cNvPr id="5" name="文本框 4"/>
          <p:cNvSpPr txBox="1"/>
          <p:nvPr/>
        </p:nvSpPr>
        <p:spPr>
          <a:xfrm>
            <a:off x="2815056" y="2057566"/>
            <a:ext cx="364715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03content</a:t>
            </a:r>
            <a:endParaRPr lang="zh-CN" altLang="en-US" sz="6000" dirty="0">
              <a:solidFill>
                <a:srgbClr val="829662"/>
              </a:solidFill>
              <a:latin typeface="Ohka" panose="02000609000000000000" pitchFamily="49" charset="-128"/>
              <a:ea typeface="Ohka" panose="02000609000000000000" pitchFamily="49" charset="-128"/>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5812" y="3264669"/>
            <a:ext cx="2451507" cy="2451507"/>
          </a:xfrm>
          <a:prstGeom prst="rect">
            <a:avLst/>
          </a:prstGeom>
        </p:spPr>
      </p:pic>
    </p:spTree>
    <p:extLst>
      <p:ext uri="{BB962C8B-B14F-4D97-AF65-F5344CB8AC3E}">
        <p14:creationId xmlns:p14="http://schemas.microsoft.com/office/powerpoint/2010/main" val="2237536530"/>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Oval 7"/>
          <p:cNvSpPr>
            <a:spLocks noChangeArrowheads="1"/>
          </p:cNvSpPr>
          <p:nvPr/>
        </p:nvSpPr>
        <p:spPr bwMode="auto">
          <a:xfrm>
            <a:off x="1116186" y="1563638"/>
            <a:ext cx="1150937" cy="1150937"/>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latin typeface="微软雅黑" panose="020B0503020204020204" pitchFamily="34" charset="-122"/>
                <a:ea typeface="微软雅黑" panose="020B0503020204020204" pitchFamily="34" charset="-122"/>
              </a:rPr>
              <a:t> 标题</a:t>
            </a:r>
            <a:endParaRPr lang="en-US" altLang="zh-CN" b="1" dirty="0">
              <a:latin typeface="微软雅黑" panose="020B0503020204020204" pitchFamily="34" charset="-122"/>
              <a:ea typeface="微软雅黑" panose="020B0503020204020204" pitchFamily="34" charset="-122"/>
            </a:endParaRPr>
          </a:p>
        </p:txBody>
      </p:sp>
      <p:sp>
        <p:nvSpPr>
          <p:cNvPr id="9" name="Oval 8"/>
          <p:cNvSpPr>
            <a:spLocks noChangeArrowheads="1"/>
          </p:cNvSpPr>
          <p:nvPr/>
        </p:nvSpPr>
        <p:spPr bwMode="auto">
          <a:xfrm>
            <a:off x="7092280" y="1635075"/>
            <a:ext cx="1008063" cy="1008063"/>
          </a:xfrm>
          <a:prstGeom prst="ellipse">
            <a:avLst/>
          </a:prstGeom>
          <a:solidFill>
            <a:schemeClr val="bg1"/>
          </a:solidFill>
          <a:ln>
            <a:noFill/>
          </a:ln>
          <a:effectLst/>
          <a:extLst/>
        </p:spPr>
        <p:txBody>
          <a:bodyPr wrap="none" anchor="ctr"/>
          <a:lstStyle/>
          <a:p>
            <a:r>
              <a:rPr lang="zh-CN" altLang="en-US" dirty="0" smtClean="0">
                <a:solidFill>
                  <a:schemeClr val="accent2"/>
                </a:solidFill>
                <a:latin typeface="微软雅黑" panose="020B0503020204020204" pitchFamily="34" charset="-122"/>
                <a:ea typeface="微软雅黑" panose="020B0503020204020204" pitchFamily="34" charset="-122"/>
              </a:rPr>
              <a:t>内容</a:t>
            </a:r>
            <a:endParaRPr lang="en-US" altLang="zh-CN" dirty="0">
              <a:solidFill>
                <a:schemeClr val="accent2"/>
              </a:solidFill>
              <a:latin typeface="微软雅黑" panose="020B0503020204020204" pitchFamily="34" charset="-122"/>
              <a:ea typeface="微软雅黑" panose="020B0503020204020204" pitchFamily="34" charset="-122"/>
            </a:endParaRPr>
          </a:p>
        </p:txBody>
      </p:sp>
      <p:sp>
        <p:nvSpPr>
          <p:cNvPr id="10" name="Line 9"/>
          <p:cNvSpPr>
            <a:spLocks noChangeShapeType="1"/>
          </p:cNvSpPr>
          <p:nvPr/>
        </p:nvSpPr>
        <p:spPr bwMode="auto">
          <a:xfrm flipH="1">
            <a:off x="2483023" y="2139900"/>
            <a:ext cx="4465241" cy="0"/>
          </a:xfrm>
          <a:prstGeom prst="line">
            <a:avLst/>
          </a:prstGeom>
          <a:noFill/>
          <a:ln w="12700">
            <a:solidFill>
              <a:schemeClr val="bg1"/>
            </a:solidFill>
            <a:prstDash val="sys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11" name="Rectangle 10"/>
          <p:cNvSpPr>
            <a:spLocks noChangeArrowheads="1"/>
          </p:cNvSpPr>
          <p:nvPr/>
        </p:nvSpPr>
        <p:spPr bwMode="auto">
          <a:xfrm>
            <a:off x="2483023" y="1635075"/>
            <a:ext cx="518477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Oval 12"/>
          <p:cNvSpPr>
            <a:spLocks noChangeArrowheads="1"/>
          </p:cNvSpPr>
          <p:nvPr/>
        </p:nvSpPr>
        <p:spPr bwMode="auto">
          <a:xfrm>
            <a:off x="5220121" y="3146375"/>
            <a:ext cx="1008062" cy="1008063"/>
          </a:xfrm>
          <a:prstGeom prst="ellipse">
            <a:avLst/>
          </a:prstGeom>
          <a:solidFill>
            <a:schemeClr val="tx2"/>
          </a:solidFill>
          <a:ln>
            <a:noFill/>
          </a:ln>
          <a:effectLst/>
          <a:extLst/>
        </p:spPr>
        <p:txBody>
          <a:bodyPr wrap="none" anchor="ctr"/>
          <a:lstStyle/>
          <a:p>
            <a:r>
              <a:rPr lang="zh-CN" altLang="en-US" dirty="0" smtClean="0">
                <a:solidFill>
                  <a:schemeClr val="accent2"/>
                </a:solidFill>
                <a:latin typeface="微软雅黑" panose="020B0503020204020204" pitchFamily="34" charset="-122"/>
                <a:ea typeface="微软雅黑" panose="020B0503020204020204" pitchFamily="34" charset="-122"/>
              </a:rPr>
              <a:t>内容</a:t>
            </a:r>
            <a:endParaRPr lang="en-US" altLang="zh-CN" dirty="0">
              <a:solidFill>
                <a:schemeClr val="accent2"/>
              </a:solidFill>
              <a:latin typeface="微软雅黑" panose="020B0503020204020204" pitchFamily="34" charset="-122"/>
              <a:ea typeface="微软雅黑" panose="020B0503020204020204" pitchFamily="34" charset="-122"/>
            </a:endParaRPr>
          </a:p>
        </p:txBody>
      </p:sp>
      <p:sp>
        <p:nvSpPr>
          <p:cNvPr id="13" name="Line 13"/>
          <p:cNvSpPr>
            <a:spLocks noChangeShapeType="1"/>
          </p:cNvSpPr>
          <p:nvPr/>
        </p:nvSpPr>
        <p:spPr bwMode="auto">
          <a:xfrm flipH="1">
            <a:off x="2483023" y="3651200"/>
            <a:ext cx="2592387" cy="0"/>
          </a:xfrm>
          <a:prstGeom prst="line">
            <a:avLst/>
          </a:prstGeom>
          <a:noFill/>
          <a:ln w="12700">
            <a:solidFill>
              <a:schemeClr val="tx2"/>
            </a:solidFill>
            <a:prstDash val="sys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14" name="Rectangle 14"/>
          <p:cNvSpPr>
            <a:spLocks noChangeArrowheads="1"/>
          </p:cNvSpPr>
          <p:nvPr/>
        </p:nvSpPr>
        <p:spPr bwMode="auto">
          <a:xfrm>
            <a:off x="2483023" y="3146375"/>
            <a:ext cx="288131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400" dirty="0">
                <a:solidFill>
                  <a:schemeClr val="accent1"/>
                </a:solidFill>
                <a:latin typeface="微软雅黑" panose="020B0503020204020204" pitchFamily="34" charset="-122"/>
                <a:ea typeface="微软雅黑" panose="020B0503020204020204" pitchFamily="34" charset="-122"/>
              </a:rPr>
              <a:t>请输入文字</a:t>
            </a:r>
            <a:r>
              <a:rPr lang="zh-CN" altLang="en-US" sz="1400" dirty="0" smtClean="0">
                <a:solidFill>
                  <a:schemeClr val="accent1"/>
                </a:solidFill>
                <a:latin typeface="微软雅黑" panose="020B0503020204020204" pitchFamily="34" charset="-122"/>
                <a:ea typeface="微软雅黑" panose="020B0503020204020204" pitchFamily="34" charset="-122"/>
              </a:rPr>
              <a:t>内容</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5" name="Oval 15"/>
          <p:cNvSpPr>
            <a:spLocks noChangeArrowheads="1"/>
          </p:cNvSpPr>
          <p:nvPr/>
        </p:nvSpPr>
        <p:spPr bwMode="auto">
          <a:xfrm>
            <a:off x="1116186" y="3073326"/>
            <a:ext cx="1150937" cy="1150938"/>
          </a:xfrm>
          <a:prstGeom prst="ellipse">
            <a:avLst/>
          </a:pr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6" name="Oval 16"/>
          <p:cNvSpPr>
            <a:spLocks noChangeArrowheads="1"/>
          </p:cNvSpPr>
          <p:nvPr/>
        </p:nvSpPr>
        <p:spPr bwMode="auto">
          <a:xfrm>
            <a:off x="1187623" y="3144764"/>
            <a:ext cx="1008063" cy="1008062"/>
          </a:xfrm>
          <a:prstGeom prst="ellipse">
            <a:avLst/>
          </a:prstGeom>
          <a:solidFill>
            <a:schemeClr val="bg2"/>
          </a:solidFill>
          <a:ln>
            <a:noFill/>
          </a:ln>
          <a:effectLst/>
          <a:extLst/>
        </p:spPr>
        <p:txBody>
          <a:bodyPr wrap="none" anchor="ct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en-US" altLang="zh-CN"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640510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animBg="1"/>
      <p:bldP spid="13" grpId="0" animBg="1"/>
      <p:bldP spid="14" grpId="0"/>
      <p:bldP spid="15"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AutoShape 4"/>
          <p:cNvSpPr>
            <a:spLocks noChangeArrowheads="1"/>
          </p:cNvSpPr>
          <p:nvPr>
            <p:custDataLst>
              <p:tags r:id="rId1"/>
            </p:custDataLst>
          </p:nvPr>
        </p:nvSpPr>
        <p:spPr bwMode="white">
          <a:xfrm>
            <a:off x="1004575" y="1709754"/>
            <a:ext cx="2181209" cy="1510068"/>
          </a:xfrm>
          <a:prstGeom prst="roundRect">
            <a:avLst>
              <a:gd name="adj" fmla="val 5304"/>
            </a:avLst>
          </a:prstGeom>
          <a:noFill/>
          <a:ln w="38100" cap="flat" cmpd="sng" algn="ctr">
            <a:solidFill>
              <a:schemeClr val="bg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rgbClr val="FFFFFF"/>
              </a:solidFill>
              <a:latin typeface="微软雅黑" pitchFamily="34" charset="-122"/>
              <a:ea typeface="微软雅黑" pitchFamily="34" charset="-122"/>
            </a:endParaRPr>
          </a:p>
        </p:txBody>
      </p:sp>
      <p:sp>
        <p:nvSpPr>
          <p:cNvPr id="9" name="AutoShape 4"/>
          <p:cNvSpPr>
            <a:spLocks noChangeArrowheads="1"/>
          </p:cNvSpPr>
          <p:nvPr>
            <p:custDataLst>
              <p:tags r:id="rId2"/>
            </p:custDataLst>
          </p:nvPr>
        </p:nvSpPr>
        <p:spPr bwMode="white">
          <a:xfrm>
            <a:off x="3555787" y="1709754"/>
            <a:ext cx="2181209" cy="1510068"/>
          </a:xfrm>
          <a:prstGeom prst="roundRect">
            <a:avLst>
              <a:gd name="adj" fmla="val 7012"/>
            </a:avLst>
          </a:prstGeom>
          <a:noFill/>
          <a:ln w="38100" cap="flat" cmpd="sng" algn="ctr">
            <a:solidFill>
              <a:schemeClr val="tx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rgbClr val="FFFFFF"/>
              </a:solidFill>
              <a:latin typeface="微软雅黑" pitchFamily="34" charset="-122"/>
              <a:ea typeface="微软雅黑" pitchFamily="34" charset="-122"/>
            </a:endParaRPr>
          </a:p>
        </p:txBody>
      </p:sp>
      <p:sp>
        <p:nvSpPr>
          <p:cNvPr id="10" name="AutoShape 3"/>
          <p:cNvSpPr>
            <a:spLocks noChangeArrowheads="1"/>
          </p:cNvSpPr>
          <p:nvPr/>
        </p:nvSpPr>
        <p:spPr bwMode="auto">
          <a:xfrm>
            <a:off x="3866929" y="1342709"/>
            <a:ext cx="1510068" cy="469799"/>
          </a:xfrm>
          <a:prstGeom prst="roundRect">
            <a:avLst/>
          </a:prstGeom>
          <a:solidFill>
            <a:schemeClr val="tx1"/>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a:solidFill>
                <a:srgbClr val="FFFFFF"/>
              </a:solidFill>
              <a:latin typeface="微软雅黑" pitchFamily="34" charset="-122"/>
              <a:ea typeface="微软雅黑" pitchFamily="34" charset="-122"/>
            </a:endParaRPr>
          </a:p>
        </p:txBody>
      </p:sp>
      <p:sp>
        <p:nvSpPr>
          <p:cNvPr id="11" name="TextBox 19"/>
          <p:cNvSpPr txBox="1"/>
          <p:nvPr/>
        </p:nvSpPr>
        <p:spPr bwMode="auto">
          <a:xfrm>
            <a:off x="3946966" y="1408920"/>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accent2"/>
                </a:solidFill>
                <a:latin typeface="微软雅黑" pitchFamily="34" charset="-122"/>
                <a:ea typeface="微软雅黑" pitchFamily="34" charset="-122"/>
              </a:rPr>
              <a:t>标题文字</a:t>
            </a:r>
            <a:endParaRPr lang="zh-CN" altLang="en-US" sz="1600" b="1" dirty="0">
              <a:solidFill>
                <a:schemeClr val="accent2"/>
              </a:solidFill>
              <a:latin typeface="微软雅黑" pitchFamily="34" charset="-122"/>
              <a:ea typeface="微软雅黑" pitchFamily="34" charset="-122"/>
            </a:endParaRPr>
          </a:p>
        </p:txBody>
      </p:sp>
      <p:sp>
        <p:nvSpPr>
          <p:cNvPr id="12" name="AutoShape 3"/>
          <p:cNvSpPr>
            <a:spLocks noChangeArrowheads="1"/>
          </p:cNvSpPr>
          <p:nvPr/>
        </p:nvSpPr>
        <p:spPr bwMode="auto">
          <a:xfrm>
            <a:off x="1315717" y="1342709"/>
            <a:ext cx="1510068" cy="469799"/>
          </a:xfrm>
          <a:prstGeom prst="roundRect">
            <a:avLst/>
          </a:prstGeom>
          <a:solidFill>
            <a:schemeClr val="bg1"/>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rgbClr val="FFFFFF"/>
              </a:solidFill>
              <a:latin typeface="微软雅黑" pitchFamily="34" charset="-122"/>
              <a:ea typeface="微软雅黑" pitchFamily="34" charset="-122"/>
            </a:endParaRPr>
          </a:p>
        </p:txBody>
      </p:sp>
      <p:sp>
        <p:nvSpPr>
          <p:cNvPr id="13" name="TextBox 21"/>
          <p:cNvSpPr txBox="1"/>
          <p:nvPr/>
        </p:nvSpPr>
        <p:spPr bwMode="auto">
          <a:xfrm>
            <a:off x="1419378" y="1408920"/>
            <a:ext cx="1286465"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accent2"/>
                </a:solidFill>
                <a:latin typeface="微软雅黑" pitchFamily="34" charset="-122"/>
                <a:ea typeface="微软雅黑" pitchFamily="34" charset="-122"/>
              </a:rPr>
              <a:t>标题文字</a:t>
            </a:r>
            <a:endParaRPr lang="zh-CN" altLang="zh-CN" sz="1600" b="1" dirty="0">
              <a:solidFill>
                <a:schemeClr val="accent2"/>
              </a:solidFill>
              <a:latin typeface="微软雅黑" pitchFamily="34" charset="-122"/>
              <a:ea typeface="微软雅黑" pitchFamily="34" charset="-122"/>
            </a:endParaRPr>
          </a:p>
        </p:txBody>
      </p:sp>
      <p:sp>
        <p:nvSpPr>
          <p:cNvPr id="14" name="矩形 13"/>
          <p:cNvSpPr/>
          <p:nvPr/>
        </p:nvSpPr>
        <p:spPr>
          <a:xfrm>
            <a:off x="1033737"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endParaRPr lang="en-US" altLang="zh-CN" sz="1200" b="1" spc="50" dirty="0">
              <a:ln w="11430"/>
              <a:solidFill>
                <a:schemeClr val="accent1"/>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p>
        </p:txBody>
      </p:sp>
      <p:sp>
        <p:nvSpPr>
          <p:cNvPr id="15" name="矩形 14"/>
          <p:cNvSpPr/>
          <p:nvPr/>
        </p:nvSpPr>
        <p:spPr>
          <a:xfrm>
            <a:off x="1033737"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endParaRPr lang="en-US" altLang="zh-CN" sz="1200" b="1" spc="50" dirty="0">
              <a:ln w="11430"/>
              <a:solidFill>
                <a:schemeClr val="accent1"/>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p>
        </p:txBody>
      </p:sp>
      <p:sp>
        <p:nvSpPr>
          <p:cNvPr id="16" name="矩形 15"/>
          <p:cNvSpPr/>
          <p:nvPr/>
        </p:nvSpPr>
        <p:spPr>
          <a:xfrm>
            <a:off x="3584850"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endParaRPr lang="en-US" altLang="zh-CN" sz="1200" b="1" spc="50" dirty="0">
              <a:ln w="11430"/>
              <a:solidFill>
                <a:schemeClr val="accent1"/>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p>
        </p:txBody>
      </p:sp>
      <p:sp>
        <p:nvSpPr>
          <p:cNvPr id="17" name="矩形 16"/>
          <p:cNvSpPr/>
          <p:nvPr/>
        </p:nvSpPr>
        <p:spPr>
          <a:xfrm>
            <a:off x="3584850"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endParaRPr lang="en-US" altLang="zh-CN" sz="1200" b="1" spc="50" dirty="0">
              <a:ln w="11430"/>
              <a:solidFill>
                <a:schemeClr val="accent1"/>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p>
        </p:txBody>
      </p:sp>
      <p:sp>
        <p:nvSpPr>
          <p:cNvPr id="18" name="AutoShape 4"/>
          <p:cNvSpPr>
            <a:spLocks noChangeArrowheads="1"/>
          </p:cNvSpPr>
          <p:nvPr>
            <p:custDataLst>
              <p:tags r:id="rId3"/>
            </p:custDataLst>
          </p:nvPr>
        </p:nvSpPr>
        <p:spPr bwMode="white">
          <a:xfrm>
            <a:off x="6098942" y="1709754"/>
            <a:ext cx="2181209" cy="1510068"/>
          </a:xfrm>
          <a:prstGeom prst="roundRect">
            <a:avLst>
              <a:gd name="adj" fmla="val 7012"/>
            </a:avLst>
          </a:prstGeom>
          <a:noFill/>
          <a:ln w="38100" cap="flat" cmpd="sng" algn="ctr">
            <a:solidFill>
              <a:schemeClr val="bg2"/>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rgbClr val="FFFFFF"/>
              </a:solidFill>
              <a:latin typeface="微软雅黑" pitchFamily="34" charset="-122"/>
              <a:ea typeface="微软雅黑" pitchFamily="34" charset="-122"/>
            </a:endParaRPr>
          </a:p>
        </p:txBody>
      </p:sp>
      <p:sp>
        <p:nvSpPr>
          <p:cNvPr id="19" name="AutoShape 3"/>
          <p:cNvSpPr>
            <a:spLocks noChangeArrowheads="1"/>
          </p:cNvSpPr>
          <p:nvPr/>
        </p:nvSpPr>
        <p:spPr bwMode="auto">
          <a:xfrm>
            <a:off x="6410084" y="1342709"/>
            <a:ext cx="1510068" cy="469799"/>
          </a:xfrm>
          <a:prstGeom prst="roundRect">
            <a:avLst/>
          </a:prstGeom>
          <a:solidFill>
            <a:schemeClr val="bg2"/>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a:solidFill>
                <a:srgbClr val="FFFFFF"/>
              </a:solidFill>
              <a:latin typeface="微软雅黑" pitchFamily="34" charset="-122"/>
              <a:ea typeface="微软雅黑" pitchFamily="34" charset="-122"/>
            </a:endParaRPr>
          </a:p>
        </p:txBody>
      </p:sp>
      <p:sp>
        <p:nvSpPr>
          <p:cNvPr id="20" name="TextBox 28"/>
          <p:cNvSpPr txBox="1"/>
          <p:nvPr/>
        </p:nvSpPr>
        <p:spPr bwMode="auto">
          <a:xfrm>
            <a:off x="6490121" y="1408920"/>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accent2"/>
                </a:solidFill>
                <a:latin typeface="微软雅黑" pitchFamily="34" charset="-122"/>
                <a:ea typeface="微软雅黑" pitchFamily="34" charset="-122"/>
              </a:rPr>
              <a:t>标题文字</a:t>
            </a:r>
            <a:endParaRPr lang="zh-CN" altLang="en-US" sz="1600" b="1" dirty="0">
              <a:solidFill>
                <a:schemeClr val="accent2"/>
              </a:solidFill>
              <a:latin typeface="微软雅黑" pitchFamily="34" charset="-122"/>
              <a:ea typeface="微软雅黑" pitchFamily="34" charset="-122"/>
            </a:endParaRPr>
          </a:p>
        </p:txBody>
      </p:sp>
      <p:sp>
        <p:nvSpPr>
          <p:cNvPr id="21" name="矩形 20"/>
          <p:cNvSpPr/>
          <p:nvPr/>
        </p:nvSpPr>
        <p:spPr>
          <a:xfrm>
            <a:off x="6128005"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endParaRPr lang="en-US" altLang="zh-CN" sz="1200" b="1" spc="50" dirty="0">
              <a:ln w="11430"/>
              <a:solidFill>
                <a:schemeClr val="accent1"/>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p>
        </p:txBody>
      </p:sp>
      <p:sp>
        <p:nvSpPr>
          <p:cNvPr id="22" name="矩形 21"/>
          <p:cNvSpPr/>
          <p:nvPr/>
        </p:nvSpPr>
        <p:spPr>
          <a:xfrm>
            <a:off x="6128005"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endParaRPr lang="en-US" altLang="zh-CN" sz="1200" b="1" spc="50" dirty="0">
              <a:ln w="11430"/>
              <a:solidFill>
                <a:schemeClr val="accent1"/>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b="1" spc="50" dirty="0">
                <a:ln w="11430"/>
                <a:solidFill>
                  <a:schemeClr val="accent1"/>
                </a:solidFill>
                <a:latin typeface="微软雅黑" pitchFamily="34" charset="-122"/>
                <a:ea typeface="微软雅黑" pitchFamily="34" charset="-122"/>
              </a:rPr>
              <a:t>点击添加文本</a:t>
            </a:r>
          </a:p>
        </p:txBody>
      </p:sp>
      <p:sp>
        <p:nvSpPr>
          <p:cNvPr id="23" name="TextBox 37"/>
          <p:cNvSpPr txBox="1"/>
          <p:nvPr/>
        </p:nvSpPr>
        <p:spPr>
          <a:xfrm>
            <a:off x="1259632" y="3812458"/>
            <a:ext cx="6696744" cy="400110"/>
          </a:xfrm>
          <a:prstGeom prst="rect">
            <a:avLst/>
          </a:prstGeom>
          <a:noFill/>
        </p:spPr>
        <p:txBody>
          <a:bodyPr wrap="square" rtlCol="0">
            <a:spAutoFit/>
          </a:bodyPr>
          <a:lstStyle/>
          <a:p>
            <a:r>
              <a:rPr lang="zh-CN" altLang="en-US" sz="1000" b="1"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b="1"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b="1" spc="-10" dirty="0" smtClean="0">
                <a:solidFill>
                  <a:schemeClr val="accent1"/>
                </a:solidFill>
                <a:latin typeface="微软雅黑" panose="020B0503020204020204" pitchFamily="34" charset="-122"/>
                <a:ea typeface="微软雅黑" panose="020B0503020204020204" pitchFamily="34" charset="-122"/>
              </a:rPr>
              <a:t>请</a:t>
            </a:r>
          </a:p>
        </p:txBody>
      </p:sp>
      <p:sp>
        <p:nvSpPr>
          <p:cNvPr id="24" name="TextBox 38"/>
          <p:cNvSpPr txBox="1"/>
          <p:nvPr/>
        </p:nvSpPr>
        <p:spPr>
          <a:xfrm>
            <a:off x="3779065" y="3435846"/>
            <a:ext cx="2054567" cy="338554"/>
          </a:xfrm>
          <a:prstGeom prst="rect">
            <a:avLst/>
          </a:prstGeom>
          <a:noFill/>
        </p:spPr>
        <p:txBody>
          <a:bodyPr wrap="square" rtlCol="0">
            <a:spAutoFit/>
          </a:bodyPr>
          <a:lstStyle/>
          <a:p>
            <a:r>
              <a:rPr lang="zh-CN" altLang="en-US" sz="1600" b="1" spc="-10" dirty="0" smtClean="0">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val="275011574"/>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slide(fromBottom)">
                                      <p:cBhvr>
                                        <p:cTn id="14" dur="500"/>
                                        <p:tgtEl>
                                          <p:spTgt spid="13"/>
                                        </p:tgtEl>
                                      </p:cBhvr>
                                    </p:animEffect>
                                  </p:childTnLst>
                                </p:cTn>
                              </p:par>
                            </p:childTnLst>
                          </p:cTn>
                        </p:par>
                        <p:par>
                          <p:cTn id="15" fill="hold">
                            <p:stCondLst>
                              <p:cond delay="1500"/>
                            </p:stCondLst>
                            <p:childTnLst>
                              <p:par>
                                <p:cTn id="16" presetID="1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Top)">
                                      <p:cBhvr>
                                        <p:cTn id="18" dur="500"/>
                                        <p:tgtEl>
                                          <p:spTgt spid="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500"/>
                                        <p:tgtEl>
                                          <p:spTgt spid="14"/>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lide(fromBottom)">
                                      <p:cBhvr>
                                        <p:cTn id="26" dur="500"/>
                                        <p:tgtEl>
                                          <p:spTgt spid="15"/>
                                        </p:tgtEl>
                                      </p:cBhvr>
                                    </p:animEffect>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900" decel="100000" fill="hold"/>
                                        <p:tgtEl>
                                          <p:spTgt spid="1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Bottom)">
                                      <p:cBhvr>
                                        <p:cTn id="37" dur="500"/>
                                        <p:tgtEl>
                                          <p:spTgt spid="11"/>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lide(fromTop)">
                                      <p:cBhvr>
                                        <p:cTn id="41" dur="500"/>
                                        <p:tgtEl>
                                          <p:spTgt spid="9"/>
                                        </p:tgtEl>
                                      </p:cBhvr>
                                    </p:animEffect>
                                  </p:childTnLst>
                                </p:cTn>
                              </p:par>
                            </p:childTnLst>
                          </p:cTn>
                        </p:par>
                        <p:par>
                          <p:cTn id="42" fill="hold">
                            <p:stCondLst>
                              <p:cond delay="5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lide(fromBottom)">
                                      <p:cBhvr>
                                        <p:cTn id="45" dur="500"/>
                                        <p:tgtEl>
                                          <p:spTgt spid="16"/>
                                        </p:tgtEl>
                                      </p:cBhvr>
                                    </p:animEffect>
                                  </p:childTnLst>
                                </p:cTn>
                              </p:par>
                            </p:childTnLst>
                          </p:cTn>
                        </p:par>
                        <p:par>
                          <p:cTn id="46" fill="hold">
                            <p:stCondLst>
                              <p:cond delay="5500"/>
                            </p:stCondLst>
                            <p:childTnLst>
                              <p:par>
                                <p:cTn id="47" presetID="12" presetClass="entr" presetSubtype="4"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slide(fromBottom)">
                                      <p:cBhvr>
                                        <p:cTn id="49" dur="500"/>
                                        <p:tgtEl>
                                          <p:spTgt spid="17"/>
                                        </p:tgtEl>
                                      </p:cBhvr>
                                    </p:animEffect>
                                  </p:childTnLst>
                                </p:cTn>
                              </p:par>
                            </p:childTnLst>
                          </p:cTn>
                        </p:par>
                        <p:par>
                          <p:cTn id="50" fill="hold">
                            <p:stCondLst>
                              <p:cond delay="6000"/>
                            </p:stCondLst>
                            <p:childTnLst>
                              <p:par>
                                <p:cTn id="51" presetID="3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900" decel="100000" fill="hold"/>
                                        <p:tgtEl>
                                          <p:spTgt spid="1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57" fill="hold">
                            <p:stCondLst>
                              <p:cond delay="7000"/>
                            </p:stCondLst>
                            <p:childTnLst>
                              <p:par>
                                <p:cTn id="58" presetID="12" presetClass="entr" presetSubtype="4"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slide(fromBottom)">
                                      <p:cBhvr>
                                        <p:cTn id="60" dur="500"/>
                                        <p:tgtEl>
                                          <p:spTgt spid="20"/>
                                        </p:tgtEl>
                                      </p:cBhvr>
                                    </p:animEffect>
                                  </p:childTnLst>
                                </p:cTn>
                              </p:par>
                            </p:childTnLst>
                          </p:cTn>
                        </p:par>
                        <p:par>
                          <p:cTn id="61" fill="hold">
                            <p:stCondLst>
                              <p:cond delay="7500"/>
                            </p:stCondLst>
                            <p:childTnLst>
                              <p:par>
                                <p:cTn id="62" presetID="1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lide(fromTop)">
                                      <p:cBhvr>
                                        <p:cTn id="64" dur="500"/>
                                        <p:tgtEl>
                                          <p:spTgt spid="18"/>
                                        </p:tgtEl>
                                      </p:cBhvr>
                                    </p:animEffect>
                                  </p:childTnLst>
                                </p:cTn>
                              </p:par>
                            </p:childTnLst>
                          </p:cTn>
                        </p:par>
                        <p:par>
                          <p:cTn id="65" fill="hold">
                            <p:stCondLst>
                              <p:cond delay="8000"/>
                            </p:stCondLst>
                            <p:childTnLst>
                              <p:par>
                                <p:cTn id="66" presetID="12" presetClass="entr" presetSubtype="4"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slide(fromBottom)">
                                      <p:cBhvr>
                                        <p:cTn id="68" dur="500"/>
                                        <p:tgtEl>
                                          <p:spTgt spid="21"/>
                                        </p:tgtEl>
                                      </p:cBhvr>
                                    </p:animEffect>
                                  </p:childTnLst>
                                </p:cTn>
                              </p:par>
                            </p:childTnLst>
                          </p:cTn>
                        </p:par>
                        <p:par>
                          <p:cTn id="69" fill="hold">
                            <p:stCondLst>
                              <p:cond delay="8500"/>
                            </p:stCondLst>
                            <p:childTnLst>
                              <p:par>
                                <p:cTn id="70" presetID="12" presetClass="entr" presetSubtype="4"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slide(fromBottom)">
                                      <p:cBhvr>
                                        <p:cTn id="72" dur="500"/>
                                        <p:tgtEl>
                                          <p:spTgt spid="22"/>
                                        </p:tgtEl>
                                      </p:cBhvr>
                                    </p:animEffect>
                                  </p:childTnLst>
                                </p:cTn>
                              </p:par>
                            </p:childTnLst>
                          </p:cTn>
                        </p:par>
                        <p:par>
                          <p:cTn id="73" fill="hold">
                            <p:stCondLst>
                              <p:cond delay="9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strVal val="#ppt_x"/>
                                          </p:val>
                                        </p:tav>
                                        <p:tav tm="100000">
                                          <p:val>
                                            <p:strVal val="#ppt_x"/>
                                          </p:val>
                                        </p:tav>
                                      </p:tavLst>
                                    </p:anim>
                                    <p:anim calcmode="lin" valueType="num">
                                      <p:cBhvr>
                                        <p:cTn id="8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animBg="1"/>
      <p:bldP spid="13" grpId="0"/>
      <p:bldP spid="14" grpId="0"/>
      <p:bldP spid="15" grpId="0"/>
      <p:bldP spid="16" grpId="0"/>
      <p:bldP spid="17" grpId="0"/>
      <p:bldP spid="18" grpId="0" animBg="1"/>
      <p:bldP spid="19" grpId="0" animBg="1"/>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845221" y="1347614"/>
            <a:ext cx="5616624" cy="468052"/>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3" name="组合 2"/>
          <p:cNvGrpSpPr/>
          <p:nvPr/>
        </p:nvGrpSpPr>
        <p:grpSpPr>
          <a:xfrm>
            <a:off x="2167226" y="1406649"/>
            <a:ext cx="4073941" cy="369332"/>
            <a:chOff x="2167226" y="1730685"/>
            <a:chExt cx="4073941" cy="369332"/>
          </a:xfrm>
        </p:grpSpPr>
        <p:sp>
          <p:nvSpPr>
            <p:cNvPr id="4"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添加目录一标题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5" name="椭圆 4"/>
            <p:cNvSpPr/>
            <p:nvPr/>
          </p:nvSpPr>
          <p:spPr>
            <a:xfrm>
              <a:off x="2195969" y="1730685"/>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itchFamily="34" charset="-122"/>
                  <a:ea typeface="微软雅黑" pitchFamily="34" charset="-122"/>
                </a:rPr>
                <a:t>01</a:t>
              </a:r>
              <a:endParaRPr lang="zh-CN" altLang="en-US" sz="1100" dirty="0">
                <a:solidFill>
                  <a:srgbClr val="FFFFFF"/>
                </a:solidFill>
                <a:latin typeface="微软雅黑" pitchFamily="34" charset="-122"/>
                <a:ea typeface="微软雅黑" pitchFamily="34" charset="-122"/>
              </a:endParaRPr>
            </a:p>
          </p:txBody>
        </p:sp>
      </p:grpSp>
      <p:sp>
        <p:nvSpPr>
          <p:cNvPr id="7" name="圆角矩形 6"/>
          <p:cNvSpPr/>
          <p:nvPr/>
        </p:nvSpPr>
        <p:spPr>
          <a:xfrm>
            <a:off x="1845221" y="2044663"/>
            <a:ext cx="5616624" cy="468052"/>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8" name="组合 7"/>
          <p:cNvGrpSpPr/>
          <p:nvPr/>
        </p:nvGrpSpPr>
        <p:grpSpPr>
          <a:xfrm>
            <a:off x="2167226" y="2103698"/>
            <a:ext cx="4073941" cy="369332"/>
            <a:chOff x="2167226" y="1730685"/>
            <a:chExt cx="4073941" cy="369332"/>
          </a:xfrm>
        </p:grpSpPr>
        <p:sp>
          <p:nvSpPr>
            <p:cNvPr id="9"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添加目录二标题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10" name="椭圆 9"/>
            <p:cNvSpPr/>
            <p:nvPr/>
          </p:nvSpPr>
          <p:spPr>
            <a:xfrm>
              <a:off x="2195969" y="1730685"/>
              <a:ext cx="369332" cy="369332"/>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itchFamily="34" charset="-122"/>
                  <a:ea typeface="微软雅黑" pitchFamily="34" charset="-122"/>
                </a:rPr>
                <a:t>02</a:t>
              </a:r>
              <a:endParaRPr lang="zh-CN" altLang="en-US" sz="1100" dirty="0">
                <a:solidFill>
                  <a:srgbClr val="FFFFFF"/>
                </a:solidFill>
                <a:latin typeface="微软雅黑" pitchFamily="34" charset="-122"/>
                <a:ea typeface="微软雅黑" pitchFamily="34" charset="-122"/>
              </a:endParaRPr>
            </a:p>
          </p:txBody>
        </p:sp>
      </p:grpSp>
      <p:sp>
        <p:nvSpPr>
          <p:cNvPr id="12" name="圆角矩形 11"/>
          <p:cNvSpPr/>
          <p:nvPr/>
        </p:nvSpPr>
        <p:spPr>
          <a:xfrm>
            <a:off x="1845221" y="2735806"/>
            <a:ext cx="5616624" cy="468052"/>
          </a:xfrm>
          <a:prstGeom prst="round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13" name="组合 12"/>
          <p:cNvGrpSpPr/>
          <p:nvPr/>
        </p:nvGrpSpPr>
        <p:grpSpPr>
          <a:xfrm>
            <a:off x="2167226" y="2794841"/>
            <a:ext cx="4073941" cy="369332"/>
            <a:chOff x="2167226" y="1730685"/>
            <a:chExt cx="4073941" cy="369332"/>
          </a:xfrm>
        </p:grpSpPr>
        <p:sp>
          <p:nvSpPr>
            <p:cNvPr id="14"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添加目录三标题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15" name="椭圆 14"/>
            <p:cNvSpPr/>
            <p:nvPr/>
          </p:nvSpPr>
          <p:spPr>
            <a:xfrm>
              <a:off x="2195969" y="1730685"/>
              <a:ext cx="369332" cy="369332"/>
            </a:xfrm>
            <a:prstGeom prst="ellipse">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itchFamily="34" charset="-122"/>
                  <a:ea typeface="微软雅黑" pitchFamily="34" charset="-122"/>
                </a:rPr>
                <a:t>03</a:t>
              </a:r>
              <a:endParaRPr lang="zh-CN" altLang="en-US" sz="1100" dirty="0">
                <a:solidFill>
                  <a:srgbClr val="FFFFFF"/>
                </a:solidFill>
                <a:latin typeface="微软雅黑" pitchFamily="34" charset="-122"/>
                <a:ea typeface="微软雅黑" pitchFamily="34" charset="-122"/>
              </a:endParaRPr>
            </a:p>
          </p:txBody>
        </p:sp>
      </p:grpSp>
      <p:sp>
        <p:nvSpPr>
          <p:cNvPr id="17" name="圆角矩形 16"/>
          <p:cNvSpPr/>
          <p:nvPr/>
        </p:nvSpPr>
        <p:spPr>
          <a:xfrm>
            <a:off x="1845221" y="3417526"/>
            <a:ext cx="5616624" cy="468052"/>
          </a:xfrm>
          <a:prstGeom prst="round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18" name="组合 17"/>
          <p:cNvGrpSpPr/>
          <p:nvPr/>
        </p:nvGrpSpPr>
        <p:grpSpPr>
          <a:xfrm>
            <a:off x="2167226" y="3476561"/>
            <a:ext cx="4073941" cy="369332"/>
            <a:chOff x="2167226" y="1730685"/>
            <a:chExt cx="4073941" cy="369332"/>
          </a:xfrm>
        </p:grpSpPr>
        <p:sp>
          <p:nvSpPr>
            <p:cNvPr id="19"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itchFamily="34" charset="-122"/>
                  <a:ea typeface="微软雅黑" pitchFamily="34" charset="-122"/>
                </a:rPr>
                <a:t>添加目录四标题 </a:t>
              </a:r>
              <a:r>
                <a:rPr lang="en-US" altLang="zh-CN" sz="1100" dirty="0" smtClean="0">
                  <a:solidFill>
                    <a:schemeClr val="accent1"/>
                  </a:solidFill>
                  <a:latin typeface="微软雅黑" pitchFamily="34" charset="-122"/>
                  <a:ea typeface="微软雅黑" pitchFamily="34" charset="-122"/>
                </a:rPr>
                <a:t>ADD DIRECTORY ONE TITLES</a:t>
              </a:r>
              <a:endParaRPr lang="zh-CN" altLang="en-US" sz="1100" dirty="0">
                <a:solidFill>
                  <a:schemeClr val="accent1"/>
                </a:solidFill>
                <a:latin typeface="微软雅黑" pitchFamily="34" charset="-122"/>
                <a:ea typeface="微软雅黑" pitchFamily="34" charset="-122"/>
              </a:endParaRPr>
            </a:p>
          </p:txBody>
        </p:sp>
        <p:sp>
          <p:nvSpPr>
            <p:cNvPr id="20" name="椭圆 19"/>
            <p:cNvSpPr/>
            <p:nvPr/>
          </p:nvSpPr>
          <p:spPr>
            <a:xfrm>
              <a:off x="2195969" y="1730685"/>
              <a:ext cx="369332" cy="369332"/>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itchFamily="34" charset="-122"/>
                  <a:ea typeface="微软雅黑" pitchFamily="34" charset="-122"/>
                </a:rPr>
                <a:t>04</a:t>
              </a:r>
              <a:endParaRPr lang="zh-CN" altLang="en-US" sz="1100" dirty="0">
                <a:solidFill>
                  <a:srgbClr val="FFFFFF"/>
                </a:solidFill>
                <a:latin typeface="微软雅黑" pitchFamily="34" charset="-122"/>
                <a:ea typeface="微软雅黑" pitchFamily="34" charset="-122"/>
              </a:endParaRPr>
            </a:p>
          </p:txBody>
        </p:sp>
      </p:grpSp>
      <p:sp>
        <p:nvSpPr>
          <p:cNvPr id="22"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目录标题</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23"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24"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8437" y="2410959"/>
            <a:ext cx="2808312" cy="2808312"/>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67601">
            <a:off x="6457926" y="3645216"/>
            <a:ext cx="2481838" cy="2481838"/>
          </a:xfrm>
          <a:prstGeom prst="rect">
            <a:avLst/>
          </a:prstGeom>
        </p:spPr>
      </p:pic>
    </p:spTree>
    <p:extLst>
      <p:ext uri="{BB962C8B-B14F-4D97-AF65-F5344CB8AC3E}">
        <p14:creationId xmlns:p14="http://schemas.microsoft.com/office/powerpoint/2010/main" val="102740525"/>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6" presetClass="emph" presetSubtype="0" fill="hold" grpId="1" nodeType="afterEffect">
                                  <p:stCondLst>
                                    <p:cond delay="0"/>
                                  </p:stCondLst>
                                  <p:childTnLst>
                                    <p:animEffect transition="out" filter="fade">
                                      <p:cBhvr>
                                        <p:cTn id="10" dur="500" tmFilter="0, 0; .2, .5; .8, .5; 1, 0"/>
                                        <p:tgtEl>
                                          <p:spTgt spid="2"/>
                                        </p:tgtEl>
                                      </p:cBhvr>
                                    </p:animEffect>
                                    <p:animScale>
                                      <p:cBhvr>
                                        <p:cTn id="11" dur="250" autoRev="1" fill="hold"/>
                                        <p:tgtEl>
                                          <p:spTgt spid="2"/>
                                        </p:tgtEl>
                                      </p:cBhvr>
                                      <p:by x="105000" y="105000"/>
                                    </p:animScale>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7"/>
                                        </p:tgtEl>
                                      </p:cBhvr>
                                    </p:animEffect>
                                    <p:animScale>
                                      <p:cBhvr>
                                        <p:cTn id="23" dur="250" autoRev="1" fill="hold"/>
                                        <p:tgtEl>
                                          <p:spTgt spid="7"/>
                                        </p:tgtEl>
                                      </p:cBhvr>
                                      <p:by x="105000" y="105000"/>
                                    </p:animScale>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outVertical)">
                                      <p:cBhvr>
                                        <p:cTn id="31" dur="500"/>
                                        <p:tgtEl>
                                          <p:spTgt spid="12"/>
                                        </p:tgtEl>
                                      </p:cBhvr>
                                    </p:animEffect>
                                  </p:childTnLst>
                                </p:cTn>
                              </p:par>
                            </p:childTnLst>
                          </p:cTn>
                        </p:par>
                        <p:par>
                          <p:cTn id="32" fill="hold">
                            <p:stCondLst>
                              <p:cond delay="3500"/>
                            </p:stCondLst>
                            <p:childTnLst>
                              <p:par>
                                <p:cTn id="33" presetID="26" presetClass="emph" presetSubtype="0" fill="hold" grpId="1" nodeType="afterEffect">
                                  <p:stCondLst>
                                    <p:cond delay="0"/>
                                  </p:stCondLst>
                                  <p:childTnLst>
                                    <p:animEffect transition="out" filter="fade">
                                      <p:cBhvr>
                                        <p:cTn id="34" dur="500" tmFilter="0, 0; .2, .5; .8, .5; 1, 0"/>
                                        <p:tgtEl>
                                          <p:spTgt spid="12"/>
                                        </p:tgtEl>
                                      </p:cBhvr>
                                    </p:animEffect>
                                    <p:animScale>
                                      <p:cBhvr>
                                        <p:cTn id="35" dur="250" autoRev="1" fill="hold"/>
                                        <p:tgtEl>
                                          <p:spTgt spid="12"/>
                                        </p:tgtEl>
                                      </p:cBhvr>
                                      <p:by x="105000" y="105000"/>
                                    </p:animScale>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16" presetClass="entr" presetSubtype="37"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500" tmFilter="0, 0; .2, .5; .8, .5; 1, 0"/>
                                        <p:tgtEl>
                                          <p:spTgt spid="17"/>
                                        </p:tgtEl>
                                      </p:cBhvr>
                                    </p:animEffect>
                                    <p:animScale>
                                      <p:cBhvr>
                                        <p:cTn id="47" dur="250" autoRev="1" fill="hold"/>
                                        <p:tgtEl>
                                          <p:spTgt spid="17"/>
                                        </p:tgtEl>
                                      </p:cBhvr>
                                      <p:by x="105000" y="105000"/>
                                    </p:animScale>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6000"/>
                            </p:stCondLst>
                            <p:childTnLst>
                              <p:par>
                                <p:cTn id="53" presetID="42"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42" presetClass="entr" presetSubtype="0"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000"/>
                                        <p:tgtEl>
                                          <p:spTgt spid="26"/>
                                        </p:tgtEl>
                                      </p:cBhvr>
                                    </p:animEffect>
                                    <p:anim calcmode="lin" valueType="num">
                                      <p:cBhvr>
                                        <p:cTn id="62" dur="1000" fill="hold"/>
                                        <p:tgtEl>
                                          <p:spTgt spid="26"/>
                                        </p:tgtEl>
                                        <p:attrNameLst>
                                          <p:attrName>ppt_x</p:attrName>
                                        </p:attrNameLst>
                                      </p:cBhvr>
                                      <p:tavLst>
                                        <p:tav tm="0">
                                          <p:val>
                                            <p:strVal val="#ppt_x"/>
                                          </p:val>
                                        </p:tav>
                                        <p:tav tm="100000">
                                          <p:val>
                                            <p:strVal val="#ppt_x"/>
                                          </p:val>
                                        </p:tav>
                                      </p:tavLst>
                                    </p:anim>
                                    <p:anim calcmode="lin" valueType="num">
                                      <p:cBhvr>
                                        <p:cTn id="6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12" grpId="0" animBg="1"/>
      <p:bldP spid="12" grpId="1" animBg="1"/>
      <p:bldP spid="17" grpId="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387379" y="1717179"/>
            <a:ext cx="319318" cy="858257"/>
            <a:chOff x="7148948" y="2531570"/>
            <a:chExt cx="425757" cy="1144342"/>
          </a:xfrm>
        </p:grpSpPr>
        <p:cxnSp>
          <p:nvCxnSpPr>
            <p:cNvPr id="9" name="直接连接符 8"/>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148948" y="2531570"/>
              <a:ext cx="425757" cy="492442"/>
              <a:chOff x="7148948" y="2531570"/>
              <a:chExt cx="425757" cy="492442"/>
            </a:xfrm>
          </p:grpSpPr>
          <p:sp>
            <p:nvSpPr>
              <p:cNvPr id="11" name="椭圆 10"/>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2"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3" name="组合 12"/>
          <p:cNvGrpSpPr/>
          <p:nvPr/>
        </p:nvGrpSpPr>
        <p:grpSpPr>
          <a:xfrm>
            <a:off x="3433644" y="3100589"/>
            <a:ext cx="319319" cy="866695"/>
            <a:chOff x="4630439" y="3891279"/>
            <a:chExt cx="425757" cy="1155593"/>
          </a:xfrm>
        </p:grpSpPr>
        <p:cxnSp>
          <p:nvCxnSpPr>
            <p:cNvPr id="14" name="直接连接符 13"/>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630439" y="4554429"/>
              <a:ext cx="425757" cy="492443"/>
              <a:chOff x="4630439" y="4554429"/>
              <a:chExt cx="425757" cy="492443"/>
            </a:xfrm>
          </p:grpSpPr>
          <p:sp>
            <p:nvSpPr>
              <p:cNvPr id="16" name="椭圆 15"/>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18" name="组合 17"/>
          <p:cNvGrpSpPr/>
          <p:nvPr/>
        </p:nvGrpSpPr>
        <p:grpSpPr>
          <a:xfrm>
            <a:off x="1462477" y="1698442"/>
            <a:ext cx="319319" cy="876991"/>
            <a:chOff x="2098242" y="2506590"/>
            <a:chExt cx="425759" cy="1169322"/>
          </a:xfrm>
        </p:grpSpPr>
        <p:cxnSp>
          <p:nvCxnSpPr>
            <p:cNvPr id="19" name="直接连接符 18"/>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098242" y="2506590"/>
              <a:ext cx="425759" cy="492443"/>
              <a:chOff x="2098242" y="2506590"/>
              <a:chExt cx="425759" cy="492443"/>
            </a:xfrm>
          </p:grpSpPr>
          <p:sp>
            <p:nvSpPr>
              <p:cNvPr id="21" name="椭圆 20"/>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2"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3" name="矩形 22"/>
          <p:cNvSpPr/>
          <p:nvPr/>
        </p:nvSpPr>
        <p:spPr>
          <a:xfrm>
            <a:off x="683568"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flipV="1">
            <a:off x="2639886"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a:off x="4595719"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6" name="矩形 25"/>
          <p:cNvSpPr/>
          <p:nvPr/>
        </p:nvSpPr>
        <p:spPr>
          <a:xfrm flipV="1">
            <a:off x="6556911"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683569" y="2454744"/>
            <a:ext cx="1890000" cy="515726"/>
            <a:chOff x="1059693" y="3272991"/>
            <a:chExt cx="2520000" cy="687635"/>
          </a:xfrm>
          <a:solidFill>
            <a:schemeClr val="bg1"/>
          </a:solidFill>
        </p:grpSpPr>
        <p:sp>
          <p:nvSpPr>
            <p:cNvPr id="28" name="五边形 27"/>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文本框 35"/>
          <p:cNvSpPr txBox="1"/>
          <p:nvPr/>
        </p:nvSpPr>
        <p:spPr>
          <a:xfrm>
            <a:off x="716383"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595720"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3"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4" name="组合 33"/>
          <p:cNvGrpSpPr/>
          <p:nvPr/>
        </p:nvGrpSpPr>
        <p:grpSpPr>
          <a:xfrm>
            <a:off x="2639887" y="2705109"/>
            <a:ext cx="1890000" cy="515726"/>
            <a:chOff x="3572106" y="3606811"/>
            <a:chExt cx="2520000" cy="687635"/>
          </a:xfrm>
        </p:grpSpPr>
        <p:sp>
          <p:nvSpPr>
            <p:cNvPr id="35" name="五边形 34"/>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6"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7" name="组合 36"/>
          <p:cNvGrpSpPr/>
          <p:nvPr/>
        </p:nvGrpSpPr>
        <p:grpSpPr>
          <a:xfrm>
            <a:off x="6556911" y="2705109"/>
            <a:ext cx="1890000" cy="515726"/>
            <a:chOff x="8612309" y="3606811"/>
            <a:chExt cx="2520000" cy="687635"/>
          </a:xfrm>
        </p:grpSpPr>
        <p:sp>
          <p:nvSpPr>
            <p:cNvPr id="38" name="五边形 37"/>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0" name="文本框 39"/>
          <p:cNvSpPr txBox="1"/>
          <p:nvPr/>
        </p:nvSpPr>
        <p:spPr>
          <a:xfrm>
            <a:off x="4667936"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652176"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612152"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7341115" y="3100591"/>
            <a:ext cx="319318" cy="849213"/>
            <a:chOff x="9657920" y="3891279"/>
            <a:chExt cx="425757" cy="1132283"/>
          </a:xfrm>
        </p:grpSpPr>
        <p:cxnSp>
          <p:nvCxnSpPr>
            <p:cNvPr id="44" name="直接连接符 43"/>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9657920" y="4531120"/>
              <a:ext cx="425757" cy="492442"/>
              <a:chOff x="9657920" y="4531120"/>
              <a:chExt cx="425757" cy="492442"/>
            </a:xfrm>
          </p:grpSpPr>
          <p:sp>
            <p:nvSpPr>
              <p:cNvPr id="46" name="椭圆 45"/>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7"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30037611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childTnLst>
                          </p:cTn>
                        </p:par>
                        <p:par>
                          <p:cTn id="13" fill="hold">
                            <p:stCondLst>
                              <p:cond delay="1000"/>
                            </p:stCondLst>
                            <p:childTnLst>
                              <p:par>
                                <p:cTn id="14" presetID="1" presetClass="entr" presetSubtype="0" fill="hold" grpId="1" nodeType="afterEffect">
                                  <p:stCondLst>
                                    <p:cond delay="0"/>
                                  </p:stCondLst>
                                  <p:childTnLst>
                                    <p:set>
                                      <p:cBhvr>
                                        <p:cTn id="15" dur="1" fill="hold">
                                          <p:stCondLst>
                                            <p:cond delay="499"/>
                                          </p:stCondLst>
                                        </p:cTn>
                                        <p:tgtEl>
                                          <p:spTgt spid="23"/>
                                        </p:tgtEl>
                                        <p:attrNameLst>
                                          <p:attrName>style.visibility</p:attrName>
                                        </p:attrNameLst>
                                      </p:cBhvr>
                                      <p:to>
                                        <p:strVal val="visible"/>
                                      </p:to>
                                    </p:set>
                                  </p:childTnLst>
                                </p:cTn>
                              </p:par>
                            </p:childTnLst>
                          </p:cTn>
                        </p:par>
                        <p:par>
                          <p:cTn id="16" fill="hold">
                            <p:stCondLst>
                              <p:cond delay="1500"/>
                            </p:stCondLst>
                            <p:childTnLst>
                              <p:par>
                                <p:cTn id="17" presetID="42" presetClass="path" presetSubtype="0" accel="50000" decel="50000" fill="hold" grpId="0" nodeType="afterEffect">
                                  <p:stCondLst>
                                    <p:cond delay="0"/>
                                  </p:stCondLst>
                                  <p:childTnLst>
                                    <p:animMotion origin="layout" path="M 5E-6 -0.27932 L 5E-6 2.22222E-6 " pathEditMode="relative" rAng="0" ptsTypes="AA">
                                      <p:cBhvr>
                                        <p:cTn id="18" dur="500" fill="hold"/>
                                        <p:tgtEl>
                                          <p:spTgt spid="23"/>
                                        </p:tgtEl>
                                        <p:attrNameLst>
                                          <p:attrName>ppt_x</p:attrName>
                                          <p:attrName>ppt_y</p:attrName>
                                        </p:attrNameLst>
                                      </p:cBhvr>
                                      <p:rCtr x="0" y="13951"/>
                                    </p:animMotion>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ppt_y</p:attrName>
                                        </p:attrNameLst>
                                      </p:cBhvr>
                                      <p:tavLst>
                                        <p:tav tm="0">
                                          <p:val>
                                            <p:strVal val="#ppt_y+#ppt_h*1.125000"/>
                                          </p:val>
                                        </p:tav>
                                        <p:tav tm="100000">
                                          <p:val>
                                            <p:strVal val="#ppt_y"/>
                                          </p:val>
                                        </p:tav>
                                      </p:tavLst>
                                    </p:anim>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0-#ppt_h/2"/>
                                          </p:val>
                                        </p:tav>
                                        <p:tav tm="100000">
                                          <p:val>
                                            <p:strVal val="#ppt_y"/>
                                          </p:val>
                                        </p:tav>
                                      </p:tavLst>
                                    </p:anim>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childTnLst>
                          </p:cTn>
                        </p:par>
                        <p:par>
                          <p:cTn id="33" fill="hold">
                            <p:stCondLst>
                              <p:cond delay="3500"/>
                            </p:stCondLst>
                            <p:childTnLst>
                              <p:par>
                                <p:cTn id="34" presetID="1" presetClass="entr" presetSubtype="0" fill="hold" grpId="1" nodeType="afterEffect">
                                  <p:stCondLst>
                                    <p:cond delay="0"/>
                                  </p:stCondLst>
                                  <p:childTnLst>
                                    <p:set>
                                      <p:cBhvr>
                                        <p:cTn id="35" dur="1" fill="hold">
                                          <p:stCondLst>
                                            <p:cond delay="499"/>
                                          </p:stCondLst>
                                        </p:cTn>
                                        <p:tgtEl>
                                          <p:spTgt spid="24"/>
                                        </p:tgtEl>
                                        <p:attrNameLst>
                                          <p:attrName>style.visibility</p:attrName>
                                        </p:attrNameLst>
                                      </p:cBhvr>
                                      <p:to>
                                        <p:strVal val="visible"/>
                                      </p:to>
                                    </p:set>
                                  </p:childTnLst>
                                </p:cTn>
                              </p:par>
                            </p:childTnLst>
                          </p:cTn>
                        </p:par>
                        <p:par>
                          <p:cTn id="36" fill="hold">
                            <p:stCondLst>
                              <p:cond delay="4000"/>
                            </p:stCondLst>
                            <p:childTnLst>
                              <p:par>
                                <p:cTn id="37" presetID="64" presetClass="path" presetSubtype="0" accel="50000" decel="50000" fill="hold" grpId="0" nodeType="afterEffect">
                                  <p:stCondLst>
                                    <p:cond delay="0"/>
                                  </p:stCondLst>
                                  <p:childTnLst>
                                    <p:animMotion origin="layout" path="M -3.88889E-6 0.28024 L -3.88889E-6 2.71605E-6 " pathEditMode="relative" rAng="0" ptsTypes="AA">
                                      <p:cBhvr>
                                        <p:cTn id="38" dur="500" fill="hold"/>
                                        <p:tgtEl>
                                          <p:spTgt spid="24"/>
                                        </p:tgtEl>
                                        <p:attrNameLst>
                                          <p:attrName>ppt_x</p:attrName>
                                          <p:attrName>ppt_y</p:attrName>
                                        </p:attrNameLst>
                                      </p:cBhvr>
                                      <p:rCtr x="0" y="-14012"/>
                                    </p:animMotion>
                                  </p:childTnLst>
                                </p:cTn>
                              </p:par>
                            </p:childTnLst>
                          </p:cTn>
                        </p:par>
                        <p:par>
                          <p:cTn id="39" fill="hold">
                            <p:stCondLst>
                              <p:cond delay="4500"/>
                            </p:stCondLst>
                            <p:childTnLst>
                              <p:par>
                                <p:cTn id="40" presetID="12" presetClass="entr" presetSubtype="1"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ppt_y</p:attrName>
                                        </p:attrNameLst>
                                      </p:cBhvr>
                                      <p:tavLst>
                                        <p:tav tm="0">
                                          <p:val>
                                            <p:strVal val="#ppt_y-#ppt_h*1.125000"/>
                                          </p:val>
                                        </p:tav>
                                        <p:tav tm="100000">
                                          <p:val>
                                            <p:strVal val="#ppt_y"/>
                                          </p:val>
                                        </p:tav>
                                      </p:tavLst>
                                    </p:anim>
                                    <p:animEffect transition="in" filter="wipe(down)">
                                      <p:cBhvr>
                                        <p:cTn id="43" dur="500"/>
                                        <p:tgtEl>
                                          <p:spTgt spid="13"/>
                                        </p:tgtEl>
                                      </p:cBhvr>
                                    </p:animEffect>
                                  </p:childTnLst>
                                </p:cTn>
                              </p:par>
                            </p:childTnLst>
                          </p:cTn>
                        </p:par>
                        <p:par>
                          <p:cTn id="44" fill="hold">
                            <p:stCondLst>
                              <p:cond delay="5000"/>
                            </p:stCondLst>
                            <p:childTnLst>
                              <p:par>
                                <p:cTn id="45" presetID="2" presetClass="entr" presetSubtype="4"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500"/>
                                        <p:tgtEl>
                                          <p:spTgt spid="40"/>
                                        </p:tgtEl>
                                      </p:cBhvr>
                                    </p:animEffect>
                                  </p:childTnLst>
                                </p:cTn>
                              </p:par>
                            </p:childTnLst>
                          </p:cTn>
                        </p:par>
                        <p:par>
                          <p:cTn id="53" fill="hold">
                            <p:stCondLst>
                              <p:cond delay="6000"/>
                            </p:stCondLst>
                            <p:childTnLst>
                              <p:par>
                                <p:cTn id="54" presetID="1" presetClass="entr" presetSubtype="0" fill="hold" grpId="0" nodeType="afterEffect">
                                  <p:stCondLst>
                                    <p:cond delay="0"/>
                                  </p:stCondLst>
                                  <p:childTnLst>
                                    <p:set>
                                      <p:cBhvr>
                                        <p:cTn id="55" dur="1" fill="hold">
                                          <p:stCondLst>
                                            <p:cond delay="499"/>
                                          </p:stCondLst>
                                        </p:cTn>
                                        <p:tgtEl>
                                          <p:spTgt spid="25"/>
                                        </p:tgtEl>
                                        <p:attrNameLst>
                                          <p:attrName>style.visibility</p:attrName>
                                        </p:attrNameLst>
                                      </p:cBhvr>
                                      <p:to>
                                        <p:strVal val="visible"/>
                                      </p:to>
                                    </p:set>
                                  </p:childTnLst>
                                </p:cTn>
                              </p:par>
                            </p:childTnLst>
                          </p:cTn>
                        </p:par>
                        <p:par>
                          <p:cTn id="56" fill="hold">
                            <p:stCondLst>
                              <p:cond delay="6500"/>
                            </p:stCondLst>
                            <p:childTnLst>
                              <p:par>
                                <p:cTn id="57" presetID="42" presetClass="path" presetSubtype="0" accel="50000" decel="50000" fill="hold" grpId="1" nodeType="afterEffect">
                                  <p:stCondLst>
                                    <p:cond delay="0"/>
                                  </p:stCondLst>
                                  <p:childTnLst>
                                    <p:animMotion origin="layout" path="M -2.77778E-6 -0.27932 L -2.77778E-6 2.22222E-6 " pathEditMode="relative" rAng="0" ptsTypes="AA">
                                      <p:cBhvr>
                                        <p:cTn id="58" dur="500" fill="hold"/>
                                        <p:tgtEl>
                                          <p:spTgt spid="25"/>
                                        </p:tgtEl>
                                        <p:attrNameLst>
                                          <p:attrName>ppt_x</p:attrName>
                                          <p:attrName>ppt_y</p:attrName>
                                        </p:attrNameLst>
                                      </p:cBhvr>
                                      <p:rCtr x="0" y="13951"/>
                                    </p:animMotion>
                                  </p:childTnLst>
                                </p:cTn>
                              </p:par>
                            </p:childTnLst>
                          </p:cTn>
                        </p:par>
                        <p:par>
                          <p:cTn id="59" fill="hold">
                            <p:stCondLst>
                              <p:cond delay="7000"/>
                            </p:stCondLst>
                            <p:childTnLst>
                              <p:par>
                                <p:cTn id="60" presetID="1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ppt_y</p:attrName>
                                        </p:attrNameLst>
                                      </p:cBhvr>
                                      <p:tavLst>
                                        <p:tav tm="0">
                                          <p:val>
                                            <p:strVal val="#ppt_y+#ppt_h*1.125000"/>
                                          </p:val>
                                        </p:tav>
                                        <p:tav tm="100000">
                                          <p:val>
                                            <p:strVal val="#ppt_y"/>
                                          </p:val>
                                        </p:tav>
                                      </p:tavLst>
                                    </p:anim>
                                    <p:animEffect transition="in" filter="wipe(up)">
                                      <p:cBhvr>
                                        <p:cTn id="63" dur="500"/>
                                        <p:tgtEl>
                                          <p:spTgt spid="8"/>
                                        </p:tgtEl>
                                      </p:cBhvr>
                                    </p:animEffect>
                                  </p:childTnLst>
                                </p:cTn>
                              </p:par>
                            </p:childTnLst>
                          </p:cTn>
                        </p:par>
                        <p:par>
                          <p:cTn id="64" fill="hold">
                            <p:stCondLst>
                              <p:cond delay="7500"/>
                            </p:stCondLst>
                            <p:childTnLst>
                              <p:par>
                                <p:cTn id="65" presetID="2" presetClass="entr" presetSubtype="1"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0-#ppt_h/2"/>
                                          </p:val>
                                        </p:tav>
                                        <p:tav tm="100000">
                                          <p:val>
                                            <p:strVal val="#ppt_y"/>
                                          </p:val>
                                        </p:tav>
                                      </p:tavLst>
                                    </p:anim>
                                  </p:childTnLst>
                                </p:cTn>
                              </p:par>
                            </p:childTnLst>
                          </p:cTn>
                        </p:par>
                        <p:par>
                          <p:cTn id="69" fill="hold">
                            <p:stCondLst>
                              <p:cond delay="8000"/>
                            </p:stCondLst>
                            <p:childTnLst>
                              <p:par>
                                <p:cTn id="70" presetID="22" presetClass="entr" presetSubtype="4"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500"/>
                                        <p:tgtEl>
                                          <p:spTgt spid="42"/>
                                        </p:tgtEl>
                                      </p:cBhvr>
                                    </p:animEffect>
                                  </p:childTnLst>
                                </p:cTn>
                              </p:par>
                            </p:childTnLst>
                          </p:cTn>
                        </p:par>
                        <p:par>
                          <p:cTn id="73" fill="hold">
                            <p:stCondLst>
                              <p:cond delay="8500"/>
                            </p:stCondLst>
                            <p:childTnLst>
                              <p:par>
                                <p:cTn id="74" presetID="1" presetClass="entr" presetSubtype="0" fill="hold" grpId="0" nodeType="afterEffect">
                                  <p:stCondLst>
                                    <p:cond delay="0"/>
                                  </p:stCondLst>
                                  <p:childTnLst>
                                    <p:set>
                                      <p:cBhvr>
                                        <p:cTn id="75" dur="1" fill="hold">
                                          <p:stCondLst>
                                            <p:cond delay="499"/>
                                          </p:stCondLst>
                                        </p:cTn>
                                        <p:tgtEl>
                                          <p:spTgt spid="26"/>
                                        </p:tgtEl>
                                        <p:attrNameLst>
                                          <p:attrName>style.visibility</p:attrName>
                                        </p:attrNameLst>
                                      </p:cBhvr>
                                      <p:to>
                                        <p:strVal val="visible"/>
                                      </p:to>
                                    </p:set>
                                  </p:childTnLst>
                                </p:cTn>
                              </p:par>
                            </p:childTnLst>
                          </p:cTn>
                        </p:par>
                        <p:par>
                          <p:cTn id="76" fill="hold">
                            <p:stCondLst>
                              <p:cond delay="9000"/>
                            </p:stCondLst>
                            <p:childTnLst>
                              <p:par>
                                <p:cTn id="77" presetID="64" presetClass="path" presetSubtype="0" accel="50000" decel="50000" fill="hold" grpId="1" nodeType="afterEffect">
                                  <p:stCondLst>
                                    <p:cond delay="0"/>
                                  </p:stCondLst>
                                  <p:childTnLst>
                                    <p:animMotion origin="layout" path="M -2.5E-6 0.28024 L -2.5E-6 2.71605E-6 " pathEditMode="relative" rAng="0" ptsTypes="AA">
                                      <p:cBhvr>
                                        <p:cTn id="78" dur="500" fill="hold"/>
                                        <p:tgtEl>
                                          <p:spTgt spid="26"/>
                                        </p:tgtEl>
                                        <p:attrNameLst>
                                          <p:attrName>ppt_x</p:attrName>
                                          <p:attrName>ppt_y</p:attrName>
                                        </p:attrNameLst>
                                      </p:cBhvr>
                                      <p:rCtr x="0" y="-14012"/>
                                    </p:animMotion>
                                  </p:childTnLst>
                                </p:cTn>
                              </p:par>
                            </p:childTnLst>
                          </p:cTn>
                        </p:par>
                        <p:par>
                          <p:cTn id="79" fill="hold">
                            <p:stCondLst>
                              <p:cond delay="9500"/>
                            </p:stCondLst>
                            <p:childTnLst>
                              <p:par>
                                <p:cTn id="80" presetID="12" presetClass="entr" presetSubtype="1"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ppt_y</p:attrName>
                                        </p:attrNameLst>
                                      </p:cBhvr>
                                      <p:tavLst>
                                        <p:tav tm="0">
                                          <p:val>
                                            <p:strVal val="#ppt_y-#ppt_h*1.125000"/>
                                          </p:val>
                                        </p:tav>
                                        <p:tav tm="100000">
                                          <p:val>
                                            <p:strVal val="#ppt_y"/>
                                          </p:val>
                                        </p:tav>
                                      </p:tavLst>
                                    </p:anim>
                                    <p:animEffect transition="in" filter="wipe(down)">
                                      <p:cBhvr>
                                        <p:cTn id="8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30"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Freeform 5"/>
          <p:cNvSpPr>
            <a:spLocks noChangeArrowheads="1"/>
          </p:cNvSpPr>
          <p:nvPr/>
        </p:nvSpPr>
        <p:spPr bwMode="auto">
          <a:xfrm>
            <a:off x="2746375" y="2054225"/>
            <a:ext cx="509588" cy="646113"/>
          </a:xfrm>
          <a:custGeom>
            <a:avLst/>
            <a:gdLst>
              <a:gd name="T0" fmla="*/ 427155 w 136"/>
              <a:gd name="T1" fmla="*/ 236658 h 172"/>
              <a:gd name="T2" fmla="*/ 453383 w 136"/>
              <a:gd name="T3" fmla="*/ 229145 h 172"/>
              <a:gd name="T4" fmla="*/ 505841 w 136"/>
              <a:gd name="T5" fmla="*/ 22539 h 172"/>
              <a:gd name="T6" fmla="*/ 487106 w 136"/>
              <a:gd name="T7" fmla="*/ 7513 h 172"/>
              <a:gd name="T8" fmla="*/ 296011 w 136"/>
              <a:gd name="T9" fmla="*/ 86399 h 172"/>
              <a:gd name="T10" fmla="*/ 288517 w 136"/>
              <a:gd name="T11" fmla="*/ 116451 h 172"/>
              <a:gd name="T12" fmla="*/ 314746 w 136"/>
              <a:gd name="T13" fmla="*/ 138989 h 172"/>
              <a:gd name="T14" fmla="*/ 251047 w 136"/>
              <a:gd name="T15" fmla="*/ 210362 h 172"/>
              <a:gd name="T16" fmla="*/ 0 w 136"/>
              <a:gd name="T17" fmla="*/ 142746 h 172"/>
              <a:gd name="T18" fmla="*/ 0 w 136"/>
              <a:gd name="T19" fmla="*/ 646113 h 172"/>
              <a:gd name="T20" fmla="*/ 472118 w 136"/>
              <a:gd name="T21" fmla="*/ 480828 h 172"/>
              <a:gd name="T22" fmla="*/ 344721 w 136"/>
              <a:gd name="T23" fmla="*/ 281735 h 172"/>
              <a:gd name="T24" fmla="*/ 400926 w 136"/>
              <a:gd name="T25" fmla="*/ 214119 h 172"/>
              <a:gd name="T26" fmla="*/ 427155 w 136"/>
              <a:gd name="T27" fmla="*/ 236658 h 1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172"/>
              <a:gd name="T44" fmla="*/ 136 w 136"/>
              <a:gd name="T45" fmla="*/ 172 h 1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172">
                <a:moveTo>
                  <a:pt x="114" y="63"/>
                </a:moveTo>
                <a:cubicBezTo>
                  <a:pt x="117" y="66"/>
                  <a:pt x="120" y="65"/>
                  <a:pt x="121" y="61"/>
                </a:cubicBezTo>
                <a:cubicBezTo>
                  <a:pt x="135" y="6"/>
                  <a:pt x="135" y="6"/>
                  <a:pt x="135" y="6"/>
                </a:cubicBezTo>
                <a:cubicBezTo>
                  <a:pt x="136" y="2"/>
                  <a:pt x="134" y="0"/>
                  <a:pt x="130" y="2"/>
                </a:cubicBezTo>
                <a:cubicBezTo>
                  <a:pt x="79" y="23"/>
                  <a:pt x="79" y="23"/>
                  <a:pt x="79" y="23"/>
                </a:cubicBezTo>
                <a:cubicBezTo>
                  <a:pt x="75" y="25"/>
                  <a:pt x="74" y="28"/>
                  <a:pt x="77" y="31"/>
                </a:cubicBezTo>
                <a:cubicBezTo>
                  <a:pt x="84" y="37"/>
                  <a:pt x="84" y="37"/>
                  <a:pt x="84" y="37"/>
                </a:cubicBezTo>
                <a:cubicBezTo>
                  <a:pt x="67" y="56"/>
                  <a:pt x="67" y="56"/>
                  <a:pt x="67" y="56"/>
                </a:cubicBezTo>
                <a:cubicBezTo>
                  <a:pt x="47" y="45"/>
                  <a:pt x="25" y="38"/>
                  <a:pt x="0" y="38"/>
                </a:cubicBezTo>
                <a:cubicBezTo>
                  <a:pt x="0" y="172"/>
                  <a:pt x="0" y="172"/>
                  <a:pt x="0" y="172"/>
                </a:cubicBezTo>
                <a:cubicBezTo>
                  <a:pt x="126" y="128"/>
                  <a:pt x="126" y="128"/>
                  <a:pt x="126" y="128"/>
                </a:cubicBezTo>
                <a:cubicBezTo>
                  <a:pt x="119" y="107"/>
                  <a:pt x="107" y="89"/>
                  <a:pt x="92" y="75"/>
                </a:cubicBezTo>
                <a:cubicBezTo>
                  <a:pt x="107" y="57"/>
                  <a:pt x="107" y="57"/>
                  <a:pt x="107" y="57"/>
                </a:cubicBezTo>
                <a:lnTo>
                  <a:pt x="114" y="63"/>
                </a:lnTo>
                <a:close/>
              </a:path>
            </a:pathLst>
          </a:custGeom>
          <a:solidFill>
            <a:schemeClr val="bg1"/>
          </a:solidFill>
          <a:ln>
            <a:noFill/>
          </a:ln>
        </p:spPr>
        <p:txBody>
          <a:bodyPr/>
          <a:lstStyle/>
          <a:p>
            <a:endParaRPr lang="zh-CN" altLang="en-US">
              <a:solidFill>
                <a:schemeClr val="accent1"/>
              </a:solidFill>
            </a:endParaRPr>
          </a:p>
        </p:txBody>
      </p:sp>
      <p:sp>
        <p:nvSpPr>
          <p:cNvPr id="9" name="Freeform 6"/>
          <p:cNvSpPr>
            <a:spLocks noChangeArrowheads="1"/>
          </p:cNvSpPr>
          <p:nvPr/>
        </p:nvSpPr>
        <p:spPr bwMode="auto">
          <a:xfrm>
            <a:off x="1954213" y="2212975"/>
            <a:ext cx="739775" cy="771525"/>
          </a:xfrm>
          <a:custGeom>
            <a:avLst/>
            <a:gdLst>
              <a:gd name="T0" fmla="*/ 739775 w 197"/>
              <a:gd name="T1" fmla="*/ 0 h 206"/>
              <a:gd name="T2" fmla="*/ 322947 w 197"/>
              <a:gd name="T3" fmla="*/ 220971 h 206"/>
              <a:gd name="T4" fmla="*/ 225312 w 197"/>
              <a:gd name="T5" fmla="*/ 157301 h 206"/>
              <a:gd name="T6" fmla="*/ 240333 w 197"/>
              <a:gd name="T7" fmla="*/ 127339 h 206"/>
              <a:gd name="T8" fmla="*/ 229067 w 197"/>
              <a:gd name="T9" fmla="*/ 101122 h 206"/>
              <a:gd name="T10" fmla="*/ 18776 w 197"/>
              <a:gd name="T11" fmla="*/ 82396 h 206"/>
              <a:gd name="T12" fmla="*/ 7510 w 197"/>
              <a:gd name="T13" fmla="*/ 101122 h 206"/>
              <a:gd name="T14" fmla="*/ 116411 w 197"/>
              <a:gd name="T15" fmla="*/ 284640 h 206"/>
              <a:gd name="T16" fmla="*/ 146453 w 197"/>
              <a:gd name="T17" fmla="*/ 284640 h 206"/>
              <a:gd name="T18" fmla="*/ 161474 w 197"/>
              <a:gd name="T19" fmla="*/ 254678 h 206"/>
              <a:gd name="T20" fmla="*/ 270375 w 197"/>
              <a:gd name="T21" fmla="*/ 322093 h 206"/>
              <a:gd name="T22" fmla="*/ 236578 w 197"/>
              <a:gd name="T23" fmla="*/ 501866 h 206"/>
              <a:gd name="T24" fmla="*/ 319192 w 197"/>
              <a:gd name="T25" fmla="*/ 771525 h 206"/>
              <a:gd name="T26" fmla="*/ 315437 w 197"/>
              <a:gd name="T27" fmla="*/ 764034 h 206"/>
              <a:gd name="T28" fmla="*/ 739775 w 197"/>
              <a:gd name="T29" fmla="*/ 501866 h 206"/>
              <a:gd name="T30" fmla="*/ 739775 w 197"/>
              <a:gd name="T31" fmla="*/ 0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206"/>
              <a:gd name="T50" fmla="*/ 197 w 197"/>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206">
                <a:moveTo>
                  <a:pt x="197" y="0"/>
                </a:moveTo>
                <a:cubicBezTo>
                  <a:pt x="151" y="0"/>
                  <a:pt x="110" y="23"/>
                  <a:pt x="86" y="59"/>
                </a:cubicBezTo>
                <a:cubicBezTo>
                  <a:pt x="60" y="42"/>
                  <a:pt x="60" y="42"/>
                  <a:pt x="60" y="42"/>
                </a:cubicBezTo>
                <a:cubicBezTo>
                  <a:pt x="64" y="34"/>
                  <a:pt x="64" y="34"/>
                  <a:pt x="64" y="34"/>
                </a:cubicBezTo>
                <a:cubicBezTo>
                  <a:pt x="66" y="31"/>
                  <a:pt x="65" y="28"/>
                  <a:pt x="61" y="27"/>
                </a:cubicBezTo>
                <a:cubicBezTo>
                  <a:pt x="5" y="22"/>
                  <a:pt x="5" y="22"/>
                  <a:pt x="5" y="22"/>
                </a:cubicBezTo>
                <a:cubicBezTo>
                  <a:pt x="1" y="22"/>
                  <a:pt x="0" y="24"/>
                  <a:pt x="2" y="27"/>
                </a:cubicBezTo>
                <a:cubicBezTo>
                  <a:pt x="31" y="76"/>
                  <a:pt x="31" y="76"/>
                  <a:pt x="31" y="76"/>
                </a:cubicBezTo>
                <a:cubicBezTo>
                  <a:pt x="33" y="79"/>
                  <a:pt x="37" y="79"/>
                  <a:pt x="39" y="76"/>
                </a:cubicBezTo>
                <a:cubicBezTo>
                  <a:pt x="43" y="68"/>
                  <a:pt x="43" y="68"/>
                  <a:pt x="43" y="68"/>
                </a:cubicBezTo>
                <a:cubicBezTo>
                  <a:pt x="72" y="86"/>
                  <a:pt x="72" y="86"/>
                  <a:pt x="72" y="86"/>
                </a:cubicBezTo>
                <a:cubicBezTo>
                  <a:pt x="67" y="101"/>
                  <a:pt x="63" y="117"/>
                  <a:pt x="63" y="134"/>
                </a:cubicBezTo>
                <a:cubicBezTo>
                  <a:pt x="63" y="160"/>
                  <a:pt x="71" y="185"/>
                  <a:pt x="85" y="206"/>
                </a:cubicBezTo>
                <a:cubicBezTo>
                  <a:pt x="84" y="204"/>
                  <a:pt x="84" y="204"/>
                  <a:pt x="84" y="204"/>
                </a:cubicBezTo>
                <a:cubicBezTo>
                  <a:pt x="197" y="134"/>
                  <a:pt x="197" y="134"/>
                  <a:pt x="197" y="134"/>
                </a:cubicBezTo>
                <a:lnTo>
                  <a:pt x="197" y="0"/>
                </a:lnTo>
                <a:close/>
              </a:path>
            </a:pathLst>
          </a:custGeom>
          <a:solidFill>
            <a:schemeClr val="tx1"/>
          </a:solidFill>
          <a:ln>
            <a:noFill/>
          </a:ln>
        </p:spPr>
        <p:txBody>
          <a:bodyPr/>
          <a:lstStyle/>
          <a:p>
            <a:endParaRPr lang="zh-CN" altLang="en-US">
              <a:solidFill>
                <a:schemeClr val="accent1"/>
              </a:solidFill>
            </a:endParaRPr>
          </a:p>
        </p:txBody>
      </p:sp>
      <p:sp>
        <p:nvSpPr>
          <p:cNvPr id="10" name="Freeform 7"/>
          <p:cNvSpPr>
            <a:spLocks noChangeArrowheads="1"/>
          </p:cNvSpPr>
          <p:nvPr/>
        </p:nvSpPr>
        <p:spPr bwMode="auto">
          <a:xfrm>
            <a:off x="2768600" y="2576513"/>
            <a:ext cx="831850" cy="374650"/>
          </a:xfrm>
          <a:custGeom>
            <a:avLst/>
            <a:gdLst>
              <a:gd name="T0" fmla="*/ 816862 w 222"/>
              <a:gd name="T1" fmla="*/ 176086 h 100"/>
              <a:gd name="T2" fmla="*/ 629508 w 222"/>
              <a:gd name="T3" fmla="*/ 78677 h 100"/>
              <a:gd name="T4" fmla="*/ 607026 w 222"/>
              <a:gd name="T5" fmla="*/ 93663 h 100"/>
              <a:gd name="T6" fmla="*/ 607026 w 222"/>
              <a:gd name="T7" fmla="*/ 127381 h 100"/>
              <a:gd name="T8" fmla="*/ 498361 w 222"/>
              <a:gd name="T9" fmla="*/ 127381 h 100"/>
              <a:gd name="T10" fmla="*/ 472131 w 222"/>
              <a:gd name="T11" fmla="*/ 0 h 100"/>
              <a:gd name="T12" fmla="*/ 0 w 222"/>
              <a:gd name="T13" fmla="*/ 164846 h 100"/>
              <a:gd name="T14" fmla="*/ 453396 w 222"/>
              <a:gd name="T15" fmla="*/ 374650 h 100"/>
              <a:gd name="T16" fmla="*/ 490866 w 222"/>
              <a:gd name="T17" fmla="*/ 239776 h 100"/>
              <a:gd name="T18" fmla="*/ 603279 w 222"/>
              <a:gd name="T19" fmla="*/ 243523 h 100"/>
              <a:gd name="T20" fmla="*/ 603279 w 222"/>
              <a:gd name="T21" fmla="*/ 277241 h 100"/>
              <a:gd name="T22" fmla="*/ 625761 w 222"/>
              <a:gd name="T23" fmla="*/ 292227 h 100"/>
              <a:gd name="T24" fmla="*/ 816862 w 222"/>
              <a:gd name="T25" fmla="*/ 202311 h 100"/>
              <a:gd name="T26" fmla="*/ 816862 w 222"/>
              <a:gd name="T27" fmla="*/ 176086 h 1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2"/>
              <a:gd name="T43" fmla="*/ 0 h 100"/>
              <a:gd name="T44" fmla="*/ 222 w 222"/>
              <a:gd name="T45" fmla="*/ 100 h 1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2" h="100">
                <a:moveTo>
                  <a:pt x="218" y="47"/>
                </a:moveTo>
                <a:cubicBezTo>
                  <a:pt x="168" y="21"/>
                  <a:pt x="168" y="21"/>
                  <a:pt x="168" y="21"/>
                </a:cubicBezTo>
                <a:cubicBezTo>
                  <a:pt x="165" y="20"/>
                  <a:pt x="162" y="21"/>
                  <a:pt x="162" y="25"/>
                </a:cubicBezTo>
                <a:cubicBezTo>
                  <a:pt x="162" y="34"/>
                  <a:pt x="162" y="34"/>
                  <a:pt x="162" y="34"/>
                </a:cubicBezTo>
                <a:cubicBezTo>
                  <a:pt x="133" y="34"/>
                  <a:pt x="133" y="34"/>
                  <a:pt x="133" y="34"/>
                </a:cubicBezTo>
                <a:cubicBezTo>
                  <a:pt x="132" y="22"/>
                  <a:pt x="129" y="11"/>
                  <a:pt x="126" y="0"/>
                </a:cubicBezTo>
                <a:cubicBezTo>
                  <a:pt x="0" y="44"/>
                  <a:pt x="0" y="44"/>
                  <a:pt x="0" y="44"/>
                </a:cubicBezTo>
                <a:cubicBezTo>
                  <a:pt x="121" y="100"/>
                  <a:pt x="121" y="100"/>
                  <a:pt x="121" y="100"/>
                </a:cubicBezTo>
                <a:cubicBezTo>
                  <a:pt x="126" y="89"/>
                  <a:pt x="129" y="77"/>
                  <a:pt x="131" y="64"/>
                </a:cubicBezTo>
                <a:cubicBezTo>
                  <a:pt x="161" y="65"/>
                  <a:pt x="161" y="65"/>
                  <a:pt x="161" y="65"/>
                </a:cubicBezTo>
                <a:cubicBezTo>
                  <a:pt x="161" y="74"/>
                  <a:pt x="161" y="74"/>
                  <a:pt x="161" y="74"/>
                </a:cubicBezTo>
                <a:cubicBezTo>
                  <a:pt x="161" y="78"/>
                  <a:pt x="163" y="80"/>
                  <a:pt x="167" y="78"/>
                </a:cubicBezTo>
                <a:cubicBezTo>
                  <a:pt x="218" y="54"/>
                  <a:pt x="218" y="54"/>
                  <a:pt x="218" y="54"/>
                </a:cubicBezTo>
                <a:cubicBezTo>
                  <a:pt x="222" y="52"/>
                  <a:pt x="222" y="49"/>
                  <a:pt x="218" y="47"/>
                </a:cubicBezTo>
                <a:close/>
              </a:path>
            </a:pathLst>
          </a:custGeom>
          <a:solidFill>
            <a:schemeClr val="tx1"/>
          </a:solidFill>
          <a:ln>
            <a:noFill/>
          </a:ln>
        </p:spPr>
        <p:txBody>
          <a:bodyPr/>
          <a:lstStyle/>
          <a:p>
            <a:endParaRPr lang="zh-CN" altLang="en-US">
              <a:solidFill>
                <a:schemeClr val="accent1"/>
              </a:solidFill>
            </a:endParaRPr>
          </a:p>
        </p:txBody>
      </p:sp>
      <p:sp>
        <p:nvSpPr>
          <p:cNvPr id="11" name="Freeform 8"/>
          <p:cNvSpPr>
            <a:spLocks noChangeArrowheads="1"/>
          </p:cNvSpPr>
          <p:nvPr/>
        </p:nvSpPr>
        <p:spPr bwMode="auto">
          <a:xfrm>
            <a:off x="2754313" y="2767013"/>
            <a:ext cx="452437" cy="709612"/>
          </a:xfrm>
          <a:custGeom>
            <a:avLst/>
            <a:gdLst>
              <a:gd name="T0" fmla="*/ 426263 w 121"/>
              <a:gd name="T1" fmla="*/ 480584 h 189"/>
              <a:gd name="T2" fmla="*/ 400089 w 121"/>
              <a:gd name="T3" fmla="*/ 469320 h 189"/>
              <a:gd name="T4" fmla="*/ 373915 w 121"/>
              <a:gd name="T5" fmla="*/ 488093 h 189"/>
              <a:gd name="T6" fmla="*/ 310349 w 121"/>
              <a:gd name="T7" fmla="*/ 390474 h 189"/>
              <a:gd name="T8" fmla="*/ 452437 w 121"/>
              <a:gd name="T9" fmla="*/ 206501 h 189"/>
              <a:gd name="T10" fmla="*/ 0 w 121"/>
              <a:gd name="T11" fmla="*/ 0 h 189"/>
              <a:gd name="T12" fmla="*/ 0 w 121"/>
              <a:gd name="T13" fmla="*/ 499357 h 189"/>
              <a:gd name="T14" fmla="*/ 213131 w 121"/>
              <a:gd name="T15" fmla="*/ 450547 h 189"/>
              <a:gd name="T16" fmla="*/ 276697 w 121"/>
              <a:gd name="T17" fmla="*/ 548166 h 189"/>
              <a:gd name="T18" fmla="*/ 246784 w 121"/>
              <a:gd name="T19" fmla="*/ 566939 h 189"/>
              <a:gd name="T20" fmla="*/ 250523 w 121"/>
              <a:gd name="T21" fmla="*/ 596975 h 189"/>
              <a:gd name="T22" fmla="*/ 433741 w 121"/>
              <a:gd name="T23" fmla="*/ 702103 h 189"/>
              <a:gd name="T24" fmla="*/ 452437 w 121"/>
              <a:gd name="T25" fmla="*/ 690839 h 189"/>
              <a:gd name="T26" fmla="*/ 426263 w 121"/>
              <a:gd name="T27" fmla="*/ 480584 h 1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1"/>
              <a:gd name="T43" fmla="*/ 0 h 189"/>
              <a:gd name="T44" fmla="*/ 121 w 121"/>
              <a:gd name="T45" fmla="*/ 189 h 1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1" h="189">
                <a:moveTo>
                  <a:pt x="114" y="128"/>
                </a:moveTo>
                <a:cubicBezTo>
                  <a:pt x="114" y="124"/>
                  <a:pt x="111" y="123"/>
                  <a:pt x="107" y="125"/>
                </a:cubicBezTo>
                <a:cubicBezTo>
                  <a:pt x="100" y="130"/>
                  <a:pt x="100" y="130"/>
                  <a:pt x="100" y="130"/>
                </a:cubicBezTo>
                <a:cubicBezTo>
                  <a:pt x="83" y="104"/>
                  <a:pt x="83" y="104"/>
                  <a:pt x="83" y="104"/>
                </a:cubicBezTo>
                <a:cubicBezTo>
                  <a:pt x="99" y="91"/>
                  <a:pt x="112" y="74"/>
                  <a:pt x="121" y="55"/>
                </a:cubicBezTo>
                <a:cubicBezTo>
                  <a:pt x="0" y="0"/>
                  <a:pt x="0" y="0"/>
                  <a:pt x="0" y="0"/>
                </a:cubicBezTo>
                <a:cubicBezTo>
                  <a:pt x="0" y="133"/>
                  <a:pt x="0" y="133"/>
                  <a:pt x="0" y="133"/>
                </a:cubicBezTo>
                <a:cubicBezTo>
                  <a:pt x="20" y="133"/>
                  <a:pt x="40" y="128"/>
                  <a:pt x="57" y="120"/>
                </a:cubicBezTo>
                <a:cubicBezTo>
                  <a:pt x="74" y="146"/>
                  <a:pt x="74" y="146"/>
                  <a:pt x="74" y="146"/>
                </a:cubicBezTo>
                <a:cubicBezTo>
                  <a:pt x="66" y="151"/>
                  <a:pt x="66" y="151"/>
                  <a:pt x="66" y="151"/>
                </a:cubicBezTo>
                <a:cubicBezTo>
                  <a:pt x="63" y="154"/>
                  <a:pt x="63" y="157"/>
                  <a:pt x="67" y="159"/>
                </a:cubicBezTo>
                <a:cubicBezTo>
                  <a:pt x="116" y="187"/>
                  <a:pt x="116" y="187"/>
                  <a:pt x="116" y="187"/>
                </a:cubicBezTo>
                <a:cubicBezTo>
                  <a:pt x="119" y="189"/>
                  <a:pt x="121" y="188"/>
                  <a:pt x="121" y="184"/>
                </a:cubicBezTo>
                <a:lnTo>
                  <a:pt x="114" y="128"/>
                </a:lnTo>
                <a:close/>
              </a:path>
            </a:pathLst>
          </a:custGeom>
          <a:solidFill>
            <a:schemeClr val="bg2"/>
          </a:solidFill>
          <a:ln>
            <a:noFill/>
          </a:ln>
        </p:spPr>
        <p:txBody>
          <a:bodyPr/>
          <a:lstStyle/>
          <a:p>
            <a:endParaRPr lang="zh-CN" altLang="en-US">
              <a:solidFill>
                <a:schemeClr val="accent1"/>
              </a:solidFill>
            </a:endParaRPr>
          </a:p>
        </p:txBody>
      </p:sp>
      <p:sp>
        <p:nvSpPr>
          <p:cNvPr id="12" name="Freeform 9"/>
          <p:cNvSpPr>
            <a:spLocks noChangeArrowheads="1"/>
          </p:cNvSpPr>
          <p:nvPr/>
        </p:nvSpPr>
        <p:spPr bwMode="auto">
          <a:xfrm>
            <a:off x="2278063" y="2767013"/>
            <a:ext cx="427037" cy="709612"/>
          </a:xfrm>
          <a:custGeom>
            <a:avLst/>
            <a:gdLst>
              <a:gd name="T0" fmla="*/ 427037 w 114"/>
              <a:gd name="T1" fmla="*/ 499357 h 189"/>
              <a:gd name="T2" fmla="*/ 427037 w 114"/>
              <a:gd name="T3" fmla="*/ 0 h 189"/>
              <a:gd name="T4" fmla="*/ 0 w 114"/>
              <a:gd name="T5" fmla="*/ 262819 h 189"/>
              <a:gd name="T6" fmla="*/ 138600 w 114"/>
              <a:gd name="T7" fmla="*/ 409247 h 189"/>
              <a:gd name="T8" fmla="*/ 86157 w 114"/>
              <a:gd name="T9" fmla="*/ 488093 h 189"/>
              <a:gd name="T10" fmla="*/ 59935 w 114"/>
              <a:gd name="T11" fmla="*/ 469320 h 189"/>
              <a:gd name="T12" fmla="*/ 33713 w 114"/>
              <a:gd name="T13" fmla="*/ 480584 h 189"/>
              <a:gd name="T14" fmla="*/ 7492 w 114"/>
              <a:gd name="T15" fmla="*/ 690839 h 189"/>
              <a:gd name="T16" fmla="*/ 29968 w 114"/>
              <a:gd name="T17" fmla="*/ 702103 h 189"/>
              <a:gd name="T18" fmla="*/ 209773 w 114"/>
              <a:gd name="T19" fmla="*/ 596975 h 189"/>
              <a:gd name="T20" fmla="*/ 213519 w 114"/>
              <a:gd name="T21" fmla="*/ 566939 h 189"/>
              <a:gd name="T22" fmla="*/ 183551 w 114"/>
              <a:gd name="T23" fmla="*/ 548166 h 189"/>
              <a:gd name="T24" fmla="*/ 239740 w 114"/>
              <a:gd name="T25" fmla="*/ 461811 h 189"/>
              <a:gd name="T26" fmla="*/ 427037 w 114"/>
              <a:gd name="T27" fmla="*/ 499357 h 1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4"/>
              <a:gd name="T43" fmla="*/ 0 h 189"/>
              <a:gd name="T44" fmla="*/ 114 w 114"/>
              <a:gd name="T45" fmla="*/ 189 h 1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4" h="189">
                <a:moveTo>
                  <a:pt x="114" y="133"/>
                </a:moveTo>
                <a:cubicBezTo>
                  <a:pt x="114" y="0"/>
                  <a:pt x="114" y="0"/>
                  <a:pt x="114" y="0"/>
                </a:cubicBezTo>
                <a:cubicBezTo>
                  <a:pt x="0" y="70"/>
                  <a:pt x="0" y="70"/>
                  <a:pt x="0" y="70"/>
                </a:cubicBezTo>
                <a:cubicBezTo>
                  <a:pt x="10" y="85"/>
                  <a:pt x="22" y="98"/>
                  <a:pt x="37" y="109"/>
                </a:cubicBezTo>
                <a:cubicBezTo>
                  <a:pt x="23" y="130"/>
                  <a:pt x="23" y="130"/>
                  <a:pt x="23" y="130"/>
                </a:cubicBezTo>
                <a:cubicBezTo>
                  <a:pt x="16" y="125"/>
                  <a:pt x="16" y="125"/>
                  <a:pt x="16" y="125"/>
                </a:cubicBezTo>
                <a:cubicBezTo>
                  <a:pt x="12" y="123"/>
                  <a:pt x="9" y="124"/>
                  <a:pt x="9" y="128"/>
                </a:cubicBezTo>
                <a:cubicBezTo>
                  <a:pt x="2" y="184"/>
                  <a:pt x="2" y="184"/>
                  <a:pt x="2" y="184"/>
                </a:cubicBezTo>
                <a:cubicBezTo>
                  <a:pt x="2" y="188"/>
                  <a:pt x="4" y="189"/>
                  <a:pt x="8" y="187"/>
                </a:cubicBezTo>
                <a:cubicBezTo>
                  <a:pt x="56" y="159"/>
                  <a:pt x="56" y="159"/>
                  <a:pt x="56" y="159"/>
                </a:cubicBezTo>
                <a:cubicBezTo>
                  <a:pt x="60" y="157"/>
                  <a:pt x="60" y="154"/>
                  <a:pt x="57" y="151"/>
                </a:cubicBezTo>
                <a:cubicBezTo>
                  <a:pt x="49" y="146"/>
                  <a:pt x="49" y="146"/>
                  <a:pt x="49" y="146"/>
                </a:cubicBezTo>
                <a:cubicBezTo>
                  <a:pt x="64" y="123"/>
                  <a:pt x="64" y="123"/>
                  <a:pt x="64" y="123"/>
                </a:cubicBezTo>
                <a:cubicBezTo>
                  <a:pt x="79" y="130"/>
                  <a:pt x="96" y="133"/>
                  <a:pt x="114" y="133"/>
                </a:cubicBezTo>
                <a:close/>
              </a:path>
            </a:pathLst>
          </a:custGeom>
          <a:solidFill>
            <a:schemeClr val="tx2"/>
          </a:solidFill>
          <a:ln>
            <a:noFill/>
          </a:ln>
        </p:spPr>
        <p:txBody>
          <a:bodyPr/>
          <a:lstStyle/>
          <a:p>
            <a:endParaRPr lang="zh-CN" altLang="en-US">
              <a:solidFill>
                <a:schemeClr val="accent1"/>
              </a:solidFill>
            </a:endParaRPr>
          </a:p>
        </p:txBody>
      </p:sp>
      <p:sp>
        <p:nvSpPr>
          <p:cNvPr id="13" name="矩形 1"/>
          <p:cNvSpPr>
            <a:spLocks noChangeArrowheads="1"/>
          </p:cNvSpPr>
          <p:nvPr/>
        </p:nvSpPr>
        <p:spPr bwMode="auto">
          <a:xfrm>
            <a:off x="4760913" y="1452563"/>
            <a:ext cx="3771900"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6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录入上述图表的综合描述说明，在此录入上述图表的综合描述说明，在此录入上述图表的综合描述说明，在此录入上述图表的综合描述说明，在此</a:t>
            </a: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a:t>
            </a:r>
            <a:endParaRPr lang="en-US" altLang="zh-CN"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endParaRPr lang="en-US" altLang="zh-CN" sz="1600" dirty="0" smtClean="0">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600" dirty="0" smtClean="0">
                <a:latin typeface="微软雅黑" panose="020B0503020204020204" pitchFamily="34" charset="-122"/>
                <a:ea typeface="微软雅黑" panose="020B0503020204020204" pitchFamily="34" charset="-122"/>
                <a:sym typeface="方正兰亭黑_GBK" panose="02000000000000000000" pitchFamily="2" charset="-122"/>
              </a:rPr>
              <a:t>标题</a:t>
            </a:r>
            <a:r>
              <a:rPr lang="zh-CN" altLang="en-US" sz="1600" dirty="0">
                <a:latin typeface="微软雅黑" panose="020B0503020204020204" pitchFamily="34" charset="-122"/>
                <a:ea typeface="微软雅黑" panose="020B0503020204020204" pitchFamily="34" charset="-122"/>
                <a:sym typeface="方正兰亭黑_GBK" panose="02000000000000000000" pitchFamily="2" charset="-122"/>
              </a:rPr>
              <a:t>文字</a:t>
            </a:r>
            <a:endParaRPr lang="en-US" altLang="zh-CN" sz="1600" dirty="0">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04875" y="1512888"/>
            <a:ext cx="996950" cy="1111250"/>
            <a:chOff x="904875" y="1512888"/>
            <a:chExt cx="996950" cy="1111250"/>
          </a:xfrm>
        </p:grpSpPr>
        <p:sp>
          <p:nvSpPr>
            <p:cNvPr id="15" name="Freeform 11"/>
            <p:cNvSpPr>
              <a:spLocks noEditPoints="1" noChangeArrowheads="1"/>
            </p:cNvSpPr>
            <p:nvPr/>
          </p:nvSpPr>
          <p:spPr bwMode="auto">
            <a:xfrm>
              <a:off x="946150" y="1668463"/>
              <a:ext cx="955675" cy="955675"/>
            </a:xfrm>
            <a:custGeom>
              <a:avLst/>
              <a:gdLst>
                <a:gd name="T0" fmla="*/ 475964 w 255"/>
                <a:gd name="T1" fmla="*/ 0 h 255"/>
                <a:gd name="T2" fmla="*/ 0 w 255"/>
                <a:gd name="T3" fmla="*/ 475964 h 255"/>
                <a:gd name="T4" fmla="*/ 475964 w 255"/>
                <a:gd name="T5" fmla="*/ 955675 h 255"/>
                <a:gd name="T6" fmla="*/ 955675 w 255"/>
                <a:gd name="T7" fmla="*/ 475964 h 255"/>
                <a:gd name="T8" fmla="*/ 475964 w 255"/>
                <a:gd name="T9" fmla="*/ 0 h 255"/>
                <a:gd name="T10" fmla="*/ 475964 w 255"/>
                <a:gd name="T11" fmla="*/ 906954 h 255"/>
                <a:gd name="T12" fmla="*/ 48721 w 255"/>
                <a:gd name="T13" fmla="*/ 475964 h 255"/>
                <a:gd name="T14" fmla="*/ 475964 w 255"/>
                <a:gd name="T15" fmla="*/ 48721 h 255"/>
                <a:gd name="T16" fmla="*/ 906954 w 255"/>
                <a:gd name="T17" fmla="*/ 475964 h 255"/>
                <a:gd name="T18" fmla="*/ 475964 w 255"/>
                <a:gd name="T19" fmla="*/ 906954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5"/>
                <a:gd name="T31" fmla="*/ 0 h 255"/>
                <a:gd name="T32" fmla="*/ 255 w 255"/>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5" h="255">
                  <a:moveTo>
                    <a:pt x="127" y="0"/>
                  </a:moveTo>
                  <a:cubicBezTo>
                    <a:pt x="57" y="0"/>
                    <a:pt x="0" y="57"/>
                    <a:pt x="0" y="127"/>
                  </a:cubicBezTo>
                  <a:cubicBezTo>
                    <a:pt x="0" y="198"/>
                    <a:pt x="57" y="255"/>
                    <a:pt x="127" y="255"/>
                  </a:cubicBezTo>
                  <a:cubicBezTo>
                    <a:pt x="198" y="255"/>
                    <a:pt x="255" y="198"/>
                    <a:pt x="255" y="127"/>
                  </a:cubicBezTo>
                  <a:cubicBezTo>
                    <a:pt x="255" y="57"/>
                    <a:pt x="198" y="0"/>
                    <a:pt x="127" y="0"/>
                  </a:cubicBezTo>
                  <a:close/>
                  <a:moveTo>
                    <a:pt x="127" y="242"/>
                  </a:moveTo>
                  <a:cubicBezTo>
                    <a:pt x="64" y="242"/>
                    <a:pt x="13" y="191"/>
                    <a:pt x="13" y="127"/>
                  </a:cubicBezTo>
                  <a:cubicBezTo>
                    <a:pt x="13" y="64"/>
                    <a:pt x="64" y="13"/>
                    <a:pt x="127" y="13"/>
                  </a:cubicBezTo>
                  <a:cubicBezTo>
                    <a:pt x="191" y="13"/>
                    <a:pt x="242" y="64"/>
                    <a:pt x="242" y="127"/>
                  </a:cubicBezTo>
                  <a:cubicBezTo>
                    <a:pt x="242" y="191"/>
                    <a:pt x="191" y="242"/>
                    <a:pt x="127" y="242"/>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16" name="Freeform 1789"/>
            <p:cNvSpPr>
              <a:spLocks noChangeArrowheads="1"/>
            </p:cNvSpPr>
            <p:nvPr/>
          </p:nvSpPr>
          <p:spPr bwMode="auto">
            <a:xfrm>
              <a:off x="904875" y="1522413"/>
              <a:ext cx="404813" cy="390525"/>
            </a:xfrm>
            <a:custGeom>
              <a:avLst/>
              <a:gdLst>
                <a:gd name="T0" fmla="*/ 119945 w 108"/>
                <a:gd name="T1" fmla="*/ 390525 h 104"/>
                <a:gd name="T2" fmla="*/ 194910 w 108"/>
                <a:gd name="T3" fmla="*/ 300404 h 104"/>
                <a:gd name="T4" fmla="*/ 404813 w 108"/>
                <a:gd name="T5" fmla="*/ 172732 h 104"/>
                <a:gd name="T6" fmla="*/ 202407 w 108"/>
                <a:gd name="T7" fmla="*/ 0 h 104"/>
                <a:gd name="T8" fmla="*/ 0 w 108"/>
                <a:gd name="T9" fmla="*/ 202773 h 104"/>
                <a:gd name="T10" fmla="*/ 119945 w 108"/>
                <a:gd name="T11" fmla="*/ 390525 h 104"/>
                <a:gd name="T12" fmla="*/ 0 60000 65536"/>
                <a:gd name="T13" fmla="*/ 0 60000 65536"/>
                <a:gd name="T14" fmla="*/ 0 60000 65536"/>
                <a:gd name="T15" fmla="*/ 0 60000 65536"/>
                <a:gd name="T16" fmla="*/ 0 60000 65536"/>
                <a:gd name="T17" fmla="*/ 0 60000 65536"/>
                <a:gd name="T18" fmla="*/ 0 w 108"/>
                <a:gd name="T19" fmla="*/ 0 h 104"/>
                <a:gd name="T20" fmla="*/ 108 w 108"/>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17" name="TextBox 682"/>
            <p:cNvSpPr>
              <a:spLocks noChangeArrowheads="1"/>
            </p:cNvSpPr>
            <p:nvPr/>
          </p:nvSpPr>
          <p:spPr bwMode="auto">
            <a:xfrm>
              <a:off x="931863" y="1512888"/>
              <a:ext cx="3794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A.</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18" name="矩形 1"/>
            <p:cNvSpPr>
              <a:spLocks noChangeArrowheads="1"/>
            </p:cNvSpPr>
            <p:nvPr/>
          </p:nvSpPr>
          <p:spPr bwMode="auto">
            <a:xfrm>
              <a:off x="989013" y="1911350"/>
              <a:ext cx="846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128963" y="919163"/>
            <a:ext cx="1143000" cy="1225550"/>
            <a:chOff x="3128963" y="919163"/>
            <a:chExt cx="1143000" cy="1225550"/>
          </a:xfrm>
        </p:grpSpPr>
        <p:sp>
          <p:nvSpPr>
            <p:cNvPr id="20" name="Freeform 12"/>
            <p:cNvSpPr>
              <a:spLocks noEditPoints="1" noChangeArrowheads="1"/>
            </p:cNvSpPr>
            <p:nvPr/>
          </p:nvSpPr>
          <p:spPr bwMode="auto">
            <a:xfrm>
              <a:off x="3128963" y="1042988"/>
              <a:ext cx="1106487" cy="1101725"/>
            </a:xfrm>
            <a:custGeom>
              <a:avLst/>
              <a:gdLst>
                <a:gd name="T0" fmla="*/ 555119 w 295"/>
                <a:gd name="T1" fmla="*/ 0 h 294"/>
                <a:gd name="T2" fmla="*/ 0 w 295"/>
                <a:gd name="T3" fmla="*/ 550863 h 294"/>
                <a:gd name="T4" fmla="*/ 555119 w 295"/>
                <a:gd name="T5" fmla="*/ 1101725 h 294"/>
                <a:gd name="T6" fmla="*/ 1106487 w 295"/>
                <a:gd name="T7" fmla="*/ 550863 h 294"/>
                <a:gd name="T8" fmla="*/ 555119 w 295"/>
                <a:gd name="T9" fmla="*/ 0 h 294"/>
                <a:gd name="T10" fmla="*/ 555119 w 295"/>
                <a:gd name="T11" fmla="*/ 1049262 h 294"/>
                <a:gd name="T12" fmla="*/ 56262 w 295"/>
                <a:gd name="T13" fmla="*/ 550863 h 294"/>
                <a:gd name="T14" fmla="*/ 555119 w 295"/>
                <a:gd name="T15" fmla="*/ 52463 h 294"/>
                <a:gd name="T16" fmla="*/ 1050225 w 295"/>
                <a:gd name="T17" fmla="*/ 550863 h 294"/>
                <a:gd name="T18" fmla="*/ 555119 w 295"/>
                <a:gd name="T19" fmla="*/ 1049262 h 2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4"/>
                <a:gd name="T32" fmla="*/ 295 w 295"/>
                <a:gd name="T33" fmla="*/ 294 h 2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4">
                  <a:moveTo>
                    <a:pt x="148" y="0"/>
                  </a:moveTo>
                  <a:cubicBezTo>
                    <a:pt x="66" y="0"/>
                    <a:pt x="0" y="66"/>
                    <a:pt x="0" y="147"/>
                  </a:cubicBezTo>
                  <a:cubicBezTo>
                    <a:pt x="0" y="228"/>
                    <a:pt x="66" y="294"/>
                    <a:pt x="148" y="294"/>
                  </a:cubicBezTo>
                  <a:cubicBezTo>
                    <a:pt x="229" y="294"/>
                    <a:pt x="295" y="228"/>
                    <a:pt x="295" y="147"/>
                  </a:cubicBezTo>
                  <a:cubicBezTo>
                    <a:pt x="295" y="66"/>
                    <a:pt x="229" y="0"/>
                    <a:pt x="148" y="0"/>
                  </a:cubicBezTo>
                  <a:close/>
                  <a:moveTo>
                    <a:pt x="148" y="280"/>
                  </a:moveTo>
                  <a:cubicBezTo>
                    <a:pt x="74" y="280"/>
                    <a:pt x="15" y="220"/>
                    <a:pt x="15" y="147"/>
                  </a:cubicBezTo>
                  <a:cubicBezTo>
                    <a:pt x="15" y="74"/>
                    <a:pt x="74" y="14"/>
                    <a:pt x="148" y="14"/>
                  </a:cubicBezTo>
                  <a:cubicBezTo>
                    <a:pt x="221" y="14"/>
                    <a:pt x="280" y="74"/>
                    <a:pt x="280" y="147"/>
                  </a:cubicBezTo>
                  <a:cubicBezTo>
                    <a:pt x="280" y="220"/>
                    <a:pt x="221" y="280"/>
                    <a:pt x="148" y="28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21" name="Freeform 1791"/>
            <p:cNvSpPr>
              <a:spLocks noChangeArrowheads="1"/>
            </p:cNvSpPr>
            <p:nvPr/>
          </p:nvSpPr>
          <p:spPr bwMode="auto">
            <a:xfrm>
              <a:off x="3844925" y="919163"/>
              <a:ext cx="404813" cy="388937"/>
            </a:xfrm>
            <a:custGeom>
              <a:avLst/>
              <a:gdLst>
                <a:gd name="T0" fmla="*/ 281120 w 108"/>
                <a:gd name="T1" fmla="*/ 388937 h 104"/>
                <a:gd name="T2" fmla="*/ 209903 w 108"/>
                <a:gd name="T3" fmla="*/ 299182 h 104"/>
                <a:gd name="T4" fmla="*/ 0 w 108"/>
                <a:gd name="T5" fmla="*/ 172030 h 104"/>
                <a:gd name="T6" fmla="*/ 202407 w 108"/>
                <a:gd name="T7" fmla="*/ 0 h 104"/>
                <a:gd name="T8" fmla="*/ 404813 w 108"/>
                <a:gd name="T9" fmla="*/ 201948 h 104"/>
                <a:gd name="T10" fmla="*/ 281120 w 108"/>
                <a:gd name="T11" fmla="*/ 388937 h 104"/>
                <a:gd name="T12" fmla="*/ 0 60000 65536"/>
                <a:gd name="T13" fmla="*/ 0 60000 65536"/>
                <a:gd name="T14" fmla="*/ 0 60000 65536"/>
                <a:gd name="T15" fmla="*/ 0 60000 65536"/>
                <a:gd name="T16" fmla="*/ 0 60000 65536"/>
                <a:gd name="T17" fmla="*/ 0 60000 65536"/>
                <a:gd name="T18" fmla="*/ 0 w 108"/>
                <a:gd name="T19" fmla="*/ 0 h 104"/>
                <a:gd name="T20" fmla="*/ 108 w 108"/>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08" h="104">
                  <a:moveTo>
                    <a:pt x="75" y="104"/>
                  </a:moveTo>
                  <a:cubicBezTo>
                    <a:pt x="70" y="95"/>
                    <a:pt x="63" y="87"/>
                    <a:pt x="56" y="80"/>
                  </a:cubicBezTo>
                  <a:cubicBezTo>
                    <a:pt x="40" y="64"/>
                    <a:pt x="21" y="52"/>
                    <a:pt x="0" y="46"/>
                  </a:cubicBezTo>
                  <a:cubicBezTo>
                    <a:pt x="4" y="20"/>
                    <a:pt x="26" y="0"/>
                    <a:pt x="54" y="0"/>
                  </a:cubicBezTo>
                  <a:cubicBezTo>
                    <a:pt x="84" y="0"/>
                    <a:pt x="108" y="24"/>
                    <a:pt x="108" y="54"/>
                  </a:cubicBezTo>
                  <a:cubicBezTo>
                    <a:pt x="108" y="76"/>
                    <a:pt x="94" y="95"/>
                    <a:pt x="75" y="10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22" name="TextBox 682"/>
            <p:cNvSpPr>
              <a:spLocks noChangeArrowheads="1"/>
            </p:cNvSpPr>
            <p:nvPr/>
          </p:nvSpPr>
          <p:spPr bwMode="auto">
            <a:xfrm>
              <a:off x="3894138" y="919163"/>
              <a:ext cx="377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B.</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23" name="矩形 1"/>
            <p:cNvSpPr>
              <a:spLocks noChangeArrowheads="1"/>
            </p:cNvSpPr>
            <p:nvPr/>
          </p:nvSpPr>
          <p:spPr bwMode="auto">
            <a:xfrm>
              <a:off x="3255963" y="1338263"/>
              <a:ext cx="846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759200" y="2266950"/>
            <a:ext cx="850900" cy="909638"/>
            <a:chOff x="3759200" y="2266950"/>
            <a:chExt cx="850900" cy="909638"/>
          </a:xfrm>
        </p:grpSpPr>
        <p:sp>
          <p:nvSpPr>
            <p:cNvPr id="25" name="Freeform 13"/>
            <p:cNvSpPr>
              <a:spLocks noEditPoints="1" noChangeArrowheads="1"/>
            </p:cNvSpPr>
            <p:nvPr/>
          </p:nvSpPr>
          <p:spPr bwMode="auto">
            <a:xfrm>
              <a:off x="3759200" y="2419350"/>
              <a:ext cx="757238" cy="757238"/>
            </a:xfrm>
            <a:custGeom>
              <a:avLst/>
              <a:gdLst>
                <a:gd name="T0" fmla="*/ 378619 w 202"/>
                <a:gd name="T1" fmla="*/ 0 h 202"/>
                <a:gd name="T2" fmla="*/ 0 w 202"/>
                <a:gd name="T3" fmla="*/ 378619 h 202"/>
                <a:gd name="T4" fmla="*/ 378619 w 202"/>
                <a:gd name="T5" fmla="*/ 757238 h 202"/>
                <a:gd name="T6" fmla="*/ 757238 w 202"/>
                <a:gd name="T7" fmla="*/ 378619 h 202"/>
                <a:gd name="T8" fmla="*/ 378619 w 202"/>
                <a:gd name="T9" fmla="*/ 0 h 202"/>
                <a:gd name="T10" fmla="*/ 378619 w 202"/>
                <a:gd name="T11" fmla="*/ 719751 h 202"/>
                <a:gd name="T12" fmla="*/ 37487 w 202"/>
                <a:gd name="T13" fmla="*/ 378619 h 202"/>
                <a:gd name="T14" fmla="*/ 378619 w 202"/>
                <a:gd name="T15" fmla="*/ 37487 h 202"/>
                <a:gd name="T16" fmla="*/ 719751 w 202"/>
                <a:gd name="T17" fmla="*/ 378619 h 202"/>
                <a:gd name="T18" fmla="*/ 378619 w 202"/>
                <a:gd name="T19" fmla="*/ 719751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2"/>
                <a:gd name="T31" fmla="*/ 0 h 202"/>
                <a:gd name="T32" fmla="*/ 202 w 202"/>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2" h="202">
                  <a:moveTo>
                    <a:pt x="101" y="0"/>
                  </a:moveTo>
                  <a:cubicBezTo>
                    <a:pt x="46" y="0"/>
                    <a:pt x="0" y="45"/>
                    <a:pt x="0" y="101"/>
                  </a:cubicBezTo>
                  <a:cubicBezTo>
                    <a:pt x="0" y="157"/>
                    <a:pt x="46" y="202"/>
                    <a:pt x="101" y="202"/>
                  </a:cubicBezTo>
                  <a:cubicBezTo>
                    <a:pt x="157" y="202"/>
                    <a:pt x="202" y="157"/>
                    <a:pt x="202" y="101"/>
                  </a:cubicBezTo>
                  <a:cubicBezTo>
                    <a:pt x="202" y="45"/>
                    <a:pt x="157" y="0"/>
                    <a:pt x="101" y="0"/>
                  </a:cubicBezTo>
                  <a:close/>
                  <a:moveTo>
                    <a:pt x="101" y="192"/>
                  </a:moveTo>
                  <a:cubicBezTo>
                    <a:pt x="51" y="192"/>
                    <a:pt x="10" y="151"/>
                    <a:pt x="10" y="101"/>
                  </a:cubicBezTo>
                  <a:cubicBezTo>
                    <a:pt x="10" y="51"/>
                    <a:pt x="51" y="10"/>
                    <a:pt x="101" y="10"/>
                  </a:cubicBezTo>
                  <a:cubicBezTo>
                    <a:pt x="151" y="10"/>
                    <a:pt x="192" y="51"/>
                    <a:pt x="192" y="101"/>
                  </a:cubicBezTo>
                  <a:cubicBezTo>
                    <a:pt x="192" y="151"/>
                    <a:pt x="151" y="192"/>
                    <a:pt x="101" y="192"/>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26" name="Freeform 1792"/>
            <p:cNvSpPr>
              <a:spLocks noChangeArrowheads="1"/>
            </p:cNvSpPr>
            <p:nvPr/>
          </p:nvSpPr>
          <p:spPr bwMode="auto">
            <a:xfrm>
              <a:off x="4227513" y="2306638"/>
              <a:ext cx="311150" cy="300037"/>
            </a:xfrm>
            <a:custGeom>
              <a:avLst/>
              <a:gdLst>
                <a:gd name="T0" fmla="*/ 217430 w 83"/>
                <a:gd name="T1" fmla="*/ 300037 h 80"/>
                <a:gd name="T2" fmla="*/ 161198 w 83"/>
                <a:gd name="T3" fmla="*/ 232529 h 80"/>
                <a:gd name="T4" fmla="*/ 0 w 83"/>
                <a:gd name="T5" fmla="*/ 131266 h 80"/>
                <a:gd name="T6" fmla="*/ 157449 w 83"/>
                <a:gd name="T7" fmla="*/ 0 h 80"/>
                <a:gd name="T8" fmla="*/ 311150 w 83"/>
                <a:gd name="T9" fmla="*/ 157519 h 80"/>
                <a:gd name="T10" fmla="*/ 217430 w 83"/>
                <a:gd name="T11" fmla="*/ 300037 h 80"/>
                <a:gd name="T12" fmla="*/ 0 60000 65536"/>
                <a:gd name="T13" fmla="*/ 0 60000 65536"/>
                <a:gd name="T14" fmla="*/ 0 60000 65536"/>
                <a:gd name="T15" fmla="*/ 0 60000 65536"/>
                <a:gd name="T16" fmla="*/ 0 60000 65536"/>
                <a:gd name="T17" fmla="*/ 0 60000 65536"/>
                <a:gd name="T18" fmla="*/ 0 w 83"/>
                <a:gd name="T19" fmla="*/ 0 h 80"/>
                <a:gd name="T20" fmla="*/ 83 w 83"/>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3" h="80">
                  <a:moveTo>
                    <a:pt x="58" y="80"/>
                  </a:moveTo>
                  <a:cubicBezTo>
                    <a:pt x="54" y="73"/>
                    <a:pt x="49" y="67"/>
                    <a:pt x="43" y="62"/>
                  </a:cubicBezTo>
                  <a:cubicBezTo>
                    <a:pt x="31" y="49"/>
                    <a:pt x="16" y="40"/>
                    <a:pt x="0" y="35"/>
                  </a:cubicBezTo>
                  <a:cubicBezTo>
                    <a:pt x="3" y="15"/>
                    <a:pt x="21" y="0"/>
                    <a:pt x="42" y="0"/>
                  </a:cubicBezTo>
                  <a:cubicBezTo>
                    <a:pt x="65" y="0"/>
                    <a:pt x="83" y="18"/>
                    <a:pt x="83" y="42"/>
                  </a:cubicBezTo>
                  <a:cubicBezTo>
                    <a:pt x="83" y="59"/>
                    <a:pt x="73" y="74"/>
                    <a:pt x="58" y="8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27" name="TextBox 682"/>
            <p:cNvSpPr>
              <a:spLocks noChangeArrowheads="1"/>
            </p:cNvSpPr>
            <p:nvPr/>
          </p:nvSpPr>
          <p:spPr bwMode="auto">
            <a:xfrm>
              <a:off x="4221163" y="2266950"/>
              <a:ext cx="388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C.</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28" name="矩形 1"/>
            <p:cNvSpPr>
              <a:spLocks noChangeArrowheads="1"/>
            </p:cNvSpPr>
            <p:nvPr/>
          </p:nvSpPr>
          <p:spPr bwMode="auto">
            <a:xfrm>
              <a:off x="3770313" y="2582863"/>
              <a:ext cx="73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8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3000375" y="3251200"/>
            <a:ext cx="1122363" cy="1252538"/>
            <a:chOff x="3000375" y="3251200"/>
            <a:chExt cx="1122363" cy="1252538"/>
          </a:xfrm>
        </p:grpSpPr>
        <p:sp>
          <p:nvSpPr>
            <p:cNvPr id="30" name="Freeform 14"/>
            <p:cNvSpPr>
              <a:spLocks noEditPoints="1" noChangeArrowheads="1"/>
            </p:cNvSpPr>
            <p:nvPr/>
          </p:nvSpPr>
          <p:spPr bwMode="auto">
            <a:xfrm>
              <a:off x="3000375" y="3386138"/>
              <a:ext cx="1122363" cy="1117600"/>
            </a:xfrm>
            <a:custGeom>
              <a:avLst/>
              <a:gdLst>
                <a:gd name="T0" fmla="*/ 559305 w 299"/>
                <a:gd name="T1" fmla="*/ 0 h 298"/>
                <a:gd name="T2" fmla="*/ 0 w 299"/>
                <a:gd name="T3" fmla="*/ 558800 h 298"/>
                <a:gd name="T4" fmla="*/ 559305 w 299"/>
                <a:gd name="T5" fmla="*/ 1117600 h 298"/>
                <a:gd name="T6" fmla="*/ 1122363 w 299"/>
                <a:gd name="T7" fmla="*/ 558800 h 298"/>
                <a:gd name="T8" fmla="*/ 559305 w 299"/>
                <a:gd name="T9" fmla="*/ 0 h 298"/>
                <a:gd name="T10" fmla="*/ 559305 w 299"/>
                <a:gd name="T11" fmla="*/ 1065095 h 298"/>
                <a:gd name="T12" fmla="*/ 56306 w 299"/>
                <a:gd name="T13" fmla="*/ 558800 h 298"/>
                <a:gd name="T14" fmla="*/ 559305 w 299"/>
                <a:gd name="T15" fmla="*/ 56255 h 298"/>
                <a:gd name="T16" fmla="*/ 1066057 w 299"/>
                <a:gd name="T17" fmla="*/ 558800 h 298"/>
                <a:gd name="T18" fmla="*/ 559305 w 299"/>
                <a:gd name="T19" fmla="*/ 1065095 h 2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9"/>
                <a:gd name="T31" fmla="*/ 0 h 298"/>
                <a:gd name="T32" fmla="*/ 299 w 299"/>
                <a:gd name="T33" fmla="*/ 298 h 2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9" h="298">
                  <a:moveTo>
                    <a:pt x="149" y="0"/>
                  </a:moveTo>
                  <a:cubicBezTo>
                    <a:pt x="67" y="0"/>
                    <a:pt x="0" y="67"/>
                    <a:pt x="0" y="149"/>
                  </a:cubicBezTo>
                  <a:cubicBezTo>
                    <a:pt x="0" y="232"/>
                    <a:pt x="67" y="298"/>
                    <a:pt x="149" y="298"/>
                  </a:cubicBezTo>
                  <a:cubicBezTo>
                    <a:pt x="232" y="298"/>
                    <a:pt x="299" y="232"/>
                    <a:pt x="299" y="149"/>
                  </a:cubicBezTo>
                  <a:cubicBezTo>
                    <a:pt x="299" y="67"/>
                    <a:pt x="232" y="0"/>
                    <a:pt x="149" y="0"/>
                  </a:cubicBezTo>
                  <a:close/>
                  <a:moveTo>
                    <a:pt x="149" y="284"/>
                  </a:moveTo>
                  <a:cubicBezTo>
                    <a:pt x="75" y="284"/>
                    <a:pt x="15" y="223"/>
                    <a:pt x="15" y="149"/>
                  </a:cubicBezTo>
                  <a:cubicBezTo>
                    <a:pt x="15" y="75"/>
                    <a:pt x="75" y="15"/>
                    <a:pt x="149" y="15"/>
                  </a:cubicBezTo>
                  <a:cubicBezTo>
                    <a:pt x="223" y="15"/>
                    <a:pt x="284" y="75"/>
                    <a:pt x="284" y="149"/>
                  </a:cubicBezTo>
                  <a:cubicBezTo>
                    <a:pt x="284" y="223"/>
                    <a:pt x="223" y="284"/>
                    <a:pt x="149" y="284"/>
                  </a:cubicBezTo>
                  <a:close/>
                </a:path>
              </a:pathLst>
            </a:custGeom>
            <a:solidFill>
              <a:schemeClr val="bg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31" name="Freeform 1790"/>
            <p:cNvSpPr>
              <a:spLocks noChangeArrowheads="1"/>
            </p:cNvSpPr>
            <p:nvPr/>
          </p:nvSpPr>
          <p:spPr bwMode="auto">
            <a:xfrm>
              <a:off x="3717925" y="3251200"/>
              <a:ext cx="404813" cy="393700"/>
            </a:xfrm>
            <a:custGeom>
              <a:avLst/>
              <a:gdLst>
                <a:gd name="T0" fmla="*/ 281120 w 108"/>
                <a:gd name="T1" fmla="*/ 393700 h 105"/>
                <a:gd name="T2" fmla="*/ 206155 w 108"/>
                <a:gd name="T3" fmla="*/ 303711 h 105"/>
                <a:gd name="T4" fmla="*/ 0 w 108"/>
                <a:gd name="T5" fmla="*/ 172478 h 105"/>
                <a:gd name="T6" fmla="*/ 198658 w 108"/>
                <a:gd name="T7" fmla="*/ 0 h 105"/>
                <a:gd name="T8" fmla="*/ 404813 w 108"/>
                <a:gd name="T9" fmla="*/ 206224 h 105"/>
                <a:gd name="T10" fmla="*/ 281120 w 108"/>
                <a:gd name="T11" fmla="*/ 393700 h 105"/>
                <a:gd name="T12" fmla="*/ 0 60000 65536"/>
                <a:gd name="T13" fmla="*/ 0 60000 65536"/>
                <a:gd name="T14" fmla="*/ 0 60000 65536"/>
                <a:gd name="T15" fmla="*/ 0 60000 65536"/>
                <a:gd name="T16" fmla="*/ 0 60000 65536"/>
                <a:gd name="T17" fmla="*/ 0 60000 65536"/>
                <a:gd name="T18" fmla="*/ 0 w 108"/>
                <a:gd name="T19" fmla="*/ 0 h 105"/>
                <a:gd name="T20" fmla="*/ 108 w 108"/>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108" h="105">
                  <a:moveTo>
                    <a:pt x="75" y="105"/>
                  </a:moveTo>
                  <a:cubicBezTo>
                    <a:pt x="69" y="96"/>
                    <a:pt x="63" y="88"/>
                    <a:pt x="55" y="81"/>
                  </a:cubicBezTo>
                  <a:cubicBezTo>
                    <a:pt x="40" y="65"/>
                    <a:pt x="20" y="53"/>
                    <a:pt x="0" y="46"/>
                  </a:cubicBezTo>
                  <a:cubicBezTo>
                    <a:pt x="4" y="20"/>
                    <a:pt x="26" y="0"/>
                    <a:pt x="53" y="0"/>
                  </a:cubicBezTo>
                  <a:cubicBezTo>
                    <a:pt x="83" y="0"/>
                    <a:pt x="108" y="25"/>
                    <a:pt x="108" y="55"/>
                  </a:cubicBezTo>
                  <a:cubicBezTo>
                    <a:pt x="108" y="77"/>
                    <a:pt x="94" y="96"/>
                    <a:pt x="75" y="105"/>
                  </a:cubicBezTo>
                  <a:close/>
                </a:path>
              </a:pathLst>
            </a:custGeom>
            <a:solidFill>
              <a:schemeClr val="bg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32" name="TextBox 682"/>
            <p:cNvSpPr>
              <a:spLocks noChangeArrowheads="1"/>
            </p:cNvSpPr>
            <p:nvPr/>
          </p:nvSpPr>
          <p:spPr bwMode="auto">
            <a:xfrm>
              <a:off x="3717925" y="3251200"/>
              <a:ext cx="390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D.</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33" name="矩形 1"/>
            <p:cNvSpPr>
              <a:spLocks noChangeArrowheads="1"/>
            </p:cNvSpPr>
            <p:nvPr/>
          </p:nvSpPr>
          <p:spPr bwMode="auto">
            <a:xfrm>
              <a:off x="3144838" y="3697288"/>
              <a:ext cx="809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1389063" y="3322638"/>
            <a:ext cx="1139825" cy="1247775"/>
            <a:chOff x="1389063" y="3322638"/>
            <a:chExt cx="1139825" cy="1247775"/>
          </a:xfrm>
        </p:grpSpPr>
        <p:sp>
          <p:nvSpPr>
            <p:cNvPr id="35" name="Freeform 10"/>
            <p:cNvSpPr>
              <a:spLocks noEditPoints="1" noChangeArrowheads="1"/>
            </p:cNvSpPr>
            <p:nvPr/>
          </p:nvSpPr>
          <p:spPr bwMode="auto">
            <a:xfrm>
              <a:off x="1389063" y="3430588"/>
              <a:ext cx="1139825" cy="1139825"/>
            </a:xfrm>
            <a:custGeom>
              <a:avLst/>
              <a:gdLst>
                <a:gd name="T0" fmla="*/ 569913 w 304"/>
                <a:gd name="T1" fmla="*/ 0 h 304"/>
                <a:gd name="T2" fmla="*/ 0 w 304"/>
                <a:gd name="T3" fmla="*/ 569913 h 304"/>
                <a:gd name="T4" fmla="*/ 569913 w 304"/>
                <a:gd name="T5" fmla="*/ 1139825 h 304"/>
                <a:gd name="T6" fmla="*/ 1139825 w 304"/>
                <a:gd name="T7" fmla="*/ 569913 h 304"/>
                <a:gd name="T8" fmla="*/ 569913 w 304"/>
                <a:gd name="T9" fmla="*/ 0 h 304"/>
                <a:gd name="T10" fmla="*/ 569913 w 304"/>
                <a:gd name="T11" fmla="*/ 1083584 h 304"/>
                <a:gd name="T12" fmla="*/ 56241 w 304"/>
                <a:gd name="T13" fmla="*/ 569913 h 304"/>
                <a:gd name="T14" fmla="*/ 569913 w 304"/>
                <a:gd name="T15" fmla="*/ 56241 h 304"/>
                <a:gd name="T16" fmla="*/ 1083584 w 304"/>
                <a:gd name="T17" fmla="*/ 569913 h 304"/>
                <a:gd name="T18" fmla="*/ 569913 w 304"/>
                <a:gd name="T19" fmla="*/ 1083584 h 3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04"/>
                <a:gd name="T32" fmla="*/ 304 w 304"/>
                <a:gd name="T33" fmla="*/ 304 h 3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89"/>
                  </a:moveTo>
                  <a:cubicBezTo>
                    <a:pt x="76" y="289"/>
                    <a:pt x="15" y="228"/>
                    <a:pt x="15" y="152"/>
                  </a:cubicBezTo>
                  <a:cubicBezTo>
                    <a:pt x="15" y="76"/>
                    <a:pt x="76" y="15"/>
                    <a:pt x="152" y="15"/>
                  </a:cubicBezTo>
                  <a:cubicBezTo>
                    <a:pt x="228" y="15"/>
                    <a:pt x="289" y="76"/>
                    <a:pt x="289" y="152"/>
                  </a:cubicBezTo>
                  <a:cubicBezTo>
                    <a:pt x="289" y="228"/>
                    <a:pt x="228" y="289"/>
                    <a:pt x="152" y="289"/>
                  </a:cubicBezTo>
                  <a:close/>
                </a:path>
              </a:pathLst>
            </a:custGeom>
            <a:solidFill>
              <a:schemeClr val="tx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36" name="Freeform 1788"/>
            <p:cNvSpPr>
              <a:spLocks noChangeArrowheads="1"/>
            </p:cNvSpPr>
            <p:nvPr/>
          </p:nvSpPr>
          <p:spPr bwMode="auto">
            <a:xfrm>
              <a:off x="1389063" y="3322638"/>
              <a:ext cx="404812" cy="393700"/>
            </a:xfrm>
            <a:custGeom>
              <a:avLst/>
              <a:gdLst>
                <a:gd name="T0" fmla="*/ 123693 w 108"/>
                <a:gd name="T1" fmla="*/ 393700 h 105"/>
                <a:gd name="T2" fmla="*/ 194909 w 108"/>
                <a:gd name="T3" fmla="*/ 303711 h 105"/>
                <a:gd name="T4" fmla="*/ 404812 w 108"/>
                <a:gd name="T5" fmla="*/ 172478 h 105"/>
                <a:gd name="T6" fmla="*/ 202406 w 108"/>
                <a:gd name="T7" fmla="*/ 0 h 105"/>
                <a:gd name="T8" fmla="*/ 0 w 108"/>
                <a:gd name="T9" fmla="*/ 206224 h 105"/>
                <a:gd name="T10" fmla="*/ 123693 w 108"/>
                <a:gd name="T11" fmla="*/ 393700 h 105"/>
                <a:gd name="T12" fmla="*/ 0 60000 65536"/>
                <a:gd name="T13" fmla="*/ 0 60000 65536"/>
                <a:gd name="T14" fmla="*/ 0 60000 65536"/>
                <a:gd name="T15" fmla="*/ 0 60000 65536"/>
                <a:gd name="T16" fmla="*/ 0 60000 65536"/>
                <a:gd name="T17" fmla="*/ 0 60000 65536"/>
                <a:gd name="T18" fmla="*/ 0 w 108"/>
                <a:gd name="T19" fmla="*/ 0 h 105"/>
                <a:gd name="T20" fmla="*/ 108 w 108"/>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108" h="105">
                  <a:moveTo>
                    <a:pt x="33" y="105"/>
                  </a:moveTo>
                  <a:cubicBezTo>
                    <a:pt x="38" y="96"/>
                    <a:pt x="44" y="88"/>
                    <a:pt x="52" y="81"/>
                  </a:cubicBezTo>
                  <a:cubicBezTo>
                    <a:pt x="68" y="65"/>
                    <a:pt x="87" y="53"/>
                    <a:pt x="108" y="46"/>
                  </a:cubicBezTo>
                  <a:cubicBezTo>
                    <a:pt x="104" y="20"/>
                    <a:pt x="81" y="0"/>
                    <a:pt x="54" y="0"/>
                  </a:cubicBezTo>
                  <a:cubicBezTo>
                    <a:pt x="24" y="0"/>
                    <a:pt x="0" y="25"/>
                    <a:pt x="0" y="55"/>
                  </a:cubicBezTo>
                  <a:cubicBezTo>
                    <a:pt x="0" y="77"/>
                    <a:pt x="13" y="96"/>
                    <a:pt x="33" y="105"/>
                  </a:cubicBezTo>
                  <a:close/>
                </a:path>
              </a:pathLst>
            </a:custGeom>
            <a:solidFill>
              <a:schemeClr val="tx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37" name="TextBox 682"/>
            <p:cNvSpPr>
              <a:spLocks noChangeArrowheads="1"/>
            </p:cNvSpPr>
            <p:nvPr/>
          </p:nvSpPr>
          <p:spPr bwMode="auto">
            <a:xfrm>
              <a:off x="1397000" y="3324225"/>
              <a:ext cx="3667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E.</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38" name="矩形 1"/>
            <p:cNvSpPr>
              <a:spLocks noChangeArrowheads="1"/>
            </p:cNvSpPr>
            <p:nvPr/>
          </p:nvSpPr>
          <p:spPr bwMode="auto">
            <a:xfrm>
              <a:off x="1533525" y="3732213"/>
              <a:ext cx="806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sp>
        <p:nvSpPr>
          <p:cNvPr id="39" name="直接连接符 1843"/>
          <p:cNvSpPr>
            <a:spLocks noChangeShapeType="1"/>
          </p:cNvSpPr>
          <p:nvPr/>
        </p:nvSpPr>
        <p:spPr bwMode="auto">
          <a:xfrm>
            <a:off x="4911726" y="2700646"/>
            <a:ext cx="3771900" cy="1587"/>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endParaRPr>
          </a:p>
        </p:txBody>
      </p:sp>
    </p:spTree>
    <p:extLst>
      <p:ext uri="{BB962C8B-B14F-4D97-AF65-F5344CB8AC3E}">
        <p14:creationId xmlns:p14="http://schemas.microsoft.com/office/powerpoint/2010/main" val="101800580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1+#ppt_w/2"/>
                                          </p:val>
                                        </p:tav>
                                        <p:tav tm="100000">
                                          <p:val>
                                            <p:strVal val="#ppt_x"/>
                                          </p:val>
                                        </p:tav>
                                      </p:tavLst>
                                    </p:anim>
                                    <p:anim calcmode="lin" valueType="num">
                                      <p:cBhvr additive="base">
                                        <p:cTn id="6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平行四边形 7"/>
          <p:cNvSpPr/>
          <p:nvPr/>
        </p:nvSpPr>
        <p:spPr>
          <a:xfrm rot="20362696" flipV="1">
            <a:off x="3690938" y="2108597"/>
            <a:ext cx="1818085" cy="814388"/>
          </a:xfrm>
          <a:prstGeom prst="parallelogram">
            <a:avLst>
              <a:gd name="adj" fmla="val 689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平行四边形 8"/>
          <p:cNvSpPr/>
          <p:nvPr/>
        </p:nvSpPr>
        <p:spPr>
          <a:xfrm rot="5400000">
            <a:off x="3198614" y="2790229"/>
            <a:ext cx="1504950" cy="872729"/>
          </a:xfrm>
          <a:prstGeom prst="parallelogram">
            <a:avLst>
              <a:gd name="adj" fmla="val 6895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平行四边形 9"/>
          <p:cNvSpPr/>
          <p:nvPr/>
        </p:nvSpPr>
        <p:spPr>
          <a:xfrm rot="5400000" flipH="1">
            <a:off x="4363046" y="2748558"/>
            <a:ext cx="1341834" cy="1119188"/>
          </a:xfrm>
          <a:prstGeom prst="parallelogram">
            <a:avLst>
              <a:gd name="adj" fmla="val 3832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1" name="直接连接符 10"/>
          <p:cNvCxnSpPr/>
          <p:nvPr/>
        </p:nvCxnSpPr>
        <p:spPr>
          <a:xfrm flipV="1">
            <a:off x="4627960" y="1632347"/>
            <a:ext cx="0" cy="84177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33963" y="3226594"/>
            <a:ext cx="840581" cy="47267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3246835" y="3226594"/>
            <a:ext cx="703659" cy="39528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auto">
          <a:xfrm>
            <a:off x="4333875" y="1042988"/>
            <a:ext cx="589360" cy="589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bwMode="auto">
          <a:xfrm>
            <a:off x="2701529" y="3443288"/>
            <a:ext cx="589359" cy="58816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bwMode="auto">
          <a:xfrm>
            <a:off x="5844779" y="3554016"/>
            <a:ext cx="589359" cy="58935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a:spLocks noChangeArrowheads="1"/>
          </p:cNvSpPr>
          <p:nvPr/>
        </p:nvSpPr>
        <p:spPr bwMode="auto">
          <a:xfrm>
            <a:off x="4936332" y="877492"/>
            <a:ext cx="1579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8" name="TextBox 35"/>
          <p:cNvSpPr txBox="1">
            <a:spLocks noChangeArrowheads="1"/>
          </p:cNvSpPr>
          <p:nvPr/>
        </p:nvSpPr>
        <p:spPr bwMode="auto">
          <a:xfrm>
            <a:off x="4949429" y="1164432"/>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19" name="文本框 18"/>
          <p:cNvSpPr txBox="1">
            <a:spLocks noChangeArrowheads="1"/>
          </p:cNvSpPr>
          <p:nvPr/>
        </p:nvSpPr>
        <p:spPr bwMode="auto">
          <a:xfrm>
            <a:off x="6073378" y="2465785"/>
            <a:ext cx="9655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latin typeface="微软雅黑" panose="020B0503020204020204" pitchFamily="34" charset="-122"/>
                <a:ea typeface="微软雅黑" panose="020B0503020204020204" pitchFamily="34" charset="-122"/>
              </a:rPr>
              <a:t>标题文字</a:t>
            </a:r>
            <a:endParaRPr lang="zh-CN" altLang="en-US" sz="1400" b="1" dirty="0">
              <a:latin typeface="微软雅黑" panose="020B0503020204020204" pitchFamily="34" charset="-122"/>
              <a:ea typeface="微软雅黑" panose="020B0503020204020204" pitchFamily="34" charset="-122"/>
            </a:endParaRPr>
          </a:p>
        </p:txBody>
      </p:sp>
      <p:sp>
        <p:nvSpPr>
          <p:cNvPr id="20" name="TextBox 35"/>
          <p:cNvSpPr txBox="1">
            <a:spLocks noChangeArrowheads="1"/>
          </p:cNvSpPr>
          <p:nvPr/>
        </p:nvSpPr>
        <p:spPr bwMode="auto">
          <a:xfrm>
            <a:off x="6073379" y="2771776"/>
            <a:ext cx="210383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1" name="文本框 20"/>
          <p:cNvSpPr txBox="1">
            <a:spLocks noChangeArrowheads="1"/>
          </p:cNvSpPr>
          <p:nvPr/>
        </p:nvSpPr>
        <p:spPr bwMode="auto">
          <a:xfrm>
            <a:off x="2213372" y="2294335"/>
            <a:ext cx="9667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b="1" dirty="0">
              <a:solidFill>
                <a:schemeClr val="bg2"/>
              </a:solidFill>
              <a:latin typeface="微软雅黑" panose="020B0503020204020204" pitchFamily="34" charset="-122"/>
              <a:ea typeface="微软雅黑" panose="020B0503020204020204" pitchFamily="34" charset="-122"/>
            </a:endParaRPr>
          </a:p>
        </p:txBody>
      </p:sp>
      <p:sp>
        <p:nvSpPr>
          <p:cNvPr id="22" name="TextBox 35"/>
          <p:cNvSpPr txBox="1">
            <a:spLocks noChangeArrowheads="1"/>
          </p:cNvSpPr>
          <p:nvPr/>
        </p:nvSpPr>
        <p:spPr bwMode="auto">
          <a:xfrm>
            <a:off x="1120254" y="2626519"/>
            <a:ext cx="208359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9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说明在此</a:t>
            </a: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3" name="文本框 22"/>
          <p:cNvSpPr txBox="1">
            <a:spLocks noChangeArrowheads="1"/>
          </p:cNvSpPr>
          <p:nvPr/>
        </p:nvSpPr>
        <p:spPr bwMode="auto">
          <a:xfrm>
            <a:off x="4403658" y="1162502"/>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2"/>
                </a:solidFill>
                <a:latin typeface="微软雅黑" panose="020B0503020204020204" pitchFamily="34" charset="-122"/>
                <a:ea typeface="微软雅黑" panose="020B0503020204020204" pitchFamily="34" charset="-122"/>
              </a:rPr>
              <a:t>01</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4" name="文本框 23"/>
          <p:cNvSpPr txBox="1">
            <a:spLocks noChangeArrowheads="1"/>
          </p:cNvSpPr>
          <p:nvPr/>
        </p:nvSpPr>
        <p:spPr bwMode="auto">
          <a:xfrm>
            <a:off x="5912220" y="3664029"/>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2"/>
                </a:solidFill>
                <a:latin typeface="微软雅黑" panose="020B0503020204020204" pitchFamily="34" charset="-122"/>
                <a:ea typeface="微软雅黑" panose="020B0503020204020204" pitchFamily="34" charset="-122"/>
              </a:rPr>
              <a:t>02</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5" name="文本框 24"/>
          <p:cNvSpPr txBox="1">
            <a:spLocks noChangeArrowheads="1"/>
          </p:cNvSpPr>
          <p:nvPr/>
        </p:nvSpPr>
        <p:spPr bwMode="auto">
          <a:xfrm>
            <a:off x="2752300" y="3552706"/>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2"/>
                </a:solidFill>
                <a:latin typeface="微软雅黑" panose="020B0503020204020204" pitchFamily="34" charset="-122"/>
                <a:ea typeface="微软雅黑" panose="020B0503020204020204" pitchFamily="34" charset="-122"/>
              </a:rPr>
              <a:t>03</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481334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7500"/>
                            </p:stCondLst>
                            <p:childTnLst>
                              <p:par>
                                <p:cTn id="80" presetID="2" presetClass="entr" presetSubtype="2"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1+#ppt_w/2"/>
                                          </p:val>
                                        </p:tav>
                                        <p:tav tm="100000">
                                          <p:val>
                                            <p:strVal val="#ppt_x"/>
                                          </p:val>
                                        </p:tav>
                                      </p:tavLst>
                                    </p:anim>
                                    <p:anim calcmode="lin" valueType="num">
                                      <p:cBhvr additive="base">
                                        <p:cTn id="83" dur="500" fill="hold"/>
                                        <p:tgtEl>
                                          <p:spTgt spid="18"/>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0-#ppt_w/2"/>
                                          </p:val>
                                        </p:tav>
                                        <p:tav tm="100000">
                                          <p:val>
                                            <p:strVal val="#ppt_x"/>
                                          </p:val>
                                        </p:tav>
                                      </p:tavLst>
                                    </p:anim>
                                    <p:anim calcmode="lin" valueType="num">
                                      <p:cBhvr additive="base">
                                        <p:cTn id="88" dur="500" fill="hold"/>
                                        <p:tgtEl>
                                          <p:spTgt spid="22"/>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2"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additive="base">
                                        <p:cTn id="92" dur="500" fill="hold"/>
                                        <p:tgtEl>
                                          <p:spTgt spid="20"/>
                                        </p:tgtEl>
                                        <p:attrNameLst>
                                          <p:attrName>ppt_x</p:attrName>
                                        </p:attrNameLst>
                                      </p:cBhvr>
                                      <p:tavLst>
                                        <p:tav tm="0">
                                          <p:val>
                                            <p:strVal val="1+#ppt_w/2"/>
                                          </p:val>
                                        </p:tav>
                                        <p:tav tm="100000">
                                          <p:val>
                                            <p:strVal val="#ppt_x"/>
                                          </p:val>
                                        </p:tav>
                                      </p:tavLst>
                                    </p:anim>
                                    <p:anim calcmode="lin" valueType="num">
                                      <p:cBhvr additive="base">
                                        <p:cTn id="9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Rectangle 8"/>
          <p:cNvSpPr/>
          <p:nvPr/>
        </p:nvSpPr>
        <p:spPr>
          <a:xfrm>
            <a:off x="1922005" y="3208577"/>
            <a:ext cx="2438400" cy="900246"/>
          </a:xfrm>
          <a:prstGeom prst="rect">
            <a:avLst/>
          </a:prstGeom>
        </p:spPr>
        <p:txBody>
          <a:bodyPr wrap="square">
            <a:spAutoFit/>
          </a:bodyPr>
          <a:lstStyle/>
          <a:p>
            <a:pPr>
              <a:lnSpc>
                <a:spcPct val="150000"/>
              </a:lnSpc>
            </a:pPr>
            <a:r>
              <a:rPr lang="zh-CN" altLang="en-US" sz="1400" b="1" dirty="0">
                <a:solidFill>
                  <a:schemeClr val="bg2"/>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9" name="Rectangle 9"/>
          <p:cNvSpPr/>
          <p:nvPr/>
        </p:nvSpPr>
        <p:spPr>
          <a:xfrm>
            <a:off x="1922005" y="2200465"/>
            <a:ext cx="2438400" cy="900246"/>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0" name="Rectangle 10"/>
          <p:cNvSpPr/>
          <p:nvPr/>
        </p:nvSpPr>
        <p:spPr>
          <a:xfrm>
            <a:off x="1922005" y="1221255"/>
            <a:ext cx="2438400" cy="900246"/>
          </a:xfrm>
          <a:prstGeom prst="rect">
            <a:avLst/>
          </a:prstGeom>
        </p:spPr>
        <p:txBody>
          <a:bodyPr wrap="square">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1" name="Rounded Rectangle 17"/>
          <p:cNvSpPr/>
          <p:nvPr/>
        </p:nvSpPr>
        <p:spPr>
          <a:xfrm>
            <a:off x="1007604" y="1308896"/>
            <a:ext cx="805243" cy="7782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2" name="Rounded Rectangle 18"/>
          <p:cNvSpPr/>
          <p:nvPr/>
        </p:nvSpPr>
        <p:spPr>
          <a:xfrm>
            <a:off x="1007604" y="2312134"/>
            <a:ext cx="805243" cy="77822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3" name="Rounded Rectangle 19"/>
          <p:cNvSpPr/>
          <p:nvPr/>
        </p:nvSpPr>
        <p:spPr>
          <a:xfrm>
            <a:off x="1007604" y="3338600"/>
            <a:ext cx="805243" cy="778229"/>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4" name="Rectangle 20"/>
          <p:cNvSpPr/>
          <p:nvPr/>
        </p:nvSpPr>
        <p:spPr>
          <a:xfrm>
            <a:off x="5922878" y="3232596"/>
            <a:ext cx="2438400" cy="900246"/>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5" name="Rectangle 21"/>
          <p:cNvSpPr/>
          <p:nvPr/>
        </p:nvSpPr>
        <p:spPr>
          <a:xfrm>
            <a:off x="5922878" y="2224484"/>
            <a:ext cx="2438400" cy="900246"/>
          </a:xfrm>
          <a:prstGeom prst="rect">
            <a:avLst/>
          </a:prstGeom>
        </p:spPr>
        <p:txBody>
          <a:bodyPr wrap="square">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6" name="Rectangle 22"/>
          <p:cNvSpPr/>
          <p:nvPr/>
        </p:nvSpPr>
        <p:spPr>
          <a:xfrm>
            <a:off x="5922878" y="1245274"/>
            <a:ext cx="2438400" cy="923330"/>
          </a:xfrm>
          <a:prstGeom prst="rect">
            <a:avLst/>
          </a:prstGeom>
        </p:spPr>
        <p:txBody>
          <a:bodyPr wrap="square">
            <a:spAutoFit/>
          </a:bodyPr>
          <a:lstStyle/>
          <a:p>
            <a:pPr>
              <a:lnSpc>
                <a:spcPct val="150000"/>
              </a:lnSpc>
            </a:pPr>
            <a:r>
              <a:rPr lang="zh-CN" altLang="en-US" sz="1400" b="1" dirty="0">
                <a:solidFill>
                  <a:schemeClr val="tx2"/>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7" name="Rounded Rectangle 23"/>
          <p:cNvSpPr/>
          <p:nvPr/>
        </p:nvSpPr>
        <p:spPr>
          <a:xfrm>
            <a:off x="5008477" y="1332915"/>
            <a:ext cx="805243" cy="77822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8" name="Rounded Rectangle 24"/>
          <p:cNvSpPr/>
          <p:nvPr/>
        </p:nvSpPr>
        <p:spPr>
          <a:xfrm>
            <a:off x="5008477" y="2336153"/>
            <a:ext cx="805243" cy="7782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9" name="Rounded Rectangle 25"/>
          <p:cNvSpPr/>
          <p:nvPr/>
        </p:nvSpPr>
        <p:spPr>
          <a:xfrm>
            <a:off x="5008477" y="3362619"/>
            <a:ext cx="805243" cy="77822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grpSp>
        <p:nvGrpSpPr>
          <p:cNvPr id="20" name="Group 26"/>
          <p:cNvGrpSpPr/>
          <p:nvPr/>
        </p:nvGrpSpPr>
        <p:grpSpPr>
          <a:xfrm>
            <a:off x="1208768" y="2528724"/>
            <a:ext cx="389810" cy="393086"/>
            <a:chOff x="6418263" y="2255838"/>
            <a:chExt cx="188913" cy="190501"/>
          </a:xfrm>
          <a:solidFill>
            <a:schemeClr val="accent2"/>
          </a:solidFill>
        </p:grpSpPr>
        <p:sp>
          <p:nvSpPr>
            <p:cNvPr id="21"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22"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grpSp>
      <p:sp>
        <p:nvSpPr>
          <p:cNvPr id="23" name="Freeform 38"/>
          <p:cNvSpPr>
            <a:spLocks noEditPoints="1"/>
          </p:cNvSpPr>
          <p:nvPr/>
        </p:nvSpPr>
        <p:spPr bwMode="auto">
          <a:xfrm>
            <a:off x="1208768" y="1508748"/>
            <a:ext cx="402914" cy="396361"/>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grpSp>
        <p:nvGrpSpPr>
          <p:cNvPr id="24" name="Group 34"/>
          <p:cNvGrpSpPr/>
          <p:nvPr/>
        </p:nvGrpSpPr>
        <p:grpSpPr>
          <a:xfrm>
            <a:off x="5244518" y="1521851"/>
            <a:ext cx="330847" cy="383258"/>
            <a:chOff x="3581400" y="3905251"/>
            <a:chExt cx="160338" cy="185738"/>
          </a:xfrm>
          <a:solidFill>
            <a:schemeClr val="accent2"/>
          </a:solidFill>
        </p:grpSpPr>
        <p:sp>
          <p:nvSpPr>
            <p:cNvPr id="25"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26"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27"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28"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grpSp>
      <p:grpSp>
        <p:nvGrpSpPr>
          <p:cNvPr id="29" name="Group 39"/>
          <p:cNvGrpSpPr/>
          <p:nvPr/>
        </p:nvGrpSpPr>
        <p:grpSpPr>
          <a:xfrm>
            <a:off x="5200297" y="3537174"/>
            <a:ext cx="445496" cy="429118"/>
            <a:chOff x="4616450" y="1549401"/>
            <a:chExt cx="215900" cy="207963"/>
          </a:xfrm>
          <a:solidFill>
            <a:schemeClr val="accent2"/>
          </a:solidFill>
        </p:grpSpPr>
        <p:sp>
          <p:nvSpPr>
            <p:cNvPr id="30"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31"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grpSp>
      <p:sp>
        <p:nvSpPr>
          <p:cNvPr id="32" name="Freeform 32"/>
          <p:cNvSpPr>
            <a:spLocks/>
          </p:cNvSpPr>
          <p:nvPr/>
        </p:nvSpPr>
        <p:spPr bwMode="auto">
          <a:xfrm>
            <a:off x="5176892" y="2564134"/>
            <a:ext cx="454160" cy="401218"/>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33" name="Freeform 58"/>
          <p:cNvSpPr>
            <a:spLocks/>
          </p:cNvSpPr>
          <p:nvPr/>
        </p:nvSpPr>
        <p:spPr bwMode="auto">
          <a:xfrm>
            <a:off x="1210732" y="3538528"/>
            <a:ext cx="387845" cy="402033"/>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3761427"/>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1+#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1+#ppt_w/2"/>
                                          </p:val>
                                        </p:tav>
                                        <p:tav tm="100000">
                                          <p:val>
                                            <p:strVal val="#ppt_x"/>
                                          </p:val>
                                        </p:tav>
                                      </p:tavLst>
                                    </p:anim>
                                    <p:anim calcmode="lin" valueType="num">
                                      <p:cBhvr additive="base">
                                        <p:cTn id="48" dur="50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1+#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2"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1+#ppt_w/2"/>
                                          </p:val>
                                        </p:tav>
                                        <p:tav tm="100000">
                                          <p:val>
                                            <p:strVal val="#ppt_x"/>
                                          </p:val>
                                        </p:tav>
                                      </p:tavLst>
                                    </p:anim>
                                    <p:anim calcmode="lin" valueType="num">
                                      <p:cBhvr additive="base">
                                        <p:cTn id="73" dur="500" fill="hold"/>
                                        <p:tgtEl>
                                          <p:spTgt spid="18"/>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2"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1+#ppt_w/2"/>
                                          </p:val>
                                        </p:tav>
                                        <p:tav tm="100000">
                                          <p:val>
                                            <p:strVal val="#ppt_x"/>
                                          </p:val>
                                        </p:tav>
                                      </p:tavLst>
                                    </p:anim>
                                    <p:anim calcmode="lin" valueType="num">
                                      <p:cBhvr additive="base">
                                        <p:cTn id="78" dur="500" fill="hold"/>
                                        <p:tgtEl>
                                          <p:spTgt spid="32"/>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2"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500" fill="hold"/>
                                        <p:tgtEl>
                                          <p:spTgt spid="14"/>
                                        </p:tgtEl>
                                        <p:attrNameLst>
                                          <p:attrName>ppt_x</p:attrName>
                                        </p:attrNameLst>
                                      </p:cBhvr>
                                      <p:tavLst>
                                        <p:tav tm="0">
                                          <p:val>
                                            <p:strVal val="1+#ppt_w/2"/>
                                          </p:val>
                                        </p:tav>
                                        <p:tav tm="100000">
                                          <p:val>
                                            <p:strVal val="#ppt_x"/>
                                          </p:val>
                                        </p:tav>
                                      </p:tavLst>
                                    </p:anim>
                                    <p:anim calcmode="lin" valueType="num">
                                      <p:cBhvr additive="base">
                                        <p:cTn id="83" dur="500" fill="hold"/>
                                        <p:tgtEl>
                                          <p:spTgt spid="14"/>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2"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500" fill="hold"/>
                                        <p:tgtEl>
                                          <p:spTgt spid="19"/>
                                        </p:tgtEl>
                                        <p:attrNameLst>
                                          <p:attrName>ppt_x</p:attrName>
                                        </p:attrNameLst>
                                      </p:cBhvr>
                                      <p:tavLst>
                                        <p:tav tm="0">
                                          <p:val>
                                            <p:strVal val="1+#ppt_w/2"/>
                                          </p:val>
                                        </p:tav>
                                        <p:tav tm="100000">
                                          <p:val>
                                            <p:strVal val="#ppt_x"/>
                                          </p:val>
                                        </p:tav>
                                      </p:tavLst>
                                    </p:anim>
                                    <p:anim calcmode="lin" valueType="num">
                                      <p:cBhvr additive="base">
                                        <p:cTn id="88" dur="500" fill="hold"/>
                                        <p:tgtEl>
                                          <p:spTgt spid="19"/>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2" fill="hold"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fill="hold"/>
                                        <p:tgtEl>
                                          <p:spTgt spid="29"/>
                                        </p:tgtEl>
                                        <p:attrNameLst>
                                          <p:attrName>ppt_x</p:attrName>
                                        </p:attrNameLst>
                                      </p:cBhvr>
                                      <p:tavLst>
                                        <p:tav tm="0">
                                          <p:val>
                                            <p:strVal val="1+#ppt_w/2"/>
                                          </p:val>
                                        </p:tav>
                                        <p:tav tm="100000">
                                          <p:val>
                                            <p:strVal val="#ppt_x"/>
                                          </p:val>
                                        </p:tav>
                                      </p:tavLst>
                                    </p:anim>
                                    <p:anim calcmode="lin" valueType="num">
                                      <p:cBhvr additive="base">
                                        <p:cTn id="9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P spid="13" grpId="0" animBg="1"/>
      <p:bldP spid="14" grpId="0"/>
      <p:bldP spid="15" grpId="0"/>
      <p:bldP spid="16" grpId="0"/>
      <p:bldP spid="17" grpId="0" animBg="1"/>
      <p:bldP spid="18" grpId="0" animBg="1"/>
      <p:bldP spid="19" grpId="0" animBg="1"/>
      <p:bldP spid="23" grpId="0" animBg="1"/>
      <p:bldP spid="32" grpId="0" animBg="1"/>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1" name="Freeform 14"/>
          <p:cNvSpPr>
            <a:spLocks/>
          </p:cNvSpPr>
          <p:nvPr/>
        </p:nvSpPr>
        <p:spPr bwMode="auto">
          <a:xfrm rot="13500000">
            <a:off x="2742255" y="2172664"/>
            <a:ext cx="919914" cy="1531358"/>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32" name="Freeform 6"/>
          <p:cNvSpPr>
            <a:spLocks/>
          </p:cNvSpPr>
          <p:nvPr/>
        </p:nvSpPr>
        <p:spPr bwMode="auto">
          <a:xfrm>
            <a:off x="-22870" y="2000289"/>
            <a:ext cx="9395139" cy="2462571"/>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33" name="Freeform 13"/>
          <p:cNvSpPr>
            <a:spLocks/>
          </p:cNvSpPr>
          <p:nvPr/>
        </p:nvSpPr>
        <p:spPr bwMode="auto">
          <a:xfrm>
            <a:off x="5547486" y="3084248"/>
            <a:ext cx="1361105" cy="346388"/>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nvGrpSpPr>
          <p:cNvPr id="34" name="Group 19"/>
          <p:cNvGrpSpPr/>
          <p:nvPr/>
        </p:nvGrpSpPr>
        <p:grpSpPr>
          <a:xfrm>
            <a:off x="559226" y="2909854"/>
            <a:ext cx="1517831" cy="958441"/>
            <a:chOff x="552376" y="2667382"/>
            <a:chExt cx="1499240" cy="958587"/>
          </a:xfrm>
        </p:grpSpPr>
        <p:sp>
          <p:nvSpPr>
            <p:cNvPr id="35" name="Rectangle 26"/>
            <p:cNvSpPr>
              <a:spLocks/>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873" dirty="0">
                  <a:solidFill>
                    <a:srgbClr val="000000"/>
                  </a:solidFill>
                  <a:latin typeface="微软雅黑"/>
                  <a:ea typeface="微软雅黑"/>
                  <a:cs typeface="Lato Light" charset="0"/>
                  <a:sym typeface="Lato Light" charset="0"/>
                </a:rPr>
                <a:t>200</a:t>
              </a:r>
              <a:r>
                <a:rPr lang="zh-CN" altLang="en-US" sz="873" dirty="0">
                  <a:solidFill>
                    <a:srgbClr val="000000"/>
                  </a:solidFill>
                  <a:latin typeface="微软雅黑"/>
                  <a:ea typeface="微软雅黑"/>
                  <a:cs typeface="Lato Light" charset="0"/>
                  <a:sym typeface="Lato Light" charset="0"/>
                </a:rPr>
                <a:t>字之内。</a:t>
              </a:r>
              <a:endParaRPr lang="en-US" sz="873" dirty="0">
                <a:solidFill>
                  <a:srgbClr val="000000"/>
                </a:solidFill>
                <a:latin typeface="微软雅黑"/>
                <a:ea typeface="微软雅黑"/>
                <a:cs typeface="Lato Light" charset="0"/>
                <a:sym typeface="Lato Light" charset="0"/>
              </a:endParaRPr>
            </a:p>
          </p:txBody>
        </p:sp>
        <p:sp>
          <p:nvSpPr>
            <p:cNvPr id="36"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chemeClr val="bg1"/>
                  </a:solidFill>
                  <a:latin typeface="微软雅黑"/>
                  <a:ea typeface="微软雅黑"/>
                  <a:cs typeface="Bebas Neue" charset="0"/>
                  <a:sym typeface="Bebas Neue" charset="0"/>
                </a:rPr>
                <a:t>添加标题</a:t>
              </a:r>
              <a:endParaRPr lang="en-US" altLang="zh-CN" sz="1746" dirty="0">
                <a:solidFill>
                  <a:schemeClr val="bg1"/>
                </a:solidFill>
                <a:latin typeface="微软雅黑"/>
                <a:ea typeface="微软雅黑"/>
                <a:cs typeface="Bebas Neue" charset="0"/>
                <a:sym typeface="Bebas Neue" charset="0"/>
              </a:endParaRPr>
            </a:p>
          </p:txBody>
        </p:sp>
      </p:grpSp>
      <p:sp>
        <p:nvSpPr>
          <p:cNvPr id="37" name="Freeform 13"/>
          <p:cNvSpPr>
            <a:spLocks/>
          </p:cNvSpPr>
          <p:nvPr/>
        </p:nvSpPr>
        <p:spPr bwMode="auto">
          <a:xfrm rot="5910658">
            <a:off x="6141224" y="2006253"/>
            <a:ext cx="1030748" cy="348067"/>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nvGrpSpPr>
          <p:cNvPr id="38" name="Group 129"/>
          <p:cNvGrpSpPr/>
          <p:nvPr/>
        </p:nvGrpSpPr>
        <p:grpSpPr>
          <a:xfrm>
            <a:off x="2114720" y="2151508"/>
            <a:ext cx="1379845" cy="852220"/>
            <a:chOff x="696724" y="2667382"/>
            <a:chExt cx="1362945" cy="852351"/>
          </a:xfrm>
        </p:grpSpPr>
        <p:sp>
          <p:nvSpPr>
            <p:cNvPr id="39"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73" dirty="0">
                <a:solidFill>
                  <a:srgbClr val="000000"/>
                </a:solidFill>
                <a:latin typeface="微软雅黑"/>
                <a:ea typeface="微软雅黑"/>
                <a:cs typeface="Lato Light" charset="0"/>
                <a:sym typeface="Lato Light" charset="0"/>
              </a:endParaRPr>
            </a:p>
          </p:txBody>
        </p:sp>
        <p:sp>
          <p:nvSpPr>
            <p:cNvPr id="40"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latin typeface="微软雅黑"/>
                  <a:ea typeface="微软雅黑"/>
                  <a:cs typeface="Bebas Neue" charset="0"/>
                  <a:sym typeface="Bebas Neue" charset="0"/>
                </a:rPr>
                <a:t>添加标题</a:t>
              </a:r>
              <a:endParaRPr lang="en-US" altLang="zh-CN" sz="1746" dirty="0">
                <a:latin typeface="微软雅黑"/>
                <a:ea typeface="微软雅黑"/>
                <a:cs typeface="Bebas Neue" charset="0"/>
                <a:sym typeface="Bebas Neue" charset="0"/>
              </a:endParaRPr>
            </a:p>
          </p:txBody>
        </p:sp>
      </p:grpSp>
      <p:grpSp>
        <p:nvGrpSpPr>
          <p:cNvPr id="41" name="Group 132"/>
          <p:cNvGrpSpPr/>
          <p:nvPr/>
        </p:nvGrpSpPr>
        <p:grpSpPr>
          <a:xfrm>
            <a:off x="4918723" y="1512873"/>
            <a:ext cx="1379845" cy="867219"/>
            <a:chOff x="696724" y="2667383"/>
            <a:chExt cx="1362945" cy="867352"/>
          </a:xfrm>
        </p:grpSpPr>
        <p:sp>
          <p:nvSpPr>
            <p:cNvPr id="42"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73" dirty="0">
                <a:solidFill>
                  <a:srgbClr val="000000"/>
                </a:solidFill>
                <a:latin typeface="微软雅黑"/>
                <a:ea typeface="微软雅黑"/>
                <a:cs typeface="Lato Light" charset="0"/>
                <a:sym typeface="Lato Light" charset="0"/>
              </a:endParaRPr>
            </a:p>
          </p:txBody>
        </p:sp>
        <p:sp>
          <p:nvSpPr>
            <p:cNvPr id="43" name="Rectangle 27"/>
            <p:cNvSpPr>
              <a:spLocks/>
            </p:cNvSpPr>
            <p:nvPr/>
          </p:nvSpPr>
          <p:spPr bwMode="auto">
            <a:xfrm>
              <a:off x="696724" y="2667383"/>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chemeClr val="tx2"/>
                  </a:solidFill>
                  <a:latin typeface="微软雅黑"/>
                  <a:ea typeface="微软雅黑"/>
                  <a:cs typeface="Bebas Neue" charset="0"/>
                  <a:sym typeface="Bebas Neue" charset="0"/>
                </a:rPr>
                <a:t>添加标题</a:t>
              </a:r>
              <a:endParaRPr lang="en-US" altLang="zh-CN" sz="1746" dirty="0">
                <a:solidFill>
                  <a:schemeClr val="tx2"/>
                </a:solidFill>
                <a:latin typeface="微软雅黑"/>
                <a:ea typeface="微软雅黑"/>
                <a:cs typeface="Bebas Neue" charset="0"/>
                <a:sym typeface="Bebas Neue" charset="0"/>
              </a:endParaRPr>
            </a:p>
          </p:txBody>
        </p:sp>
      </p:grpSp>
      <p:grpSp>
        <p:nvGrpSpPr>
          <p:cNvPr id="44" name="Group 135"/>
          <p:cNvGrpSpPr/>
          <p:nvPr/>
        </p:nvGrpSpPr>
        <p:grpSpPr>
          <a:xfrm>
            <a:off x="4412533" y="4292644"/>
            <a:ext cx="1517831" cy="830458"/>
            <a:chOff x="552376" y="2667382"/>
            <a:chExt cx="1499240" cy="830586"/>
          </a:xfrm>
        </p:grpSpPr>
        <p:sp>
          <p:nvSpPr>
            <p:cNvPr id="45"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rgbClr val="000000"/>
                </a:solidFill>
                <a:latin typeface="微软雅黑"/>
                <a:ea typeface="微软雅黑"/>
                <a:cs typeface="Lato Light" charset="0"/>
                <a:sym typeface="Lato Light" charset="0"/>
              </a:endParaRPr>
            </a:p>
          </p:txBody>
        </p:sp>
        <p:sp>
          <p:nvSpPr>
            <p:cNvPr id="46"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chemeClr val="bg2"/>
                  </a:solidFill>
                  <a:latin typeface="微软雅黑"/>
                  <a:ea typeface="微软雅黑"/>
                  <a:cs typeface="Bebas Neue" charset="0"/>
                  <a:sym typeface="Bebas Neue" charset="0"/>
                </a:rPr>
                <a:t>添加标题</a:t>
              </a:r>
              <a:endParaRPr lang="en-US" altLang="zh-CN" sz="1746" dirty="0">
                <a:solidFill>
                  <a:schemeClr val="bg2"/>
                </a:solidFill>
                <a:latin typeface="微软雅黑"/>
                <a:ea typeface="微软雅黑"/>
                <a:cs typeface="Bebas Neue" charset="0"/>
                <a:sym typeface="Bebas Neue" charset="0"/>
              </a:endParaRPr>
            </a:p>
          </p:txBody>
        </p:sp>
      </p:grpSp>
      <p:grpSp>
        <p:nvGrpSpPr>
          <p:cNvPr id="47" name="Group 138"/>
          <p:cNvGrpSpPr/>
          <p:nvPr/>
        </p:nvGrpSpPr>
        <p:grpSpPr>
          <a:xfrm>
            <a:off x="6216072" y="3834035"/>
            <a:ext cx="1517831" cy="831898"/>
            <a:chOff x="552376" y="2667382"/>
            <a:chExt cx="1499240" cy="832026"/>
          </a:xfrm>
        </p:grpSpPr>
        <p:sp>
          <p:nvSpPr>
            <p:cNvPr id="48"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rgbClr val="000000"/>
                </a:solidFill>
                <a:latin typeface="微软雅黑"/>
                <a:ea typeface="微软雅黑"/>
                <a:cs typeface="Lato Light" charset="0"/>
                <a:sym typeface="Lato Light" charset="0"/>
              </a:endParaRPr>
            </a:p>
          </p:txBody>
        </p:sp>
        <p:sp>
          <p:nvSpPr>
            <p:cNvPr id="4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chemeClr val="bg1"/>
                  </a:solidFill>
                  <a:latin typeface="微软雅黑"/>
                  <a:ea typeface="微软雅黑"/>
                  <a:cs typeface="Bebas Neue" charset="0"/>
                  <a:sym typeface="Bebas Neue" charset="0"/>
                </a:rPr>
                <a:t>添加标题</a:t>
              </a:r>
              <a:endParaRPr lang="en-US" altLang="zh-CN" sz="1746" dirty="0">
                <a:solidFill>
                  <a:schemeClr val="bg1"/>
                </a:solidFill>
                <a:latin typeface="微软雅黑"/>
                <a:ea typeface="微软雅黑"/>
                <a:cs typeface="Bebas Neue" charset="0"/>
                <a:sym typeface="Bebas Neue" charset="0"/>
              </a:endParaRPr>
            </a:p>
          </p:txBody>
        </p:sp>
      </p:grpSp>
      <p:grpSp>
        <p:nvGrpSpPr>
          <p:cNvPr id="50" name="Group 141"/>
          <p:cNvGrpSpPr/>
          <p:nvPr/>
        </p:nvGrpSpPr>
        <p:grpSpPr>
          <a:xfrm>
            <a:off x="7349516" y="2456223"/>
            <a:ext cx="1517831" cy="838204"/>
            <a:chOff x="552376" y="2667382"/>
            <a:chExt cx="1499240" cy="838333"/>
          </a:xfrm>
        </p:grpSpPr>
        <p:sp>
          <p:nvSpPr>
            <p:cNvPr id="51"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rgbClr val="000000"/>
                </a:solidFill>
                <a:latin typeface="微软雅黑"/>
                <a:ea typeface="微软雅黑"/>
                <a:cs typeface="Lato Light" charset="0"/>
                <a:sym typeface="Lato Light" charset="0"/>
              </a:endParaRPr>
            </a:p>
          </p:txBody>
        </p:sp>
        <p:sp>
          <p:nvSpPr>
            <p:cNvPr id="52"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latin typeface="微软雅黑"/>
                  <a:ea typeface="微软雅黑"/>
                  <a:cs typeface="Bebas Neue" charset="0"/>
                  <a:sym typeface="Bebas Neue" charset="0"/>
                </a:rPr>
                <a:t>添加标题</a:t>
              </a:r>
              <a:endParaRPr lang="en-US" altLang="zh-CN" sz="1746" dirty="0">
                <a:latin typeface="微软雅黑"/>
                <a:ea typeface="微软雅黑"/>
                <a:cs typeface="Bebas Neue" charset="0"/>
                <a:sym typeface="Bebas Neue" charset="0"/>
              </a:endParaRPr>
            </a:p>
          </p:txBody>
        </p:sp>
      </p:grpSp>
      <p:grpSp>
        <p:nvGrpSpPr>
          <p:cNvPr id="53" name="Group 15"/>
          <p:cNvGrpSpPr/>
          <p:nvPr/>
        </p:nvGrpSpPr>
        <p:grpSpPr>
          <a:xfrm>
            <a:off x="6672044" y="3181878"/>
            <a:ext cx="473092" cy="467227"/>
            <a:chOff x="6590322" y="2740893"/>
            <a:chExt cx="467298" cy="467298"/>
          </a:xfrm>
        </p:grpSpPr>
        <p:sp>
          <p:nvSpPr>
            <p:cNvPr id="54"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bg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55"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56" name="Group 1"/>
          <p:cNvGrpSpPr/>
          <p:nvPr/>
        </p:nvGrpSpPr>
        <p:grpSpPr>
          <a:xfrm>
            <a:off x="1079303" y="2259794"/>
            <a:ext cx="470773" cy="467227"/>
            <a:chOff x="1066082" y="1818668"/>
            <a:chExt cx="465007" cy="467298"/>
          </a:xfrm>
        </p:grpSpPr>
        <p:sp>
          <p:nvSpPr>
            <p:cNvPr id="57"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bg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58"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59" name="Group 2"/>
          <p:cNvGrpSpPr/>
          <p:nvPr/>
        </p:nvGrpSpPr>
        <p:grpSpPr>
          <a:xfrm>
            <a:off x="3680984" y="2266256"/>
            <a:ext cx="470773" cy="464935"/>
            <a:chOff x="3635896" y="1825130"/>
            <a:chExt cx="465007" cy="465007"/>
          </a:xfrm>
        </p:grpSpPr>
        <p:sp>
          <p:nvSpPr>
            <p:cNvPr id="60"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tx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61"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62" name="Group 17"/>
          <p:cNvGrpSpPr/>
          <p:nvPr/>
        </p:nvGrpSpPr>
        <p:grpSpPr>
          <a:xfrm>
            <a:off x="6444316" y="1428830"/>
            <a:ext cx="473092" cy="464935"/>
            <a:chOff x="6365383" y="987574"/>
            <a:chExt cx="467298" cy="465007"/>
          </a:xfrm>
        </p:grpSpPr>
        <p:sp>
          <p:nvSpPr>
            <p:cNvPr id="63"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tx2"/>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64"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65" name="Group 3"/>
          <p:cNvGrpSpPr/>
          <p:nvPr/>
        </p:nvGrpSpPr>
        <p:grpSpPr>
          <a:xfrm>
            <a:off x="4830076" y="3531854"/>
            <a:ext cx="470773" cy="469518"/>
            <a:chOff x="4770914" y="3090921"/>
            <a:chExt cx="465007" cy="469589"/>
          </a:xfrm>
        </p:grpSpPr>
        <p:sp>
          <p:nvSpPr>
            <p:cNvPr id="66"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bg2"/>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67"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68" name="Group 18"/>
          <p:cNvGrpSpPr/>
          <p:nvPr/>
        </p:nvGrpSpPr>
        <p:grpSpPr>
          <a:xfrm>
            <a:off x="7948130" y="1779732"/>
            <a:ext cx="473092" cy="467227"/>
            <a:chOff x="7850778" y="1338532"/>
            <a:chExt cx="467298" cy="467298"/>
          </a:xfrm>
        </p:grpSpPr>
        <p:sp>
          <p:nvSpPr>
            <p:cNvPr id="69"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tx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70"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spTree>
    <p:extLst>
      <p:ext uri="{BB962C8B-B14F-4D97-AF65-F5344CB8AC3E}">
        <p14:creationId xmlns:p14="http://schemas.microsoft.com/office/powerpoint/2010/main" val="237149842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500" fill="hold"/>
                                        <p:tgtEl>
                                          <p:spTgt spid="56"/>
                                        </p:tgtEl>
                                        <p:attrNameLst>
                                          <p:attrName>ppt_w</p:attrName>
                                        </p:attrNameLst>
                                      </p:cBhvr>
                                      <p:tavLst>
                                        <p:tav tm="0">
                                          <p:val>
                                            <p:fltVal val="0"/>
                                          </p:val>
                                        </p:tav>
                                        <p:tav tm="100000">
                                          <p:val>
                                            <p:strVal val="#ppt_w"/>
                                          </p:val>
                                        </p:tav>
                                      </p:tavLst>
                                    </p:anim>
                                    <p:anim calcmode="lin" valueType="num">
                                      <p:cBhvr>
                                        <p:cTn id="12" dur="500" fill="hold"/>
                                        <p:tgtEl>
                                          <p:spTgt spid="56"/>
                                        </p:tgtEl>
                                        <p:attrNameLst>
                                          <p:attrName>ppt_h</p:attrName>
                                        </p:attrNameLst>
                                      </p:cBhvr>
                                      <p:tavLst>
                                        <p:tav tm="0">
                                          <p:val>
                                            <p:fltVal val="0"/>
                                          </p:val>
                                        </p:tav>
                                        <p:tav tm="100000">
                                          <p:val>
                                            <p:strVal val="#ppt_h"/>
                                          </p:val>
                                        </p:tav>
                                      </p:tavLst>
                                    </p:anim>
                                    <p:animEffect transition="in" filter="fade">
                                      <p:cBhvr>
                                        <p:cTn id="13" dur="500"/>
                                        <p:tgtEl>
                                          <p:spTgt spid="5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p:cTn id="35" dur="500" fill="hold"/>
                                        <p:tgtEl>
                                          <p:spTgt spid="65"/>
                                        </p:tgtEl>
                                        <p:attrNameLst>
                                          <p:attrName>ppt_w</p:attrName>
                                        </p:attrNameLst>
                                      </p:cBhvr>
                                      <p:tavLst>
                                        <p:tav tm="0">
                                          <p:val>
                                            <p:fltVal val="0"/>
                                          </p:val>
                                        </p:tav>
                                        <p:tav tm="100000">
                                          <p:val>
                                            <p:strVal val="#ppt_w"/>
                                          </p:val>
                                        </p:tav>
                                      </p:tavLst>
                                    </p:anim>
                                    <p:anim calcmode="lin" valueType="num">
                                      <p:cBhvr>
                                        <p:cTn id="36" dur="500" fill="hold"/>
                                        <p:tgtEl>
                                          <p:spTgt spid="65"/>
                                        </p:tgtEl>
                                        <p:attrNameLst>
                                          <p:attrName>ppt_h</p:attrName>
                                        </p:attrNameLst>
                                      </p:cBhvr>
                                      <p:tavLst>
                                        <p:tav tm="0">
                                          <p:val>
                                            <p:fltVal val="0"/>
                                          </p:val>
                                        </p:tav>
                                        <p:tav tm="100000">
                                          <p:val>
                                            <p:strVal val="#ppt_h"/>
                                          </p:val>
                                        </p:tav>
                                      </p:tavLst>
                                    </p:anim>
                                    <p:animEffect transition="in" filter="fade">
                                      <p:cBhvr>
                                        <p:cTn id="37" dur="500"/>
                                        <p:tgtEl>
                                          <p:spTgt spid="65"/>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00"/>
                                        <p:tgtEl>
                                          <p:spTgt spid="44"/>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Effect transition="in" filter="fade">
                                      <p:cBhvr>
                                        <p:cTn id="51" dur="500"/>
                                        <p:tgtEl>
                                          <p:spTgt spid="53"/>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down)">
                                      <p:cBhvr>
                                        <p:cTn id="59" dur="500"/>
                                        <p:tgtEl>
                                          <p:spTgt spid="3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p:cTn id="63" dur="500" fill="hold"/>
                                        <p:tgtEl>
                                          <p:spTgt spid="62"/>
                                        </p:tgtEl>
                                        <p:attrNameLst>
                                          <p:attrName>ppt_w</p:attrName>
                                        </p:attrNameLst>
                                      </p:cBhvr>
                                      <p:tavLst>
                                        <p:tav tm="0">
                                          <p:val>
                                            <p:fltVal val="0"/>
                                          </p:val>
                                        </p:tav>
                                        <p:tav tm="100000">
                                          <p:val>
                                            <p:strVal val="#ppt_w"/>
                                          </p:val>
                                        </p:tav>
                                      </p:tavLst>
                                    </p:anim>
                                    <p:anim calcmode="lin" valueType="num">
                                      <p:cBhvr>
                                        <p:cTn id="64" dur="500" fill="hold"/>
                                        <p:tgtEl>
                                          <p:spTgt spid="62"/>
                                        </p:tgtEl>
                                        <p:attrNameLst>
                                          <p:attrName>ppt_h</p:attrName>
                                        </p:attrNameLst>
                                      </p:cBhvr>
                                      <p:tavLst>
                                        <p:tav tm="0">
                                          <p:val>
                                            <p:fltVal val="0"/>
                                          </p:val>
                                        </p:tav>
                                        <p:tav tm="100000">
                                          <p:val>
                                            <p:strVal val="#ppt_h"/>
                                          </p:val>
                                        </p:tav>
                                      </p:tavLst>
                                    </p:anim>
                                    <p:animEffect transition="in" filter="fade">
                                      <p:cBhvr>
                                        <p:cTn id="65" dur="500"/>
                                        <p:tgtEl>
                                          <p:spTgt spid="62"/>
                                        </p:tgtEl>
                                      </p:cBhvr>
                                    </p:animEffect>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up)">
                                      <p:cBhvr>
                                        <p:cTn id="69" dur="500"/>
                                        <p:tgtEl>
                                          <p:spTgt spid="41"/>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fill="hold"/>
                                        <p:tgtEl>
                                          <p:spTgt spid="68"/>
                                        </p:tgtEl>
                                        <p:attrNameLst>
                                          <p:attrName>ppt_w</p:attrName>
                                        </p:attrNameLst>
                                      </p:cBhvr>
                                      <p:tavLst>
                                        <p:tav tm="0">
                                          <p:val>
                                            <p:fltVal val="0"/>
                                          </p:val>
                                        </p:tav>
                                        <p:tav tm="100000">
                                          <p:val>
                                            <p:strVal val="#ppt_w"/>
                                          </p:val>
                                        </p:tav>
                                      </p:tavLst>
                                    </p:anim>
                                    <p:anim calcmode="lin" valueType="num">
                                      <p:cBhvr>
                                        <p:cTn id="74" dur="500" fill="hold"/>
                                        <p:tgtEl>
                                          <p:spTgt spid="68"/>
                                        </p:tgtEl>
                                        <p:attrNameLst>
                                          <p:attrName>ppt_h</p:attrName>
                                        </p:attrNameLst>
                                      </p:cBhvr>
                                      <p:tavLst>
                                        <p:tav tm="0">
                                          <p:val>
                                            <p:fltVal val="0"/>
                                          </p:val>
                                        </p:tav>
                                        <p:tav tm="100000">
                                          <p:val>
                                            <p:strVal val="#ppt_h"/>
                                          </p:val>
                                        </p:tav>
                                      </p:tavLst>
                                    </p:anim>
                                    <p:animEffect transition="in" filter="fade">
                                      <p:cBhvr>
                                        <p:cTn id="75" dur="500"/>
                                        <p:tgtEl>
                                          <p:spTgt spid="68"/>
                                        </p:tgtEl>
                                      </p:cBhvr>
                                    </p:animEffect>
                                  </p:childTnLst>
                                </p:cTn>
                              </p:par>
                            </p:childTnLst>
                          </p:cTn>
                        </p:par>
                        <p:par>
                          <p:cTn id="76" fill="hold">
                            <p:stCondLst>
                              <p:cond delay="7500"/>
                            </p:stCondLst>
                            <p:childTnLst>
                              <p:par>
                                <p:cTn id="77" presetID="22" presetClass="entr" presetSubtype="1"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up)">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47635" r="23201" b="71000"/>
          <a:stretch/>
        </p:blipFill>
        <p:spPr>
          <a:xfrm>
            <a:off x="3707904" y="864096"/>
            <a:ext cx="2664296" cy="149163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576" y="1531764"/>
            <a:ext cx="3840465" cy="384046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2065" y="2775069"/>
            <a:ext cx="1936383" cy="1936383"/>
          </a:xfrm>
          <a:prstGeom prst="rect">
            <a:avLst/>
          </a:prstGeom>
        </p:spPr>
      </p:pic>
      <p:sp>
        <p:nvSpPr>
          <p:cNvPr id="5" name="文本框 4"/>
          <p:cNvSpPr txBox="1"/>
          <p:nvPr/>
        </p:nvSpPr>
        <p:spPr>
          <a:xfrm>
            <a:off x="2815056" y="2057566"/>
            <a:ext cx="364715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04content</a:t>
            </a:r>
            <a:endParaRPr lang="zh-CN" altLang="en-US" sz="6000" dirty="0">
              <a:solidFill>
                <a:srgbClr val="829662"/>
              </a:solidFill>
              <a:latin typeface="Ohka" panose="02000609000000000000" pitchFamily="49" charset="-128"/>
              <a:ea typeface="Ohka" panose="02000609000000000000" pitchFamily="49" charset="-128"/>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5812" y="3264669"/>
            <a:ext cx="2451507" cy="2451507"/>
          </a:xfrm>
          <a:prstGeom prst="rect">
            <a:avLst/>
          </a:prstGeom>
        </p:spPr>
      </p:pic>
    </p:spTree>
    <p:extLst>
      <p:ext uri="{BB962C8B-B14F-4D97-AF65-F5344CB8AC3E}">
        <p14:creationId xmlns:p14="http://schemas.microsoft.com/office/powerpoint/2010/main" val="82900372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 name="组合 7"/>
          <p:cNvGrpSpPr>
            <a:grpSpLocks noChangeAspect="1"/>
          </p:cNvGrpSpPr>
          <p:nvPr/>
        </p:nvGrpSpPr>
        <p:grpSpPr>
          <a:xfrm>
            <a:off x="1135050" y="1238853"/>
            <a:ext cx="3241903" cy="3904647"/>
            <a:chOff x="1141364" y="649312"/>
            <a:chExt cx="4276566" cy="5150844"/>
          </a:xfrm>
        </p:grpSpPr>
        <p:sp>
          <p:nvSpPr>
            <p:cNvPr id="9" name="任意多边形 8"/>
            <p:cNvSpPr/>
            <p:nvPr/>
          </p:nvSpPr>
          <p:spPr>
            <a:xfrm>
              <a:off x="1491356" y="1307806"/>
              <a:ext cx="3638574" cy="4492350"/>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1743740 w 3742661"/>
                <a:gd name="connsiteY26"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4 h 4522814"/>
                <a:gd name="connsiteX1" fmla="*/ 1796903 w 3694535"/>
                <a:gd name="connsiteY1" fmla="*/ 3815654 h 4522814"/>
                <a:gd name="connsiteX2" fmla="*/ 1307805 w 3694535"/>
                <a:gd name="connsiteY2" fmla="*/ 3411617 h 4522814"/>
                <a:gd name="connsiteX3" fmla="*/ 31898 w 3694535"/>
                <a:gd name="connsiteY3" fmla="*/ 2975682 h 4522814"/>
                <a:gd name="connsiteX4" fmla="*/ 1127052 w 3694535"/>
                <a:gd name="connsiteY4" fmla="*/ 3273394 h 4522814"/>
                <a:gd name="connsiteX5" fmla="*/ 393405 w 3694535"/>
                <a:gd name="connsiteY5" fmla="*/ 2486585 h 4522814"/>
                <a:gd name="connsiteX6" fmla="*/ 1775638 w 3694535"/>
                <a:gd name="connsiteY6" fmla="*/ 3549840 h 4522814"/>
                <a:gd name="connsiteX7" fmla="*/ 1679945 w 3694535"/>
                <a:gd name="connsiteY7" fmla="*/ 2422789 h 4522814"/>
                <a:gd name="connsiteX8" fmla="*/ 0 w 3694535"/>
                <a:gd name="connsiteY8" fmla="*/ 785375 h 4522814"/>
                <a:gd name="connsiteX9" fmla="*/ 988828 w 3694535"/>
                <a:gd name="connsiteY9" fmla="*/ 1954957 h 4522814"/>
                <a:gd name="connsiteX10" fmla="*/ 1137684 w 3694535"/>
                <a:gd name="connsiteY10" fmla="*/ 891701 h 4522814"/>
                <a:gd name="connsiteX11" fmla="*/ 1222745 w 3694535"/>
                <a:gd name="connsiteY11" fmla="*/ 2093180 h 4522814"/>
                <a:gd name="connsiteX12" fmla="*/ 1690577 w 3694535"/>
                <a:gd name="connsiteY12" fmla="*/ 2220771 h 4522814"/>
                <a:gd name="connsiteX13" fmla="*/ 1956391 w 3694535"/>
                <a:gd name="connsiteY13" fmla="*/ 30464 h 4522814"/>
                <a:gd name="connsiteX14" fmla="*/ 2027834 w 3694535"/>
                <a:gd name="connsiteY14" fmla="*/ 1016680 h 4522814"/>
                <a:gd name="connsiteX15" fmla="*/ 1881963 w 3694535"/>
                <a:gd name="connsiteY15" fmla="*/ 2090849 h 4522814"/>
                <a:gd name="connsiteX16" fmla="*/ 2057494 w 3694535"/>
                <a:gd name="connsiteY16" fmla="*/ 3076785 h 4522814"/>
                <a:gd name="connsiteX17" fmla="*/ 2647507 w 3694535"/>
                <a:gd name="connsiteY17" fmla="*/ 2550380 h 4522814"/>
                <a:gd name="connsiteX18" fmla="*/ 2913694 w 3694535"/>
                <a:gd name="connsiteY18" fmla="*/ 1322226 h 4522814"/>
                <a:gd name="connsiteX19" fmla="*/ 2806809 w 3694535"/>
                <a:gd name="connsiteY19" fmla="*/ 2413555 h 4522814"/>
                <a:gd name="connsiteX20" fmla="*/ 3694535 w 3694535"/>
                <a:gd name="connsiteY20" fmla="*/ 1154716 h 4522814"/>
                <a:gd name="connsiteX21" fmla="*/ 2222205 w 3694535"/>
                <a:gd name="connsiteY21" fmla="*/ 3400985 h 4522814"/>
                <a:gd name="connsiteX22" fmla="*/ 2169042 w 3694535"/>
                <a:gd name="connsiteY22" fmla="*/ 3847552 h 4522814"/>
                <a:gd name="connsiteX23" fmla="*/ 3317358 w 3694535"/>
                <a:gd name="connsiteY23" fmla="*/ 3124538 h 4522814"/>
                <a:gd name="connsiteX24" fmla="*/ 2194317 w 3694535"/>
                <a:gd name="connsiteY24" fmla="*/ 4061415 h 4522814"/>
                <a:gd name="connsiteX25" fmla="*/ 2232838 w 3694535"/>
                <a:gd name="connsiteY25" fmla="*/ 4506771 h 4522814"/>
                <a:gd name="connsiteX26" fmla="*/ 2218194 w 3694535"/>
                <a:gd name="connsiteY26" fmla="*/ 4521879 h 4522814"/>
                <a:gd name="connsiteX27" fmla="*/ 1743740 w 3694535"/>
                <a:gd name="connsiteY27" fmla="*/ 4522814 h 4522814"/>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19873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21509 w 3638574"/>
                <a:gd name="connsiteY22" fmla="*/ 3808660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2">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10" name="椭圆 9"/>
            <p:cNvSpPr>
              <a:spLocks noChangeAspect="1"/>
            </p:cNvSpPr>
            <p:nvPr/>
          </p:nvSpPr>
          <p:spPr>
            <a:xfrm>
              <a:off x="3067346" y="649312"/>
              <a:ext cx="576000" cy="576000"/>
            </a:xfrm>
            <a:prstGeom prst="ellipse">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1" name="椭圆 10"/>
            <p:cNvSpPr>
              <a:spLocks noChangeAspect="1"/>
            </p:cNvSpPr>
            <p:nvPr/>
          </p:nvSpPr>
          <p:spPr>
            <a:xfrm>
              <a:off x="4841930" y="1772770"/>
              <a:ext cx="576000" cy="576000"/>
            </a:xfrm>
            <a:prstGeom prst="ellipse">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smtClean="0">
                  <a:solidFill>
                    <a:srgbClr val="FFFFFF"/>
                  </a:solidFill>
                  <a:latin typeface="微软雅黑" panose="020B0503020204020204" pitchFamily="34" charset="-122"/>
                  <a:ea typeface="微软雅黑" panose="020B0503020204020204" pitchFamily="34" charset="-122"/>
                </a:rPr>
                <a:t>标题</a:t>
              </a:r>
              <a:endParaRPr lang="zh-CN" altLang="en-US" sz="1013" dirty="0">
                <a:solidFill>
                  <a:srgbClr val="FFFFFF"/>
                </a:solidFill>
                <a:latin typeface="微软雅黑" panose="020B0503020204020204" pitchFamily="34" charset="-122"/>
                <a:ea typeface="微软雅黑" panose="020B0503020204020204" pitchFamily="34" charset="-122"/>
              </a:endParaRPr>
            </a:p>
          </p:txBody>
        </p:sp>
        <p:sp>
          <p:nvSpPr>
            <p:cNvPr id="12" name="椭圆 11"/>
            <p:cNvSpPr>
              <a:spLocks noChangeAspect="1"/>
            </p:cNvSpPr>
            <p:nvPr/>
          </p:nvSpPr>
          <p:spPr>
            <a:xfrm>
              <a:off x="1203356" y="1393823"/>
              <a:ext cx="576000" cy="57600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3" name="椭圆 12"/>
            <p:cNvSpPr>
              <a:spLocks noChangeAspect="1"/>
            </p:cNvSpPr>
            <p:nvPr/>
          </p:nvSpPr>
          <p:spPr>
            <a:xfrm>
              <a:off x="1141364" y="3598492"/>
              <a:ext cx="576000" cy="5760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4" name="椭圆 13"/>
            <p:cNvSpPr>
              <a:spLocks noChangeAspect="1"/>
            </p:cNvSpPr>
            <p:nvPr/>
          </p:nvSpPr>
          <p:spPr>
            <a:xfrm>
              <a:off x="4553930" y="3743424"/>
              <a:ext cx="576000" cy="57600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5" name="椭圆 14"/>
            <p:cNvSpPr>
              <a:spLocks noChangeAspect="1"/>
            </p:cNvSpPr>
            <p:nvPr/>
          </p:nvSpPr>
          <p:spPr>
            <a:xfrm>
              <a:off x="4008926" y="1985321"/>
              <a:ext cx="576000" cy="5760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6" name="椭圆 15"/>
            <p:cNvSpPr>
              <a:spLocks noChangeAspect="1"/>
            </p:cNvSpPr>
            <p:nvPr/>
          </p:nvSpPr>
          <p:spPr>
            <a:xfrm>
              <a:off x="2253739" y="1550864"/>
              <a:ext cx="576000" cy="576000"/>
            </a:xfrm>
            <a:prstGeom prst="ellipse">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a:solidFill>
                    <a:srgbClr val="FFFFFF"/>
                  </a:solidFill>
                  <a:latin typeface="微软雅黑" panose="020B0503020204020204" pitchFamily="34" charset="-122"/>
                  <a:ea typeface="微软雅黑" panose="020B0503020204020204" pitchFamily="34" charset="-122"/>
                </a:rPr>
                <a:t>标题</a:t>
              </a:r>
            </a:p>
          </p:txBody>
        </p:sp>
        <p:sp>
          <p:nvSpPr>
            <p:cNvPr id="17" name="椭圆 16"/>
            <p:cNvSpPr>
              <a:spLocks noChangeAspect="1"/>
            </p:cNvSpPr>
            <p:nvPr/>
          </p:nvSpPr>
          <p:spPr>
            <a:xfrm>
              <a:off x="3379361" y="2780910"/>
              <a:ext cx="288000" cy="28800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18" name="椭圆 17"/>
            <p:cNvSpPr>
              <a:spLocks noChangeAspect="1"/>
            </p:cNvSpPr>
            <p:nvPr/>
          </p:nvSpPr>
          <p:spPr>
            <a:xfrm>
              <a:off x="4512681" y="2699148"/>
              <a:ext cx="288000" cy="288000"/>
            </a:xfrm>
            <a:prstGeom prst="ellipse">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19" name="椭圆 18"/>
            <p:cNvSpPr>
              <a:spLocks noChangeAspect="1"/>
            </p:cNvSpPr>
            <p:nvPr/>
          </p:nvSpPr>
          <p:spPr>
            <a:xfrm>
              <a:off x="3012542" y="2126864"/>
              <a:ext cx="288000" cy="2880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20" name="椭圆 19"/>
            <p:cNvSpPr>
              <a:spLocks noChangeAspect="1"/>
            </p:cNvSpPr>
            <p:nvPr/>
          </p:nvSpPr>
          <p:spPr>
            <a:xfrm>
              <a:off x="1996735" y="2576819"/>
              <a:ext cx="288000" cy="288000"/>
            </a:xfrm>
            <a:prstGeom prst="ellipse">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21" name="椭圆 20"/>
            <p:cNvSpPr>
              <a:spLocks noChangeAspect="1"/>
            </p:cNvSpPr>
            <p:nvPr/>
          </p:nvSpPr>
          <p:spPr>
            <a:xfrm>
              <a:off x="1828224" y="3455424"/>
              <a:ext cx="288000" cy="28800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22" name="椭圆 21"/>
            <p:cNvSpPr>
              <a:spLocks noChangeAspect="1"/>
            </p:cNvSpPr>
            <p:nvPr/>
          </p:nvSpPr>
          <p:spPr>
            <a:xfrm>
              <a:off x="2588233" y="4077918"/>
              <a:ext cx="288000" cy="288000"/>
            </a:xfrm>
            <a:prstGeom prst="ellipse">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23" name="椭圆 22"/>
            <p:cNvSpPr>
              <a:spLocks noChangeAspect="1"/>
            </p:cNvSpPr>
            <p:nvPr/>
          </p:nvSpPr>
          <p:spPr>
            <a:xfrm>
              <a:off x="3516909" y="3743424"/>
              <a:ext cx="288000" cy="288000"/>
            </a:xfrm>
            <a:prstGeom prst="ellipse">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sp>
          <p:nvSpPr>
            <p:cNvPr id="24" name="椭圆 23"/>
            <p:cNvSpPr>
              <a:spLocks noChangeAspect="1"/>
            </p:cNvSpPr>
            <p:nvPr/>
          </p:nvSpPr>
          <p:spPr>
            <a:xfrm>
              <a:off x="3954758" y="4550164"/>
              <a:ext cx="288000" cy="2880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4799436" y="2183354"/>
            <a:ext cx="3209516" cy="632481"/>
          </a:xfrm>
          <a:prstGeom prst="rect">
            <a:avLst/>
          </a:prstGeom>
          <a:noFill/>
        </p:spPr>
        <p:txBody>
          <a:bodyPr wrap="square" rtlCol="0">
            <a:spAutoFit/>
          </a:bodyPr>
          <a:lstStyle/>
          <a:p>
            <a:pPr>
              <a:lnSpc>
                <a:spcPct val="130000"/>
              </a:lnSpc>
            </a:pPr>
            <a:r>
              <a:rPr lang="zh-CN" altLang="en-US" sz="900">
                <a:solidFill>
                  <a:schemeClr val="bg2">
                    <a:lumMod val="25000"/>
                  </a:schemeClr>
                </a:solidFill>
                <a:latin typeface="微软雅黑" panose="020B0503020204020204" pitchFamily="34" charset="-122"/>
                <a:ea typeface="微软雅黑" panose="020B0503020204020204" pitchFamily="34" charset="-122"/>
              </a:rPr>
              <a:t>点击添加正文、温馨提示正文行距在</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p>
        </p:txBody>
      </p:sp>
      <p:sp>
        <p:nvSpPr>
          <p:cNvPr id="26" name="矩形 25"/>
          <p:cNvSpPr/>
          <p:nvPr/>
        </p:nvSpPr>
        <p:spPr>
          <a:xfrm>
            <a:off x="4799435" y="1906355"/>
            <a:ext cx="1223412" cy="248209"/>
          </a:xfrm>
          <a:prstGeom prst="rect">
            <a:avLst/>
          </a:prstGeom>
        </p:spPr>
        <p:txBody>
          <a:bodyPr wrap="none">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点击此处添加标题</a:t>
            </a:r>
          </a:p>
        </p:txBody>
      </p:sp>
      <p:sp>
        <p:nvSpPr>
          <p:cNvPr id="27" name="文本框 26"/>
          <p:cNvSpPr txBox="1"/>
          <p:nvPr/>
        </p:nvSpPr>
        <p:spPr>
          <a:xfrm>
            <a:off x="4799436" y="3686072"/>
            <a:ext cx="3209516" cy="632481"/>
          </a:xfrm>
          <a:prstGeom prst="rect">
            <a:avLst/>
          </a:prstGeom>
          <a:noFill/>
        </p:spPr>
        <p:txBody>
          <a:bodyPr wrap="square" rtlCol="0">
            <a:spAutoFit/>
          </a:bodyPr>
          <a:lstStyle/>
          <a:p>
            <a:pPr>
              <a:lnSpc>
                <a:spcPct val="130000"/>
              </a:lnSpc>
            </a:pPr>
            <a:r>
              <a:rPr lang="zh-CN" altLang="en-US" sz="900" dirty="0">
                <a:solidFill>
                  <a:schemeClr val="bg2">
                    <a:lumMod val="25000"/>
                  </a:schemeClr>
                </a:solidFill>
                <a:latin typeface="微软雅黑" panose="020B0503020204020204" pitchFamily="34" charset="-122"/>
                <a:ea typeface="微软雅黑" panose="020B0503020204020204" pitchFamily="34" charset="-122"/>
              </a:rPr>
              <a:t>点击添加正文、温馨提示正文行距在</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p>
        </p:txBody>
      </p:sp>
      <p:sp>
        <p:nvSpPr>
          <p:cNvPr id="28" name="矩形 27"/>
          <p:cNvSpPr/>
          <p:nvPr/>
        </p:nvSpPr>
        <p:spPr>
          <a:xfrm>
            <a:off x="4799435" y="3409073"/>
            <a:ext cx="1223412" cy="248209"/>
          </a:xfrm>
          <a:prstGeom prst="rect">
            <a:avLst/>
          </a:prstGeom>
        </p:spPr>
        <p:txBody>
          <a:bodyPr wrap="none">
            <a:spAutoFit/>
          </a:bodyPr>
          <a:lstStyle/>
          <a:p>
            <a:r>
              <a:rPr lang="zh-CN" altLang="en-US" sz="1013">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1019374656"/>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611188" y="803187"/>
            <a:ext cx="7535050" cy="3952176"/>
            <a:chOff x="611188" y="803187"/>
            <a:chExt cx="7535050" cy="3952176"/>
          </a:xfrm>
        </p:grpSpPr>
        <p:sp>
          <p:nvSpPr>
            <p:cNvPr id="9"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rgbClr val="080808"/>
                </a:solidFill>
              </a:endParaRPr>
            </a:p>
          </p:txBody>
        </p:sp>
        <p:sp>
          <p:nvSpPr>
            <p:cNvPr id="10"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rgbClr val="080808"/>
                </a:solidFill>
              </a:endParaRPr>
            </a:p>
          </p:txBody>
        </p:sp>
        <p:sp>
          <p:nvSpPr>
            <p:cNvPr id="11"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2"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rgbClr val="080808"/>
                </a:solidFill>
              </a:endParaRPr>
            </a:p>
          </p:txBody>
        </p:sp>
        <p:sp>
          <p:nvSpPr>
            <p:cNvPr id="13"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rgbClr val="080808"/>
                </a:solidFill>
              </a:endParaRPr>
            </a:p>
          </p:txBody>
        </p:sp>
        <p:sp>
          <p:nvSpPr>
            <p:cNvPr id="14" name="TextBox 9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dirty="0">
                  <a:solidFill>
                    <a:schemeClr val="tx1"/>
                  </a:solidFill>
                </a:rPr>
                <a:t>添加标题</a:t>
              </a:r>
            </a:p>
          </p:txBody>
        </p:sp>
        <p:sp>
          <p:nvSpPr>
            <p:cNvPr id="15"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6" name="TextBox 9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17"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8" name="TextBox 10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9"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20" name="椭圆 19"/>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21" name="椭圆 20"/>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22" name="椭圆 21"/>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23"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24"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25"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6" name="TextBox 10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grpSp>
    </p:spTree>
    <p:extLst>
      <p:ext uri="{BB962C8B-B14F-4D97-AF65-F5344CB8AC3E}">
        <p14:creationId xmlns:p14="http://schemas.microsoft.com/office/powerpoint/2010/main" val="1074540427"/>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Line 2"/>
          <p:cNvSpPr>
            <a:spLocks noChangeShapeType="1"/>
          </p:cNvSpPr>
          <p:nvPr/>
        </p:nvSpPr>
        <p:spPr bwMode="auto">
          <a:xfrm flipH="1">
            <a:off x="6010276" y="2309813"/>
            <a:ext cx="1354931" cy="1016794"/>
          </a:xfrm>
          <a:prstGeom prst="line">
            <a:avLst/>
          </a:prstGeom>
          <a:noFill/>
          <a:ln w="12700" cmpd="sng">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9" name="Line 7"/>
          <p:cNvSpPr>
            <a:spLocks noChangeShapeType="1"/>
          </p:cNvSpPr>
          <p:nvPr/>
        </p:nvSpPr>
        <p:spPr bwMode="auto">
          <a:xfrm flipH="1">
            <a:off x="1762126" y="2369344"/>
            <a:ext cx="1356122" cy="1016794"/>
          </a:xfrm>
          <a:prstGeom prst="line">
            <a:avLst/>
          </a:prstGeom>
          <a:noFill/>
          <a:ln w="12700" cmpd="sng">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10" name="Line 8"/>
          <p:cNvSpPr>
            <a:spLocks noChangeShapeType="1"/>
          </p:cNvSpPr>
          <p:nvPr/>
        </p:nvSpPr>
        <p:spPr bwMode="auto">
          <a:xfrm>
            <a:off x="3850482" y="2466976"/>
            <a:ext cx="1288256" cy="1146572"/>
          </a:xfrm>
          <a:prstGeom prst="line">
            <a:avLst/>
          </a:prstGeom>
          <a:noFill/>
          <a:ln w="12700" cmpd="sng">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11" name="Text Box 9"/>
          <p:cNvSpPr txBox="1">
            <a:spLocks noChangeArrowheads="1"/>
          </p:cNvSpPr>
          <p:nvPr/>
        </p:nvSpPr>
        <p:spPr bwMode="auto">
          <a:xfrm>
            <a:off x="469106" y="2034779"/>
            <a:ext cx="16013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bg1"/>
                </a:solidFill>
                <a:ea typeface="微软雅黑" panose="020B0503020204020204" pitchFamily="34" charset="-122"/>
                <a:sym typeface="Calibri" panose="020F0502020204030204" pitchFamily="34" charset="0"/>
              </a:rPr>
              <a:t>标题</a:t>
            </a:r>
          </a:p>
        </p:txBody>
      </p:sp>
      <p:sp>
        <p:nvSpPr>
          <p:cNvPr id="12" name="Text Box 10"/>
          <p:cNvSpPr txBox="1">
            <a:spLocks noChangeArrowheads="1"/>
          </p:cNvSpPr>
          <p:nvPr/>
        </p:nvSpPr>
        <p:spPr bwMode="auto">
          <a:xfrm>
            <a:off x="469107" y="2307432"/>
            <a:ext cx="1841897"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p>
        </p:txBody>
      </p:sp>
      <p:sp>
        <p:nvSpPr>
          <p:cNvPr id="13" name="Text Box 11"/>
          <p:cNvSpPr txBox="1">
            <a:spLocks noChangeArrowheads="1"/>
          </p:cNvSpPr>
          <p:nvPr/>
        </p:nvSpPr>
        <p:spPr bwMode="auto">
          <a:xfrm>
            <a:off x="4732735" y="2089547"/>
            <a:ext cx="160139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bg2"/>
                </a:solidFill>
                <a:ea typeface="微软雅黑" panose="020B0503020204020204" pitchFamily="34" charset="-122"/>
                <a:sym typeface="Calibri" panose="020F0502020204030204" pitchFamily="34" charset="0"/>
              </a:rPr>
              <a:t>标题</a:t>
            </a:r>
          </a:p>
        </p:txBody>
      </p:sp>
      <p:sp>
        <p:nvSpPr>
          <p:cNvPr id="14" name="Text Box 12"/>
          <p:cNvSpPr txBox="1">
            <a:spLocks noChangeArrowheads="1"/>
          </p:cNvSpPr>
          <p:nvPr/>
        </p:nvSpPr>
        <p:spPr bwMode="auto">
          <a:xfrm>
            <a:off x="4658916" y="2329767"/>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p>
        </p:txBody>
      </p:sp>
      <p:sp>
        <p:nvSpPr>
          <p:cNvPr id="15" name="Text Box 13"/>
          <p:cNvSpPr txBox="1">
            <a:spLocks noChangeArrowheads="1"/>
          </p:cNvSpPr>
          <p:nvPr/>
        </p:nvSpPr>
        <p:spPr bwMode="auto">
          <a:xfrm>
            <a:off x="2584848" y="2838450"/>
            <a:ext cx="1602581"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ea typeface="微软雅黑" panose="020B0503020204020204" pitchFamily="34" charset="-122"/>
                <a:sym typeface="Calibri" panose="020F0502020204030204" pitchFamily="34" charset="0"/>
              </a:rPr>
              <a:t>标题</a:t>
            </a:r>
          </a:p>
        </p:txBody>
      </p:sp>
      <p:sp>
        <p:nvSpPr>
          <p:cNvPr id="16" name="Text Box 14"/>
          <p:cNvSpPr txBox="1">
            <a:spLocks noChangeArrowheads="1"/>
          </p:cNvSpPr>
          <p:nvPr/>
        </p:nvSpPr>
        <p:spPr bwMode="auto">
          <a:xfrm>
            <a:off x="2584847" y="3111104"/>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p>
        </p:txBody>
      </p:sp>
      <p:sp>
        <p:nvSpPr>
          <p:cNvPr id="17" name="Text Box 15"/>
          <p:cNvSpPr txBox="1">
            <a:spLocks noChangeArrowheads="1"/>
          </p:cNvSpPr>
          <p:nvPr/>
        </p:nvSpPr>
        <p:spPr bwMode="auto">
          <a:xfrm>
            <a:off x="7009210" y="2524125"/>
            <a:ext cx="160139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tx2"/>
                </a:solidFill>
                <a:ea typeface="微软雅黑" panose="020B0503020204020204" pitchFamily="34" charset="-122"/>
                <a:sym typeface="Calibri" panose="020F0502020204030204" pitchFamily="34" charset="0"/>
              </a:rPr>
              <a:t>标题</a:t>
            </a:r>
          </a:p>
        </p:txBody>
      </p:sp>
      <p:sp>
        <p:nvSpPr>
          <p:cNvPr id="18" name="Text Box 16"/>
          <p:cNvSpPr txBox="1">
            <a:spLocks noChangeArrowheads="1"/>
          </p:cNvSpPr>
          <p:nvPr/>
        </p:nvSpPr>
        <p:spPr bwMode="auto">
          <a:xfrm>
            <a:off x="6935391" y="2833823"/>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p>
        </p:txBody>
      </p:sp>
      <p:grpSp>
        <p:nvGrpSpPr>
          <p:cNvPr id="19" name="组合 18"/>
          <p:cNvGrpSpPr/>
          <p:nvPr/>
        </p:nvGrpSpPr>
        <p:grpSpPr>
          <a:xfrm>
            <a:off x="853679" y="3173016"/>
            <a:ext cx="1009650" cy="1008459"/>
            <a:chOff x="853679" y="3173016"/>
            <a:chExt cx="1009650" cy="1008459"/>
          </a:xfrm>
        </p:grpSpPr>
        <p:sp>
          <p:nvSpPr>
            <p:cNvPr id="20" name="Oval 6"/>
            <p:cNvSpPr>
              <a:spLocks noChangeArrowheads="1"/>
            </p:cNvSpPr>
            <p:nvPr/>
          </p:nvSpPr>
          <p:spPr bwMode="auto">
            <a:xfrm>
              <a:off x="853679" y="3173016"/>
              <a:ext cx="1009650" cy="1008459"/>
            </a:xfrm>
            <a:prstGeom prst="ellipse">
              <a:avLst/>
            </a:prstGeom>
            <a:solidFill>
              <a:schemeClr val="bg1"/>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21" name="Text Box 9"/>
            <p:cNvSpPr txBox="1">
              <a:spLocks noChangeArrowheads="1"/>
            </p:cNvSpPr>
            <p:nvPr/>
          </p:nvSpPr>
          <p:spPr bwMode="auto">
            <a:xfrm>
              <a:off x="1038914" y="3430602"/>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2"/>
                  </a:solidFill>
                  <a:latin typeface="微软雅黑" panose="020B0503020204020204" pitchFamily="34" charset="-122"/>
                  <a:ea typeface="微软雅黑" panose="020B0503020204020204" pitchFamily="34" charset="-122"/>
                  <a:sym typeface="Calibri" panose="020F0502020204030204" pitchFamily="34" charset="0"/>
                </a:rPr>
                <a:t>01</a:t>
              </a:r>
              <a:endParaRPr lang="zh-CN" sz="2500" dirty="0">
                <a:solidFill>
                  <a:schemeClr val="accent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2" name="组合 21"/>
          <p:cNvGrpSpPr/>
          <p:nvPr/>
        </p:nvGrpSpPr>
        <p:grpSpPr>
          <a:xfrm>
            <a:off x="5131594" y="3167063"/>
            <a:ext cx="1009650" cy="1008460"/>
            <a:chOff x="5131594" y="3167063"/>
            <a:chExt cx="1009650" cy="1008460"/>
          </a:xfrm>
        </p:grpSpPr>
        <p:sp>
          <p:nvSpPr>
            <p:cNvPr id="23" name="Oval 3"/>
            <p:cNvSpPr>
              <a:spLocks noChangeArrowheads="1"/>
            </p:cNvSpPr>
            <p:nvPr/>
          </p:nvSpPr>
          <p:spPr bwMode="auto">
            <a:xfrm>
              <a:off x="5131594" y="3167063"/>
              <a:ext cx="1009650" cy="1008460"/>
            </a:xfrm>
            <a:prstGeom prst="ellipse">
              <a:avLst/>
            </a:prstGeom>
            <a:solidFill>
              <a:schemeClr val="bg2"/>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24" name="Text Box 9"/>
            <p:cNvSpPr txBox="1">
              <a:spLocks noChangeArrowheads="1"/>
            </p:cNvSpPr>
            <p:nvPr/>
          </p:nvSpPr>
          <p:spPr bwMode="auto">
            <a:xfrm>
              <a:off x="5332047" y="3430602"/>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2"/>
                  </a:solidFill>
                  <a:latin typeface="微软雅黑" panose="020B0503020204020204" pitchFamily="34" charset="-122"/>
                  <a:ea typeface="微软雅黑" panose="020B0503020204020204" pitchFamily="34" charset="-122"/>
                  <a:sym typeface="Calibri" panose="020F0502020204030204" pitchFamily="34" charset="0"/>
                </a:rPr>
                <a:t>03</a:t>
              </a:r>
              <a:endParaRPr lang="zh-CN" sz="2500" dirty="0">
                <a:solidFill>
                  <a:schemeClr val="accent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5" name="组合 24"/>
          <p:cNvGrpSpPr/>
          <p:nvPr/>
        </p:nvGrpSpPr>
        <p:grpSpPr>
          <a:xfrm>
            <a:off x="3026569" y="1568054"/>
            <a:ext cx="1008460" cy="1009650"/>
            <a:chOff x="3026569" y="1568054"/>
            <a:chExt cx="1008460" cy="1009650"/>
          </a:xfrm>
        </p:grpSpPr>
        <p:sp>
          <p:nvSpPr>
            <p:cNvPr id="26" name="Oval 5"/>
            <p:cNvSpPr>
              <a:spLocks noChangeArrowheads="1"/>
            </p:cNvSpPr>
            <p:nvPr/>
          </p:nvSpPr>
          <p:spPr bwMode="auto">
            <a:xfrm>
              <a:off x="3026569" y="1568054"/>
              <a:ext cx="1008460" cy="1009650"/>
            </a:xfrm>
            <a:prstGeom prst="ellipse">
              <a:avLst/>
            </a:prstGeom>
            <a:solidFill>
              <a:schemeClr val="tx1"/>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27" name="Text Box 9"/>
            <p:cNvSpPr txBox="1">
              <a:spLocks noChangeArrowheads="1"/>
            </p:cNvSpPr>
            <p:nvPr/>
          </p:nvSpPr>
          <p:spPr bwMode="auto">
            <a:xfrm>
              <a:off x="3241738" y="1821680"/>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2"/>
                  </a:solidFill>
                  <a:latin typeface="微软雅黑" panose="020B0503020204020204" pitchFamily="34" charset="-122"/>
                  <a:ea typeface="微软雅黑" panose="020B0503020204020204" pitchFamily="34" charset="-122"/>
                  <a:sym typeface="Calibri" panose="020F0502020204030204" pitchFamily="34" charset="0"/>
                </a:rPr>
                <a:t>02</a:t>
              </a:r>
              <a:endParaRPr lang="zh-CN" sz="2500" dirty="0">
                <a:solidFill>
                  <a:schemeClr val="accent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8" name="组合 27"/>
          <p:cNvGrpSpPr/>
          <p:nvPr/>
        </p:nvGrpSpPr>
        <p:grpSpPr>
          <a:xfrm>
            <a:off x="7208044" y="1438275"/>
            <a:ext cx="1009650" cy="1008460"/>
            <a:chOff x="7208044" y="1438275"/>
            <a:chExt cx="1009650" cy="1008460"/>
          </a:xfrm>
        </p:grpSpPr>
        <p:sp>
          <p:nvSpPr>
            <p:cNvPr id="29" name="Oval 4"/>
            <p:cNvSpPr>
              <a:spLocks noChangeArrowheads="1"/>
            </p:cNvSpPr>
            <p:nvPr/>
          </p:nvSpPr>
          <p:spPr bwMode="auto">
            <a:xfrm>
              <a:off x="7208044" y="1438275"/>
              <a:ext cx="1009650" cy="1008460"/>
            </a:xfrm>
            <a:prstGeom prst="ellipse">
              <a:avLst/>
            </a:prstGeom>
            <a:solidFill>
              <a:schemeClr val="tx2"/>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30" name="Text Box 9"/>
            <p:cNvSpPr txBox="1">
              <a:spLocks noChangeArrowheads="1"/>
            </p:cNvSpPr>
            <p:nvPr/>
          </p:nvSpPr>
          <p:spPr bwMode="auto">
            <a:xfrm>
              <a:off x="7396783" y="1693648"/>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2"/>
                  </a:solidFill>
                  <a:latin typeface="微软雅黑" panose="020B0503020204020204" pitchFamily="34" charset="-122"/>
                  <a:ea typeface="微软雅黑" panose="020B0503020204020204" pitchFamily="34" charset="-122"/>
                  <a:sym typeface="Calibri" panose="020F0502020204030204" pitchFamily="34" charset="0"/>
                </a:rPr>
                <a:t>04</a:t>
              </a:r>
              <a:endParaRPr lang="zh-CN" sz="2500" dirty="0">
                <a:solidFill>
                  <a:schemeClr val="accent2"/>
                </a:solidFill>
                <a:latin typeface="微软雅黑" panose="020B0503020204020204" pitchFamily="34" charset="-122"/>
                <a:ea typeface="微软雅黑" panose="020B0503020204020204" pitchFamily="34" charset="-122"/>
                <a:sym typeface="Calibri" panose="020F0502020204030204" pitchFamily="34" charset="0"/>
              </a:endParaRPr>
            </a:p>
          </p:txBody>
        </p:sp>
      </p:grpSp>
    </p:spTree>
    <p:extLst>
      <p:ext uri="{BB962C8B-B14F-4D97-AF65-F5344CB8AC3E}">
        <p14:creationId xmlns:p14="http://schemas.microsoft.com/office/powerpoint/2010/main" val="2529945033"/>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anim calcmode="lin" valueType="num">
                                      <p:cBhvr>
                                        <p:cTn id="56" dur="500" fill="hold"/>
                                        <p:tgtEl>
                                          <p:spTgt spid="15"/>
                                        </p:tgtEl>
                                        <p:attrNameLst>
                                          <p:attrName>ppt_x</p:attrName>
                                        </p:attrNameLst>
                                      </p:cBhvr>
                                      <p:tavLst>
                                        <p:tav tm="0">
                                          <p:val>
                                            <p:strVal val="#ppt_x"/>
                                          </p:val>
                                        </p:tav>
                                        <p:tav tm="100000">
                                          <p:val>
                                            <p:strVal val="#ppt_x"/>
                                          </p:val>
                                        </p:tav>
                                      </p:tavLst>
                                    </p:anim>
                                    <p:anim calcmode="lin" valueType="num">
                                      <p:cBhvr>
                                        <p:cTn id="57" dur="5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anim calcmode="lin" valueType="num">
                                      <p:cBhvr>
                                        <p:cTn id="62" dur="500" fill="hold"/>
                                        <p:tgtEl>
                                          <p:spTgt spid="16"/>
                                        </p:tgtEl>
                                        <p:attrNameLst>
                                          <p:attrName>ppt_x</p:attrName>
                                        </p:attrNameLst>
                                      </p:cBhvr>
                                      <p:tavLst>
                                        <p:tav tm="0">
                                          <p:val>
                                            <p:strVal val="#ppt_x"/>
                                          </p:val>
                                        </p:tav>
                                        <p:tav tm="100000">
                                          <p:val>
                                            <p:strVal val="#ppt_x"/>
                                          </p:val>
                                        </p:tav>
                                      </p:tavLst>
                                    </p:anim>
                                    <p:anim calcmode="lin" valueType="num">
                                      <p:cBhvr>
                                        <p:cTn id="63" dur="50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anim calcmode="lin" valueType="num">
                                      <p:cBhvr>
                                        <p:cTn id="74" dur="500" fill="hold"/>
                                        <p:tgtEl>
                                          <p:spTgt spid="14"/>
                                        </p:tgtEl>
                                        <p:attrNameLst>
                                          <p:attrName>ppt_x</p:attrName>
                                        </p:attrNameLst>
                                      </p:cBhvr>
                                      <p:tavLst>
                                        <p:tav tm="0">
                                          <p:val>
                                            <p:strVal val="#ppt_x"/>
                                          </p:val>
                                        </p:tav>
                                        <p:tav tm="100000">
                                          <p:val>
                                            <p:strVal val="#ppt_x"/>
                                          </p:val>
                                        </p:tav>
                                      </p:tavLst>
                                    </p:anim>
                                    <p:anim calcmode="lin" valueType="num">
                                      <p:cBhvr>
                                        <p:cTn id="75" dur="500" fill="hold"/>
                                        <p:tgtEl>
                                          <p:spTgt spid="14"/>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42"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anim calcmode="lin" valueType="num">
                                      <p:cBhvr>
                                        <p:cTn id="80" dur="500" fill="hold"/>
                                        <p:tgtEl>
                                          <p:spTgt spid="17"/>
                                        </p:tgtEl>
                                        <p:attrNameLst>
                                          <p:attrName>ppt_x</p:attrName>
                                        </p:attrNameLst>
                                      </p:cBhvr>
                                      <p:tavLst>
                                        <p:tav tm="0">
                                          <p:val>
                                            <p:strVal val="#ppt_x"/>
                                          </p:val>
                                        </p:tav>
                                        <p:tav tm="100000">
                                          <p:val>
                                            <p:strVal val="#ppt_x"/>
                                          </p:val>
                                        </p:tav>
                                      </p:tavLst>
                                    </p:anim>
                                    <p:anim calcmode="lin" valueType="num">
                                      <p:cBhvr>
                                        <p:cTn id="81" dur="50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7000"/>
                            </p:stCondLst>
                            <p:childTnLst>
                              <p:par>
                                <p:cTn id="83" presetID="42"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anim calcmode="lin" valueType="num">
                                      <p:cBhvr>
                                        <p:cTn id="86" dur="500" fill="hold"/>
                                        <p:tgtEl>
                                          <p:spTgt spid="18"/>
                                        </p:tgtEl>
                                        <p:attrNameLst>
                                          <p:attrName>ppt_x</p:attrName>
                                        </p:attrNameLst>
                                      </p:cBhvr>
                                      <p:tavLst>
                                        <p:tav tm="0">
                                          <p:val>
                                            <p:strVal val="#ppt_x"/>
                                          </p:val>
                                        </p:tav>
                                        <p:tav tm="100000">
                                          <p:val>
                                            <p:strVal val="#ppt_x"/>
                                          </p:val>
                                        </p:tav>
                                      </p:tavLst>
                                    </p:anim>
                                    <p:anim calcmode="lin" valueType="num">
                                      <p:cBhvr>
                                        <p:cTn id="8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1"/>
          <p:cNvSpPr txBox="1"/>
          <p:nvPr/>
        </p:nvSpPr>
        <p:spPr>
          <a:xfrm>
            <a:off x="5954230" y="1945947"/>
            <a:ext cx="2218170" cy="867690"/>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100" dirty="0">
                <a:solidFill>
                  <a:schemeClr val="accent1"/>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accent1"/>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accent1"/>
                </a:solidFill>
                <a:latin typeface="微软雅黑" pitchFamily="34" charset="-122"/>
                <a:ea typeface="微软雅黑" pitchFamily="34" charset="-122"/>
                <a:cs typeface="Arial" pitchFamily="34" charset="0"/>
              </a:rPr>
              <a:t>单击此处添加段落文字内容</a:t>
            </a:r>
          </a:p>
        </p:txBody>
      </p:sp>
      <p:sp>
        <p:nvSpPr>
          <p:cNvPr id="9" name="Oval 4"/>
          <p:cNvSpPr/>
          <p:nvPr/>
        </p:nvSpPr>
        <p:spPr>
          <a:xfrm>
            <a:off x="1309842" y="2618652"/>
            <a:ext cx="1081386" cy="108138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accent2"/>
                </a:solidFill>
                <a:latin typeface="微软雅黑" pitchFamily="34" charset="-122"/>
                <a:ea typeface="微软雅黑" pitchFamily="34" charset="-122"/>
              </a:rPr>
              <a:t>35%</a:t>
            </a:r>
          </a:p>
        </p:txBody>
      </p:sp>
      <p:sp>
        <p:nvSpPr>
          <p:cNvPr id="10" name="Rectangular Callout 5"/>
          <p:cNvSpPr/>
          <p:nvPr/>
        </p:nvSpPr>
        <p:spPr>
          <a:xfrm>
            <a:off x="1621780" y="1322508"/>
            <a:ext cx="1732991" cy="890859"/>
          </a:xfrm>
          <a:prstGeom prst="wedgeRectCallout">
            <a:avLst>
              <a:gd name="adj1" fmla="val -35040"/>
              <a:gd name="adj2" fmla="val 85930"/>
            </a:avLst>
          </a:prstGeom>
          <a:noFill/>
          <a:ln w="635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smtClean="0">
              <a:solidFill>
                <a:schemeClr val="accent1"/>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smtClean="0">
                <a:solidFill>
                  <a:schemeClr val="accent1"/>
                </a:solidFill>
                <a:latin typeface="微软雅黑" pitchFamily="34" charset="-122"/>
                <a:ea typeface="微软雅黑" pitchFamily="34" charset="-122"/>
                <a:cs typeface="Arial" pitchFamily="34" charset="0"/>
              </a:rPr>
              <a:t>单击添加文字内容</a:t>
            </a:r>
            <a:endParaRPr lang="en-US" altLang="zh-CN" sz="1050" dirty="0" smtClean="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accent1"/>
                </a:solidFill>
                <a:latin typeface="微软雅黑" pitchFamily="34" charset="-122"/>
                <a:ea typeface="微软雅黑" pitchFamily="34" charset="-122"/>
                <a:cs typeface="Arial" pitchFamily="34" charset="0"/>
              </a:rPr>
              <a:t>单击添加文字内容</a:t>
            </a: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accent1"/>
                </a:solidFill>
                <a:latin typeface="微软雅黑" pitchFamily="34" charset="-122"/>
                <a:ea typeface="微软雅黑" pitchFamily="34" charset="-122"/>
                <a:cs typeface="Arial" pitchFamily="34" charset="0"/>
              </a:rPr>
              <a:t>单击添加文字内容</a:t>
            </a: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endParaRPr lang="en-US" altLang="zh-CN" sz="1050" dirty="0" smtClean="0">
              <a:solidFill>
                <a:schemeClr val="accent1"/>
              </a:solidFill>
              <a:latin typeface="微软雅黑" pitchFamily="34" charset="-122"/>
              <a:ea typeface="微软雅黑" pitchFamily="34" charset="-122"/>
              <a:cs typeface="Arial" pitchFamily="34" charset="0"/>
            </a:endParaRPr>
          </a:p>
          <a:p>
            <a:pPr algn="ctr">
              <a:lnSpc>
                <a:spcPct val="110000"/>
              </a:lnSpc>
            </a:pPr>
            <a:endParaRPr lang="en-US" sz="1050" dirty="0">
              <a:solidFill>
                <a:schemeClr val="accent1"/>
              </a:solidFill>
              <a:latin typeface="微软雅黑" pitchFamily="34" charset="-122"/>
              <a:ea typeface="微软雅黑" pitchFamily="34" charset="-122"/>
              <a:cs typeface="Arial" pitchFamily="34" charset="0"/>
            </a:endParaRPr>
          </a:p>
        </p:txBody>
      </p:sp>
      <p:sp>
        <p:nvSpPr>
          <p:cNvPr id="11" name="Oval 6"/>
          <p:cNvSpPr/>
          <p:nvPr/>
        </p:nvSpPr>
        <p:spPr>
          <a:xfrm>
            <a:off x="2280317" y="3673149"/>
            <a:ext cx="1081386" cy="1081386"/>
          </a:xfrm>
          <a:prstGeom prst="ellipse">
            <a:avLst/>
          </a:prstGeom>
          <a:solidFill>
            <a:schemeClr val="tx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accent2"/>
                </a:solidFill>
                <a:latin typeface="微软雅黑" pitchFamily="34" charset="-122"/>
                <a:ea typeface="微软雅黑" pitchFamily="34" charset="-122"/>
              </a:rPr>
              <a:t>25%</a:t>
            </a:r>
          </a:p>
        </p:txBody>
      </p:sp>
      <p:sp>
        <p:nvSpPr>
          <p:cNvPr id="12" name="Rectangular Callout 7"/>
          <p:cNvSpPr/>
          <p:nvPr/>
        </p:nvSpPr>
        <p:spPr>
          <a:xfrm>
            <a:off x="2488276" y="2508190"/>
            <a:ext cx="1732991" cy="890859"/>
          </a:xfrm>
          <a:prstGeom prst="wedgeRectCallout">
            <a:avLst>
              <a:gd name="adj1" fmla="val -33923"/>
              <a:gd name="adj2" fmla="val 84612"/>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accent1"/>
                </a:solidFill>
                <a:latin typeface="微软雅黑" pitchFamily="34" charset="-122"/>
                <a:ea typeface="微软雅黑" pitchFamily="34" charset="-122"/>
                <a:cs typeface="Arial" pitchFamily="34" charset="0"/>
              </a:rPr>
              <a:t>单击添加文字内容</a:t>
            </a: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accent1"/>
                </a:solidFill>
                <a:latin typeface="微软雅黑" pitchFamily="34" charset="-122"/>
                <a:ea typeface="微软雅黑" pitchFamily="34" charset="-122"/>
                <a:cs typeface="Arial" pitchFamily="34" charset="0"/>
              </a:rPr>
              <a:t>单击添加文字内容</a:t>
            </a: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accent1"/>
                </a:solidFill>
                <a:latin typeface="微软雅黑" pitchFamily="34" charset="-122"/>
                <a:ea typeface="微软雅黑" pitchFamily="34" charset="-122"/>
                <a:cs typeface="Arial" pitchFamily="34" charset="0"/>
              </a:rPr>
              <a:t>单击添加文字内容</a:t>
            </a: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p:txBody>
      </p:sp>
      <p:sp>
        <p:nvSpPr>
          <p:cNvPr id="13" name="Oval 8"/>
          <p:cNvSpPr/>
          <p:nvPr/>
        </p:nvSpPr>
        <p:spPr>
          <a:xfrm>
            <a:off x="4332178" y="2665402"/>
            <a:ext cx="1081386" cy="1081386"/>
          </a:xfrm>
          <a:prstGeom prst="ellipse">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accent2"/>
                </a:solidFill>
                <a:latin typeface="微软雅黑" pitchFamily="34" charset="-122"/>
                <a:ea typeface="微软雅黑" pitchFamily="34" charset="-122"/>
              </a:rPr>
              <a:t>50%</a:t>
            </a:r>
          </a:p>
        </p:txBody>
      </p:sp>
      <p:sp>
        <p:nvSpPr>
          <p:cNvPr id="14" name="Rectangular Callout 9"/>
          <p:cNvSpPr/>
          <p:nvPr/>
        </p:nvSpPr>
        <p:spPr>
          <a:xfrm>
            <a:off x="3701369" y="1302889"/>
            <a:ext cx="1732991" cy="890859"/>
          </a:xfrm>
          <a:prstGeom prst="wedgeRectCallout">
            <a:avLst>
              <a:gd name="adj1" fmla="val 12910"/>
              <a:gd name="adj2" fmla="val 87187"/>
            </a:avLst>
          </a:prstGeom>
          <a:noFill/>
          <a:ln w="6350" cmpd="sng">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accent1"/>
                </a:solidFill>
                <a:latin typeface="微软雅黑" pitchFamily="34" charset="-122"/>
                <a:ea typeface="微软雅黑" pitchFamily="34" charset="-122"/>
                <a:cs typeface="Arial" pitchFamily="34" charset="0"/>
              </a:rPr>
              <a:t>单击添加文字内容</a:t>
            </a: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accent1"/>
                </a:solidFill>
                <a:latin typeface="微软雅黑" pitchFamily="34" charset="-122"/>
                <a:ea typeface="微软雅黑" pitchFamily="34" charset="-122"/>
                <a:cs typeface="Arial" pitchFamily="34" charset="0"/>
              </a:rPr>
              <a:t>单击添加文字内容</a:t>
            </a: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accent1"/>
                </a:solidFill>
                <a:latin typeface="微软雅黑" pitchFamily="34" charset="-122"/>
                <a:ea typeface="微软雅黑" pitchFamily="34" charset="-122"/>
                <a:cs typeface="Arial" pitchFamily="34" charset="0"/>
              </a:rPr>
              <a:t>单击添加文字内容</a:t>
            </a: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accent1"/>
              </a:solidFill>
              <a:latin typeface="微软雅黑" pitchFamily="34" charset="-122"/>
              <a:ea typeface="微软雅黑" pitchFamily="34" charset="-122"/>
              <a:cs typeface="Arial" pitchFamily="34" charset="0"/>
            </a:endParaRPr>
          </a:p>
        </p:txBody>
      </p:sp>
      <p:sp>
        <p:nvSpPr>
          <p:cNvPr id="15" name="Rectangle 10"/>
          <p:cNvSpPr/>
          <p:nvPr/>
        </p:nvSpPr>
        <p:spPr>
          <a:xfrm>
            <a:off x="5954230" y="1427281"/>
            <a:ext cx="2218170" cy="338554"/>
          </a:xfrm>
          <a:prstGeom prst="rect">
            <a:avLst/>
          </a:prstGeom>
        </p:spPr>
        <p:txBody>
          <a:bodyPr wrap="square">
            <a:spAutoFit/>
          </a:bodyPr>
          <a:lstStyle/>
          <a:p>
            <a:r>
              <a:rPr lang="zh-CN" altLang="en-US" sz="1600" dirty="0" smtClean="0">
                <a:solidFill>
                  <a:schemeClr val="bg1"/>
                </a:solidFill>
                <a:latin typeface="微软雅黑" pitchFamily="34" charset="-122"/>
                <a:ea typeface="微软雅黑" pitchFamily="34" charset="-122"/>
                <a:cs typeface="Arial" pitchFamily="34" charset="0"/>
              </a:rPr>
              <a:t>单击添加文字内容</a:t>
            </a:r>
            <a:endParaRPr lang="en-US" sz="1600" dirty="0">
              <a:solidFill>
                <a:schemeClr val="bg1"/>
              </a:solidFill>
              <a:latin typeface="微软雅黑" pitchFamily="34" charset="-122"/>
              <a:ea typeface="微软雅黑" pitchFamily="34" charset="-122"/>
              <a:cs typeface="Arial" pitchFamily="34" charset="0"/>
            </a:endParaRPr>
          </a:p>
        </p:txBody>
      </p:sp>
      <p:cxnSp>
        <p:nvCxnSpPr>
          <p:cNvPr id="16" name="直接连接符 15"/>
          <p:cNvCxnSpPr/>
          <p:nvPr/>
        </p:nvCxnSpPr>
        <p:spPr bwMode="auto">
          <a:xfrm>
            <a:off x="6023522" y="1882573"/>
            <a:ext cx="1940924"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sp>
        <p:nvSpPr>
          <p:cNvPr id="17" name="Text Placeholder 1"/>
          <p:cNvSpPr txBox="1"/>
          <p:nvPr/>
        </p:nvSpPr>
        <p:spPr>
          <a:xfrm>
            <a:off x="5954230" y="3609573"/>
            <a:ext cx="2218170" cy="867690"/>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100" dirty="0">
                <a:solidFill>
                  <a:schemeClr val="accent1"/>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accent1"/>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accent1"/>
                </a:solidFill>
                <a:latin typeface="微软雅黑" pitchFamily="34" charset="-122"/>
                <a:ea typeface="微软雅黑" pitchFamily="34" charset="-122"/>
                <a:cs typeface="Arial" pitchFamily="34" charset="0"/>
              </a:rPr>
              <a:t>单击此处添加段落文字内容</a:t>
            </a:r>
          </a:p>
        </p:txBody>
      </p:sp>
      <p:sp>
        <p:nvSpPr>
          <p:cNvPr id="18" name="Rectangle 10"/>
          <p:cNvSpPr/>
          <p:nvPr/>
        </p:nvSpPr>
        <p:spPr>
          <a:xfrm>
            <a:off x="5954230" y="3090908"/>
            <a:ext cx="2218170" cy="338554"/>
          </a:xfrm>
          <a:prstGeom prst="rect">
            <a:avLst/>
          </a:prstGeom>
        </p:spPr>
        <p:txBody>
          <a:bodyPr wrap="square">
            <a:spAutoFit/>
          </a:bodyPr>
          <a:lstStyle/>
          <a:p>
            <a:r>
              <a:rPr lang="zh-CN" altLang="en-US" sz="1600" dirty="0" smtClean="0">
                <a:latin typeface="微软雅黑" pitchFamily="34" charset="-122"/>
                <a:ea typeface="微软雅黑" pitchFamily="34" charset="-122"/>
                <a:cs typeface="Arial" pitchFamily="34" charset="0"/>
              </a:rPr>
              <a:t>单击添加文字内容</a:t>
            </a:r>
            <a:endParaRPr lang="en-US" sz="1600" dirty="0">
              <a:latin typeface="微软雅黑" pitchFamily="34" charset="-122"/>
              <a:ea typeface="微软雅黑" pitchFamily="34" charset="-122"/>
              <a:cs typeface="Arial" pitchFamily="34" charset="0"/>
            </a:endParaRPr>
          </a:p>
        </p:txBody>
      </p:sp>
      <p:cxnSp>
        <p:nvCxnSpPr>
          <p:cNvPr id="19" name="直接连接符 18"/>
          <p:cNvCxnSpPr/>
          <p:nvPr/>
        </p:nvCxnSpPr>
        <p:spPr bwMode="auto">
          <a:xfrm>
            <a:off x="6023522" y="3546200"/>
            <a:ext cx="1940924"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339545999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 calcmode="lin" valueType="num">
                                      <p:cBhvr>
                                        <p:cTn id="1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6500"/>
                            </p:stCondLst>
                            <p:childTnLst>
                              <p:par>
                                <p:cTn id="48" presetID="22" presetClass="entr" presetSubtype="2"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right)">
                                      <p:cBhvr>
                                        <p:cTn id="50" dur="500"/>
                                        <p:tgtEl>
                                          <p:spTgt spid="16"/>
                                        </p:tgtEl>
                                      </p:cBhvr>
                                    </p:animEffect>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anim calcmode="lin" valueType="num">
                                      <p:cBhvr>
                                        <p:cTn id="55" dur="1000" fill="hold"/>
                                        <p:tgtEl>
                                          <p:spTgt spid="8"/>
                                        </p:tgtEl>
                                        <p:attrNameLst>
                                          <p:attrName>ppt_x</p:attrName>
                                        </p:attrNameLst>
                                      </p:cBhvr>
                                      <p:tavLst>
                                        <p:tav tm="0">
                                          <p:val>
                                            <p:strVal val="#ppt_x"/>
                                          </p:val>
                                        </p:tav>
                                        <p:tav tm="100000">
                                          <p:val>
                                            <p:strVal val="#ppt_x"/>
                                          </p:val>
                                        </p:tav>
                                      </p:tavLst>
                                    </p:anim>
                                    <p:anim calcmode="lin" valueType="num">
                                      <p:cBhvr>
                                        <p:cTn id="56" dur="1000" fill="hold"/>
                                        <p:tgtEl>
                                          <p:spTgt spid="8"/>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8500"/>
                            </p:stCondLst>
                            <p:childTnLst>
                              <p:par>
                                <p:cTn id="62" presetID="22" presetClass="entr" presetSubtype="2"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P spid="14" grpId="0" animBg="1"/>
      <p:bldP spid="15"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47635" r="23201" b="71000"/>
          <a:stretch/>
        </p:blipFill>
        <p:spPr>
          <a:xfrm>
            <a:off x="3707904" y="864096"/>
            <a:ext cx="2664296" cy="149163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576" y="1531764"/>
            <a:ext cx="3840465" cy="384046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2065" y="2775069"/>
            <a:ext cx="1936383" cy="1936383"/>
          </a:xfrm>
          <a:prstGeom prst="rect">
            <a:avLst/>
          </a:prstGeom>
        </p:spPr>
      </p:pic>
      <p:sp>
        <p:nvSpPr>
          <p:cNvPr id="7" name="文本框 6"/>
          <p:cNvSpPr txBox="1"/>
          <p:nvPr/>
        </p:nvSpPr>
        <p:spPr>
          <a:xfrm>
            <a:off x="2815056" y="2057566"/>
            <a:ext cx="364715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01content</a:t>
            </a:r>
            <a:endParaRPr lang="zh-CN" altLang="en-US" sz="6000" dirty="0">
              <a:solidFill>
                <a:srgbClr val="829662"/>
              </a:solidFill>
              <a:latin typeface="Ohka" panose="02000609000000000000" pitchFamily="49" charset="-128"/>
              <a:ea typeface="Ohka" panose="02000609000000000000" pitchFamily="49" charset="-128"/>
            </a:endParaRP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5812" y="3264669"/>
            <a:ext cx="2451507" cy="2451507"/>
          </a:xfrm>
          <a:prstGeom prst="rect">
            <a:avLst/>
          </a:prstGeom>
        </p:spPr>
      </p:pic>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1695" y="1419621"/>
            <a:ext cx="3552433" cy="355243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9878" y="2637804"/>
            <a:ext cx="3552433" cy="3552433"/>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43209" y="1895291"/>
            <a:ext cx="3552433" cy="3552433"/>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40781" y="-614632"/>
            <a:ext cx="3552433" cy="3552433"/>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72976" y="1590890"/>
            <a:ext cx="3552433" cy="3552433"/>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58428" y="-278637"/>
            <a:ext cx="3552433" cy="3552433"/>
          </a:xfrm>
          <a:prstGeom prst="rect">
            <a:avLst/>
          </a:prstGeom>
        </p:spPr>
      </p:pic>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64555" y="2067692"/>
            <a:ext cx="3552433" cy="3552433"/>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9303" y="2871802"/>
            <a:ext cx="3552433" cy="3552433"/>
          </a:xfrm>
          <a:prstGeom prst="rect">
            <a:avLst/>
          </a:prstGeom>
        </p:spPr>
      </p:pic>
      <p:pic>
        <p:nvPicPr>
          <p:cNvPr id="10" name="图片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4540" y="-680631"/>
            <a:ext cx="3552433" cy="3552433"/>
          </a:xfrm>
          <a:prstGeom prst="rect">
            <a:avLst/>
          </a:prstGeom>
        </p:spPr>
      </p:pic>
      <p:pic>
        <p:nvPicPr>
          <p:cNvPr id="11" name="图片 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60653" y="2067692"/>
            <a:ext cx="3552433" cy="3552433"/>
          </a:xfrm>
          <a:prstGeom prst="rect">
            <a:avLst/>
          </a:prstGeom>
        </p:spPr>
      </p:pic>
      <p:pic>
        <p:nvPicPr>
          <p:cNvPr id="12" name="图片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757856" y="1203587"/>
            <a:ext cx="3552433" cy="3552433"/>
          </a:xfrm>
          <a:prstGeom prst="rect">
            <a:avLst/>
          </a:prstGeom>
        </p:spPr>
      </p:pic>
      <p:pic>
        <p:nvPicPr>
          <p:cNvPr id="13" name="图片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8111" y="1147540"/>
            <a:ext cx="3552433" cy="3552433"/>
          </a:xfrm>
          <a:prstGeom prst="rect">
            <a:avLst/>
          </a:prstGeom>
        </p:spPr>
      </p:pic>
      <p:pic>
        <p:nvPicPr>
          <p:cNvPr id="14" name="图片 1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364088" y="123478"/>
            <a:ext cx="3552433" cy="3552433"/>
          </a:xfrm>
          <a:prstGeom prst="rect">
            <a:avLst/>
          </a:prstGeom>
        </p:spPr>
      </p:pic>
      <p:sp>
        <p:nvSpPr>
          <p:cNvPr id="15" name="文本框 14"/>
          <p:cNvSpPr txBox="1"/>
          <p:nvPr/>
        </p:nvSpPr>
        <p:spPr>
          <a:xfrm>
            <a:off x="135902" y="203692"/>
            <a:ext cx="723275" cy="1887696"/>
          </a:xfrm>
          <a:prstGeom prst="rect">
            <a:avLst/>
          </a:prstGeom>
          <a:noFill/>
        </p:spPr>
        <p:txBody>
          <a:bodyPr vert="eaVert" wrap="none" rtlCol="0">
            <a:spAutoFit/>
          </a:bodyPr>
          <a:lstStyle/>
          <a:p>
            <a:r>
              <a:rPr lang="zh-CN" altLang="en-US" sz="3500" dirty="0">
                <a:solidFill>
                  <a:srgbClr val="829662"/>
                </a:solidFill>
                <a:latin typeface="+mj-ea"/>
                <a:ea typeface="+mj-ea"/>
              </a:rPr>
              <a:t>备</a:t>
            </a:r>
            <a:r>
              <a:rPr lang="zh-CN" altLang="en-US" sz="3500" dirty="0" smtClean="0">
                <a:solidFill>
                  <a:srgbClr val="829662"/>
                </a:solidFill>
                <a:latin typeface="+mj-ea"/>
                <a:ea typeface="+mj-ea"/>
              </a:rPr>
              <a:t>用素材</a:t>
            </a:r>
            <a:endParaRPr lang="zh-CN" altLang="en-US" sz="3500" dirty="0">
              <a:solidFill>
                <a:srgbClr val="829662"/>
              </a:solidFill>
              <a:latin typeface="+mj-ea"/>
              <a:ea typeface="+mj-ea"/>
            </a:endParaRPr>
          </a:p>
        </p:txBody>
      </p:sp>
    </p:spTree>
    <p:extLst>
      <p:ext uri="{BB962C8B-B14F-4D97-AF65-F5344CB8AC3E}">
        <p14:creationId xmlns:p14="http://schemas.microsoft.com/office/powerpoint/2010/main" val="4153461772"/>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11379" b="15001"/>
          <a:stretch/>
        </p:blipFill>
        <p:spPr>
          <a:xfrm>
            <a:off x="0" y="0"/>
            <a:ext cx="9139939" cy="5143500"/>
          </a:xfrm>
          <a:prstGeom prst="rect">
            <a:avLst/>
          </a:prstGeom>
        </p:spPr>
      </p:pic>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l="47635" r="23201" b="71000"/>
          <a:stretch/>
        </p:blipFill>
        <p:spPr>
          <a:xfrm>
            <a:off x="4355977" y="0"/>
            <a:ext cx="2664296" cy="1491630"/>
          </a:xfrm>
          <a:prstGeom prst="rect">
            <a:avLst/>
          </a:prstGeom>
        </p:spPr>
      </p:pic>
      <p:sp>
        <p:nvSpPr>
          <p:cNvPr id="19" name="文本框 18"/>
          <p:cNvSpPr txBox="1"/>
          <p:nvPr/>
        </p:nvSpPr>
        <p:spPr>
          <a:xfrm>
            <a:off x="3131840" y="2063918"/>
            <a:ext cx="326243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Thankyou</a:t>
            </a:r>
            <a:endParaRPr lang="zh-CN" altLang="en-US" sz="6000" dirty="0">
              <a:solidFill>
                <a:srgbClr val="829662"/>
              </a:solidFill>
              <a:latin typeface="Ohka" panose="02000609000000000000" pitchFamily="49" charset="-128"/>
              <a:ea typeface="Ohka" panose="02000609000000000000" pitchFamily="49" charset="-128"/>
            </a:endParaRPr>
          </a:p>
        </p:txBody>
      </p:sp>
    </p:spTree>
    <p:extLst>
      <p:ext uri="{BB962C8B-B14F-4D97-AF65-F5344CB8AC3E}">
        <p14:creationId xmlns:p14="http://schemas.microsoft.com/office/powerpoint/2010/main" val="3420487042"/>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698613892"/>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4" name="그룹 7"/>
          <p:cNvGrpSpPr/>
          <p:nvPr/>
        </p:nvGrpSpPr>
        <p:grpSpPr>
          <a:xfrm>
            <a:off x="1934563" y="3181753"/>
            <a:ext cx="5648056" cy="1046181"/>
            <a:chOff x="-3854384" y="2708920"/>
            <a:chExt cx="6986224" cy="1294048"/>
          </a:xfrm>
        </p:grpSpPr>
        <p:sp>
          <p:nvSpPr>
            <p:cNvPr id="75" name="한쪽 모서리가 잘린 사각형 8"/>
            <p:cNvSpPr/>
            <p:nvPr/>
          </p:nvSpPr>
          <p:spPr>
            <a:xfrm>
              <a:off x="-3854384" y="2708920"/>
              <a:ext cx="6986224" cy="1294048"/>
            </a:xfrm>
            <a:prstGeom prst="snip1Rect">
              <a:avLst>
                <a:gd name="adj" fmla="val 1232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6" name="직각 삼각형 9"/>
            <p:cNvSpPr/>
            <p:nvPr/>
          </p:nvSpPr>
          <p:spPr>
            <a:xfrm>
              <a:off x="2987824" y="2708920"/>
              <a:ext cx="144016" cy="144016"/>
            </a:xfrm>
            <a:prstGeom prst="r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pSp>
        <p:nvGrpSpPr>
          <p:cNvPr id="77" name="그룹 10"/>
          <p:cNvGrpSpPr/>
          <p:nvPr/>
        </p:nvGrpSpPr>
        <p:grpSpPr>
          <a:xfrm>
            <a:off x="1934563" y="1378447"/>
            <a:ext cx="5648056" cy="1046181"/>
            <a:chOff x="-3854384" y="2708920"/>
            <a:chExt cx="6986224" cy="1294048"/>
          </a:xfrm>
        </p:grpSpPr>
        <p:sp>
          <p:nvSpPr>
            <p:cNvPr id="78" name="한쪽 모서리가 잘린 사각형 11"/>
            <p:cNvSpPr/>
            <p:nvPr/>
          </p:nvSpPr>
          <p:spPr>
            <a:xfrm>
              <a:off x="-3854384" y="2708920"/>
              <a:ext cx="6986224" cy="1294048"/>
            </a:xfrm>
            <a:prstGeom prst="snip1Rect">
              <a:avLst>
                <a:gd name="adj" fmla="val 12326"/>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9" name="직각 삼각형 12"/>
            <p:cNvSpPr/>
            <p:nvPr/>
          </p:nvSpPr>
          <p:spPr>
            <a:xfrm>
              <a:off x="2987824" y="2708920"/>
              <a:ext cx="144016" cy="144016"/>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aphicFrame>
        <p:nvGraphicFramePr>
          <p:cNvPr id="80" name="차트 13"/>
          <p:cNvGraphicFramePr/>
          <p:nvPr>
            <p:extLst>
              <p:ext uri="{D42A27DB-BD31-4B8C-83A1-F6EECF244321}">
                <p14:modId xmlns:p14="http://schemas.microsoft.com/office/powerpoint/2010/main" val="2317463955"/>
              </p:ext>
            </p:extLst>
          </p:nvPr>
        </p:nvGraphicFramePr>
        <p:xfrm>
          <a:off x="2416816" y="1401543"/>
          <a:ext cx="5096497" cy="9999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1" name="차트 14"/>
          <p:cNvGraphicFramePr/>
          <p:nvPr>
            <p:extLst>
              <p:ext uri="{D42A27DB-BD31-4B8C-83A1-F6EECF244321}">
                <p14:modId xmlns:p14="http://schemas.microsoft.com/office/powerpoint/2010/main" val="2327704254"/>
              </p:ext>
            </p:extLst>
          </p:nvPr>
        </p:nvGraphicFramePr>
        <p:xfrm>
          <a:off x="2416816" y="3204848"/>
          <a:ext cx="5096497" cy="999991"/>
        </p:xfrm>
        <a:graphic>
          <a:graphicData uri="http://schemas.openxmlformats.org/drawingml/2006/chart">
            <c:chart xmlns:c="http://schemas.openxmlformats.org/drawingml/2006/chart" xmlns:r="http://schemas.openxmlformats.org/officeDocument/2006/relationships" r:id="rId4"/>
          </a:graphicData>
        </a:graphic>
      </p:graphicFrame>
      <p:grpSp>
        <p:nvGrpSpPr>
          <p:cNvPr id="82" name="그룹 15"/>
          <p:cNvGrpSpPr/>
          <p:nvPr/>
        </p:nvGrpSpPr>
        <p:grpSpPr>
          <a:xfrm>
            <a:off x="1934563" y="947137"/>
            <a:ext cx="4249718" cy="308531"/>
            <a:chOff x="5982005" y="2113355"/>
            <a:chExt cx="2223696" cy="381629"/>
          </a:xfrm>
        </p:grpSpPr>
        <p:sp>
          <p:nvSpPr>
            <p:cNvPr id="83"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b="1"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b="1"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4" name="Rectangle 3"/>
            <p:cNvSpPr txBox="1">
              <a:spLocks noChangeArrowheads="1"/>
            </p:cNvSpPr>
            <p:nvPr/>
          </p:nvSpPr>
          <p:spPr bwMode="auto">
            <a:xfrm>
              <a:off x="5982005" y="2342705"/>
              <a:ext cx="2223695" cy="152279"/>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抓住时下流行颜色和款式设计的感觉</a:t>
              </a:r>
              <a:endParaRPr 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5" name="그룹 18"/>
          <p:cNvGrpSpPr/>
          <p:nvPr/>
        </p:nvGrpSpPr>
        <p:grpSpPr>
          <a:xfrm>
            <a:off x="1934563" y="2746423"/>
            <a:ext cx="4249718" cy="308531"/>
            <a:chOff x="5982005" y="2113355"/>
            <a:chExt cx="2223696" cy="381629"/>
          </a:xfrm>
        </p:grpSpPr>
        <p:sp>
          <p:nvSpPr>
            <p:cNvPr id="86"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b="1"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b="1"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7" name="Rectangle 3"/>
            <p:cNvSpPr txBox="1">
              <a:spLocks noChangeArrowheads="1"/>
            </p:cNvSpPr>
            <p:nvPr/>
          </p:nvSpPr>
          <p:spPr bwMode="auto">
            <a:xfrm>
              <a:off x="5982005" y="2342705"/>
              <a:ext cx="2223695" cy="152279"/>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抓住时下流行颜色和款式设计的感觉</a:t>
              </a:r>
              <a:endParaRPr 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8" name="그룹 21"/>
          <p:cNvGrpSpPr/>
          <p:nvPr/>
        </p:nvGrpSpPr>
        <p:grpSpPr>
          <a:xfrm>
            <a:off x="1561381" y="1528356"/>
            <a:ext cx="746364" cy="746363"/>
            <a:chOff x="848089" y="2524252"/>
            <a:chExt cx="923196" cy="923196"/>
          </a:xfrm>
        </p:grpSpPr>
        <p:sp>
          <p:nvSpPr>
            <p:cNvPr id="89" name="타원 22"/>
            <p:cNvSpPr/>
            <p:nvPr/>
          </p:nvSpPr>
          <p:spPr>
            <a:xfrm>
              <a:off x="848089" y="2524252"/>
              <a:ext cx="923196" cy="923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0" name="Freeform 7"/>
            <p:cNvSpPr>
              <a:spLocks noEditPoints="1"/>
            </p:cNvSpPr>
            <p:nvPr/>
          </p:nvSpPr>
          <p:spPr bwMode="auto">
            <a:xfrm>
              <a:off x="1047749" y="2723239"/>
              <a:ext cx="523876" cy="525222"/>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grpSp>
        <p:nvGrpSpPr>
          <p:cNvPr id="91" name="그룹 24"/>
          <p:cNvGrpSpPr/>
          <p:nvPr/>
        </p:nvGrpSpPr>
        <p:grpSpPr>
          <a:xfrm>
            <a:off x="1561381" y="3331662"/>
            <a:ext cx="746364" cy="746363"/>
            <a:chOff x="848089" y="4829495"/>
            <a:chExt cx="923196" cy="923196"/>
          </a:xfrm>
        </p:grpSpPr>
        <p:sp>
          <p:nvSpPr>
            <p:cNvPr id="92" name="타원 25"/>
            <p:cNvSpPr/>
            <p:nvPr/>
          </p:nvSpPr>
          <p:spPr>
            <a:xfrm>
              <a:off x="848089" y="4829495"/>
              <a:ext cx="923196" cy="9231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3" name="Freeform 8"/>
            <p:cNvSpPr>
              <a:spLocks noEditPoints="1"/>
            </p:cNvSpPr>
            <p:nvPr/>
          </p:nvSpPr>
          <p:spPr bwMode="auto">
            <a:xfrm>
              <a:off x="1062562" y="5085717"/>
              <a:ext cx="494250" cy="410752"/>
            </a:xfrm>
            <a:custGeom>
              <a:avLst/>
              <a:gdLst>
                <a:gd name="T0" fmla="*/ 986 w 1102"/>
                <a:gd name="T1" fmla="*/ 519 h 916"/>
                <a:gd name="T2" fmla="*/ 1002 w 1102"/>
                <a:gd name="T3" fmla="*/ 634 h 916"/>
                <a:gd name="T4" fmla="*/ 964 w 1102"/>
                <a:gd name="T5" fmla="*/ 722 h 916"/>
                <a:gd name="T6" fmla="*/ 877 w 1102"/>
                <a:gd name="T7" fmla="*/ 781 h 916"/>
                <a:gd name="T8" fmla="*/ 827 w 1102"/>
                <a:gd name="T9" fmla="*/ 847 h 916"/>
                <a:gd name="T10" fmla="*/ 754 w 1102"/>
                <a:gd name="T11" fmla="*/ 889 h 916"/>
                <a:gd name="T12" fmla="*/ 642 w 1102"/>
                <a:gd name="T13" fmla="*/ 906 h 916"/>
                <a:gd name="T14" fmla="*/ 673 w 1102"/>
                <a:gd name="T15" fmla="*/ 859 h 916"/>
                <a:gd name="T16" fmla="*/ 721 w 1102"/>
                <a:gd name="T17" fmla="*/ 841 h 916"/>
                <a:gd name="T18" fmla="*/ 642 w 1102"/>
                <a:gd name="T19" fmla="*/ 730 h 916"/>
                <a:gd name="T20" fmla="*/ 761 w 1102"/>
                <a:gd name="T21" fmla="*/ 783 h 916"/>
                <a:gd name="T22" fmla="*/ 819 w 1102"/>
                <a:gd name="T23" fmla="*/ 786 h 916"/>
                <a:gd name="T24" fmla="*/ 723 w 1102"/>
                <a:gd name="T25" fmla="*/ 679 h 916"/>
                <a:gd name="T26" fmla="*/ 736 w 1102"/>
                <a:gd name="T27" fmla="*/ 636 h 916"/>
                <a:gd name="T28" fmla="*/ 871 w 1102"/>
                <a:gd name="T29" fmla="*/ 725 h 916"/>
                <a:gd name="T30" fmla="*/ 909 w 1102"/>
                <a:gd name="T31" fmla="*/ 686 h 916"/>
                <a:gd name="T32" fmla="*/ 779 w 1102"/>
                <a:gd name="T33" fmla="*/ 558 h 916"/>
                <a:gd name="T34" fmla="*/ 822 w 1102"/>
                <a:gd name="T35" fmla="*/ 543 h 916"/>
                <a:gd name="T36" fmla="*/ 957 w 1102"/>
                <a:gd name="T37" fmla="*/ 603 h 916"/>
                <a:gd name="T38" fmla="*/ 655 w 1102"/>
                <a:gd name="T39" fmla="*/ 289 h 916"/>
                <a:gd name="T40" fmla="*/ 700 w 1102"/>
                <a:gd name="T41" fmla="*/ 274 h 916"/>
                <a:gd name="T42" fmla="*/ 92 w 1102"/>
                <a:gd name="T43" fmla="*/ 421 h 916"/>
                <a:gd name="T44" fmla="*/ 0 w 1102"/>
                <a:gd name="T45" fmla="*/ 244 h 916"/>
                <a:gd name="T46" fmla="*/ 166 w 1102"/>
                <a:gd name="T47" fmla="*/ 31 h 916"/>
                <a:gd name="T48" fmla="*/ 248 w 1102"/>
                <a:gd name="T49" fmla="*/ 2 h 916"/>
                <a:gd name="T50" fmla="*/ 346 w 1102"/>
                <a:gd name="T51" fmla="*/ 57 h 916"/>
                <a:gd name="T52" fmla="*/ 503 w 1102"/>
                <a:gd name="T53" fmla="*/ 39 h 916"/>
                <a:gd name="T54" fmla="*/ 324 w 1102"/>
                <a:gd name="T55" fmla="*/ 107 h 916"/>
                <a:gd name="T56" fmla="*/ 223 w 1102"/>
                <a:gd name="T57" fmla="*/ 57 h 916"/>
                <a:gd name="T58" fmla="*/ 57 w 1102"/>
                <a:gd name="T59" fmla="*/ 257 h 916"/>
                <a:gd name="T60" fmla="*/ 136 w 1102"/>
                <a:gd name="T61" fmla="*/ 353 h 916"/>
                <a:gd name="T62" fmla="*/ 142 w 1102"/>
                <a:gd name="T63" fmla="*/ 480 h 916"/>
                <a:gd name="T64" fmla="*/ 515 w 1102"/>
                <a:gd name="T65" fmla="*/ 757 h 916"/>
                <a:gd name="T66" fmla="*/ 490 w 1102"/>
                <a:gd name="T67" fmla="*/ 742 h 916"/>
                <a:gd name="T68" fmla="*/ 437 w 1102"/>
                <a:gd name="T69" fmla="*/ 679 h 916"/>
                <a:gd name="T70" fmla="*/ 377 w 1102"/>
                <a:gd name="T71" fmla="*/ 681 h 916"/>
                <a:gd name="T72" fmla="*/ 354 w 1102"/>
                <a:gd name="T73" fmla="*/ 616 h 916"/>
                <a:gd name="T74" fmla="*/ 283 w 1102"/>
                <a:gd name="T75" fmla="*/ 601 h 916"/>
                <a:gd name="T76" fmla="*/ 271 w 1102"/>
                <a:gd name="T77" fmla="*/ 524 h 916"/>
                <a:gd name="T78" fmla="*/ 187 w 1102"/>
                <a:gd name="T79" fmla="*/ 506 h 916"/>
                <a:gd name="T80" fmla="*/ 128 w 1102"/>
                <a:gd name="T81" fmla="*/ 583 h 916"/>
                <a:gd name="T82" fmla="*/ 166 w 1102"/>
                <a:gd name="T83" fmla="*/ 654 h 916"/>
                <a:gd name="T84" fmla="*/ 220 w 1102"/>
                <a:gd name="T85" fmla="*/ 664 h 916"/>
                <a:gd name="T86" fmla="*/ 229 w 1102"/>
                <a:gd name="T87" fmla="*/ 762 h 916"/>
                <a:gd name="T88" fmla="*/ 326 w 1102"/>
                <a:gd name="T89" fmla="*/ 758 h 916"/>
                <a:gd name="T90" fmla="*/ 343 w 1102"/>
                <a:gd name="T91" fmla="*/ 809 h 916"/>
                <a:gd name="T92" fmla="*/ 439 w 1102"/>
                <a:gd name="T93" fmla="*/ 827 h 916"/>
                <a:gd name="T94" fmla="*/ 458 w 1102"/>
                <a:gd name="T95" fmla="*/ 848 h 916"/>
                <a:gd name="T96" fmla="*/ 518 w 1102"/>
                <a:gd name="T97" fmla="*/ 899 h 916"/>
                <a:gd name="T98" fmla="*/ 592 w 1102"/>
                <a:gd name="T99" fmla="*/ 858 h 916"/>
                <a:gd name="T100" fmla="*/ 577 w 1102"/>
                <a:gd name="T101" fmla="*/ 771 h 916"/>
                <a:gd name="T102" fmla="*/ 992 w 1102"/>
                <a:gd name="T103" fmla="*/ 425 h 916"/>
                <a:gd name="T104" fmla="*/ 1045 w 1102"/>
                <a:gd name="T105" fmla="*/ 300 h 916"/>
                <a:gd name="T106" fmla="*/ 1084 w 1102"/>
                <a:gd name="T107" fmla="*/ 166 h 916"/>
                <a:gd name="T108" fmla="*/ 828 w 1102"/>
                <a:gd name="T109" fmla="*/ 40 h 916"/>
                <a:gd name="T110" fmla="*/ 657 w 1102"/>
                <a:gd name="T111" fmla="*/ 41 h 916"/>
                <a:gd name="T112" fmla="*/ 319 w 1102"/>
                <a:gd name="T113" fmla="*/ 237 h 916"/>
                <a:gd name="T114" fmla="*/ 343 w 1102"/>
                <a:gd name="T115" fmla="*/ 324 h 916"/>
                <a:gd name="T116" fmla="*/ 584 w 1102"/>
                <a:gd name="T117" fmla="*/ 214 h 916"/>
                <a:gd name="T118" fmla="*/ 683 w 1102"/>
                <a:gd name="T119" fmla="*/ 231 h 916"/>
                <a:gd name="T120" fmla="*/ 764 w 1102"/>
                <a:gd name="T121" fmla="*/ 245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2" h="916">
                  <a:moveTo>
                    <a:pt x="717" y="273"/>
                  </a:moveTo>
                  <a:lnTo>
                    <a:pt x="717" y="273"/>
                  </a:lnTo>
                  <a:lnTo>
                    <a:pt x="817" y="363"/>
                  </a:lnTo>
                  <a:lnTo>
                    <a:pt x="866" y="407"/>
                  </a:lnTo>
                  <a:lnTo>
                    <a:pt x="915" y="454"/>
                  </a:lnTo>
                  <a:lnTo>
                    <a:pt x="915" y="454"/>
                  </a:lnTo>
                  <a:lnTo>
                    <a:pt x="922" y="459"/>
                  </a:lnTo>
                  <a:lnTo>
                    <a:pt x="929" y="465"/>
                  </a:lnTo>
                  <a:lnTo>
                    <a:pt x="965" y="498"/>
                  </a:lnTo>
                  <a:lnTo>
                    <a:pt x="986" y="519"/>
                  </a:lnTo>
                  <a:lnTo>
                    <a:pt x="986" y="519"/>
                  </a:lnTo>
                  <a:lnTo>
                    <a:pt x="995" y="530"/>
                  </a:lnTo>
                  <a:lnTo>
                    <a:pt x="1002" y="540"/>
                  </a:lnTo>
                  <a:lnTo>
                    <a:pt x="1007" y="550"/>
                  </a:lnTo>
                  <a:lnTo>
                    <a:pt x="1011" y="561"/>
                  </a:lnTo>
                  <a:lnTo>
                    <a:pt x="1014" y="572"/>
                  </a:lnTo>
                  <a:lnTo>
                    <a:pt x="1014" y="583"/>
                  </a:lnTo>
                  <a:lnTo>
                    <a:pt x="1014" y="593"/>
                  </a:lnTo>
                  <a:lnTo>
                    <a:pt x="1013" y="605"/>
                  </a:lnTo>
                  <a:lnTo>
                    <a:pt x="1011" y="615"/>
                  </a:lnTo>
                  <a:lnTo>
                    <a:pt x="1006" y="625"/>
                  </a:lnTo>
                  <a:lnTo>
                    <a:pt x="1002" y="634"/>
                  </a:lnTo>
                  <a:lnTo>
                    <a:pt x="996" y="644"/>
                  </a:lnTo>
                  <a:lnTo>
                    <a:pt x="988" y="652"/>
                  </a:lnTo>
                  <a:lnTo>
                    <a:pt x="980" y="658"/>
                  </a:lnTo>
                  <a:lnTo>
                    <a:pt x="972" y="664"/>
                  </a:lnTo>
                  <a:lnTo>
                    <a:pt x="962" y="669"/>
                  </a:lnTo>
                  <a:lnTo>
                    <a:pt x="962" y="669"/>
                  </a:lnTo>
                  <a:lnTo>
                    <a:pt x="965" y="680"/>
                  </a:lnTo>
                  <a:lnTo>
                    <a:pt x="967" y="692"/>
                  </a:lnTo>
                  <a:lnTo>
                    <a:pt x="967" y="702"/>
                  </a:lnTo>
                  <a:lnTo>
                    <a:pt x="966" y="712"/>
                  </a:lnTo>
                  <a:lnTo>
                    <a:pt x="964" y="722"/>
                  </a:lnTo>
                  <a:lnTo>
                    <a:pt x="960" y="731"/>
                  </a:lnTo>
                  <a:lnTo>
                    <a:pt x="956" y="741"/>
                  </a:lnTo>
                  <a:lnTo>
                    <a:pt x="950" y="749"/>
                  </a:lnTo>
                  <a:lnTo>
                    <a:pt x="943" y="755"/>
                  </a:lnTo>
                  <a:lnTo>
                    <a:pt x="937" y="762"/>
                  </a:lnTo>
                  <a:lnTo>
                    <a:pt x="927" y="768"/>
                  </a:lnTo>
                  <a:lnTo>
                    <a:pt x="918" y="774"/>
                  </a:lnTo>
                  <a:lnTo>
                    <a:pt x="909" y="777"/>
                  </a:lnTo>
                  <a:lnTo>
                    <a:pt x="899" y="779"/>
                  </a:lnTo>
                  <a:lnTo>
                    <a:pt x="889" y="781"/>
                  </a:lnTo>
                  <a:lnTo>
                    <a:pt x="877" y="781"/>
                  </a:lnTo>
                  <a:lnTo>
                    <a:pt x="877" y="781"/>
                  </a:lnTo>
                  <a:lnTo>
                    <a:pt x="876" y="790"/>
                  </a:lnTo>
                  <a:lnTo>
                    <a:pt x="874" y="799"/>
                  </a:lnTo>
                  <a:lnTo>
                    <a:pt x="870" y="807"/>
                  </a:lnTo>
                  <a:lnTo>
                    <a:pt x="866" y="815"/>
                  </a:lnTo>
                  <a:lnTo>
                    <a:pt x="861" y="822"/>
                  </a:lnTo>
                  <a:lnTo>
                    <a:pt x="855" y="827"/>
                  </a:lnTo>
                  <a:lnTo>
                    <a:pt x="849" y="834"/>
                  </a:lnTo>
                  <a:lnTo>
                    <a:pt x="842" y="839"/>
                  </a:lnTo>
                  <a:lnTo>
                    <a:pt x="835" y="843"/>
                  </a:lnTo>
                  <a:lnTo>
                    <a:pt x="827" y="847"/>
                  </a:lnTo>
                  <a:lnTo>
                    <a:pt x="819" y="850"/>
                  </a:lnTo>
                  <a:lnTo>
                    <a:pt x="811" y="852"/>
                  </a:lnTo>
                  <a:lnTo>
                    <a:pt x="802" y="854"/>
                  </a:lnTo>
                  <a:lnTo>
                    <a:pt x="793" y="854"/>
                  </a:lnTo>
                  <a:lnTo>
                    <a:pt x="784" y="852"/>
                  </a:lnTo>
                  <a:lnTo>
                    <a:pt x="774" y="851"/>
                  </a:lnTo>
                  <a:lnTo>
                    <a:pt x="774" y="851"/>
                  </a:lnTo>
                  <a:lnTo>
                    <a:pt x="771" y="862"/>
                  </a:lnTo>
                  <a:lnTo>
                    <a:pt x="766" y="872"/>
                  </a:lnTo>
                  <a:lnTo>
                    <a:pt x="761" y="881"/>
                  </a:lnTo>
                  <a:lnTo>
                    <a:pt x="754" y="889"/>
                  </a:lnTo>
                  <a:lnTo>
                    <a:pt x="746" y="897"/>
                  </a:lnTo>
                  <a:lnTo>
                    <a:pt x="738" y="903"/>
                  </a:lnTo>
                  <a:lnTo>
                    <a:pt x="729" y="907"/>
                  </a:lnTo>
                  <a:lnTo>
                    <a:pt x="719" y="912"/>
                  </a:lnTo>
                  <a:lnTo>
                    <a:pt x="708" y="914"/>
                  </a:lnTo>
                  <a:lnTo>
                    <a:pt x="698" y="916"/>
                  </a:lnTo>
                  <a:lnTo>
                    <a:pt x="687" y="916"/>
                  </a:lnTo>
                  <a:lnTo>
                    <a:pt x="675" y="915"/>
                  </a:lnTo>
                  <a:lnTo>
                    <a:pt x="664" y="914"/>
                  </a:lnTo>
                  <a:lnTo>
                    <a:pt x="652" y="911"/>
                  </a:lnTo>
                  <a:lnTo>
                    <a:pt x="642" y="906"/>
                  </a:lnTo>
                  <a:lnTo>
                    <a:pt x="631" y="900"/>
                  </a:lnTo>
                  <a:lnTo>
                    <a:pt x="623" y="895"/>
                  </a:lnTo>
                  <a:lnTo>
                    <a:pt x="623" y="895"/>
                  </a:lnTo>
                  <a:lnTo>
                    <a:pt x="631" y="883"/>
                  </a:lnTo>
                  <a:lnTo>
                    <a:pt x="636" y="871"/>
                  </a:lnTo>
                  <a:lnTo>
                    <a:pt x="641" y="858"/>
                  </a:lnTo>
                  <a:lnTo>
                    <a:pt x="644" y="844"/>
                  </a:lnTo>
                  <a:lnTo>
                    <a:pt x="644" y="844"/>
                  </a:lnTo>
                  <a:lnTo>
                    <a:pt x="656" y="851"/>
                  </a:lnTo>
                  <a:lnTo>
                    <a:pt x="667" y="857"/>
                  </a:lnTo>
                  <a:lnTo>
                    <a:pt x="673" y="859"/>
                  </a:lnTo>
                  <a:lnTo>
                    <a:pt x="679" y="860"/>
                  </a:lnTo>
                  <a:lnTo>
                    <a:pt x="684" y="862"/>
                  </a:lnTo>
                  <a:lnTo>
                    <a:pt x="691" y="862"/>
                  </a:lnTo>
                  <a:lnTo>
                    <a:pt x="691" y="862"/>
                  </a:lnTo>
                  <a:lnTo>
                    <a:pt x="701" y="859"/>
                  </a:lnTo>
                  <a:lnTo>
                    <a:pt x="709" y="856"/>
                  </a:lnTo>
                  <a:lnTo>
                    <a:pt x="713" y="852"/>
                  </a:lnTo>
                  <a:lnTo>
                    <a:pt x="716" y="849"/>
                  </a:lnTo>
                  <a:lnTo>
                    <a:pt x="719" y="846"/>
                  </a:lnTo>
                  <a:lnTo>
                    <a:pt x="721" y="841"/>
                  </a:lnTo>
                  <a:lnTo>
                    <a:pt x="721" y="841"/>
                  </a:lnTo>
                  <a:lnTo>
                    <a:pt x="722" y="832"/>
                  </a:lnTo>
                  <a:lnTo>
                    <a:pt x="720" y="820"/>
                  </a:lnTo>
                  <a:lnTo>
                    <a:pt x="649" y="763"/>
                  </a:lnTo>
                  <a:lnTo>
                    <a:pt x="649" y="763"/>
                  </a:lnTo>
                  <a:lnTo>
                    <a:pt x="645" y="760"/>
                  </a:lnTo>
                  <a:lnTo>
                    <a:pt x="642" y="755"/>
                  </a:lnTo>
                  <a:lnTo>
                    <a:pt x="640" y="751"/>
                  </a:lnTo>
                  <a:lnTo>
                    <a:pt x="639" y="745"/>
                  </a:lnTo>
                  <a:lnTo>
                    <a:pt x="639" y="741"/>
                  </a:lnTo>
                  <a:lnTo>
                    <a:pt x="640" y="735"/>
                  </a:lnTo>
                  <a:lnTo>
                    <a:pt x="642" y="730"/>
                  </a:lnTo>
                  <a:lnTo>
                    <a:pt x="644" y="726"/>
                  </a:lnTo>
                  <a:lnTo>
                    <a:pt x="644" y="726"/>
                  </a:lnTo>
                  <a:lnTo>
                    <a:pt x="649" y="721"/>
                  </a:lnTo>
                  <a:lnTo>
                    <a:pt x="653" y="719"/>
                  </a:lnTo>
                  <a:lnTo>
                    <a:pt x="658" y="717"/>
                  </a:lnTo>
                  <a:lnTo>
                    <a:pt x="663" y="716"/>
                  </a:lnTo>
                  <a:lnTo>
                    <a:pt x="668" y="716"/>
                  </a:lnTo>
                  <a:lnTo>
                    <a:pt x="673" y="717"/>
                  </a:lnTo>
                  <a:lnTo>
                    <a:pt x="679" y="718"/>
                  </a:lnTo>
                  <a:lnTo>
                    <a:pt x="683" y="721"/>
                  </a:lnTo>
                  <a:lnTo>
                    <a:pt x="761" y="783"/>
                  </a:lnTo>
                  <a:lnTo>
                    <a:pt x="761" y="783"/>
                  </a:lnTo>
                  <a:lnTo>
                    <a:pt x="768" y="789"/>
                  </a:lnTo>
                  <a:lnTo>
                    <a:pt x="774" y="793"/>
                  </a:lnTo>
                  <a:lnTo>
                    <a:pt x="782" y="797"/>
                  </a:lnTo>
                  <a:lnTo>
                    <a:pt x="789" y="798"/>
                  </a:lnTo>
                  <a:lnTo>
                    <a:pt x="795" y="799"/>
                  </a:lnTo>
                  <a:lnTo>
                    <a:pt x="802" y="798"/>
                  </a:lnTo>
                  <a:lnTo>
                    <a:pt x="809" y="795"/>
                  </a:lnTo>
                  <a:lnTo>
                    <a:pt x="814" y="792"/>
                  </a:lnTo>
                  <a:lnTo>
                    <a:pt x="814" y="792"/>
                  </a:lnTo>
                  <a:lnTo>
                    <a:pt x="819" y="786"/>
                  </a:lnTo>
                  <a:lnTo>
                    <a:pt x="822" y="781"/>
                  </a:lnTo>
                  <a:lnTo>
                    <a:pt x="822" y="781"/>
                  </a:lnTo>
                  <a:lnTo>
                    <a:pt x="824" y="774"/>
                  </a:lnTo>
                  <a:lnTo>
                    <a:pt x="825" y="767"/>
                  </a:lnTo>
                  <a:lnTo>
                    <a:pt x="825" y="763"/>
                  </a:lnTo>
                  <a:lnTo>
                    <a:pt x="824" y="760"/>
                  </a:lnTo>
                  <a:lnTo>
                    <a:pt x="821" y="758"/>
                  </a:lnTo>
                  <a:lnTo>
                    <a:pt x="819" y="754"/>
                  </a:lnTo>
                  <a:lnTo>
                    <a:pt x="727" y="682"/>
                  </a:lnTo>
                  <a:lnTo>
                    <a:pt x="727" y="682"/>
                  </a:lnTo>
                  <a:lnTo>
                    <a:pt x="723" y="679"/>
                  </a:lnTo>
                  <a:lnTo>
                    <a:pt x="720" y="674"/>
                  </a:lnTo>
                  <a:lnTo>
                    <a:pt x="717" y="670"/>
                  </a:lnTo>
                  <a:lnTo>
                    <a:pt x="716" y="664"/>
                  </a:lnTo>
                  <a:lnTo>
                    <a:pt x="716" y="660"/>
                  </a:lnTo>
                  <a:lnTo>
                    <a:pt x="717" y="654"/>
                  </a:lnTo>
                  <a:lnTo>
                    <a:pt x="720" y="649"/>
                  </a:lnTo>
                  <a:lnTo>
                    <a:pt x="722" y="645"/>
                  </a:lnTo>
                  <a:lnTo>
                    <a:pt x="722" y="645"/>
                  </a:lnTo>
                  <a:lnTo>
                    <a:pt x="727" y="640"/>
                  </a:lnTo>
                  <a:lnTo>
                    <a:pt x="731" y="638"/>
                  </a:lnTo>
                  <a:lnTo>
                    <a:pt x="736" y="636"/>
                  </a:lnTo>
                  <a:lnTo>
                    <a:pt x="740" y="634"/>
                  </a:lnTo>
                  <a:lnTo>
                    <a:pt x="746" y="634"/>
                  </a:lnTo>
                  <a:lnTo>
                    <a:pt x="750" y="634"/>
                  </a:lnTo>
                  <a:lnTo>
                    <a:pt x="756" y="637"/>
                  </a:lnTo>
                  <a:lnTo>
                    <a:pt x="761" y="640"/>
                  </a:lnTo>
                  <a:lnTo>
                    <a:pt x="857" y="716"/>
                  </a:lnTo>
                  <a:lnTo>
                    <a:pt x="857" y="716"/>
                  </a:lnTo>
                  <a:lnTo>
                    <a:pt x="859" y="717"/>
                  </a:lnTo>
                  <a:lnTo>
                    <a:pt x="859" y="717"/>
                  </a:lnTo>
                  <a:lnTo>
                    <a:pt x="865" y="721"/>
                  </a:lnTo>
                  <a:lnTo>
                    <a:pt x="871" y="725"/>
                  </a:lnTo>
                  <a:lnTo>
                    <a:pt x="878" y="726"/>
                  </a:lnTo>
                  <a:lnTo>
                    <a:pt x="884" y="727"/>
                  </a:lnTo>
                  <a:lnTo>
                    <a:pt x="891" y="726"/>
                  </a:lnTo>
                  <a:lnTo>
                    <a:pt x="897" y="723"/>
                  </a:lnTo>
                  <a:lnTo>
                    <a:pt x="901" y="720"/>
                  </a:lnTo>
                  <a:lnTo>
                    <a:pt x="906" y="717"/>
                  </a:lnTo>
                  <a:lnTo>
                    <a:pt x="909" y="711"/>
                  </a:lnTo>
                  <a:lnTo>
                    <a:pt x="911" y="705"/>
                  </a:lnTo>
                  <a:lnTo>
                    <a:pt x="913" y="700"/>
                  </a:lnTo>
                  <a:lnTo>
                    <a:pt x="911" y="693"/>
                  </a:lnTo>
                  <a:lnTo>
                    <a:pt x="909" y="686"/>
                  </a:lnTo>
                  <a:lnTo>
                    <a:pt x="906" y="678"/>
                  </a:lnTo>
                  <a:lnTo>
                    <a:pt x="899" y="671"/>
                  </a:lnTo>
                  <a:lnTo>
                    <a:pt x="891" y="663"/>
                  </a:lnTo>
                  <a:lnTo>
                    <a:pt x="789" y="587"/>
                  </a:lnTo>
                  <a:lnTo>
                    <a:pt x="789" y="587"/>
                  </a:lnTo>
                  <a:lnTo>
                    <a:pt x="785" y="583"/>
                  </a:lnTo>
                  <a:lnTo>
                    <a:pt x="782" y="579"/>
                  </a:lnTo>
                  <a:lnTo>
                    <a:pt x="780" y="574"/>
                  </a:lnTo>
                  <a:lnTo>
                    <a:pt x="779" y="568"/>
                  </a:lnTo>
                  <a:lnTo>
                    <a:pt x="779" y="564"/>
                  </a:lnTo>
                  <a:lnTo>
                    <a:pt x="779" y="558"/>
                  </a:lnTo>
                  <a:lnTo>
                    <a:pt x="781" y="553"/>
                  </a:lnTo>
                  <a:lnTo>
                    <a:pt x="784" y="549"/>
                  </a:lnTo>
                  <a:lnTo>
                    <a:pt x="784" y="549"/>
                  </a:lnTo>
                  <a:lnTo>
                    <a:pt x="788" y="544"/>
                  </a:lnTo>
                  <a:lnTo>
                    <a:pt x="792" y="541"/>
                  </a:lnTo>
                  <a:lnTo>
                    <a:pt x="797" y="539"/>
                  </a:lnTo>
                  <a:lnTo>
                    <a:pt x="802" y="538"/>
                  </a:lnTo>
                  <a:lnTo>
                    <a:pt x="808" y="538"/>
                  </a:lnTo>
                  <a:lnTo>
                    <a:pt x="812" y="539"/>
                  </a:lnTo>
                  <a:lnTo>
                    <a:pt x="818" y="540"/>
                  </a:lnTo>
                  <a:lnTo>
                    <a:pt x="822" y="543"/>
                  </a:lnTo>
                  <a:lnTo>
                    <a:pt x="923" y="619"/>
                  </a:lnTo>
                  <a:lnTo>
                    <a:pt x="923" y="619"/>
                  </a:lnTo>
                  <a:lnTo>
                    <a:pt x="927" y="621"/>
                  </a:lnTo>
                  <a:lnTo>
                    <a:pt x="931" y="621"/>
                  </a:lnTo>
                  <a:lnTo>
                    <a:pt x="935" y="621"/>
                  </a:lnTo>
                  <a:lnTo>
                    <a:pt x="939" y="620"/>
                  </a:lnTo>
                  <a:lnTo>
                    <a:pt x="943" y="617"/>
                  </a:lnTo>
                  <a:lnTo>
                    <a:pt x="947" y="615"/>
                  </a:lnTo>
                  <a:lnTo>
                    <a:pt x="954" y="608"/>
                  </a:lnTo>
                  <a:lnTo>
                    <a:pt x="954" y="608"/>
                  </a:lnTo>
                  <a:lnTo>
                    <a:pt x="957" y="603"/>
                  </a:lnTo>
                  <a:lnTo>
                    <a:pt x="959" y="596"/>
                  </a:lnTo>
                  <a:lnTo>
                    <a:pt x="960" y="590"/>
                  </a:lnTo>
                  <a:lnTo>
                    <a:pt x="960" y="583"/>
                  </a:lnTo>
                  <a:lnTo>
                    <a:pt x="958" y="576"/>
                  </a:lnTo>
                  <a:lnTo>
                    <a:pt x="956" y="569"/>
                  </a:lnTo>
                  <a:lnTo>
                    <a:pt x="952" y="564"/>
                  </a:lnTo>
                  <a:lnTo>
                    <a:pt x="947" y="558"/>
                  </a:lnTo>
                  <a:lnTo>
                    <a:pt x="926" y="536"/>
                  </a:lnTo>
                  <a:lnTo>
                    <a:pt x="657" y="291"/>
                  </a:lnTo>
                  <a:lnTo>
                    <a:pt x="657" y="291"/>
                  </a:lnTo>
                  <a:lnTo>
                    <a:pt x="655" y="289"/>
                  </a:lnTo>
                  <a:lnTo>
                    <a:pt x="655" y="287"/>
                  </a:lnTo>
                  <a:lnTo>
                    <a:pt x="653" y="284"/>
                  </a:lnTo>
                  <a:lnTo>
                    <a:pt x="655" y="281"/>
                  </a:lnTo>
                  <a:lnTo>
                    <a:pt x="656" y="279"/>
                  </a:lnTo>
                  <a:lnTo>
                    <a:pt x="658" y="277"/>
                  </a:lnTo>
                  <a:lnTo>
                    <a:pt x="660" y="276"/>
                  </a:lnTo>
                  <a:lnTo>
                    <a:pt x="664" y="276"/>
                  </a:lnTo>
                  <a:lnTo>
                    <a:pt x="664" y="276"/>
                  </a:lnTo>
                  <a:lnTo>
                    <a:pt x="676" y="276"/>
                  </a:lnTo>
                  <a:lnTo>
                    <a:pt x="689" y="275"/>
                  </a:lnTo>
                  <a:lnTo>
                    <a:pt x="700" y="274"/>
                  </a:lnTo>
                  <a:lnTo>
                    <a:pt x="713" y="273"/>
                  </a:lnTo>
                  <a:lnTo>
                    <a:pt x="713" y="273"/>
                  </a:lnTo>
                  <a:lnTo>
                    <a:pt x="717" y="273"/>
                  </a:lnTo>
                  <a:lnTo>
                    <a:pt x="717" y="273"/>
                  </a:lnTo>
                  <a:close/>
                  <a:moveTo>
                    <a:pt x="123" y="501"/>
                  </a:moveTo>
                  <a:lnTo>
                    <a:pt x="123" y="501"/>
                  </a:lnTo>
                  <a:lnTo>
                    <a:pt x="114" y="486"/>
                  </a:lnTo>
                  <a:lnTo>
                    <a:pt x="107" y="471"/>
                  </a:lnTo>
                  <a:lnTo>
                    <a:pt x="101" y="455"/>
                  </a:lnTo>
                  <a:lnTo>
                    <a:pt x="97" y="438"/>
                  </a:lnTo>
                  <a:lnTo>
                    <a:pt x="92" y="421"/>
                  </a:lnTo>
                  <a:lnTo>
                    <a:pt x="90" y="404"/>
                  </a:lnTo>
                  <a:lnTo>
                    <a:pt x="85" y="368"/>
                  </a:lnTo>
                  <a:lnTo>
                    <a:pt x="51" y="336"/>
                  </a:lnTo>
                  <a:lnTo>
                    <a:pt x="51" y="336"/>
                  </a:lnTo>
                  <a:lnTo>
                    <a:pt x="31" y="315"/>
                  </a:lnTo>
                  <a:lnTo>
                    <a:pt x="22" y="305"/>
                  </a:lnTo>
                  <a:lnTo>
                    <a:pt x="16" y="295"/>
                  </a:lnTo>
                  <a:lnTo>
                    <a:pt x="9" y="284"/>
                  </a:lnTo>
                  <a:lnTo>
                    <a:pt x="4" y="272"/>
                  </a:lnTo>
                  <a:lnTo>
                    <a:pt x="1" y="259"/>
                  </a:lnTo>
                  <a:lnTo>
                    <a:pt x="0" y="244"/>
                  </a:lnTo>
                  <a:lnTo>
                    <a:pt x="0" y="244"/>
                  </a:lnTo>
                  <a:lnTo>
                    <a:pt x="1" y="236"/>
                  </a:lnTo>
                  <a:lnTo>
                    <a:pt x="2" y="228"/>
                  </a:lnTo>
                  <a:lnTo>
                    <a:pt x="3" y="220"/>
                  </a:lnTo>
                  <a:lnTo>
                    <a:pt x="6" y="214"/>
                  </a:lnTo>
                  <a:lnTo>
                    <a:pt x="10" y="206"/>
                  </a:lnTo>
                  <a:lnTo>
                    <a:pt x="13" y="199"/>
                  </a:lnTo>
                  <a:lnTo>
                    <a:pt x="18" y="192"/>
                  </a:lnTo>
                  <a:lnTo>
                    <a:pt x="23" y="185"/>
                  </a:lnTo>
                  <a:lnTo>
                    <a:pt x="166" y="31"/>
                  </a:lnTo>
                  <a:lnTo>
                    <a:pt x="166" y="31"/>
                  </a:lnTo>
                  <a:lnTo>
                    <a:pt x="172" y="24"/>
                  </a:lnTo>
                  <a:lnTo>
                    <a:pt x="179" y="20"/>
                  </a:lnTo>
                  <a:lnTo>
                    <a:pt x="186" y="15"/>
                  </a:lnTo>
                  <a:lnTo>
                    <a:pt x="194" y="10"/>
                  </a:lnTo>
                  <a:lnTo>
                    <a:pt x="200" y="7"/>
                  </a:lnTo>
                  <a:lnTo>
                    <a:pt x="208" y="5"/>
                  </a:lnTo>
                  <a:lnTo>
                    <a:pt x="216" y="2"/>
                  </a:lnTo>
                  <a:lnTo>
                    <a:pt x="224" y="1"/>
                  </a:lnTo>
                  <a:lnTo>
                    <a:pt x="232" y="1"/>
                  </a:lnTo>
                  <a:lnTo>
                    <a:pt x="240" y="1"/>
                  </a:lnTo>
                  <a:lnTo>
                    <a:pt x="248" y="2"/>
                  </a:lnTo>
                  <a:lnTo>
                    <a:pt x="256" y="5"/>
                  </a:lnTo>
                  <a:lnTo>
                    <a:pt x="264" y="7"/>
                  </a:lnTo>
                  <a:lnTo>
                    <a:pt x="272" y="10"/>
                  </a:lnTo>
                  <a:lnTo>
                    <a:pt x="279" y="15"/>
                  </a:lnTo>
                  <a:lnTo>
                    <a:pt x="286" y="20"/>
                  </a:lnTo>
                  <a:lnTo>
                    <a:pt x="286" y="20"/>
                  </a:lnTo>
                  <a:lnTo>
                    <a:pt x="301" y="31"/>
                  </a:lnTo>
                  <a:lnTo>
                    <a:pt x="315" y="40"/>
                  </a:lnTo>
                  <a:lnTo>
                    <a:pt x="328" y="49"/>
                  </a:lnTo>
                  <a:lnTo>
                    <a:pt x="346" y="57"/>
                  </a:lnTo>
                  <a:lnTo>
                    <a:pt x="346" y="57"/>
                  </a:lnTo>
                  <a:lnTo>
                    <a:pt x="359" y="62"/>
                  </a:lnTo>
                  <a:lnTo>
                    <a:pt x="366" y="63"/>
                  </a:lnTo>
                  <a:lnTo>
                    <a:pt x="366" y="63"/>
                  </a:lnTo>
                  <a:lnTo>
                    <a:pt x="382" y="59"/>
                  </a:lnTo>
                  <a:lnTo>
                    <a:pt x="398" y="56"/>
                  </a:lnTo>
                  <a:lnTo>
                    <a:pt x="432" y="48"/>
                  </a:lnTo>
                  <a:lnTo>
                    <a:pt x="449" y="45"/>
                  </a:lnTo>
                  <a:lnTo>
                    <a:pt x="467" y="41"/>
                  </a:lnTo>
                  <a:lnTo>
                    <a:pt x="485" y="39"/>
                  </a:lnTo>
                  <a:lnTo>
                    <a:pt x="503" y="39"/>
                  </a:lnTo>
                  <a:lnTo>
                    <a:pt x="503" y="39"/>
                  </a:lnTo>
                  <a:lnTo>
                    <a:pt x="480" y="55"/>
                  </a:lnTo>
                  <a:lnTo>
                    <a:pt x="449" y="79"/>
                  </a:lnTo>
                  <a:lnTo>
                    <a:pt x="408" y="110"/>
                  </a:lnTo>
                  <a:lnTo>
                    <a:pt x="408" y="110"/>
                  </a:lnTo>
                  <a:lnTo>
                    <a:pt x="390" y="114"/>
                  </a:lnTo>
                  <a:lnTo>
                    <a:pt x="373" y="117"/>
                  </a:lnTo>
                  <a:lnTo>
                    <a:pt x="373" y="117"/>
                  </a:lnTo>
                  <a:lnTo>
                    <a:pt x="362" y="117"/>
                  </a:lnTo>
                  <a:lnTo>
                    <a:pt x="350" y="115"/>
                  </a:lnTo>
                  <a:lnTo>
                    <a:pt x="337" y="112"/>
                  </a:lnTo>
                  <a:lnTo>
                    <a:pt x="324" y="107"/>
                  </a:lnTo>
                  <a:lnTo>
                    <a:pt x="311" y="102"/>
                  </a:lnTo>
                  <a:lnTo>
                    <a:pt x="300" y="96"/>
                  </a:lnTo>
                  <a:lnTo>
                    <a:pt x="289" y="89"/>
                  </a:lnTo>
                  <a:lnTo>
                    <a:pt x="280" y="85"/>
                  </a:lnTo>
                  <a:lnTo>
                    <a:pt x="253" y="63"/>
                  </a:lnTo>
                  <a:lnTo>
                    <a:pt x="253" y="63"/>
                  </a:lnTo>
                  <a:lnTo>
                    <a:pt x="247" y="59"/>
                  </a:lnTo>
                  <a:lnTo>
                    <a:pt x="241" y="57"/>
                  </a:lnTo>
                  <a:lnTo>
                    <a:pt x="236" y="56"/>
                  </a:lnTo>
                  <a:lnTo>
                    <a:pt x="229" y="56"/>
                  </a:lnTo>
                  <a:lnTo>
                    <a:pt x="223" y="57"/>
                  </a:lnTo>
                  <a:lnTo>
                    <a:pt x="218" y="59"/>
                  </a:lnTo>
                  <a:lnTo>
                    <a:pt x="212" y="63"/>
                  </a:lnTo>
                  <a:lnTo>
                    <a:pt x="206" y="67"/>
                  </a:lnTo>
                  <a:lnTo>
                    <a:pt x="63" y="222"/>
                  </a:lnTo>
                  <a:lnTo>
                    <a:pt x="63" y="222"/>
                  </a:lnTo>
                  <a:lnTo>
                    <a:pt x="60" y="227"/>
                  </a:lnTo>
                  <a:lnTo>
                    <a:pt x="57" y="233"/>
                  </a:lnTo>
                  <a:lnTo>
                    <a:pt x="55" y="239"/>
                  </a:lnTo>
                  <a:lnTo>
                    <a:pt x="54" y="245"/>
                  </a:lnTo>
                  <a:lnTo>
                    <a:pt x="55" y="251"/>
                  </a:lnTo>
                  <a:lnTo>
                    <a:pt x="57" y="257"/>
                  </a:lnTo>
                  <a:lnTo>
                    <a:pt x="60" y="263"/>
                  </a:lnTo>
                  <a:lnTo>
                    <a:pt x="63" y="268"/>
                  </a:lnTo>
                  <a:lnTo>
                    <a:pt x="63" y="268"/>
                  </a:lnTo>
                  <a:lnTo>
                    <a:pt x="81" y="288"/>
                  </a:lnTo>
                  <a:lnTo>
                    <a:pt x="100" y="307"/>
                  </a:lnTo>
                  <a:lnTo>
                    <a:pt x="100" y="307"/>
                  </a:lnTo>
                  <a:lnTo>
                    <a:pt x="111" y="318"/>
                  </a:lnTo>
                  <a:lnTo>
                    <a:pt x="124" y="332"/>
                  </a:lnTo>
                  <a:lnTo>
                    <a:pt x="130" y="339"/>
                  </a:lnTo>
                  <a:lnTo>
                    <a:pt x="133" y="346"/>
                  </a:lnTo>
                  <a:lnTo>
                    <a:pt x="136" y="353"/>
                  </a:lnTo>
                  <a:lnTo>
                    <a:pt x="139" y="360"/>
                  </a:lnTo>
                  <a:lnTo>
                    <a:pt x="139" y="360"/>
                  </a:lnTo>
                  <a:lnTo>
                    <a:pt x="142" y="387"/>
                  </a:lnTo>
                  <a:lnTo>
                    <a:pt x="147" y="415"/>
                  </a:lnTo>
                  <a:lnTo>
                    <a:pt x="150" y="430"/>
                  </a:lnTo>
                  <a:lnTo>
                    <a:pt x="154" y="443"/>
                  </a:lnTo>
                  <a:lnTo>
                    <a:pt x="159" y="455"/>
                  </a:lnTo>
                  <a:lnTo>
                    <a:pt x="165" y="466"/>
                  </a:lnTo>
                  <a:lnTo>
                    <a:pt x="165" y="466"/>
                  </a:lnTo>
                  <a:lnTo>
                    <a:pt x="152" y="472"/>
                  </a:lnTo>
                  <a:lnTo>
                    <a:pt x="142" y="480"/>
                  </a:lnTo>
                  <a:lnTo>
                    <a:pt x="133" y="490"/>
                  </a:lnTo>
                  <a:lnTo>
                    <a:pt x="123" y="501"/>
                  </a:lnTo>
                  <a:lnTo>
                    <a:pt x="123" y="501"/>
                  </a:lnTo>
                  <a:close/>
                  <a:moveTo>
                    <a:pt x="577" y="771"/>
                  </a:moveTo>
                  <a:lnTo>
                    <a:pt x="577" y="771"/>
                  </a:lnTo>
                  <a:lnTo>
                    <a:pt x="568" y="765"/>
                  </a:lnTo>
                  <a:lnTo>
                    <a:pt x="558" y="760"/>
                  </a:lnTo>
                  <a:lnTo>
                    <a:pt x="547" y="757"/>
                  </a:lnTo>
                  <a:lnTo>
                    <a:pt x="537" y="754"/>
                  </a:lnTo>
                  <a:lnTo>
                    <a:pt x="526" y="754"/>
                  </a:lnTo>
                  <a:lnTo>
                    <a:pt x="515" y="757"/>
                  </a:lnTo>
                  <a:lnTo>
                    <a:pt x="505" y="759"/>
                  </a:lnTo>
                  <a:lnTo>
                    <a:pt x="496" y="765"/>
                  </a:lnTo>
                  <a:lnTo>
                    <a:pt x="496" y="765"/>
                  </a:lnTo>
                  <a:lnTo>
                    <a:pt x="493" y="765"/>
                  </a:lnTo>
                  <a:lnTo>
                    <a:pt x="490" y="763"/>
                  </a:lnTo>
                  <a:lnTo>
                    <a:pt x="490" y="763"/>
                  </a:lnTo>
                  <a:lnTo>
                    <a:pt x="489" y="762"/>
                  </a:lnTo>
                  <a:lnTo>
                    <a:pt x="489" y="759"/>
                  </a:lnTo>
                  <a:lnTo>
                    <a:pt x="489" y="759"/>
                  </a:lnTo>
                  <a:lnTo>
                    <a:pt x="490" y="751"/>
                  </a:lnTo>
                  <a:lnTo>
                    <a:pt x="490" y="742"/>
                  </a:lnTo>
                  <a:lnTo>
                    <a:pt x="488" y="733"/>
                  </a:lnTo>
                  <a:lnTo>
                    <a:pt x="486" y="723"/>
                  </a:lnTo>
                  <a:lnTo>
                    <a:pt x="482" y="716"/>
                  </a:lnTo>
                  <a:lnTo>
                    <a:pt x="478" y="708"/>
                  </a:lnTo>
                  <a:lnTo>
                    <a:pt x="472" y="700"/>
                  </a:lnTo>
                  <a:lnTo>
                    <a:pt x="466" y="694"/>
                  </a:lnTo>
                  <a:lnTo>
                    <a:pt x="466" y="694"/>
                  </a:lnTo>
                  <a:lnTo>
                    <a:pt x="466" y="694"/>
                  </a:lnTo>
                  <a:lnTo>
                    <a:pt x="457" y="687"/>
                  </a:lnTo>
                  <a:lnTo>
                    <a:pt x="447" y="681"/>
                  </a:lnTo>
                  <a:lnTo>
                    <a:pt x="437" y="679"/>
                  </a:lnTo>
                  <a:lnTo>
                    <a:pt x="425" y="677"/>
                  </a:lnTo>
                  <a:lnTo>
                    <a:pt x="415" y="677"/>
                  </a:lnTo>
                  <a:lnTo>
                    <a:pt x="405" y="678"/>
                  </a:lnTo>
                  <a:lnTo>
                    <a:pt x="394" y="681"/>
                  </a:lnTo>
                  <a:lnTo>
                    <a:pt x="384" y="687"/>
                  </a:lnTo>
                  <a:lnTo>
                    <a:pt x="384" y="687"/>
                  </a:lnTo>
                  <a:lnTo>
                    <a:pt x="382" y="687"/>
                  </a:lnTo>
                  <a:lnTo>
                    <a:pt x="380" y="686"/>
                  </a:lnTo>
                  <a:lnTo>
                    <a:pt x="380" y="686"/>
                  </a:lnTo>
                  <a:lnTo>
                    <a:pt x="377" y="685"/>
                  </a:lnTo>
                  <a:lnTo>
                    <a:pt x="377" y="681"/>
                  </a:lnTo>
                  <a:lnTo>
                    <a:pt x="377" y="681"/>
                  </a:lnTo>
                  <a:lnTo>
                    <a:pt x="378" y="672"/>
                  </a:lnTo>
                  <a:lnTo>
                    <a:pt x="378" y="664"/>
                  </a:lnTo>
                  <a:lnTo>
                    <a:pt x="377" y="655"/>
                  </a:lnTo>
                  <a:lnTo>
                    <a:pt x="375" y="646"/>
                  </a:lnTo>
                  <a:lnTo>
                    <a:pt x="372" y="638"/>
                  </a:lnTo>
                  <a:lnTo>
                    <a:pt x="367" y="630"/>
                  </a:lnTo>
                  <a:lnTo>
                    <a:pt x="361" y="622"/>
                  </a:lnTo>
                  <a:lnTo>
                    <a:pt x="354" y="616"/>
                  </a:lnTo>
                  <a:lnTo>
                    <a:pt x="354" y="616"/>
                  </a:lnTo>
                  <a:lnTo>
                    <a:pt x="354" y="616"/>
                  </a:lnTo>
                  <a:lnTo>
                    <a:pt x="348" y="611"/>
                  </a:lnTo>
                  <a:lnTo>
                    <a:pt x="340" y="606"/>
                  </a:lnTo>
                  <a:lnTo>
                    <a:pt x="330" y="603"/>
                  </a:lnTo>
                  <a:lnTo>
                    <a:pt x="323" y="600"/>
                  </a:lnTo>
                  <a:lnTo>
                    <a:pt x="313" y="599"/>
                  </a:lnTo>
                  <a:lnTo>
                    <a:pt x="304" y="599"/>
                  </a:lnTo>
                  <a:lnTo>
                    <a:pt x="295" y="600"/>
                  </a:lnTo>
                  <a:lnTo>
                    <a:pt x="287" y="603"/>
                  </a:lnTo>
                  <a:lnTo>
                    <a:pt x="287" y="603"/>
                  </a:lnTo>
                  <a:lnTo>
                    <a:pt x="285" y="603"/>
                  </a:lnTo>
                  <a:lnTo>
                    <a:pt x="283" y="601"/>
                  </a:lnTo>
                  <a:lnTo>
                    <a:pt x="283" y="601"/>
                  </a:lnTo>
                  <a:lnTo>
                    <a:pt x="281" y="599"/>
                  </a:lnTo>
                  <a:lnTo>
                    <a:pt x="281" y="597"/>
                  </a:lnTo>
                  <a:lnTo>
                    <a:pt x="281" y="597"/>
                  </a:lnTo>
                  <a:lnTo>
                    <a:pt x="285" y="585"/>
                  </a:lnTo>
                  <a:lnTo>
                    <a:pt x="287" y="575"/>
                  </a:lnTo>
                  <a:lnTo>
                    <a:pt x="287" y="564"/>
                  </a:lnTo>
                  <a:lnTo>
                    <a:pt x="286" y="553"/>
                  </a:lnTo>
                  <a:lnTo>
                    <a:pt x="283" y="543"/>
                  </a:lnTo>
                  <a:lnTo>
                    <a:pt x="278" y="533"/>
                  </a:lnTo>
                  <a:lnTo>
                    <a:pt x="271" y="524"/>
                  </a:lnTo>
                  <a:lnTo>
                    <a:pt x="263" y="516"/>
                  </a:lnTo>
                  <a:lnTo>
                    <a:pt x="263" y="516"/>
                  </a:lnTo>
                  <a:lnTo>
                    <a:pt x="263" y="516"/>
                  </a:lnTo>
                  <a:lnTo>
                    <a:pt x="257" y="511"/>
                  </a:lnTo>
                  <a:lnTo>
                    <a:pt x="252" y="508"/>
                  </a:lnTo>
                  <a:lnTo>
                    <a:pt x="245" y="504"/>
                  </a:lnTo>
                  <a:lnTo>
                    <a:pt x="239" y="502"/>
                  </a:lnTo>
                  <a:lnTo>
                    <a:pt x="226" y="499"/>
                  </a:lnTo>
                  <a:lnTo>
                    <a:pt x="212" y="499"/>
                  </a:lnTo>
                  <a:lnTo>
                    <a:pt x="199" y="501"/>
                  </a:lnTo>
                  <a:lnTo>
                    <a:pt x="187" y="506"/>
                  </a:lnTo>
                  <a:lnTo>
                    <a:pt x="181" y="509"/>
                  </a:lnTo>
                  <a:lnTo>
                    <a:pt x="175" y="514"/>
                  </a:lnTo>
                  <a:lnTo>
                    <a:pt x="170" y="518"/>
                  </a:lnTo>
                  <a:lnTo>
                    <a:pt x="165" y="523"/>
                  </a:lnTo>
                  <a:lnTo>
                    <a:pt x="144" y="546"/>
                  </a:lnTo>
                  <a:lnTo>
                    <a:pt x="144" y="546"/>
                  </a:lnTo>
                  <a:lnTo>
                    <a:pt x="140" y="551"/>
                  </a:lnTo>
                  <a:lnTo>
                    <a:pt x="136" y="558"/>
                  </a:lnTo>
                  <a:lnTo>
                    <a:pt x="133" y="564"/>
                  </a:lnTo>
                  <a:lnTo>
                    <a:pt x="131" y="571"/>
                  </a:lnTo>
                  <a:lnTo>
                    <a:pt x="128" y="583"/>
                  </a:lnTo>
                  <a:lnTo>
                    <a:pt x="127" y="597"/>
                  </a:lnTo>
                  <a:lnTo>
                    <a:pt x="130" y="609"/>
                  </a:lnTo>
                  <a:lnTo>
                    <a:pt x="135" y="622"/>
                  </a:lnTo>
                  <a:lnTo>
                    <a:pt x="139" y="629"/>
                  </a:lnTo>
                  <a:lnTo>
                    <a:pt x="142" y="634"/>
                  </a:lnTo>
                  <a:lnTo>
                    <a:pt x="147" y="639"/>
                  </a:lnTo>
                  <a:lnTo>
                    <a:pt x="151" y="645"/>
                  </a:lnTo>
                  <a:lnTo>
                    <a:pt x="151" y="645"/>
                  </a:lnTo>
                  <a:lnTo>
                    <a:pt x="151" y="645"/>
                  </a:lnTo>
                  <a:lnTo>
                    <a:pt x="158" y="649"/>
                  </a:lnTo>
                  <a:lnTo>
                    <a:pt x="166" y="654"/>
                  </a:lnTo>
                  <a:lnTo>
                    <a:pt x="174" y="657"/>
                  </a:lnTo>
                  <a:lnTo>
                    <a:pt x="182" y="660"/>
                  </a:lnTo>
                  <a:lnTo>
                    <a:pt x="190" y="661"/>
                  </a:lnTo>
                  <a:lnTo>
                    <a:pt x="198" y="661"/>
                  </a:lnTo>
                  <a:lnTo>
                    <a:pt x="206" y="661"/>
                  </a:lnTo>
                  <a:lnTo>
                    <a:pt x="214" y="660"/>
                  </a:lnTo>
                  <a:lnTo>
                    <a:pt x="214" y="660"/>
                  </a:lnTo>
                  <a:lnTo>
                    <a:pt x="218" y="660"/>
                  </a:lnTo>
                  <a:lnTo>
                    <a:pt x="220" y="661"/>
                  </a:lnTo>
                  <a:lnTo>
                    <a:pt x="220" y="661"/>
                  </a:lnTo>
                  <a:lnTo>
                    <a:pt x="220" y="664"/>
                  </a:lnTo>
                  <a:lnTo>
                    <a:pt x="219" y="666"/>
                  </a:lnTo>
                  <a:lnTo>
                    <a:pt x="219" y="666"/>
                  </a:lnTo>
                  <a:lnTo>
                    <a:pt x="212" y="678"/>
                  </a:lnTo>
                  <a:lnTo>
                    <a:pt x="207" y="690"/>
                  </a:lnTo>
                  <a:lnTo>
                    <a:pt x="205" y="703"/>
                  </a:lnTo>
                  <a:lnTo>
                    <a:pt x="205" y="716"/>
                  </a:lnTo>
                  <a:lnTo>
                    <a:pt x="207" y="728"/>
                  </a:lnTo>
                  <a:lnTo>
                    <a:pt x="212" y="741"/>
                  </a:lnTo>
                  <a:lnTo>
                    <a:pt x="219" y="752"/>
                  </a:lnTo>
                  <a:lnTo>
                    <a:pt x="229" y="762"/>
                  </a:lnTo>
                  <a:lnTo>
                    <a:pt x="229" y="762"/>
                  </a:lnTo>
                  <a:lnTo>
                    <a:pt x="229" y="762"/>
                  </a:lnTo>
                  <a:lnTo>
                    <a:pt x="239" y="769"/>
                  </a:lnTo>
                  <a:lnTo>
                    <a:pt x="252" y="775"/>
                  </a:lnTo>
                  <a:lnTo>
                    <a:pt x="264" y="778"/>
                  </a:lnTo>
                  <a:lnTo>
                    <a:pt x="277" y="778"/>
                  </a:lnTo>
                  <a:lnTo>
                    <a:pt x="289" y="777"/>
                  </a:lnTo>
                  <a:lnTo>
                    <a:pt x="302" y="773"/>
                  </a:lnTo>
                  <a:lnTo>
                    <a:pt x="313" y="767"/>
                  </a:lnTo>
                  <a:lnTo>
                    <a:pt x="324" y="759"/>
                  </a:lnTo>
                  <a:lnTo>
                    <a:pt x="324" y="759"/>
                  </a:lnTo>
                  <a:lnTo>
                    <a:pt x="326" y="758"/>
                  </a:lnTo>
                  <a:lnTo>
                    <a:pt x="328" y="758"/>
                  </a:lnTo>
                  <a:lnTo>
                    <a:pt x="328" y="758"/>
                  </a:lnTo>
                  <a:lnTo>
                    <a:pt x="330" y="760"/>
                  </a:lnTo>
                  <a:lnTo>
                    <a:pt x="330" y="762"/>
                  </a:lnTo>
                  <a:lnTo>
                    <a:pt x="330" y="762"/>
                  </a:lnTo>
                  <a:lnTo>
                    <a:pt x="330" y="770"/>
                  </a:lnTo>
                  <a:lnTo>
                    <a:pt x="332" y="778"/>
                  </a:lnTo>
                  <a:lnTo>
                    <a:pt x="333" y="787"/>
                  </a:lnTo>
                  <a:lnTo>
                    <a:pt x="335" y="794"/>
                  </a:lnTo>
                  <a:lnTo>
                    <a:pt x="338" y="802"/>
                  </a:lnTo>
                  <a:lnTo>
                    <a:pt x="343" y="809"/>
                  </a:lnTo>
                  <a:lnTo>
                    <a:pt x="349" y="816"/>
                  </a:lnTo>
                  <a:lnTo>
                    <a:pt x="354" y="823"/>
                  </a:lnTo>
                  <a:lnTo>
                    <a:pt x="354" y="823"/>
                  </a:lnTo>
                  <a:lnTo>
                    <a:pt x="354" y="823"/>
                  </a:lnTo>
                  <a:lnTo>
                    <a:pt x="366" y="830"/>
                  </a:lnTo>
                  <a:lnTo>
                    <a:pt x="377" y="835"/>
                  </a:lnTo>
                  <a:lnTo>
                    <a:pt x="390" y="839"/>
                  </a:lnTo>
                  <a:lnTo>
                    <a:pt x="402" y="839"/>
                  </a:lnTo>
                  <a:lnTo>
                    <a:pt x="415" y="838"/>
                  </a:lnTo>
                  <a:lnTo>
                    <a:pt x="428" y="833"/>
                  </a:lnTo>
                  <a:lnTo>
                    <a:pt x="439" y="827"/>
                  </a:lnTo>
                  <a:lnTo>
                    <a:pt x="449" y="819"/>
                  </a:lnTo>
                  <a:lnTo>
                    <a:pt x="449" y="819"/>
                  </a:lnTo>
                  <a:lnTo>
                    <a:pt x="451" y="818"/>
                  </a:lnTo>
                  <a:lnTo>
                    <a:pt x="454" y="818"/>
                  </a:lnTo>
                  <a:lnTo>
                    <a:pt x="454" y="818"/>
                  </a:lnTo>
                  <a:lnTo>
                    <a:pt x="456" y="820"/>
                  </a:lnTo>
                  <a:lnTo>
                    <a:pt x="457" y="823"/>
                  </a:lnTo>
                  <a:lnTo>
                    <a:pt x="457" y="823"/>
                  </a:lnTo>
                  <a:lnTo>
                    <a:pt x="456" y="831"/>
                  </a:lnTo>
                  <a:lnTo>
                    <a:pt x="457" y="839"/>
                  </a:lnTo>
                  <a:lnTo>
                    <a:pt x="458" y="848"/>
                  </a:lnTo>
                  <a:lnTo>
                    <a:pt x="462" y="855"/>
                  </a:lnTo>
                  <a:lnTo>
                    <a:pt x="465" y="863"/>
                  </a:lnTo>
                  <a:lnTo>
                    <a:pt x="469" y="870"/>
                  </a:lnTo>
                  <a:lnTo>
                    <a:pt x="474" y="876"/>
                  </a:lnTo>
                  <a:lnTo>
                    <a:pt x="481" y="883"/>
                  </a:lnTo>
                  <a:lnTo>
                    <a:pt x="481" y="883"/>
                  </a:lnTo>
                  <a:lnTo>
                    <a:pt x="486" y="887"/>
                  </a:lnTo>
                  <a:lnTo>
                    <a:pt x="493" y="891"/>
                  </a:lnTo>
                  <a:lnTo>
                    <a:pt x="498" y="893"/>
                  </a:lnTo>
                  <a:lnTo>
                    <a:pt x="505" y="896"/>
                  </a:lnTo>
                  <a:lnTo>
                    <a:pt x="518" y="899"/>
                  </a:lnTo>
                  <a:lnTo>
                    <a:pt x="531" y="899"/>
                  </a:lnTo>
                  <a:lnTo>
                    <a:pt x="545" y="897"/>
                  </a:lnTo>
                  <a:lnTo>
                    <a:pt x="558" y="892"/>
                  </a:lnTo>
                  <a:lnTo>
                    <a:pt x="563" y="889"/>
                  </a:lnTo>
                  <a:lnTo>
                    <a:pt x="569" y="885"/>
                  </a:lnTo>
                  <a:lnTo>
                    <a:pt x="574" y="881"/>
                  </a:lnTo>
                  <a:lnTo>
                    <a:pt x="579" y="875"/>
                  </a:lnTo>
                  <a:lnTo>
                    <a:pt x="584" y="870"/>
                  </a:lnTo>
                  <a:lnTo>
                    <a:pt x="584" y="870"/>
                  </a:lnTo>
                  <a:lnTo>
                    <a:pt x="588" y="864"/>
                  </a:lnTo>
                  <a:lnTo>
                    <a:pt x="592" y="858"/>
                  </a:lnTo>
                  <a:lnTo>
                    <a:pt x="595" y="851"/>
                  </a:lnTo>
                  <a:lnTo>
                    <a:pt x="598" y="846"/>
                  </a:lnTo>
                  <a:lnTo>
                    <a:pt x="601" y="832"/>
                  </a:lnTo>
                  <a:lnTo>
                    <a:pt x="601" y="819"/>
                  </a:lnTo>
                  <a:lnTo>
                    <a:pt x="599" y="806"/>
                  </a:lnTo>
                  <a:lnTo>
                    <a:pt x="594" y="793"/>
                  </a:lnTo>
                  <a:lnTo>
                    <a:pt x="591" y="787"/>
                  </a:lnTo>
                  <a:lnTo>
                    <a:pt x="586" y="782"/>
                  </a:lnTo>
                  <a:lnTo>
                    <a:pt x="582" y="776"/>
                  </a:lnTo>
                  <a:lnTo>
                    <a:pt x="577" y="771"/>
                  </a:lnTo>
                  <a:lnTo>
                    <a:pt x="577" y="771"/>
                  </a:lnTo>
                  <a:close/>
                  <a:moveTo>
                    <a:pt x="764" y="245"/>
                  </a:moveTo>
                  <a:lnTo>
                    <a:pt x="764" y="245"/>
                  </a:lnTo>
                  <a:lnTo>
                    <a:pt x="947" y="421"/>
                  </a:lnTo>
                  <a:lnTo>
                    <a:pt x="947" y="421"/>
                  </a:lnTo>
                  <a:lnTo>
                    <a:pt x="954" y="426"/>
                  </a:lnTo>
                  <a:lnTo>
                    <a:pt x="960" y="429"/>
                  </a:lnTo>
                  <a:lnTo>
                    <a:pt x="968" y="431"/>
                  </a:lnTo>
                  <a:lnTo>
                    <a:pt x="978" y="430"/>
                  </a:lnTo>
                  <a:lnTo>
                    <a:pt x="978" y="430"/>
                  </a:lnTo>
                  <a:lnTo>
                    <a:pt x="986" y="428"/>
                  </a:lnTo>
                  <a:lnTo>
                    <a:pt x="992" y="425"/>
                  </a:lnTo>
                  <a:lnTo>
                    <a:pt x="999" y="419"/>
                  </a:lnTo>
                  <a:lnTo>
                    <a:pt x="1004" y="412"/>
                  </a:lnTo>
                  <a:lnTo>
                    <a:pt x="1004" y="412"/>
                  </a:lnTo>
                  <a:lnTo>
                    <a:pt x="1014" y="393"/>
                  </a:lnTo>
                  <a:lnTo>
                    <a:pt x="1022" y="372"/>
                  </a:lnTo>
                  <a:lnTo>
                    <a:pt x="1028" y="350"/>
                  </a:lnTo>
                  <a:lnTo>
                    <a:pt x="1034" y="328"/>
                  </a:lnTo>
                  <a:lnTo>
                    <a:pt x="1034" y="328"/>
                  </a:lnTo>
                  <a:lnTo>
                    <a:pt x="1036" y="317"/>
                  </a:lnTo>
                  <a:lnTo>
                    <a:pt x="1039" y="308"/>
                  </a:lnTo>
                  <a:lnTo>
                    <a:pt x="1045" y="300"/>
                  </a:lnTo>
                  <a:lnTo>
                    <a:pt x="1051" y="292"/>
                  </a:lnTo>
                  <a:lnTo>
                    <a:pt x="1083" y="258"/>
                  </a:lnTo>
                  <a:lnTo>
                    <a:pt x="1083" y="258"/>
                  </a:lnTo>
                  <a:lnTo>
                    <a:pt x="1092" y="248"/>
                  </a:lnTo>
                  <a:lnTo>
                    <a:pt x="1097" y="236"/>
                  </a:lnTo>
                  <a:lnTo>
                    <a:pt x="1101" y="224"/>
                  </a:lnTo>
                  <a:lnTo>
                    <a:pt x="1102" y="211"/>
                  </a:lnTo>
                  <a:lnTo>
                    <a:pt x="1101" y="200"/>
                  </a:lnTo>
                  <a:lnTo>
                    <a:pt x="1097" y="187"/>
                  </a:lnTo>
                  <a:lnTo>
                    <a:pt x="1092" y="176"/>
                  </a:lnTo>
                  <a:lnTo>
                    <a:pt x="1084" y="166"/>
                  </a:lnTo>
                  <a:lnTo>
                    <a:pt x="952" y="22"/>
                  </a:lnTo>
                  <a:lnTo>
                    <a:pt x="952" y="22"/>
                  </a:lnTo>
                  <a:lnTo>
                    <a:pt x="942" y="13"/>
                  </a:lnTo>
                  <a:lnTo>
                    <a:pt x="932" y="7"/>
                  </a:lnTo>
                  <a:lnTo>
                    <a:pt x="919" y="2"/>
                  </a:lnTo>
                  <a:lnTo>
                    <a:pt x="907" y="0"/>
                  </a:lnTo>
                  <a:lnTo>
                    <a:pt x="894" y="0"/>
                  </a:lnTo>
                  <a:lnTo>
                    <a:pt x="882" y="2"/>
                  </a:lnTo>
                  <a:lnTo>
                    <a:pt x="870" y="7"/>
                  </a:lnTo>
                  <a:lnTo>
                    <a:pt x="859" y="15"/>
                  </a:lnTo>
                  <a:lnTo>
                    <a:pt x="828" y="40"/>
                  </a:lnTo>
                  <a:lnTo>
                    <a:pt x="828" y="40"/>
                  </a:lnTo>
                  <a:lnTo>
                    <a:pt x="817" y="47"/>
                  </a:lnTo>
                  <a:lnTo>
                    <a:pt x="810" y="50"/>
                  </a:lnTo>
                  <a:lnTo>
                    <a:pt x="804" y="53"/>
                  </a:lnTo>
                  <a:lnTo>
                    <a:pt x="797" y="54"/>
                  </a:lnTo>
                  <a:lnTo>
                    <a:pt x="790" y="55"/>
                  </a:lnTo>
                  <a:lnTo>
                    <a:pt x="777" y="55"/>
                  </a:lnTo>
                  <a:lnTo>
                    <a:pt x="777" y="55"/>
                  </a:lnTo>
                  <a:lnTo>
                    <a:pt x="679" y="42"/>
                  </a:lnTo>
                  <a:lnTo>
                    <a:pt x="679" y="42"/>
                  </a:lnTo>
                  <a:lnTo>
                    <a:pt x="657" y="41"/>
                  </a:lnTo>
                  <a:lnTo>
                    <a:pt x="634" y="41"/>
                  </a:lnTo>
                  <a:lnTo>
                    <a:pt x="612" y="44"/>
                  </a:lnTo>
                  <a:lnTo>
                    <a:pt x="592" y="48"/>
                  </a:lnTo>
                  <a:lnTo>
                    <a:pt x="571" y="55"/>
                  </a:lnTo>
                  <a:lnTo>
                    <a:pt x="551" y="64"/>
                  </a:lnTo>
                  <a:lnTo>
                    <a:pt x="531" y="74"/>
                  </a:lnTo>
                  <a:lnTo>
                    <a:pt x="513" y="88"/>
                  </a:lnTo>
                  <a:lnTo>
                    <a:pt x="513" y="88"/>
                  </a:lnTo>
                  <a:lnTo>
                    <a:pt x="416" y="162"/>
                  </a:lnTo>
                  <a:lnTo>
                    <a:pt x="319" y="237"/>
                  </a:lnTo>
                  <a:lnTo>
                    <a:pt x="319" y="237"/>
                  </a:lnTo>
                  <a:lnTo>
                    <a:pt x="309" y="247"/>
                  </a:lnTo>
                  <a:lnTo>
                    <a:pt x="302" y="257"/>
                  </a:lnTo>
                  <a:lnTo>
                    <a:pt x="297" y="267"/>
                  </a:lnTo>
                  <a:lnTo>
                    <a:pt x="296" y="276"/>
                  </a:lnTo>
                  <a:lnTo>
                    <a:pt x="297" y="287"/>
                  </a:lnTo>
                  <a:lnTo>
                    <a:pt x="301" y="296"/>
                  </a:lnTo>
                  <a:lnTo>
                    <a:pt x="307" y="304"/>
                  </a:lnTo>
                  <a:lnTo>
                    <a:pt x="313" y="310"/>
                  </a:lnTo>
                  <a:lnTo>
                    <a:pt x="321" y="316"/>
                  </a:lnTo>
                  <a:lnTo>
                    <a:pt x="332" y="322"/>
                  </a:lnTo>
                  <a:lnTo>
                    <a:pt x="343" y="324"/>
                  </a:lnTo>
                  <a:lnTo>
                    <a:pt x="356" y="326"/>
                  </a:lnTo>
                  <a:lnTo>
                    <a:pt x="369" y="325"/>
                  </a:lnTo>
                  <a:lnTo>
                    <a:pt x="383" y="323"/>
                  </a:lnTo>
                  <a:lnTo>
                    <a:pt x="397" y="318"/>
                  </a:lnTo>
                  <a:lnTo>
                    <a:pt x="412" y="310"/>
                  </a:lnTo>
                  <a:lnTo>
                    <a:pt x="552" y="224"/>
                  </a:lnTo>
                  <a:lnTo>
                    <a:pt x="552" y="224"/>
                  </a:lnTo>
                  <a:lnTo>
                    <a:pt x="560" y="219"/>
                  </a:lnTo>
                  <a:lnTo>
                    <a:pt x="568" y="216"/>
                  </a:lnTo>
                  <a:lnTo>
                    <a:pt x="576" y="215"/>
                  </a:lnTo>
                  <a:lnTo>
                    <a:pt x="584" y="214"/>
                  </a:lnTo>
                  <a:lnTo>
                    <a:pt x="592" y="214"/>
                  </a:lnTo>
                  <a:lnTo>
                    <a:pt x="600" y="214"/>
                  </a:lnTo>
                  <a:lnTo>
                    <a:pt x="608" y="216"/>
                  </a:lnTo>
                  <a:lnTo>
                    <a:pt x="616" y="219"/>
                  </a:lnTo>
                  <a:lnTo>
                    <a:pt x="616" y="219"/>
                  </a:lnTo>
                  <a:lnTo>
                    <a:pt x="626" y="223"/>
                  </a:lnTo>
                  <a:lnTo>
                    <a:pt x="638" y="226"/>
                  </a:lnTo>
                  <a:lnTo>
                    <a:pt x="649" y="228"/>
                  </a:lnTo>
                  <a:lnTo>
                    <a:pt x="660" y="229"/>
                  </a:lnTo>
                  <a:lnTo>
                    <a:pt x="672" y="231"/>
                  </a:lnTo>
                  <a:lnTo>
                    <a:pt x="683" y="231"/>
                  </a:lnTo>
                  <a:lnTo>
                    <a:pt x="695" y="229"/>
                  </a:lnTo>
                  <a:lnTo>
                    <a:pt x="705" y="228"/>
                  </a:lnTo>
                  <a:lnTo>
                    <a:pt x="705" y="228"/>
                  </a:lnTo>
                  <a:lnTo>
                    <a:pt x="713" y="227"/>
                  </a:lnTo>
                  <a:lnTo>
                    <a:pt x="721" y="227"/>
                  </a:lnTo>
                  <a:lnTo>
                    <a:pt x="729" y="227"/>
                  </a:lnTo>
                  <a:lnTo>
                    <a:pt x="737" y="229"/>
                  </a:lnTo>
                  <a:lnTo>
                    <a:pt x="744" y="232"/>
                  </a:lnTo>
                  <a:lnTo>
                    <a:pt x="750" y="236"/>
                  </a:lnTo>
                  <a:lnTo>
                    <a:pt x="757" y="241"/>
                  </a:lnTo>
                  <a:lnTo>
                    <a:pt x="764" y="245"/>
                  </a:lnTo>
                  <a:lnTo>
                    <a:pt x="764" y="24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spTree>
    <p:extLst>
      <p:ext uri="{BB962C8B-B14F-4D97-AF65-F5344CB8AC3E}">
        <p14:creationId xmlns:p14="http://schemas.microsoft.com/office/powerpoint/2010/main" val="2741694058"/>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500" fill="hold"/>
                                        <p:tgtEl>
                                          <p:spTgt spid="80"/>
                                        </p:tgtEl>
                                        <p:attrNameLst>
                                          <p:attrName>ppt_x</p:attrName>
                                        </p:attrNameLst>
                                      </p:cBhvr>
                                      <p:tavLst>
                                        <p:tav tm="0">
                                          <p:val>
                                            <p:strVal val="0-#ppt_w/2"/>
                                          </p:val>
                                        </p:tav>
                                        <p:tav tm="100000">
                                          <p:val>
                                            <p:strVal val="#ppt_x"/>
                                          </p:val>
                                        </p:tav>
                                      </p:tavLst>
                                    </p:anim>
                                    <p:anim calcmode="lin" valueType="num">
                                      <p:cBhvr additive="base">
                                        <p:cTn id="13" dur="5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500" fill="hold"/>
                                        <p:tgtEl>
                                          <p:spTgt spid="82"/>
                                        </p:tgtEl>
                                        <p:attrNameLst>
                                          <p:attrName>ppt_x</p:attrName>
                                        </p:attrNameLst>
                                      </p:cBhvr>
                                      <p:tavLst>
                                        <p:tav tm="0">
                                          <p:val>
                                            <p:strVal val="0-#ppt_w/2"/>
                                          </p:val>
                                        </p:tav>
                                        <p:tav tm="100000">
                                          <p:val>
                                            <p:strVal val="#ppt_x"/>
                                          </p:val>
                                        </p:tav>
                                      </p:tavLst>
                                    </p:anim>
                                    <p:anim calcmode="lin" valueType="num">
                                      <p:cBhvr additive="base">
                                        <p:cTn id="18" dur="500" fill="hold"/>
                                        <p:tgtEl>
                                          <p:spTgt spid="8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 calcmode="lin" valueType="num">
                                      <p:cBhvr additive="base">
                                        <p:cTn id="22" dur="500" fill="hold"/>
                                        <p:tgtEl>
                                          <p:spTgt spid="88"/>
                                        </p:tgtEl>
                                        <p:attrNameLst>
                                          <p:attrName>ppt_x</p:attrName>
                                        </p:attrNameLst>
                                      </p:cBhvr>
                                      <p:tavLst>
                                        <p:tav tm="0">
                                          <p:val>
                                            <p:strVal val="0-#ppt_w/2"/>
                                          </p:val>
                                        </p:tav>
                                        <p:tav tm="100000">
                                          <p:val>
                                            <p:strVal val="#ppt_x"/>
                                          </p:val>
                                        </p:tav>
                                      </p:tavLst>
                                    </p:anim>
                                    <p:anim calcmode="lin" valueType="num">
                                      <p:cBhvr additive="base">
                                        <p:cTn id="23" dur="500" fill="hold"/>
                                        <p:tgtEl>
                                          <p:spTgt spid="8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0-#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0-#ppt_w/2"/>
                                          </p:val>
                                        </p:tav>
                                        <p:tav tm="100000">
                                          <p:val>
                                            <p:strVal val="#ppt_x"/>
                                          </p:val>
                                        </p:tav>
                                      </p:tavLst>
                                    </p:anim>
                                    <p:anim calcmode="lin" valueType="num">
                                      <p:cBhvr additive="base">
                                        <p:cTn id="33" dur="500" fill="hold"/>
                                        <p:tgtEl>
                                          <p:spTgt spid="8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additive="base">
                                        <p:cTn id="37" dur="500" fill="hold"/>
                                        <p:tgtEl>
                                          <p:spTgt spid="85"/>
                                        </p:tgtEl>
                                        <p:attrNameLst>
                                          <p:attrName>ppt_x</p:attrName>
                                        </p:attrNameLst>
                                      </p:cBhvr>
                                      <p:tavLst>
                                        <p:tav tm="0">
                                          <p:val>
                                            <p:strVal val="0-#ppt_w/2"/>
                                          </p:val>
                                        </p:tav>
                                        <p:tav tm="100000">
                                          <p:val>
                                            <p:strVal val="#ppt_x"/>
                                          </p:val>
                                        </p:tav>
                                      </p:tavLst>
                                    </p:anim>
                                    <p:anim calcmode="lin" valueType="num">
                                      <p:cBhvr additive="base">
                                        <p:cTn id="38" dur="500" fill="hold"/>
                                        <p:tgtEl>
                                          <p:spTgt spid="8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500" fill="hold"/>
                                        <p:tgtEl>
                                          <p:spTgt spid="91"/>
                                        </p:tgtEl>
                                        <p:attrNameLst>
                                          <p:attrName>ppt_x</p:attrName>
                                        </p:attrNameLst>
                                      </p:cBhvr>
                                      <p:tavLst>
                                        <p:tav tm="0">
                                          <p:val>
                                            <p:strVal val="0-#ppt_w/2"/>
                                          </p:val>
                                        </p:tav>
                                        <p:tav tm="100000">
                                          <p:val>
                                            <p:strVal val="#ppt_x"/>
                                          </p:val>
                                        </p:tav>
                                      </p:tavLst>
                                    </p:anim>
                                    <p:anim calcmode="lin" valueType="num">
                                      <p:cBhvr additive="base">
                                        <p:cTn id="43"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0" grpId="0">
        <p:bldAsOne/>
      </p:bldGraphic>
      <p:bldGraphic spid="81"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Oval 22"/>
          <p:cNvSpPr>
            <a:spLocks noChangeArrowheads="1"/>
          </p:cNvSpPr>
          <p:nvPr/>
        </p:nvSpPr>
        <p:spPr bwMode="auto">
          <a:xfrm>
            <a:off x="3571798" y="1212317"/>
            <a:ext cx="1024952" cy="1024292"/>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4" name="矩形 1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5" name="矩形 1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3300500"/>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1+#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p:bldP spid="15" grpId="0"/>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611951" y="2266675"/>
            <a:ext cx="875985" cy="890764"/>
            <a:chOff x="1249363" y="2044477"/>
            <a:chExt cx="1035050" cy="1052513"/>
          </a:xfrm>
        </p:grpSpPr>
        <p:sp>
          <p:nvSpPr>
            <p:cNvPr id="9" name="Oval 4"/>
            <p:cNvSpPr>
              <a:spLocks noChangeArrowheads="1"/>
            </p:cNvSpPr>
            <p:nvPr/>
          </p:nvSpPr>
          <p:spPr bwMode="gray">
            <a:xfrm>
              <a:off x="1249363" y="2044477"/>
              <a:ext cx="1035050" cy="1052513"/>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Text Box 61"/>
            <p:cNvSpPr txBox="1">
              <a:spLocks noChangeArrowheads="1"/>
            </p:cNvSpPr>
            <p:nvPr/>
          </p:nvSpPr>
          <p:spPr bwMode="gray">
            <a:xfrm>
              <a:off x="1266429" y="2339447"/>
              <a:ext cx="891035" cy="43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dirty="0" smtClean="0">
                  <a:solidFill>
                    <a:schemeClr val="accent2"/>
                  </a:solidFill>
                  <a:latin typeface="微软雅黑" panose="020B0503020204020204" pitchFamily="34" charset="-122"/>
                  <a:ea typeface="微软雅黑" panose="020B0503020204020204" pitchFamily="34" charset="-122"/>
                  <a:cs typeface="Arial" pitchFamily="34" charset="0"/>
                </a:rPr>
                <a:t>标题</a:t>
              </a:r>
              <a:endParaRPr lang="zh-CN" altLang="en-US" dirty="0">
                <a:solidFill>
                  <a:schemeClr val="accent2"/>
                </a:solidFill>
                <a:latin typeface="微软雅黑" panose="020B0503020204020204" pitchFamily="34" charset="-122"/>
                <a:ea typeface="微软雅黑" panose="020B0503020204020204" pitchFamily="34" charset="-122"/>
                <a:cs typeface="Arial" pitchFamily="34" charset="0"/>
              </a:endParaRPr>
            </a:p>
          </p:txBody>
        </p:sp>
      </p:grpSp>
      <p:grpSp>
        <p:nvGrpSpPr>
          <p:cNvPr id="11" name="组合 10"/>
          <p:cNvGrpSpPr/>
          <p:nvPr/>
        </p:nvGrpSpPr>
        <p:grpSpPr>
          <a:xfrm>
            <a:off x="1409077" y="3238050"/>
            <a:ext cx="5138267" cy="1029724"/>
            <a:chOff x="1009650" y="3616989"/>
            <a:chExt cx="6071294" cy="1216706"/>
          </a:xfrm>
        </p:grpSpPr>
        <p:sp>
          <p:nvSpPr>
            <p:cNvPr id="12" name="Line 58"/>
            <p:cNvSpPr>
              <a:spLocks noChangeShapeType="1"/>
            </p:cNvSpPr>
            <p:nvPr/>
          </p:nvSpPr>
          <p:spPr bwMode="black">
            <a:xfrm>
              <a:off x="1765300" y="3616989"/>
              <a:ext cx="0" cy="334962"/>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Line 59"/>
            <p:cNvSpPr>
              <a:spLocks noChangeShapeType="1"/>
            </p:cNvSpPr>
            <p:nvPr/>
          </p:nvSpPr>
          <p:spPr bwMode="black">
            <a:xfrm flipH="1">
              <a:off x="1009650" y="3961476"/>
              <a:ext cx="1495425" cy="0"/>
            </a:xfrm>
            <a:prstGeom prst="line">
              <a:avLst/>
            </a:prstGeom>
            <a:noFill/>
            <a:ln w="1905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4" name="Text Box 60"/>
            <p:cNvSpPr txBox="1">
              <a:spLocks noChangeArrowheads="1"/>
            </p:cNvSpPr>
            <p:nvPr/>
          </p:nvSpPr>
          <p:spPr bwMode="auto">
            <a:xfrm>
              <a:off x="1122412" y="4015451"/>
              <a:ext cx="2070100" cy="81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rgbClr val="08080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rPr>
                <a:t>此处添加文字</a:t>
              </a:r>
            </a:p>
            <a:p>
              <a:pPr eaLnBrk="1" hangingPunct="1">
                <a:lnSpc>
                  <a:spcPct val="130000"/>
                </a:lnSpc>
                <a:buClr>
                  <a:srgbClr val="08080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rPr>
                <a:t>此处添加文字</a:t>
              </a:r>
            </a:p>
            <a:p>
              <a:pPr eaLnBrk="1" hangingPunct="1">
                <a:lnSpc>
                  <a:spcPct val="130000"/>
                </a:lnSpc>
                <a:buClr>
                  <a:srgbClr val="080808"/>
                </a:buClr>
              </a:pPr>
              <a:endPar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15" name="Line 71"/>
            <p:cNvSpPr>
              <a:spLocks noChangeShapeType="1"/>
            </p:cNvSpPr>
            <p:nvPr/>
          </p:nvSpPr>
          <p:spPr bwMode="black">
            <a:xfrm>
              <a:off x="5648325" y="3616989"/>
              <a:ext cx="0" cy="334962"/>
            </a:xfrm>
            <a:prstGeom prst="line">
              <a:avLst/>
            </a:prstGeom>
            <a:noFill/>
            <a:ln w="1905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6" name="Line 72"/>
            <p:cNvSpPr>
              <a:spLocks noChangeShapeType="1"/>
            </p:cNvSpPr>
            <p:nvPr/>
          </p:nvSpPr>
          <p:spPr bwMode="black">
            <a:xfrm flipH="1">
              <a:off x="4837113" y="3951951"/>
              <a:ext cx="1587500" cy="0"/>
            </a:xfrm>
            <a:prstGeom prst="line">
              <a:avLst/>
            </a:prstGeom>
            <a:noFill/>
            <a:ln w="19050">
              <a:solidFill>
                <a:schemeClr val="bg2"/>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7" name="Text Box 73"/>
            <p:cNvSpPr txBox="1">
              <a:spLocks noChangeArrowheads="1"/>
            </p:cNvSpPr>
            <p:nvPr/>
          </p:nvSpPr>
          <p:spPr bwMode="auto">
            <a:xfrm>
              <a:off x="5010844" y="4015451"/>
              <a:ext cx="2070100" cy="5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rgbClr val="08080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文字</a:t>
              </a:r>
              <a:endParaRPr lang="en-US" altLang="zh-CN" sz="100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eaLnBrk="1" hangingPunct="1">
                <a:lnSpc>
                  <a:spcPct val="130000"/>
                </a:lnSpc>
                <a:buClr>
                  <a:srgbClr val="08080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文字</a:t>
              </a:r>
              <a:endPar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grpSp>
        <p:nvGrpSpPr>
          <p:cNvPr id="18" name="Group 74"/>
          <p:cNvGrpSpPr>
            <a:grpSpLocks/>
          </p:cNvGrpSpPr>
          <p:nvPr/>
        </p:nvGrpSpPr>
        <p:grpSpPr bwMode="auto">
          <a:xfrm>
            <a:off x="683568" y="2171284"/>
            <a:ext cx="7738764" cy="1061393"/>
            <a:chOff x="0" y="2006"/>
            <a:chExt cx="5760" cy="790"/>
          </a:xfrm>
          <a:effectLst/>
        </p:grpSpPr>
        <p:sp>
          <p:nvSpPr>
            <p:cNvPr id="19" name="Line 75"/>
            <p:cNvSpPr>
              <a:spLocks noChangeShapeType="1"/>
            </p:cNvSpPr>
            <p:nvPr/>
          </p:nvSpPr>
          <p:spPr bwMode="gray">
            <a:xfrm flipH="1">
              <a:off x="0" y="2405"/>
              <a:ext cx="652"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0" name="Line 76"/>
            <p:cNvSpPr>
              <a:spLocks noChangeShapeType="1"/>
            </p:cNvSpPr>
            <p:nvPr/>
          </p:nvSpPr>
          <p:spPr bwMode="gray">
            <a:xfrm flipH="1">
              <a:off x="3839" y="2405"/>
              <a:ext cx="510"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1" name="Arc 77"/>
            <p:cNvSpPr>
              <a:spLocks/>
            </p:cNvSpPr>
            <p:nvPr/>
          </p:nvSpPr>
          <p:spPr bwMode="gray">
            <a:xfrm rot="16200000" flipV="1">
              <a:off x="2052" y="1833"/>
              <a:ext cx="412"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Arc 78"/>
            <p:cNvSpPr>
              <a:spLocks/>
            </p:cNvSpPr>
            <p:nvPr/>
          </p:nvSpPr>
          <p:spPr bwMode="gray">
            <a:xfrm rot="16200000" flipV="1">
              <a:off x="4503" y="1831"/>
              <a:ext cx="418"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3" name="Line 79"/>
            <p:cNvSpPr>
              <a:spLocks noChangeShapeType="1"/>
            </p:cNvSpPr>
            <p:nvPr/>
          </p:nvSpPr>
          <p:spPr bwMode="gray">
            <a:xfrm flipH="1">
              <a:off x="2619" y="2405"/>
              <a:ext cx="496"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4" name="Arc 80"/>
            <p:cNvSpPr>
              <a:spLocks/>
            </p:cNvSpPr>
            <p:nvPr/>
          </p:nvSpPr>
          <p:spPr bwMode="gray">
            <a:xfrm rot="5400000">
              <a:off x="3278"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5" name="Line 81"/>
            <p:cNvSpPr>
              <a:spLocks noChangeShapeType="1"/>
            </p:cNvSpPr>
            <p:nvPr/>
          </p:nvSpPr>
          <p:spPr bwMode="gray">
            <a:xfrm flipH="1">
              <a:off x="5071" y="2405"/>
              <a:ext cx="689"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6" name="Line 82"/>
            <p:cNvSpPr>
              <a:spLocks noChangeShapeType="1"/>
            </p:cNvSpPr>
            <p:nvPr/>
          </p:nvSpPr>
          <p:spPr bwMode="gray">
            <a:xfrm flipH="1">
              <a:off x="1377" y="2405"/>
              <a:ext cx="523"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Arc 83"/>
            <p:cNvSpPr>
              <a:spLocks/>
            </p:cNvSpPr>
            <p:nvPr/>
          </p:nvSpPr>
          <p:spPr bwMode="gray">
            <a:xfrm rot="5400000">
              <a:off x="815"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913017" y="2266675"/>
            <a:ext cx="884046" cy="890764"/>
            <a:chOff x="5149850" y="2044477"/>
            <a:chExt cx="1044575" cy="1052513"/>
          </a:xfrm>
        </p:grpSpPr>
        <p:sp>
          <p:nvSpPr>
            <p:cNvPr id="29" name="Oval 4"/>
            <p:cNvSpPr>
              <a:spLocks noChangeArrowheads="1"/>
            </p:cNvSpPr>
            <p:nvPr/>
          </p:nvSpPr>
          <p:spPr bwMode="gray">
            <a:xfrm>
              <a:off x="5153025" y="2044477"/>
              <a:ext cx="1035050" cy="1052513"/>
            </a:xfrm>
            <a:prstGeom prst="ellipse">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Text Box 61"/>
            <p:cNvSpPr txBox="1">
              <a:spLocks noChangeArrowheads="1"/>
            </p:cNvSpPr>
            <p:nvPr/>
          </p:nvSpPr>
          <p:spPr bwMode="gray">
            <a:xfrm>
              <a:off x="5149850" y="2326845"/>
              <a:ext cx="1044575" cy="43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dirty="0" smtClean="0">
                  <a:solidFill>
                    <a:schemeClr val="accent2"/>
                  </a:solidFill>
                  <a:latin typeface="微软雅黑" panose="020B0503020204020204" pitchFamily="34" charset="-122"/>
                  <a:ea typeface="微软雅黑" panose="020B0503020204020204" pitchFamily="34" charset="-122"/>
                  <a:cs typeface="Arial" pitchFamily="34" charset="0"/>
                </a:rPr>
                <a:t>标题</a:t>
              </a:r>
              <a:endParaRPr lang="zh-CN" altLang="en-US" dirty="0">
                <a:solidFill>
                  <a:schemeClr val="accent2"/>
                </a:solidFill>
                <a:latin typeface="微软雅黑" panose="020B0503020204020204" pitchFamily="34" charset="-122"/>
                <a:ea typeface="微软雅黑" panose="020B0503020204020204" pitchFamily="34" charset="-122"/>
                <a:cs typeface="Arial" pitchFamily="34" charset="0"/>
              </a:endParaRPr>
            </a:p>
          </p:txBody>
        </p:sp>
      </p:grpSp>
      <p:grpSp>
        <p:nvGrpSpPr>
          <p:cNvPr id="31" name="组合 30"/>
          <p:cNvGrpSpPr/>
          <p:nvPr/>
        </p:nvGrpSpPr>
        <p:grpSpPr>
          <a:xfrm>
            <a:off x="6570940" y="2266675"/>
            <a:ext cx="884046" cy="890764"/>
            <a:chOff x="7108825" y="2044477"/>
            <a:chExt cx="1044575" cy="1052513"/>
          </a:xfrm>
        </p:grpSpPr>
        <p:sp>
          <p:nvSpPr>
            <p:cNvPr id="32" name="Oval 4"/>
            <p:cNvSpPr>
              <a:spLocks noChangeArrowheads="1"/>
            </p:cNvSpPr>
            <p:nvPr/>
          </p:nvSpPr>
          <p:spPr bwMode="gray">
            <a:xfrm>
              <a:off x="7112000" y="2044477"/>
              <a:ext cx="1035050" cy="1052513"/>
            </a:xfrm>
            <a:prstGeom prst="ellipse">
              <a:avLst/>
            </a:prstGeom>
            <a:solidFill>
              <a:schemeClr val="tx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3" name="Text Box 61"/>
            <p:cNvSpPr txBox="1">
              <a:spLocks noChangeArrowheads="1"/>
            </p:cNvSpPr>
            <p:nvPr/>
          </p:nvSpPr>
          <p:spPr bwMode="gray">
            <a:xfrm>
              <a:off x="7108825" y="2326845"/>
              <a:ext cx="1044575" cy="43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dirty="0" smtClean="0">
                  <a:solidFill>
                    <a:schemeClr val="accent2"/>
                  </a:solidFill>
                  <a:latin typeface="微软雅黑" panose="020B0503020204020204" pitchFamily="34" charset="-122"/>
                  <a:ea typeface="微软雅黑" panose="020B0503020204020204" pitchFamily="34" charset="-122"/>
                  <a:cs typeface="Arial" pitchFamily="34" charset="0"/>
                </a:rPr>
                <a:t>标题</a:t>
              </a:r>
              <a:endParaRPr lang="zh-CN" altLang="en-US" dirty="0">
                <a:solidFill>
                  <a:schemeClr val="accent2"/>
                </a:solidFill>
                <a:latin typeface="微软雅黑" panose="020B0503020204020204" pitchFamily="34" charset="-122"/>
                <a:ea typeface="微软雅黑" panose="020B0503020204020204" pitchFamily="34" charset="-122"/>
                <a:cs typeface="Arial" pitchFamily="34" charset="0"/>
              </a:endParaRPr>
            </a:p>
          </p:txBody>
        </p:sp>
      </p:grpSp>
      <p:grpSp>
        <p:nvGrpSpPr>
          <p:cNvPr id="34" name="组合 33"/>
          <p:cNvGrpSpPr/>
          <p:nvPr/>
        </p:nvGrpSpPr>
        <p:grpSpPr>
          <a:xfrm>
            <a:off x="3273904" y="2266675"/>
            <a:ext cx="884046" cy="890764"/>
            <a:chOff x="3213100" y="2044477"/>
            <a:chExt cx="1044575" cy="1052513"/>
          </a:xfrm>
        </p:grpSpPr>
        <p:sp>
          <p:nvSpPr>
            <p:cNvPr id="35" name="Oval 4"/>
            <p:cNvSpPr>
              <a:spLocks noChangeArrowheads="1"/>
            </p:cNvSpPr>
            <p:nvPr/>
          </p:nvSpPr>
          <p:spPr bwMode="gray">
            <a:xfrm>
              <a:off x="3216275" y="2044477"/>
              <a:ext cx="1035050" cy="1052513"/>
            </a:xfrm>
            <a:prstGeom prst="ellipse">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6" name="Text Box 61"/>
            <p:cNvSpPr txBox="1">
              <a:spLocks noChangeArrowheads="1"/>
            </p:cNvSpPr>
            <p:nvPr/>
          </p:nvSpPr>
          <p:spPr bwMode="gray">
            <a:xfrm>
              <a:off x="3213100" y="2326845"/>
              <a:ext cx="1044575" cy="43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dirty="0" smtClean="0">
                  <a:solidFill>
                    <a:schemeClr val="accent2"/>
                  </a:solidFill>
                  <a:latin typeface="微软雅黑" panose="020B0503020204020204" pitchFamily="34" charset="-122"/>
                  <a:ea typeface="微软雅黑" panose="020B0503020204020204" pitchFamily="34" charset="-122"/>
                  <a:cs typeface="Arial" pitchFamily="34" charset="0"/>
                </a:rPr>
                <a:t>标题</a:t>
              </a:r>
              <a:endParaRPr lang="zh-CN" altLang="en-US" dirty="0">
                <a:solidFill>
                  <a:schemeClr val="accent2"/>
                </a:solidFill>
                <a:latin typeface="微软雅黑" panose="020B0503020204020204" pitchFamily="34" charset="-122"/>
                <a:ea typeface="微软雅黑" panose="020B0503020204020204" pitchFamily="34" charset="-122"/>
                <a:cs typeface="Arial" pitchFamily="34" charset="0"/>
              </a:endParaRPr>
            </a:p>
          </p:txBody>
        </p:sp>
      </p:grpSp>
      <p:grpSp>
        <p:nvGrpSpPr>
          <p:cNvPr id="37" name="组合 36"/>
          <p:cNvGrpSpPr/>
          <p:nvPr/>
        </p:nvGrpSpPr>
        <p:grpSpPr>
          <a:xfrm>
            <a:off x="2932646" y="1275606"/>
            <a:ext cx="5260129" cy="913144"/>
            <a:chOff x="2809875" y="1298195"/>
            <a:chExt cx="6215285" cy="1078956"/>
          </a:xfrm>
        </p:grpSpPr>
        <p:sp>
          <p:nvSpPr>
            <p:cNvPr id="38" name="Line 65"/>
            <p:cNvSpPr>
              <a:spLocks noChangeShapeType="1"/>
            </p:cNvSpPr>
            <p:nvPr/>
          </p:nvSpPr>
          <p:spPr bwMode="black">
            <a:xfrm>
              <a:off x="7632700" y="2042189"/>
              <a:ext cx="0" cy="33496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39" name="Line 66"/>
            <p:cNvSpPr>
              <a:spLocks noChangeShapeType="1"/>
            </p:cNvSpPr>
            <p:nvPr/>
          </p:nvSpPr>
          <p:spPr bwMode="black">
            <a:xfrm flipH="1">
              <a:off x="6769100" y="2040601"/>
              <a:ext cx="1631950" cy="0"/>
            </a:xfrm>
            <a:prstGeom prst="line">
              <a:avLst/>
            </a:prstGeom>
            <a:noFill/>
            <a:ln w="19050">
              <a:solidFill>
                <a:schemeClr val="tx2"/>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40" name="Line 69"/>
            <p:cNvSpPr>
              <a:spLocks noChangeShapeType="1"/>
            </p:cNvSpPr>
            <p:nvPr/>
          </p:nvSpPr>
          <p:spPr bwMode="black">
            <a:xfrm flipH="1">
              <a:off x="2809875" y="1995686"/>
              <a:ext cx="1771650"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41" name="Text Box 70"/>
            <p:cNvSpPr txBox="1">
              <a:spLocks noChangeArrowheads="1"/>
            </p:cNvSpPr>
            <p:nvPr/>
          </p:nvSpPr>
          <p:spPr bwMode="auto">
            <a:xfrm>
              <a:off x="3066629" y="1298195"/>
              <a:ext cx="2070100" cy="5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rgbClr val="F8F8F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文字</a:t>
              </a:r>
              <a:endParaRPr lang="en-US" altLang="zh-CN" sz="1000" dirty="0">
                <a:solidFill>
                  <a:schemeClr val="accent1"/>
                </a:solidFill>
                <a:latin typeface="微软雅黑" panose="020B0503020204020204" pitchFamily="34" charset="-122"/>
                <a:ea typeface="微软雅黑" panose="020B0503020204020204" pitchFamily="34" charset="-122"/>
                <a:cs typeface="Arial" pitchFamily="34" charset="0"/>
              </a:endParaRPr>
            </a:p>
            <a:p>
              <a:pPr eaLnBrk="1" hangingPunct="1">
                <a:lnSpc>
                  <a:spcPct val="130000"/>
                </a:lnSpc>
                <a:buClr>
                  <a:srgbClr val="F8F8F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rPr>
                <a:t>此处添加文字</a:t>
              </a:r>
            </a:p>
          </p:txBody>
        </p:sp>
        <p:sp>
          <p:nvSpPr>
            <p:cNvPr id="42" name="Line 71"/>
            <p:cNvSpPr>
              <a:spLocks noChangeShapeType="1"/>
            </p:cNvSpPr>
            <p:nvPr/>
          </p:nvSpPr>
          <p:spPr bwMode="black">
            <a:xfrm>
              <a:off x="3736975" y="1995686"/>
              <a:ext cx="0" cy="3349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43" name="Text Box 70"/>
            <p:cNvSpPr txBox="1">
              <a:spLocks noChangeArrowheads="1"/>
            </p:cNvSpPr>
            <p:nvPr/>
          </p:nvSpPr>
          <p:spPr bwMode="auto">
            <a:xfrm>
              <a:off x="6955060" y="1370203"/>
              <a:ext cx="2070100" cy="5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rgbClr val="F8F8F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文字</a:t>
              </a:r>
              <a:endParaRPr lang="en-US" altLang="zh-CN" sz="100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eaLnBrk="1" hangingPunct="1">
                <a:lnSpc>
                  <a:spcPct val="130000"/>
                </a:lnSpc>
                <a:buClr>
                  <a:srgbClr val="F8F8F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itchFamily="34" charset="0"/>
                </a:rPr>
                <a:t>此处添加文字</a:t>
              </a:r>
            </a:p>
          </p:txBody>
        </p:sp>
      </p:grpSp>
    </p:spTree>
    <p:extLst>
      <p:ext uri="{BB962C8B-B14F-4D97-AF65-F5344CB8AC3E}">
        <p14:creationId xmlns:p14="http://schemas.microsoft.com/office/powerpoint/2010/main" val="202615307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anim calcmode="lin" valueType="num">
                                      <p:cBhvr>
                                        <p:cTn id="28" dur="500" fill="hold"/>
                                        <p:tgtEl>
                                          <p:spTgt spid="37"/>
                                        </p:tgtEl>
                                        <p:attrNameLst>
                                          <p:attrName>ppt_x</p:attrName>
                                        </p:attrNameLst>
                                      </p:cBhvr>
                                      <p:tavLst>
                                        <p:tav tm="0">
                                          <p:val>
                                            <p:strVal val="#ppt_x"/>
                                          </p:val>
                                        </p:tav>
                                        <p:tav tm="100000">
                                          <p:val>
                                            <p:strVal val="#ppt_x"/>
                                          </p:val>
                                        </p:tav>
                                      </p:tavLst>
                                    </p:anim>
                                    <p:anim calcmode="lin" valueType="num">
                                      <p:cBhvr>
                                        <p:cTn id="29" dur="5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7"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5538813" y="1275606"/>
            <a:ext cx="2796076" cy="2835506"/>
            <a:chOff x="1331640" y="1707654"/>
            <a:chExt cx="2796076" cy="2835506"/>
          </a:xfrm>
        </p:grpSpPr>
        <p:sp>
          <p:nvSpPr>
            <p:cNvPr id="60"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矩形 1"/>
          <p:cNvSpPr>
            <a:spLocks noChangeArrowheads="1"/>
          </p:cNvSpPr>
          <p:nvPr/>
        </p:nvSpPr>
        <p:spPr bwMode="auto">
          <a:xfrm>
            <a:off x="1043608" y="1421484"/>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dirty="0" smtClean="0">
                <a:solidFill>
                  <a:schemeClr val="accent1"/>
                </a:solidFill>
                <a:latin typeface="微软雅黑" panose="020B0503020204020204" pitchFamily="34" charset="-122"/>
                <a:ea typeface="微软雅黑" panose="020B0503020204020204" pitchFamily="34" charset="-122"/>
              </a:rPr>
              <a:t>选择</a:t>
            </a:r>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a:t>
            </a:r>
            <a:r>
              <a:rPr lang="zh-CN" altLang="en-US" sz="1000" dirty="0" smtClean="0">
                <a:solidFill>
                  <a:schemeClr val="accent1"/>
                </a:solidFill>
                <a:latin typeface="微软雅黑" panose="020B0503020204020204" pitchFamily="34" charset="-122"/>
                <a:ea typeface="微软雅黑" panose="020B0503020204020204" pitchFamily="34" charset="-122"/>
              </a:rPr>
              <a:t>中</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7" name="矩形 1"/>
          <p:cNvSpPr>
            <a:spLocks noChangeArrowheads="1"/>
          </p:cNvSpPr>
          <p:nvPr/>
        </p:nvSpPr>
        <p:spPr bwMode="auto">
          <a:xfrm>
            <a:off x="1043608" y="2153579"/>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您的内容打在这里，或者通过复制您的文本后，在此框中选择您的内容打在这里，或者通过复制您的文本后，在此框中</a:t>
            </a:r>
          </a:p>
        </p:txBody>
      </p:sp>
      <p:sp>
        <p:nvSpPr>
          <p:cNvPr id="68" name="矩形 1"/>
          <p:cNvSpPr>
            <a:spLocks noChangeArrowheads="1"/>
          </p:cNvSpPr>
          <p:nvPr/>
        </p:nvSpPr>
        <p:spPr bwMode="auto">
          <a:xfrm>
            <a:off x="1043608" y="2885674"/>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您的内容打在这里，或者通过复制您的文本后，在此框中选择您的内容打在这里，或者通过复制您的文本后，在此框中</a:t>
            </a:r>
          </a:p>
        </p:txBody>
      </p:sp>
      <p:sp>
        <p:nvSpPr>
          <p:cNvPr id="69" name="矩形 1"/>
          <p:cNvSpPr>
            <a:spLocks noChangeArrowheads="1"/>
          </p:cNvSpPr>
          <p:nvPr/>
        </p:nvSpPr>
        <p:spPr bwMode="auto">
          <a:xfrm>
            <a:off x="1043608" y="3617770"/>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您的内容打在这里，或者通过复制您的文本后，在此框中选择您的内容打在这里，或者通过复制您的文本后，在此框中</a:t>
            </a:r>
          </a:p>
        </p:txBody>
      </p:sp>
      <p:cxnSp>
        <p:nvCxnSpPr>
          <p:cNvPr id="70" name="直接连接符 69"/>
          <p:cNvCxnSpPr/>
          <p:nvPr/>
        </p:nvCxnSpPr>
        <p:spPr>
          <a:xfrm flipH="1">
            <a:off x="4662482" y="1636788"/>
            <a:ext cx="792087" cy="0"/>
          </a:xfrm>
          <a:prstGeom prst="line">
            <a:avLst/>
          </a:prstGeom>
          <a:ln w="6350">
            <a:solidFill>
              <a:schemeClr val="bg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4662482" y="2363800"/>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4662482" y="3090812"/>
            <a:ext cx="792087" cy="0"/>
          </a:xfrm>
          <a:prstGeom prst="line">
            <a:avLst/>
          </a:prstGeom>
          <a:ln w="6350">
            <a:solidFill>
              <a:schemeClr val="bg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4662482" y="3817825"/>
            <a:ext cx="792087" cy="0"/>
          </a:xfrm>
          <a:prstGeom prst="line">
            <a:avLst/>
          </a:prstGeom>
          <a:ln w="6350">
            <a:solidFill>
              <a:schemeClr val="tx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5495141"/>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1+#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right)">
                                          <p:cBhvr>
                                            <p:cTn id="12" dur="500"/>
                                            <p:tgtEl>
                                              <p:spTgt spid="70"/>
                                            </p:tgtEl>
                                          </p:cBhvr>
                                        </p:animEffect>
                                      </p:childTnLst>
                                    </p:cTn>
                                  </p:par>
                                </p:childTnLst>
                              </p:cTn>
                            </p:par>
                            <p:par>
                              <p:cTn id="13" fill="hold">
                                <p:stCondLst>
                                  <p:cond delay="10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66"/>
                                            </p:tgtEl>
                                            <p:attrNameLst>
                                              <p:attrName>style.visibility</p:attrName>
                                            </p:attrNameLst>
                                          </p:cBhvr>
                                          <p:to>
                                            <p:strVal val="visible"/>
                                          </p:to>
                                        </p:set>
                                        <p:anim calcmode="lin" valueType="num" p14:bounceEnd="50000">
                                          <p:cBhvr additive="base">
                                            <p:cTn id="16" dur="300" fill="hold"/>
                                            <p:tgtEl>
                                              <p:spTgt spid="66"/>
                                            </p:tgtEl>
                                            <p:attrNameLst>
                                              <p:attrName>ppt_x</p:attrName>
                                            </p:attrNameLst>
                                          </p:cBhvr>
                                          <p:tavLst>
                                            <p:tav tm="0">
                                              <p:val>
                                                <p:strVal val="0-#ppt_w/2"/>
                                              </p:val>
                                            </p:tav>
                                            <p:tav tm="100000">
                                              <p:val>
                                                <p:strVal val="#ppt_x"/>
                                              </p:val>
                                            </p:tav>
                                          </p:tavLst>
                                        </p:anim>
                                        <p:anim calcmode="lin" valueType="num" p14:bounceEnd="50000">
                                          <p:cBhvr additive="base">
                                            <p:cTn id="17" dur="300" fill="hold"/>
                                            <p:tgtEl>
                                              <p:spTgt spid="66"/>
                                            </p:tgtEl>
                                            <p:attrNameLst>
                                              <p:attrName>ppt_y</p:attrName>
                                            </p:attrNameLst>
                                          </p:cBhvr>
                                          <p:tavLst>
                                            <p:tav tm="0">
                                              <p:val>
                                                <p:strVal val="#ppt_y"/>
                                              </p:val>
                                            </p:tav>
                                            <p:tav tm="100000">
                                              <p:val>
                                                <p:strVal val="#ppt_y"/>
                                              </p:val>
                                            </p:tav>
                                          </p:tavLst>
                                        </p:anim>
                                      </p:childTnLst>
                                    </p:cTn>
                                  </p:par>
                                </p:childTnLst>
                              </p:cTn>
                            </p:par>
                            <p:par>
                              <p:cTn id="18" fill="hold">
                                <p:stCondLst>
                                  <p:cond delay="1300"/>
                                </p:stCondLst>
                                <p:childTnLst>
                                  <p:par>
                                    <p:cTn id="19" presetID="22" presetClass="entr" presetSubtype="2"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right)">
                                          <p:cBhvr>
                                            <p:cTn id="21" dur="500"/>
                                            <p:tgtEl>
                                              <p:spTgt spid="71"/>
                                            </p:tgtEl>
                                          </p:cBhvr>
                                        </p:animEffect>
                                      </p:childTnLst>
                                    </p:cTn>
                                  </p:par>
                                </p:childTnLst>
                              </p:cTn>
                            </p:par>
                            <p:par>
                              <p:cTn id="22" fill="hold">
                                <p:stCondLst>
                                  <p:cond delay="1800"/>
                                </p:stCondLst>
                                <p:childTnLst>
                                  <p:par>
                                    <p:cTn id="23" presetID="2" presetClass="entr" presetSubtype="8" fill="hold" grpId="0" nodeType="afterEffect" p14:presetBounceEnd="50000">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14:bounceEnd="50000">
                                          <p:cBhvr additive="base">
                                            <p:cTn id="25" dur="3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26" dur="300" fill="hold"/>
                                            <p:tgtEl>
                                              <p:spTgt spid="67"/>
                                            </p:tgtEl>
                                            <p:attrNameLst>
                                              <p:attrName>ppt_y</p:attrName>
                                            </p:attrNameLst>
                                          </p:cBhvr>
                                          <p:tavLst>
                                            <p:tav tm="0">
                                              <p:val>
                                                <p:strVal val="#ppt_y"/>
                                              </p:val>
                                            </p:tav>
                                            <p:tav tm="100000">
                                              <p:val>
                                                <p:strVal val="#ppt_y"/>
                                              </p:val>
                                            </p:tav>
                                          </p:tavLst>
                                        </p:anim>
                                      </p:childTnLst>
                                    </p:cTn>
                                  </p:par>
                                </p:childTnLst>
                              </p:cTn>
                            </p:par>
                            <p:par>
                              <p:cTn id="27" fill="hold">
                                <p:stCondLst>
                                  <p:cond delay="2100"/>
                                </p:stCondLst>
                                <p:childTnLst>
                                  <p:par>
                                    <p:cTn id="28" presetID="22" presetClass="entr" presetSubtype="2"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right)">
                                          <p:cBhvr>
                                            <p:cTn id="30" dur="500"/>
                                            <p:tgtEl>
                                              <p:spTgt spid="72"/>
                                            </p:tgtEl>
                                          </p:cBhvr>
                                        </p:animEffect>
                                      </p:childTnLst>
                                    </p:cTn>
                                  </p:par>
                                </p:childTnLst>
                              </p:cTn>
                            </p:par>
                            <p:par>
                              <p:cTn id="31" fill="hold">
                                <p:stCondLst>
                                  <p:cond delay="2600"/>
                                </p:stCondLst>
                                <p:childTnLst>
                                  <p:par>
                                    <p:cTn id="32" presetID="2" presetClass="entr" presetSubtype="8" fill="hold" grpId="0" nodeType="afterEffect" p14:presetBounceEnd="50000">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14:bounceEnd="50000">
                                          <p:cBhvr additive="base">
                                            <p:cTn id="34" dur="300" fill="hold"/>
                                            <p:tgtEl>
                                              <p:spTgt spid="68"/>
                                            </p:tgtEl>
                                            <p:attrNameLst>
                                              <p:attrName>ppt_x</p:attrName>
                                            </p:attrNameLst>
                                          </p:cBhvr>
                                          <p:tavLst>
                                            <p:tav tm="0">
                                              <p:val>
                                                <p:strVal val="0-#ppt_w/2"/>
                                              </p:val>
                                            </p:tav>
                                            <p:tav tm="100000">
                                              <p:val>
                                                <p:strVal val="#ppt_x"/>
                                              </p:val>
                                            </p:tav>
                                          </p:tavLst>
                                        </p:anim>
                                        <p:anim calcmode="lin" valueType="num" p14:bounceEnd="50000">
                                          <p:cBhvr additive="base">
                                            <p:cTn id="35" dur="300" fill="hold"/>
                                            <p:tgtEl>
                                              <p:spTgt spid="68"/>
                                            </p:tgtEl>
                                            <p:attrNameLst>
                                              <p:attrName>ppt_y</p:attrName>
                                            </p:attrNameLst>
                                          </p:cBhvr>
                                          <p:tavLst>
                                            <p:tav tm="0">
                                              <p:val>
                                                <p:strVal val="#ppt_y"/>
                                              </p:val>
                                            </p:tav>
                                            <p:tav tm="100000">
                                              <p:val>
                                                <p:strVal val="#ppt_y"/>
                                              </p:val>
                                            </p:tav>
                                          </p:tavLst>
                                        </p:anim>
                                      </p:childTnLst>
                                    </p:cTn>
                                  </p:par>
                                </p:childTnLst>
                              </p:cTn>
                            </p:par>
                            <p:par>
                              <p:cTn id="36" fill="hold">
                                <p:stCondLst>
                                  <p:cond delay="2900"/>
                                </p:stCondLst>
                                <p:childTnLst>
                                  <p:par>
                                    <p:cTn id="37" presetID="22" presetClass="entr" presetSubtype="2"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right)">
                                          <p:cBhvr>
                                            <p:cTn id="39" dur="500"/>
                                            <p:tgtEl>
                                              <p:spTgt spid="73"/>
                                            </p:tgtEl>
                                          </p:cBhvr>
                                        </p:animEffect>
                                      </p:childTnLst>
                                    </p:cTn>
                                  </p:par>
                                </p:childTnLst>
                              </p:cTn>
                            </p:par>
                            <p:par>
                              <p:cTn id="40" fill="hold">
                                <p:stCondLst>
                                  <p:cond delay="3400"/>
                                </p:stCondLst>
                                <p:childTnLst>
                                  <p:par>
                                    <p:cTn id="41" presetID="2" presetClass="entr" presetSubtype="8" fill="hold" grpId="0" nodeType="afterEffect" p14:presetBounceEnd="50000">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14:bounceEnd="50000">
                                          <p:cBhvr additive="base">
                                            <p:cTn id="43" dur="300" fill="hold"/>
                                            <p:tgtEl>
                                              <p:spTgt spid="69"/>
                                            </p:tgtEl>
                                            <p:attrNameLst>
                                              <p:attrName>ppt_x</p:attrName>
                                            </p:attrNameLst>
                                          </p:cBhvr>
                                          <p:tavLst>
                                            <p:tav tm="0">
                                              <p:val>
                                                <p:strVal val="0-#ppt_w/2"/>
                                              </p:val>
                                            </p:tav>
                                            <p:tav tm="100000">
                                              <p:val>
                                                <p:strVal val="#ppt_x"/>
                                              </p:val>
                                            </p:tav>
                                          </p:tavLst>
                                        </p:anim>
                                        <p:anim calcmode="lin" valueType="num" p14:bounceEnd="50000">
                                          <p:cBhvr additive="base">
                                            <p:cTn id="44"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1+#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right)">
                                          <p:cBhvr>
                                            <p:cTn id="12" dur="500"/>
                                            <p:tgtEl>
                                              <p:spTgt spid="70"/>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300" fill="hold"/>
                                            <p:tgtEl>
                                              <p:spTgt spid="66"/>
                                            </p:tgtEl>
                                            <p:attrNameLst>
                                              <p:attrName>ppt_x</p:attrName>
                                            </p:attrNameLst>
                                          </p:cBhvr>
                                          <p:tavLst>
                                            <p:tav tm="0">
                                              <p:val>
                                                <p:strVal val="0-#ppt_w/2"/>
                                              </p:val>
                                            </p:tav>
                                            <p:tav tm="100000">
                                              <p:val>
                                                <p:strVal val="#ppt_x"/>
                                              </p:val>
                                            </p:tav>
                                          </p:tavLst>
                                        </p:anim>
                                        <p:anim calcmode="lin" valueType="num">
                                          <p:cBhvr additive="base">
                                            <p:cTn id="17" dur="300" fill="hold"/>
                                            <p:tgtEl>
                                              <p:spTgt spid="66"/>
                                            </p:tgtEl>
                                            <p:attrNameLst>
                                              <p:attrName>ppt_y</p:attrName>
                                            </p:attrNameLst>
                                          </p:cBhvr>
                                          <p:tavLst>
                                            <p:tav tm="0">
                                              <p:val>
                                                <p:strVal val="#ppt_y"/>
                                              </p:val>
                                            </p:tav>
                                            <p:tav tm="100000">
                                              <p:val>
                                                <p:strVal val="#ppt_y"/>
                                              </p:val>
                                            </p:tav>
                                          </p:tavLst>
                                        </p:anim>
                                      </p:childTnLst>
                                    </p:cTn>
                                  </p:par>
                                </p:childTnLst>
                              </p:cTn>
                            </p:par>
                            <p:par>
                              <p:cTn id="18" fill="hold">
                                <p:stCondLst>
                                  <p:cond delay="1300"/>
                                </p:stCondLst>
                                <p:childTnLst>
                                  <p:par>
                                    <p:cTn id="19" presetID="22" presetClass="entr" presetSubtype="2"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right)">
                                          <p:cBhvr>
                                            <p:cTn id="21" dur="500"/>
                                            <p:tgtEl>
                                              <p:spTgt spid="71"/>
                                            </p:tgtEl>
                                          </p:cBhvr>
                                        </p:animEffect>
                                      </p:childTnLst>
                                    </p:cTn>
                                  </p:par>
                                </p:childTnLst>
                              </p:cTn>
                            </p:par>
                            <p:par>
                              <p:cTn id="22" fill="hold">
                                <p:stCondLst>
                                  <p:cond delay="1800"/>
                                </p:stCondLst>
                                <p:childTnLst>
                                  <p:par>
                                    <p:cTn id="23" presetID="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300" fill="hold"/>
                                            <p:tgtEl>
                                              <p:spTgt spid="67"/>
                                            </p:tgtEl>
                                            <p:attrNameLst>
                                              <p:attrName>ppt_x</p:attrName>
                                            </p:attrNameLst>
                                          </p:cBhvr>
                                          <p:tavLst>
                                            <p:tav tm="0">
                                              <p:val>
                                                <p:strVal val="0-#ppt_w/2"/>
                                              </p:val>
                                            </p:tav>
                                            <p:tav tm="100000">
                                              <p:val>
                                                <p:strVal val="#ppt_x"/>
                                              </p:val>
                                            </p:tav>
                                          </p:tavLst>
                                        </p:anim>
                                        <p:anim calcmode="lin" valueType="num">
                                          <p:cBhvr additive="base">
                                            <p:cTn id="26" dur="300" fill="hold"/>
                                            <p:tgtEl>
                                              <p:spTgt spid="67"/>
                                            </p:tgtEl>
                                            <p:attrNameLst>
                                              <p:attrName>ppt_y</p:attrName>
                                            </p:attrNameLst>
                                          </p:cBhvr>
                                          <p:tavLst>
                                            <p:tav tm="0">
                                              <p:val>
                                                <p:strVal val="#ppt_y"/>
                                              </p:val>
                                            </p:tav>
                                            <p:tav tm="100000">
                                              <p:val>
                                                <p:strVal val="#ppt_y"/>
                                              </p:val>
                                            </p:tav>
                                          </p:tavLst>
                                        </p:anim>
                                      </p:childTnLst>
                                    </p:cTn>
                                  </p:par>
                                </p:childTnLst>
                              </p:cTn>
                            </p:par>
                            <p:par>
                              <p:cTn id="27" fill="hold">
                                <p:stCondLst>
                                  <p:cond delay="2100"/>
                                </p:stCondLst>
                                <p:childTnLst>
                                  <p:par>
                                    <p:cTn id="28" presetID="22" presetClass="entr" presetSubtype="2"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right)">
                                          <p:cBhvr>
                                            <p:cTn id="30" dur="500"/>
                                            <p:tgtEl>
                                              <p:spTgt spid="72"/>
                                            </p:tgtEl>
                                          </p:cBhvr>
                                        </p:animEffect>
                                      </p:childTnLst>
                                    </p:cTn>
                                  </p:par>
                                </p:childTnLst>
                              </p:cTn>
                            </p:par>
                            <p:par>
                              <p:cTn id="31" fill="hold">
                                <p:stCondLst>
                                  <p:cond delay="2600"/>
                                </p:stCondLst>
                                <p:childTnLst>
                                  <p:par>
                                    <p:cTn id="32" presetID="2" presetClass="entr" presetSubtype="8"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300" fill="hold"/>
                                            <p:tgtEl>
                                              <p:spTgt spid="68"/>
                                            </p:tgtEl>
                                            <p:attrNameLst>
                                              <p:attrName>ppt_x</p:attrName>
                                            </p:attrNameLst>
                                          </p:cBhvr>
                                          <p:tavLst>
                                            <p:tav tm="0">
                                              <p:val>
                                                <p:strVal val="0-#ppt_w/2"/>
                                              </p:val>
                                            </p:tav>
                                            <p:tav tm="100000">
                                              <p:val>
                                                <p:strVal val="#ppt_x"/>
                                              </p:val>
                                            </p:tav>
                                          </p:tavLst>
                                        </p:anim>
                                        <p:anim calcmode="lin" valueType="num">
                                          <p:cBhvr additive="base">
                                            <p:cTn id="35" dur="300" fill="hold"/>
                                            <p:tgtEl>
                                              <p:spTgt spid="68"/>
                                            </p:tgtEl>
                                            <p:attrNameLst>
                                              <p:attrName>ppt_y</p:attrName>
                                            </p:attrNameLst>
                                          </p:cBhvr>
                                          <p:tavLst>
                                            <p:tav tm="0">
                                              <p:val>
                                                <p:strVal val="#ppt_y"/>
                                              </p:val>
                                            </p:tav>
                                            <p:tav tm="100000">
                                              <p:val>
                                                <p:strVal val="#ppt_y"/>
                                              </p:val>
                                            </p:tav>
                                          </p:tavLst>
                                        </p:anim>
                                      </p:childTnLst>
                                    </p:cTn>
                                  </p:par>
                                </p:childTnLst>
                              </p:cTn>
                            </p:par>
                            <p:par>
                              <p:cTn id="36" fill="hold">
                                <p:stCondLst>
                                  <p:cond delay="2900"/>
                                </p:stCondLst>
                                <p:childTnLst>
                                  <p:par>
                                    <p:cTn id="37" presetID="22" presetClass="entr" presetSubtype="2"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right)">
                                          <p:cBhvr>
                                            <p:cTn id="39" dur="500"/>
                                            <p:tgtEl>
                                              <p:spTgt spid="73"/>
                                            </p:tgtEl>
                                          </p:cBhvr>
                                        </p:animEffect>
                                      </p:childTnLst>
                                    </p:cTn>
                                  </p:par>
                                </p:childTnLst>
                              </p:cTn>
                            </p:par>
                            <p:par>
                              <p:cTn id="40" fill="hold">
                                <p:stCondLst>
                                  <p:cond delay="3400"/>
                                </p:stCondLst>
                                <p:childTnLst>
                                  <p:par>
                                    <p:cTn id="41" presetID="2" presetClass="entr" presetSubtype="8"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300" fill="hold"/>
                                            <p:tgtEl>
                                              <p:spTgt spid="69"/>
                                            </p:tgtEl>
                                            <p:attrNameLst>
                                              <p:attrName>ppt_x</p:attrName>
                                            </p:attrNameLst>
                                          </p:cBhvr>
                                          <p:tavLst>
                                            <p:tav tm="0">
                                              <p:val>
                                                <p:strVal val="0-#ppt_w/2"/>
                                              </p:val>
                                            </p:tav>
                                            <p:tav tm="100000">
                                              <p:val>
                                                <p:strVal val="#ppt_x"/>
                                              </p:val>
                                            </p:tav>
                                          </p:tavLst>
                                        </p:anim>
                                        <p:anim calcmode="lin" valueType="num">
                                          <p:cBhvr additive="base">
                                            <p:cTn id="44"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Freeform 195"/>
          <p:cNvSpPr>
            <a:spLocks/>
          </p:cNvSpPr>
          <p:nvPr/>
        </p:nvSpPr>
        <p:spPr bwMode="auto">
          <a:xfrm flipH="1">
            <a:off x="1430705" y="1460654"/>
            <a:ext cx="1879467" cy="300476"/>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tx1"/>
          </a:solidFill>
          <a:ln w="6350">
            <a:noFill/>
            <a:round/>
            <a:headEnd/>
            <a:tailEnd/>
          </a:ln>
        </p:spPr>
        <p:txBody>
          <a:bodyPr vert="horz" wrap="square" lIns="68580" tIns="34290" rIns="68580" bIns="34290" numCol="1" anchor="t" anchorCtr="0" compatLnSpc="1">
            <a:prstTxWarp prst="textNoShape">
              <a:avLst/>
            </a:prstTxWarp>
          </a:bodyPr>
          <a:lstStyle/>
          <a:p>
            <a:endParaRPr lang="zh-CN" altLang="en-US" sz="1500">
              <a:solidFill>
                <a:schemeClr val="accent1"/>
              </a:solidFill>
              <a:latin typeface="Century Gothic" panose="020B0502020202020204" pitchFamily="34" charset="0"/>
            </a:endParaRPr>
          </a:p>
        </p:txBody>
      </p:sp>
      <p:grpSp>
        <p:nvGrpSpPr>
          <p:cNvPr id="9" name="组合 8"/>
          <p:cNvGrpSpPr/>
          <p:nvPr/>
        </p:nvGrpSpPr>
        <p:grpSpPr>
          <a:xfrm>
            <a:off x="3321767" y="1637798"/>
            <a:ext cx="1805385" cy="1193753"/>
            <a:chOff x="3286022" y="2159698"/>
            <a:chExt cx="2407180" cy="1591671"/>
          </a:xfrm>
          <a:solidFill>
            <a:schemeClr val="tx1"/>
          </a:solidFill>
        </p:grpSpPr>
        <p:grpSp>
          <p:nvGrpSpPr>
            <p:cNvPr id="10" name="组合 9"/>
            <p:cNvGrpSpPr/>
            <p:nvPr/>
          </p:nvGrpSpPr>
          <p:grpSpPr>
            <a:xfrm>
              <a:off x="3472842" y="2159698"/>
              <a:ext cx="2220360" cy="1591671"/>
              <a:chOff x="3472842" y="2159698"/>
              <a:chExt cx="2220360" cy="1591671"/>
            </a:xfrm>
            <a:grpFill/>
          </p:grpSpPr>
          <p:sp>
            <p:nvSpPr>
              <p:cNvPr id="12" name="Freeform 15"/>
              <p:cNvSpPr>
                <a:spLocks/>
              </p:cNvSpPr>
              <p:nvPr/>
            </p:nvSpPr>
            <p:spPr bwMode="auto">
              <a:xfrm>
                <a:off x="3472842" y="2159698"/>
                <a:ext cx="2220360" cy="1591671"/>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Century Gothic" panose="020B0502020202020204" pitchFamily="34" charset="0"/>
                </a:endParaRPr>
              </a:p>
            </p:txBody>
          </p:sp>
          <p:sp>
            <p:nvSpPr>
              <p:cNvPr id="13" name="Freeform 26"/>
              <p:cNvSpPr>
                <a:spLocks noEditPoints="1"/>
              </p:cNvSpPr>
              <p:nvPr/>
            </p:nvSpPr>
            <p:spPr bwMode="auto">
              <a:xfrm>
                <a:off x="4085024" y="2495366"/>
                <a:ext cx="103177" cy="111431"/>
              </a:xfrm>
              <a:custGeom>
                <a:avLst/>
                <a:gdLst>
                  <a:gd name="T0" fmla="*/ 25 w 36"/>
                  <a:gd name="T1" fmla="*/ 0 h 39"/>
                  <a:gd name="T2" fmla="*/ 11 w 36"/>
                  <a:gd name="T3" fmla="*/ 0 h 39"/>
                  <a:gd name="T4" fmla="*/ 0 w 36"/>
                  <a:gd name="T5" fmla="*/ 11 h 39"/>
                  <a:gd name="T6" fmla="*/ 0 w 36"/>
                  <a:gd name="T7" fmla="*/ 28 h 39"/>
                  <a:gd name="T8" fmla="*/ 11 w 36"/>
                  <a:gd name="T9" fmla="*/ 39 h 39"/>
                  <a:gd name="T10" fmla="*/ 25 w 36"/>
                  <a:gd name="T11" fmla="*/ 39 h 39"/>
                  <a:gd name="T12" fmla="*/ 36 w 36"/>
                  <a:gd name="T13" fmla="*/ 28 h 39"/>
                  <a:gd name="T14" fmla="*/ 36 w 36"/>
                  <a:gd name="T15" fmla="*/ 11 h 39"/>
                  <a:gd name="T16" fmla="*/ 25 w 36"/>
                  <a:gd name="T17" fmla="*/ 0 h 39"/>
                  <a:gd name="T18" fmla="*/ 35 w 36"/>
                  <a:gd name="T19" fmla="*/ 27 h 39"/>
                  <a:gd name="T20" fmla="*/ 24 w 36"/>
                  <a:gd name="T21" fmla="*/ 37 h 39"/>
                  <a:gd name="T22" fmla="*/ 12 w 36"/>
                  <a:gd name="T23" fmla="*/ 37 h 39"/>
                  <a:gd name="T24" fmla="*/ 2 w 36"/>
                  <a:gd name="T25" fmla="*/ 27 h 39"/>
                  <a:gd name="T26" fmla="*/ 2 w 36"/>
                  <a:gd name="T27" fmla="*/ 12 h 39"/>
                  <a:gd name="T28" fmla="*/ 12 w 36"/>
                  <a:gd name="T29" fmla="*/ 2 h 39"/>
                  <a:gd name="T30" fmla="*/ 24 w 36"/>
                  <a:gd name="T31" fmla="*/ 2 h 39"/>
                  <a:gd name="T32" fmla="*/ 35 w 36"/>
                  <a:gd name="T33" fmla="*/ 12 h 39"/>
                  <a:gd name="T34" fmla="*/ 35 w 36"/>
                  <a:gd name="T35"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Century Gothic" panose="020B0502020202020204" pitchFamily="34" charset="0"/>
                </a:endParaRPr>
              </a:p>
            </p:txBody>
          </p:sp>
        </p:grpSp>
        <p:sp>
          <p:nvSpPr>
            <p:cNvPr id="11" name="Oval 196"/>
            <p:cNvSpPr>
              <a:spLocks noChangeArrowheads="1"/>
            </p:cNvSpPr>
            <p:nvPr/>
          </p:nvSpPr>
          <p:spPr bwMode="auto">
            <a:xfrm rot="17758666" flipH="1">
              <a:off x="3296644" y="2202189"/>
              <a:ext cx="288700" cy="309943"/>
            </a:xfrm>
            <a:prstGeom prst="triangle">
              <a:avLst/>
            </a:pr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500">
                <a:solidFill>
                  <a:schemeClr val="accent1"/>
                </a:solidFill>
                <a:latin typeface="Century Gothic" panose="020B0502020202020204" pitchFamily="34" charset="0"/>
              </a:endParaRPr>
            </a:p>
          </p:txBody>
        </p:sp>
      </p:grpSp>
      <p:sp>
        <p:nvSpPr>
          <p:cNvPr id="14" name="矩形 13"/>
          <p:cNvSpPr/>
          <p:nvPr/>
        </p:nvSpPr>
        <p:spPr>
          <a:xfrm>
            <a:off x="1690044" y="1117008"/>
            <a:ext cx="877163" cy="369332"/>
          </a:xfrm>
          <a:prstGeom prst="rect">
            <a:avLst/>
          </a:prstGeom>
          <a:ln>
            <a:noFill/>
          </a:ln>
        </p:spPr>
        <p:txBody>
          <a:bodyPr wrap="none">
            <a:spAutoFit/>
          </a:bodyPr>
          <a:lstStyle/>
          <a:p>
            <a:r>
              <a:rPr lang="zh-CN" altLang="en-US" sz="1800" dirty="0">
                <a:latin typeface="Century Gothic" panose="020B0502020202020204" pitchFamily="34" charset="0"/>
                <a:ea typeface="汉仪特细等线简" panose="02010604000101010101" pitchFamily="2" charset="-122"/>
              </a:rPr>
              <a:t>小标题</a:t>
            </a:r>
          </a:p>
        </p:txBody>
      </p:sp>
      <p:sp>
        <p:nvSpPr>
          <p:cNvPr id="15" name="文本框 14"/>
          <p:cNvSpPr txBox="1"/>
          <p:nvPr/>
        </p:nvSpPr>
        <p:spPr>
          <a:xfrm>
            <a:off x="1519616" y="1538908"/>
            <a:ext cx="1416368" cy="404085"/>
          </a:xfrm>
          <a:prstGeom prst="rect">
            <a:avLst/>
          </a:prstGeom>
          <a:noFill/>
        </p:spPr>
        <p:txBody>
          <a:bodyPr wrap="square" rtlCol="0">
            <a:spAutoFit/>
          </a:bodyPr>
          <a:lstStyle/>
          <a:p>
            <a:r>
              <a:rPr lang="zh-CN" altLang="en-US" sz="1013" dirty="0">
                <a:solidFill>
                  <a:schemeClr val="accent1"/>
                </a:solidFill>
                <a:latin typeface="微软雅黑" panose="020B0503020204020204" pitchFamily="34" charset="-122"/>
                <a:ea typeface="微软雅黑" panose="020B0503020204020204" pitchFamily="34" charset="-122"/>
              </a:rPr>
              <a:t>此处输入</a:t>
            </a:r>
            <a:r>
              <a:rPr lang="zh-CN" altLang="en-US" sz="1013" dirty="0" smtClean="0">
                <a:solidFill>
                  <a:schemeClr val="accent1"/>
                </a:solidFill>
                <a:latin typeface="微软雅黑" panose="020B0503020204020204" pitchFamily="34" charset="-122"/>
                <a:ea typeface="微软雅黑" panose="020B0503020204020204" pitchFamily="34" charset="-122"/>
              </a:rPr>
              <a:t>文字此处</a:t>
            </a:r>
            <a:r>
              <a:rPr lang="zh-CN" altLang="en-US" sz="1013" dirty="0">
                <a:solidFill>
                  <a:schemeClr val="accent1"/>
                </a:solidFill>
                <a:latin typeface="微软雅黑" panose="020B0503020204020204" pitchFamily="34" charset="-122"/>
                <a:ea typeface="微软雅黑" panose="020B0503020204020204" pitchFamily="34" charset="-122"/>
              </a:rPr>
              <a:t>输入</a:t>
            </a:r>
            <a:r>
              <a:rPr lang="zh-CN" altLang="en-US" sz="1013" dirty="0" smtClean="0">
                <a:solidFill>
                  <a:schemeClr val="accent1"/>
                </a:solidFill>
                <a:latin typeface="微软雅黑" panose="020B0503020204020204" pitchFamily="34" charset="-122"/>
                <a:ea typeface="微软雅黑" panose="020B0503020204020204" pitchFamily="34" charset="-122"/>
              </a:rPr>
              <a:t>文字此处</a:t>
            </a:r>
            <a:r>
              <a:rPr lang="zh-CN" altLang="en-US" sz="1013" dirty="0">
                <a:solidFill>
                  <a:schemeClr val="accent1"/>
                </a:solidFill>
                <a:latin typeface="微软雅黑" panose="020B0503020204020204" pitchFamily="34" charset="-122"/>
                <a:ea typeface="微软雅黑" panose="020B0503020204020204" pitchFamily="34" charset="-122"/>
              </a:rPr>
              <a:t>输入文字</a:t>
            </a:r>
            <a:r>
              <a:rPr lang="en-US" altLang="zh-CN" sz="1013" dirty="0">
                <a:solidFill>
                  <a:schemeClr val="accent1"/>
                </a:solidFill>
                <a:latin typeface="微软雅黑" panose="020B0503020204020204" pitchFamily="34" charset="-122"/>
                <a:ea typeface="微软雅黑" panose="020B0503020204020204" pitchFamily="34" charset="-122"/>
              </a:rPr>
              <a:t> </a:t>
            </a:r>
            <a:endParaRPr lang="zh-CN" altLang="en-US" sz="1013" dirty="0">
              <a:solidFill>
                <a:schemeClr val="accent1"/>
              </a:solidFill>
              <a:latin typeface="微软雅黑" panose="020B0503020204020204" pitchFamily="34" charset="-122"/>
              <a:ea typeface="微软雅黑" panose="020B0503020204020204" pitchFamily="34" charset="-122"/>
            </a:endParaRPr>
          </a:p>
        </p:txBody>
      </p:sp>
      <p:sp>
        <p:nvSpPr>
          <p:cNvPr id="16" name="Freeform 195"/>
          <p:cNvSpPr>
            <a:spLocks/>
          </p:cNvSpPr>
          <p:nvPr/>
        </p:nvSpPr>
        <p:spPr bwMode="auto">
          <a:xfrm flipH="1">
            <a:off x="1182940" y="2945359"/>
            <a:ext cx="1879467" cy="300476"/>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500">
              <a:solidFill>
                <a:schemeClr val="accent1"/>
              </a:solidFill>
              <a:latin typeface="Century Gothic" panose="020B0502020202020204" pitchFamily="34" charset="0"/>
            </a:endParaRPr>
          </a:p>
        </p:txBody>
      </p:sp>
      <p:grpSp>
        <p:nvGrpSpPr>
          <p:cNvPr id="17" name="组合 16"/>
          <p:cNvGrpSpPr/>
          <p:nvPr/>
        </p:nvGrpSpPr>
        <p:grpSpPr>
          <a:xfrm>
            <a:off x="3187432" y="2818138"/>
            <a:ext cx="2055278" cy="1474394"/>
            <a:chOff x="3106909" y="3733485"/>
            <a:chExt cx="2740370" cy="1965858"/>
          </a:xfrm>
          <a:solidFill>
            <a:schemeClr val="tx2"/>
          </a:solidFill>
        </p:grpSpPr>
        <p:sp>
          <p:nvSpPr>
            <p:cNvPr id="18" name="Freeform 7"/>
            <p:cNvSpPr>
              <a:spLocks/>
            </p:cNvSpPr>
            <p:nvPr/>
          </p:nvSpPr>
          <p:spPr bwMode="auto">
            <a:xfrm>
              <a:off x="3106909" y="3733485"/>
              <a:ext cx="2740370" cy="1965858"/>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Century Gothic" panose="020B0502020202020204" pitchFamily="34" charset="0"/>
              </a:endParaRPr>
            </a:p>
          </p:txBody>
        </p:sp>
        <p:sp>
          <p:nvSpPr>
            <p:cNvPr id="19" name="Freeform 23"/>
            <p:cNvSpPr>
              <a:spLocks/>
            </p:cNvSpPr>
            <p:nvPr/>
          </p:nvSpPr>
          <p:spPr bwMode="auto">
            <a:xfrm>
              <a:off x="3675069" y="4055396"/>
              <a:ext cx="127939" cy="129314"/>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Century Gothic" panose="020B0502020202020204" pitchFamily="34" charset="0"/>
              </a:endParaRPr>
            </a:p>
          </p:txBody>
        </p:sp>
      </p:grpSp>
      <p:sp>
        <p:nvSpPr>
          <p:cNvPr id="20" name="Oval 196"/>
          <p:cNvSpPr>
            <a:spLocks noChangeArrowheads="1"/>
          </p:cNvSpPr>
          <p:nvPr/>
        </p:nvSpPr>
        <p:spPr bwMode="auto">
          <a:xfrm rot="16850328" flipH="1">
            <a:off x="3045271" y="3166322"/>
            <a:ext cx="176825" cy="189836"/>
          </a:xfrm>
          <a:prstGeom prst="triangle">
            <a:avLst/>
          </a:prstGeom>
          <a:solidFill>
            <a:schemeClr val="tx2"/>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500">
              <a:solidFill>
                <a:schemeClr val="accent1"/>
              </a:solidFill>
              <a:latin typeface="Century Gothic" panose="020B0502020202020204" pitchFamily="34" charset="0"/>
            </a:endParaRPr>
          </a:p>
        </p:txBody>
      </p:sp>
      <p:sp>
        <p:nvSpPr>
          <p:cNvPr id="21" name="矩形 20"/>
          <p:cNvSpPr/>
          <p:nvPr/>
        </p:nvSpPr>
        <p:spPr>
          <a:xfrm>
            <a:off x="1350637" y="2621673"/>
            <a:ext cx="877163" cy="369332"/>
          </a:xfrm>
          <a:prstGeom prst="rect">
            <a:avLst/>
          </a:prstGeom>
          <a:ln>
            <a:noFill/>
          </a:ln>
        </p:spPr>
        <p:txBody>
          <a:bodyPr wrap="none">
            <a:spAutoFit/>
          </a:bodyPr>
          <a:lstStyle/>
          <a:p>
            <a:r>
              <a:rPr lang="zh-CN" altLang="en-US" sz="1800" dirty="0">
                <a:solidFill>
                  <a:schemeClr val="tx2"/>
                </a:solidFill>
                <a:latin typeface="Century Gothic" panose="020B0502020202020204" pitchFamily="34" charset="0"/>
                <a:ea typeface="汉仪特细等线简" panose="02010604000101010101" pitchFamily="2" charset="-122"/>
              </a:rPr>
              <a:t>小标题</a:t>
            </a:r>
          </a:p>
        </p:txBody>
      </p:sp>
      <p:sp>
        <p:nvSpPr>
          <p:cNvPr id="22" name="文本框 21"/>
          <p:cNvSpPr txBox="1"/>
          <p:nvPr/>
        </p:nvSpPr>
        <p:spPr>
          <a:xfrm>
            <a:off x="1321937" y="3058150"/>
            <a:ext cx="1416368" cy="404085"/>
          </a:xfrm>
          <a:prstGeom prst="rect">
            <a:avLst/>
          </a:prstGeom>
          <a:noFill/>
        </p:spPr>
        <p:txBody>
          <a:bodyPr wrap="square" rtlCol="0">
            <a:spAutoFit/>
          </a:bodyPr>
          <a:lstStyle/>
          <a:p>
            <a:r>
              <a:rPr lang="zh-CN" altLang="en-US" sz="1013" dirty="0">
                <a:solidFill>
                  <a:schemeClr val="accent1"/>
                </a:solidFill>
                <a:latin typeface="微软雅黑" panose="020B0503020204020204" pitchFamily="34" charset="-122"/>
                <a:ea typeface="微软雅黑" panose="020B0503020204020204" pitchFamily="34" charset="-122"/>
              </a:rPr>
              <a:t>此处输入</a:t>
            </a:r>
            <a:r>
              <a:rPr lang="zh-CN" altLang="en-US" sz="1013" dirty="0" smtClean="0">
                <a:solidFill>
                  <a:schemeClr val="accent1"/>
                </a:solidFill>
                <a:latin typeface="微软雅黑" panose="020B0503020204020204" pitchFamily="34" charset="-122"/>
                <a:ea typeface="微软雅黑" panose="020B0503020204020204" pitchFamily="34" charset="-122"/>
              </a:rPr>
              <a:t>文字此处</a:t>
            </a:r>
            <a:r>
              <a:rPr lang="zh-CN" altLang="en-US" sz="1013" dirty="0">
                <a:solidFill>
                  <a:schemeClr val="accent1"/>
                </a:solidFill>
                <a:latin typeface="微软雅黑" panose="020B0503020204020204" pitchFamily="34" charset="-122"/>
                <a:ea typeface="微软雅黑" panose="020B0503020204020204" pitchFamily="34" charset="-122"/>
              </a:rPr>
              <a:t>输入</a:t>
            </a:r>
            <a:r>
              <a:rPr lang="zh-CN" altLang="en-US" sz="1013" dirty="0" smtClean="0">
                <a:solidFill>
                  <a:schemeClr val="accent1"/>
                </a:solidFill>
                <a:latin typeface="微软雅黑" panose="020B0503020204020204" pitchFamily="34" charset="-122"/>
                <a:ea typeface="微软雅黑" panose="020B0503020204020204" pitchFamily="34" charset="-122"/>
              </a:rPr>
              <a:t>文字此处</a:t>
            </a:r>
            <a:r>
              <a:rPr lang="zh-CN" altLang="en-US" sz="1013" dirty="0">
                <a:solidFill>
                  <a:schemeClr val="accent1"/>
                </a:solidFill>
                <a:latin typeface="微软雅黑" panose="020B0503020204020204" pitchFamily="34" charset="-122"/>
                <a:ea typeface="微软雅黑" panose="020B0503020204020204" pitchFamily="34" charset="-122"/>
              </a:rPr>
              <a:t>输入文字</a:t>
            </a:r>
            <a:r>
              <a:rPr lang="en-US" altLang="zh-CN" sz="1013" dirty="0">
                <a:solidFill>
                  <a:schemeClr val="accent1"/>
                </a:solidFill>
                <a:latin typeface="微软雅黑" panose="020B0503020204020204" pitchFamily="34" charset="-122"/>
                <a:ea typeface="微软雅黑" panose="020B0503020204020204" pitchFamily="34" charset="-122"/>
              </a:rPr>
              <a:t>  </a:t>
            </a:r>
            <a:endParaRPr lang="zh-CN" altLang="en-US" sz="1013" dirty="0">
              <a:solidFill>
                <a:schemeClr val="accent1"/>
              </a:solidFill>
              <a:latin typeface="微软雅黑" panose="020B0503020204020204" pitchFamily="34" charset="-122"/>
              <a:ea typeface="微软雅黑" panose="020B0503020204020204" pitchFamily="34" charset="-122"/>
            </a:endParaRPr>
          </a:p>
        </p:txBody>
      </p:sp>
      <p:sp>
        <p:nvSpPr>
          <p:cNvPr id="23" name="Freeform 195"/>
          <p:cNvSpPr>
            <a:spLocks/>
          </p:cNvSpPr>
          <p:nvPr/>
        </p:nvSpPr>
        <p:spPr bwMode="auto">
          <a:xfrm flipV="1">
            <a:off x="6093084" y="2621674"/>
            <a:ext cx="1967472" cy="228506"/>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2">
              <a:alpha val="70000"/>
            </a:scheme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500">
              <a:solidFill>
                <a:schemeClr val="accent1"/>
              </a:solidFill>
              <a:latin typeface="Century Gothic" panose="020B0502020202020204" pitchFamily="34" charset="0"/>
            </a:endParaRPr>
          </a:p>
        </p:txBody>
      </p:sp>
      <p:grpSp>
        <p:nvGrpSpPr>
          <p:cNvPr id="24" name="组合 23"/>
          <p:cNvGrpSpPr/>
          <p:nvPr/>
        </p:nvGrpSpPr>
        <p:grpSpPr>
          <a:xfrm>
            <a:off x="4128402" y="2227968"/>
            <a:ext cx="1999911" cy="1279390"/>
            <a:chOff x="4361535" y="2946589"/>
            <a:chExt cx="2666548" cy="1705852"/>
          </a:xfrm>
          <a:solidFill>
            <a:schemeClr val="bg2"/>
          </a:solidFill>
        </p:grpSpPr>
        <p:sp>
          <p:nvSpPr>
            <p:cNvPr id="25" name="Freeform 11"/>
            <p:cNvSpPr>
              <a:spLocks/>
            </p:cNvSpPr>
            <p:nvPr/>
          </p:nvSpPr>
          <p:spPr bwMode="auto">
            <a:xfrm>
              <a:off x="4361535" y="2946589"/>
              <a:ext cx="2378565" cy="1705852"/>
            </a:xfrm>
            <a:custGeom>
              <a:avLst/>
              <a:gdLst>
                <a:gd name="T0" fmla="*/ 0 w 834"/>
                <a:gd name="T1" fmla="*/ 336 h 598"/>
                <a:gd name="T2" fmla="*/ 85 w 834"/>
                <a:gd name="T3" fmla="*/ 430 h 598"/>
                <a:gd name="T4" fmla="*/ 269 w 834"/>
                <a:gd name="T5" fmla="*/ 550 h 598"/>
                <a:gd name="T6" fmla="*/ 514 w 834"/>
                <a:gd name="T7" fmla="*/ 587 h 598"/>
                <a:gd name="T8" fmla="*/ 731 w 834"/>
                <a:gd name="T9" fmla="*/ 481 h 598"/>
                <a:gd name="T10" fmla="*/ 739 w 834"/>
                <a:gd name="T11" fmla="*/ 472 h 598"/>
                <a:gd name="T12" fmla="*/ 815 w 834"/>
                <a:gd name="T13" fmla="*/ 335 h 598"/>
                <a:gd name="T14" fmla="*/ 829 w 834"/>
                <a:gd name="T15" fmla="*/ 188 h 598"/>
                <a:gd name="T16" fmla="*/ 796 w 834"/>
                <a:gd name="T17" fmla="*/ 72 h 598"/>
                <a:gd name="T18" fmla="*/ 732 w 834"/>
                <a:gd name="T19" fmla="*/ 11 h 598"/>
                <a:gd name="T20" fmla="*/ 660 w 834"/>
                <a:gd name="T21" fmla="*/ 6 h 598"/>
                <a:gd name="T22" fmla="*/ 590 w 834"/>
                <a:gd name="T23" fmla="*/ 34 h 598"/>
                <a:gd name="T24" fmla="*/ 527 w 834"/>
                <a:gd name="T25" fmla="*/ 77 h 598"/>
                <a:gd name="T26" fmla="*/ 469 w 834"/>
                <a:gd name="T27" fmla="*/ 130 h 598"/>
                <a:gd name="T28" fmla="*/ 465 w 834"/>
                <a:gd name="T29" fmla="*/ 135 h 598"/>
                <a:gd name="T30" fmla="*/ 373 w 834"/>
                <a:gd name="T31" fmla="*/ 235 h 598"/>
                <a:gd name="T32" fmla="*/ 244 w 834"/>
                <a:gd name="T33" fmla="*/ 317 h 598"/>
                <a:gd name="T34" fmla="*/ 98 w 834"/>
                <a:gd name="T35" fmla="*/ 346 h 598"/>
                <a:gd name="T36" fmla="*/ 0 w 834"/>
                <a:gd name="T37" fmla="*/ 336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Century Gothic" panose="020B0502020202020204" pitchFamily="34" charset="0"/>
              </a:endParaRPr>
            </a:p>
          </p:txBody>
        </p:sp>
        <p:sp>
          <p:nvSpPr>
            <p:cNvPr id="26" name="Oval 196"/>
            <p:cNvSpPr>
              <a:spLocks noChangeArrowheads="1"/>
            </p:cNvSpPr>
            <p:nvPr/>
          </p:nvSpPr>
          <p:spPr bwMode="auto">
            <a:xfrm rot="5080281">
              <a:off x="6710719" y="3312850"/>
              <a:ext cx="317364" cy="317364"/>
            </a:xfrm>
            <a:prstGeom prst="triangle">
              <a:avLst/>
            </a:pr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500">
                <a:solidFill>
                  <a:schemeClr val="accent1"/>
                </a:solidFill>
                <a:latin typeface="Century Gothic" panose="020B0502020202020204" pitchFamily="34" charset="0"/>
              </a:endParaRPr>
            </a:p>
          </p:txBody>
        </p:sp>
      </p:grpSp>
      <p:sp>
        <p:nvSpPr>
          <p:cNvPr id="27" name="矩形 26"/>
          <p:cNvSpPr/>
          <p:nvPr/>
        </p:nvSpPr>
        <p:spPr>
          <a:xfrm>
            <a:off x="6369107" y="2457068"/>
            <a:ext cx="877163" cy="369332"/>
          </a:xfrm>
          <a:prstGeom prst="rect">
            <a:avLst/>
          </a:prstGeom>
          <a:ln>
            <a:noFill/>
          </a:ln>
        </p:spPr>
        <p:txBody>
          <a:bodyPr wrap="none">
            <a:spAutoFit/>
          </a:bodyPr>
          <a:lstStyle/>
          <a:p>
            <a:r>
              <a:rPr lang="zh-CN" altLang="en-US" sz="1800" dirty="0">
                <a:solidFill>
                  <a:schemeClr val="bg2"/>
                </a:solidFill>
                <a:latin typeface="Century Gothic" panose="020B0502020202020204" pitchFamily="34" charset="0"/>
                <a:ea typeface="汉仪特细等线简" panose="02010604000101010101" pitchFamily="2" charset="-122"/>
              </a:rPr>
              <a:t>小标题</a:t>
            </a:r>
          </a:p>
        </p:txBody>
      </p:sp>
      <p:sp>
        <p:nvSpPr>
          <p:cNvPr id="28" name="文本框 27"/>
          <p:cNvSpPr txBox="1"/>
          <p:nvPr/>
        </p:nvSpPr>
        <p:spPr>
          <a:xfrm>
            <a:off x="6376754" y="2961840"/>
            <a:ext cx="1416368" cy="404085"/>
          </a:xfrm>
          <a:prstGeom prst="rect">
            <a:avLst/>
          </a:prstGeom>
          <a:noFill/>
        </p:spPr>
        <p:txBody>
          <a:bodyPr wrap="square" rtlCol="0">
            <a:spAutoFit/>
          </a:bodyPr>
          <a:lstStyle/>
          <a:p>
            <a:r>
              <a:rPr lang="zh-CN" altLang="en-US" sz="1013" dirty="0">
                <a:solidFill>
                  <a:schemeClr val="accent1"/>
                </a:solidFill>
                <a:latin typeface="微软雅黑" panose="020B0503020204020204" pitchFamily="34" charset="-122"/>
                <a:ea typeface="微软雅黑" panose="020B0503020204020204" pitchFamily="34" charset="-122"/>
              </a:rPr>
              <a:t>此处输入</a:t>
            </a:r>
            <a:r>
              <a:rPr lang="zh-CN" altLang="en-US" sz="1013" dirty="0" smtClean="0">
                <a:solidFill>
                  <a:schemeClr val="accent1"/>
                </a:solidFill>
                <a:latin typeface="微软雅黑" panose="020B0503020204020204" pitchFamily="34" charset="-122"/>
                <a:ea typeface="微软雅黑" panose="020B0503020204020204" pitchFamily="34" charset="-122"/>
              </a:rPr>
              <a:t>文字此处</a:t>
            </a:r>
            <a:r>
              <a:rPr lang="zh-CN" altLang="en-US" sz="1013" dirty="0">
                <a:solidFill>
                  <a:schemeClr val="accent1"/>
                </a:solidFill>
                <a:latin typeface="微软雅黑" panose="020B0503020204020204" pitchFamily="34" charset="-122"/>
                <a:ea typeface="微软雅黑" panose="020B0503020204020204" pitchFamily="34" charset="-122"/>
              </a:rPr>
              <a:t>输入</a:t>
            </a:r>
            <a:r>
              <a:rPr lang="zh-CN" altLang="en-US" sz="1013" dirty="0" smtClean="0">
                <a:solidFill>
                  <a:schemeClr val="accent1"/>
                </a:solidFill>
                <a:latin typeface="微软雅黑" panose="020B0503020204020204" pitchFamily="34" charset="-122"/>
                <a:ea typeface="微软雅黑" panose="020B0503020204020204" pitchFamily="34" charset="-122"/>
              </a:rPr>
              <a:t>文字此处</a:t>
            </a:r>
            <a:r>
              <a:rPr lang="zh-CN" altLang="en-US" sz="1013" dirty="0">
                <a:solidFill>
                  <a:schemeClr val="accent1"/>
                </a:solidFill>
                <a:latin typeface="微软雅黑" panose="020B0503020204020204" pitchFamily="34" charset="-122"/>
                <a:ea typeface="微软雅黑" panose="020B0503020204020204" pitchFamily="34" charset="-122"/>
              </a:rPr>
              <a:t>输入文字</a:t>
            </a:r>
            <a:r>
              <a:rPr lang="en-US" altLang="zh-CN" sz="1013" dirty="0">
                <a:solidFill>
                  <a:schemeClr val="accent1"/>
                </a:solidFill>
                <a:latin typeface="微软雅黑" panose="020B0503020204020204" pitchFamily="34" charset="-122"/>
                <a:ea typeface="微软雅黑" panose="020B0503020204020204" pitchFamily="34" charset="-122"/>
              </a:rPr>
              <a:t> </a:t>
            </a:r>
            <a:endParaRPr lang="zh-CN" altLang="en-US" sz="1013" dirty="0">
              <a:solidFill>
                <a:schemeClr val="accent1"/>
              </a:solidFill>
              <a:latin typeface="微软雅黑" panose="020B0503020204020204" pitchFamily="34" charset="-122"/>
              <a:ea typeface="微软雅黑" panose="020B0503020204020204" pitchFamily="34" charset="-122"/>
            </a:endParaRPr>
          </a:p>
        </p:txBody>
      </p:sp>
      <p:sp>
        <p:nvSpPr>
          <p:cNvPr id="29" name="Freeform 195"/>
          <p:cNvSpPr>
            <a:spLocks/>
          </p:cNvSpPr>
          <p:nvPr/>
        </p:nvSpPr>
        <p:spPr bwMode="auto">
          <a:xfrm>
            <a:off x="5794836" y="1049986"/>
            <a:ext cx="2017754" cy="300476"/>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1">
              <a:alpha val="70000"/>
            </a:schemeClr>
          </a:solidFill>
          <a:ln w="9525">
            <a:noFill/>
            <a:round/>
            <a:headEnd/>
            <a:tailEnd/>
          </a:ln>
        </p:spPr>
        <p:txBody>
          <a:bodyPr vert="horz" wrap="square" lIns="68580" tIns="34290" rIns="68580" bIns="34290" numCol="1" anchor="t" anchorCtr="0" compatLnSpc="1">
            <a:prstTxWarp prst="textNoShape">
              <a:avLst/>
            </a:prstTxWarp>
          </a:bodyPr>
          <a:lstStyle/>
          <a:p>
            <a:endParaRPr lang="zh-CN" altLang="en-US" sz="1500">
              <a:solidFill>
                <a:schemeClr val="accent1"/>
              </a:solidFill>
              <a:latin typeface="Century Gothic" panose="020B0502020202020204" pitchFamily="34" charset="0"/>
            </a:endParaRPr>
          </a:p>
        </p:txBody>
      </p:sp>
      <p:grpSp>
        <p:nvGrpSpPr>
          <p:cNvPr id="30" name="组合 29"/>
          <p:cNvGrpSpPr/>
          <p:nvPr/>
        </p:nvGrpSpPr>
        <p:grpSpPr>
          <a:xfrm>
            <a:off x="4267690" y="1203424"/>
            <a:ext cx="1555664" cy="998750"/>
            <a:chOff x="4547254" y="1580534"/>
            <a:chExt cx="2074218" cy="1331666"/>
          </a:xfrm>
          <a:solidFill>
            <a:schemeClr val="bg1"/>
          </a:solidFill>
        </p:grpSpPr>
        <p:sp>
          <p:nvSpPr>
            <p:cNvPr id="31" name="Freeform 19"/>
            <p:cNvSpPr>
              <a:spLocks/>
            </p:cNvSpPr>
            <p:nvPr/>
          </p:nvSpPr>
          <p:spPr bwMode="auto">
            <a:xfrm>
              <a:off x="4547254" y="1580534"/>
              <a:ext cx="1857179" cy="1331666"/>
            </a:xfrm>
            <a:custGeom>
              <a:avLst/>
              <a:gdLst>
                <a:gd name="T0" fmla="*/ 0 w 651"/>
                <a:gd name="T1" fmla="*/ 263 h 467"/>
                <a:gd name="T2" fmla="*/ 66 w 651"/>
                <a:gd name="T3" fmla="*/ 336 h 467"/>
                <a:gd name="T4" fmla="*/ 209 w 651"/>
                <a:gd name="T5" fmla="*/ 430 h 467"/>
                <a:gd name="T6" fmla="*/ 401 w 651"/>
                <a:gd name="T7" fmla="*/ 459 h 467"/>
                <a:gd name="T8" fmla="*/ 570 w 651"/>
                <a:gd name="T9" fmla="*/ 376 h 467"/>
                <a:gd name="T10" fmla="*/ 577 w 651"/>
                <a:gd name="T11" fmla="*/ 369 h 467"/>
                <a:gd name="T12" fmla="*/ 636 w 651"/>
                <a:gd name="T13" fmla="*/ 262 h 467"/>
                <a:gd name="T14" fmla="*/ 648 w 651"/>
                <a:gd name="T15" fmla="*/ 147 h 467"/>
                <a:gd name="T16" fmla="*/ 621 w 651"/>
                <a:gd name="T17" fmla="*/ 57 h 467"/>
                <a:gd name="T18" fmla="*/ 572 w 651"/>
                <a:gd name="T19" fmla="*/ 9 h 467"/>
                <a:gd name="T20" fmla="*/ 515 w 651"/>
                <a:gd name="T21" fmla="*/ 5 h 467"/>
                <a:gd name="T22" fmla="*/ 461 w 651"/>
                <a:gd name="T23" fmla="*/ 27 h 467"/>
                <a:gd name="T24" fmla="*/ 411 w 651"/>
                <a:gd name="T25" fmla="*/ 60 h 467"/>
                <a:gd name="T26" fmla="*/ 366 w 651"/>
                <a:gd name="T27" fmla="*/ 102 h 467"/>
                <a:gd name="T28" fmla="*/ 363 w 651"/>
                <a:gd name="T29" fmla="*/ 106 h 467"/>
                <a:gd name="T30" fmla="*/ 291 w 651"/>
                <a:gd name="T31" fmla="*/ 183 h 467"/>
                <a:gd name="T32" fmla="*/ 191 w 651"/>
                <a:gd name="T33" fmla="*/ 248 h 467"/>
                <a:gd name="T34" fmla="*/ 76 w 651"/>
                <a:gd name="T35" fmla="*/ 271 h 467"/>
                <a:gd name="T36" fmla="*/ 0 w 651"/>
                <a:gd name="T37" fmla="*/ 263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Century Gothic" panose="020B0502020202020204" pitchFamily="34" charset="0"/>
              </a:endParaRPr>
            </a:p>
          </p:txBody>
        </p:sp>
        <p:sp>
          <p:nvSpPr>
            <p:cNvPr id="32" name="Oval 196"/>
            <p:cNvSpPr>
              <a:spLocks noChangeArrowheads="1"/>
            </p:cNvSpPr>
            <p:nvPr/>
          </p:nvSpPr>
          <p:spPr bwMode="auto">
            <a:xfrm rot="4258904">
              <a:off x="6338179" y="1679097"/>
              <a:ext cx="283293" cy="283293"/>
            </a:xfrm>
            <a:prstGeom prst="triangle">
              <a:avLst/>
            </a:prstGeom>
            <a:grpFill/>
            <a:ln w="9525">
              <a:noFill/>
              <a:round/>
              <a:headEnd/>
              <a:tailEnd/>
            </a:ln>
          </p:spPr>
          <p:txBody>
            <a:bodyPr vert="horz" wrap="square" lIns="68580" tIns="34290" rIns="68580" bIns="34290" numCol="1" anchor="t" anchorCtr="0" compatLnSpc="1">
              <a:prstTxWarp prst="textNoShape">
                <a:avLst/>
              </a:prstTxWarp>
            </a:bodyPr>
            <a:lstStyle/>
            <a:p>
              <a:endParaRPr lang="zh-CN" altLang="en-US" sz="1500">
                <a:solidFill>
                  <a:schemeClr val="accent1"/>
                </a:solidFill>
                <a:latin typeface="Century Gothic" panose="020B0502020202020204" pitchFamily="34" charset="0"/>
              </a:endParaRPr>
            </a:p>
          </p:txBody>
        </p:sp>
      </p:grpSp>
      <p:sp>
        <p:nvSpPr>
          <p:cNvPr id="33" name="文本框 32"/>
          <p:cNvSpPr txBox="1"/>
          <p:nvPr/>
        </p:nvSpPr>
        <p:spPr>
          <a:xfrm>
            <a:off x="6109349" y="1166959"/>
            <a:ext cx="1416368" cy="559961"/>
          </a:xfrm>
          <a:prstGeom prst="rect">
            <a:avLst/>
          </a:prstGeom>
          <a:noFill/>
        </p:spPr>
        <p:txBody>
          <a:bodyPr wrap="square" rtlCol="0">
            <a:spAutoFit/>
          </a:bodyPr>
          <a:lstStyle/>
          <a:p>
            <a:r>
              <a:rPr lang="zh-CN" altLang="en-US" sz="1013" dirty="0">
                <a:solidFill>
                  <a:schemeClr val="accent1"/>
                </a:solidFill>
                <a:latin typeface="微软雅黑" panose="020B0503020204020204" pitchFamily="34" charset="-122"/>
                <a:ea typeface="微软雅黑" panose="020B0503020204020204" pitchFamily="34" charset="-122"/>
              </a:rPr>
              <a:t>此处输入</a:t>
            </a:r>
            <a:r>
              <a:rPr lang="zh-CN" altLang="en-US" sz="1013" dirty="0" smtClean="0">
                <a:solidFill>
                  <a:schemeClr val="accent1"/>
                </a:solidFill>
                <a:latin typeface="微软雅黑" panose="020B0503020204020204" pitchFamily="34" charset="-122"/>
                <a:ea typeface="微软雅黑" panose="020B0503020204020204" pitchFamily="34" charset="-122"/>
              </a:rPr>
              <a:t>文字此处</a:t>
            </a:r>
            <a:r>
              <a:rPr lang="zh-CN" altLang="en-US" sz="1013" dirty="0">
                <a:solidFill>
                  <a:schemeClr val="accent1"/>
                </a:solidFill>
                <a:latin typeface="微软雅黑" panose="020B0503020204020204" pitchFamily="34" charset="-122"/>
                <a:ea typeface="微软雅黑" panose="020B0503020204020204" pitchFamily="34" charset="-122"/>
              </a:rPr>
              <a:t>输入</a:t>
            </a:r>
            <a:r>
              <a:rPr lang="zh-CN" altLang="en-US" sz="1013" dirty="0" smtClean="0">
                <a:solidFill>
                  <a:schemeClr val="accent1"/>
                </a:solidFill>
                <a:latin typeface="微软雅黑" panose="020B0503020204020204" pitchFamily="34" charset="-122"/>
                <a:ea typeface="微软雅黑" panose="020B0503020204020204" pitchFamily="34" charset="-122"/>
              </a:rPr>
              <a:t>文字此处</a:t>
            </a:r>
            <a:r>
              <a:rPr lang="zh-CN" altLang="en-US" sz="1013" dirty="0">
                <a:solidFill>
                  <a:schemeClr val="accent1"/>
                </a:solidFill>
                <a:latin typeface="微软雅黑" panose="020B0503020204020204" pitchFamily="34" charset="-122"/>
                <a:ea typeface="微软雅黑" panose="020B0503020204020204" pitchFamily="34" charset="-122"/>
              </a:rPr>
              <a:t>输入文字</a:t>
            </a:r>
            <a:r>
              <a:rPr lang="en-US" altLang="zh-CN" sz="1013" dirty="0">
                <a:solidFill>
                  <a:schemeClr val="accent1"/>
                </a:solidFill>
                <a:latin typeface="微软雅黑" panose="020B0503020204020204" pitchFamily="34" charset="-122"/>
                <a:ea typeface="微软雅黑" panose="020B0503020204020204" pitchFamily="34" charset="-122"/>
              </a:rPr>
              <a:t> </a:t>
            </a:r>
            <a:endParaRPr lang="zh-CN" altLang="en-US" sz="1013" dirty="0">
              <a:solidFill>
                <a:schemeClr val="accent1"/>
              </a:solidFill>
              <a:latin typeface="微软雅黑" panose="020B0503020204020204" pitchFamily="34" charset="-122"/>
              <a:ea typeface="微软雅黑" panose="020B0503020204020204" pitchFamily="34" charset="-122"/>
            </a:endParaRPr>
          </a:p>
          <a:p>
            <a:r>
              <a:rPr lang="en-US" altLang="zh-CN" sz="1013" dirty="0">
                <a:solidFill>
                  <a:schemeClr val="accent1"/>
                </a:solidFill>
                <a:latin typeface="微软雅黑" panose="020B0503020204020204" pitchFamily="34" charset="-122"/>
                <a:ea typeface="微软雅黑" panose="020B0503020204020204" pitchFamily="34" charset="-122"/>
              </a:rPr>
              <a:t> </a:t>
            </a:r>
            <a:endParaRPr lang="zh-CN" altLang="en-US" sz="1013" dirty="0">
              <a:solidFill>
                <a:schemeClr val="accent1"/>
              </a:solidFill>
              <a:latin typeface="微软雅黑" panose="020B0503020204020204" pitchFamily="34" charset="-122"/>
              <a:ea typeface="微软雅黑" panose="020B0503020204020204" pitchFamily="34" charset="-122"/>
            </a:endParaRPr>
          </a:p>
        </p:txBody>
      </p:sp>
      <p:sp>
        <p:nvSpPr>
          <p:cNvPr id="34" name="矩形 33"/>
          <p:cNvSpPr/>
          <p:nvPr/>
        </p:nvSpPr>
        <p:spPr>
          <a:xfrm>
            <a:off x="6104561" y="699542"/>
            <a:ext cx="877163" cy="369332"/>
          </a:xfrm>
          <a:prstGeom prst="rect">
            <a:avLst/>
          </a:prstGeom>
          <a:ln>
            <a:noFill/>
          </a:ln>
        </p:spPr>
        <p:txBody>
          <a:bodyPr wrap="none">
            <a:spAutoFit/>
          </a:bodyPr>
          <a:lstStyle/>
          <a:p>
            <a:r>
              <a:rPr lang="zh-CN" altLang="en-US" sz="1800" dirty="0">
                <a:solidFill>
                  <a:schemeClr val="bg1"/>
                </a:solidFill>
                <a:latin typeface="Century Gothic" panose="020B0502020202020204" pitchFamily="34" charset="0"/>
                <a:ea typeface="汉仪特细等线简" panose="02010604000101010101" pitchFamily="2" charset="-122"/>
              </a:rPr>
              <a:t>小标题</a:t>
            </a:r>
          </a:p>
        </p:txBody>
      </p:sp>
    </p:spTree>
    <p:extLst>
      <p:ext uri="{BB962C8B-B14F-4D97-AF65-F5344CB8AC3E}">
        <p14:creationId xmlns:p14="http://schemas.microsoft.com/office/powerpoint/2010/main" val="566440489"/>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1000"/>
                                        <p:tgtEl>
                                          <p:spTgt spid="27"/>
                                        </p:tgtEl>
                                      </p:cBhvr>
                                    </p:animEffect>
                                    <p:anim calcmode="lin" valueType="num">
                                      <p:cBhvr>
                                        <p:cTn id="74" dur="1000" fill="hold"/>
                                        <p:tgtEl>
                                          <p:spTgt spid="27"/>
                                        </p:tgtEl>
                                        <p:attrNameLst>
                                          <p:attrName>ppt_x</p:attrName>
                                        </p:attrNameLst>
                                      </p:cBhvr>
                                      <p:tavLst>
                                        <p:tav tm="0">
                                          <p:val>
                                            <p:strVal val="#ppt_x"/>
                                          </p:val>
                                        </p:tav>
                                        <p:tav tm="100000">
                                          <p:val>
                                            <p:strVal val="#ppt_x"/>
                                          </p:val>
                                        </p:tav>
                                      </p:tavLst>
                                    </p:anim>
                                    <p:anim calcmode="lin" valueType="num">
                                      <p:cBhvr>
                                        <p:cTn id="75" dur="10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1000"/>
                                        <p:tgtEl>
                                          <p:spTgt spid="16"/>
                                        </p:tgtEl>
                                      </p:cBhvr>
                                    </p:animEffect>
                                    <p:anim calcmode="lin" valueType="num">
                                      <p:cBhvr>
                                        <p:cTn id="86" dur="1000" fill="hold"/>
                                        <p:tgtEl>
                                          <p:spTgt spid="16"/>
                                        </p:tgtEl>
                                        <p:attrNameLst>
                                          <p:attrName>ppt_x</p:attrName>
                                        </p:attrNameLst>
                                      </p:cBhvr>
                                      <p:tavLst>
                                        <p:tav tm="0">
                                          <p:val>
                                            <p:strVal val="#ppt_x"/>
                                          </p:val>
                                        </p:tav>
                                        <p:tav tm="100000">
                                          <p:val>
                                            <p:strVal val="#ppt_x"/>
                                          </p:val>
                                        </p:tav>
                                      </p:tavLst>
                                    </p:anim>
                                    <p:anim calcmode="lin" valueType="num">
                                      <p:cBhvr>
                                        <p:cTn id="87" dur="1000" fill="hold"/>
                                        <p:tgtEl>
                                          <p:spTgt spid="16"/>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1000"/>
                                        <p:tgtEl>
                                          <p:spTgt spid="22"/>
                                        </p:tgtEl>
                                      </p:cBhvr>
                                    </p:animEffect>
                                    <p:anim calcmode="lin" valueType="num">
                                      <p:cBhvr>
                                        <p:cTn id="104" dur="1000" fill="hold"/>
                                        <p:tgtEl>
                                          <p:spTgt spid="22"/>
                                        </p:tgtEl>
                                        <p:attrNameLst>
                                          <p:attrName>ppt_x</p:attrName>
                                        </p:attrNameLst>
                                      </p:cBhvr>
                                      <p:tavLst>
                                        <p:tav tm="0">
                                          <p:val>
                                            <p:strVal val="#ppt_x"/>
                                          </p:val>
                                        </p:tav>
                                        <p:tav tm="100000">
                                          <p:val>
                                            <p:strVal val="#ppt_x"/>
                                          </p:val>
                                        </p:tav>
                                      </p:tavLst>
                                    </p:anim>
                                    <p:anim calcmode="lin" valueType="num">
                                      <p:cBhvr>
                                        <p:cTn id="10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P spid="15" grpId="0"/>
      <p:bldP spid="16" grpId="0" animBg="1"/>
      <p:bldP spid="20" grpId="0" animBg="1"/>
      <p:bldP spid="21" grpId="0"/>
      <p:bldP spid="22" grpId="0"/>
      <p:bldP spid="23" grpId="0" animBg="1"/>
      <p:bldP spid="27" grpId="0"/>
      <p:bldP spid="28" grpId="0"/>
      <p:bldP spid="29" grpId="0" animBg="1"/>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47635" r="23201" b="71000"/>
          <a:stretch/>
        </p:blipFill>
        <p:spPr>
          <a:xfrm>
            <a:off x="3707904" y="864096"/>
            <a:ext cx="2664296" cy="149163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576" y="1531764"/>
            <a:ext cx="3840465" cy="384046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2065" y="2775069"/>
            <a:ext cx="1936383" cy="1936383"/>
          </a:xfrm>
          <a:prstGeom prst="rect">
            <a:avLst/>
          </a:prstGeom>
        </p:spPr>
      </p:pic>
      <p:sp>
        <p:nvSpPr>
          <p:cNvPr id="5" name="文本框 4"/>
          <p:cNvSpPr txBox="1"/>
          <p:nvPr/>
        </p:nvSpPr>
        <p:spPr>
          <a:xfrm>
            <a:off x="2815056" y="2057566"/>
            <a:ext cx="364715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02content</a:t>
            </a:r>
            <a:endParaRPr lang="zh-CN" altLang="en-US" sz="6000" dirty="0">
              <a:solidFill>
                <a:srgbClr val="829662"/>
              </a:solidFill>
              <a:latin typeface="Ohka" panose="02000609000000000000" pitchFamily="49" charset="-128"/>
              <a:ea typeface="Ohka" panose="02000609000000000000" pitchFamily="49" charset="-128"/>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5812" y="3264669"/>
            <a:ext cx="2451507" cy="2451507"/>
          </a:xfrm>
          <a:prstGeom prst="rect">
            <a:avLst/>
          </a:prstGeom>
        </p:spPr>
      </p:pic>
    </p:spTree>
    <p:extLst>
      <p:ext uri="{BB962C8B-B14F-4D97-AF65-F5344CB8AC3E}">
        <p14:creationId xmlns:p14="http://schemas.microsoft.com/office/powerpoint/2010/main" val="2672382519"/>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自定义 3723">
      <a:dk1>
        <a:srgbClr val="779B37"/>
      </a:dk1>
      <a:lt1>
        <a:srgbClr val="84B3A3"/>
      </a:lt1>
      <a:dk2>
        <a:srgbClr val="779B37"/>
      </a:dk2>
      <a:lt2>
        <a:srgbClr val="84B3A3"/>
      </a:lt2>
      <a:accent1>
        <a:srgbClr val="000000"/>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9006</TotalTime>
  <Words>4052</Words>
  <Application>Microsoft Office PowerPoint</Application>
  <PresentationFormat>全屏显示(16:9)</PresentationFormat>
  <Paragraphs>374</Paragraphs>
  <Slides>32</Slides>
  <Notes>32</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32</vt:i4>
      </vt:variant>
    </vt:vector>
  </HeadingPairs>
  <TitlesOfParts>
    <vt:vector size="54" baseType="lpstr">
      <vt:lpstr>Gill Sans</vt:lpstr>
      <vt:lpstr>맑은 고딕</vt:lpstr>
      <vt:lpstr>Meiryo</vt:lpstr>
      <vt:lpstr>Ohka</vt:lpstr>
      <vt:lpstr>方正兰亭黑_GBK</vt:lpstr>
      <vt:lpstr>方正中等线简体</vt:lpstr>
      <vt:lpstr>汉仪特细等线简</vt:lpstr>
      <vt:lpstr>华文黑体</vt:lpstr>
      <vt:lpstr>宋体</vt:lpstr>
      <vt:lpstr>微软雅黑</vt:lpstr>
      <vt:lpstr>Arial</vt:lpstr>
      <vt:lpstr>Bebas Neue</vt:lpstr>
      <vt:lpstr>Calibri</vt:lpstr>
      <vt:lpstr>Calibri Light</vt:lpstr>
      <vt:lpstr>Century Gothic</vt:lpstr>
      <vt:lpstr>Lato Light</vt:lpstr>
      <vt:lpstr>Open Sans</vt:lpstr>
      <vt:lpstr>Segoe UI</vt:lpstr>
      <vt:lpstr>Tahoma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优品PPT</cp:lastModifiedBy>
  <cp:revision>1957</cp:revision>
  <dcterms:created xsi:type="dcterms:W3CDTF">2014-06-06T07:22:15Z</dcterms:created>
  <dcterms:modified xsi:type="dcterms:W3CDTF">2018-05-23T00:26:25Z</dcterms:modified>
</cp:coreProperties>
</file>