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72" r:id="rId3"/>
    <p:sldId id="256" r:id="rId4"/>
    <p:sldId id="257" r:id="rId5"/>
    <p:sldId id="262" r:id="rId6"/>
    <p:sldId id="270" r:id="rId7"/>
    <p:sldId id="263" r:id="rId8"/>
    <p:sldId id="268" r:id="rId9"/>
    <p:sldId id="265" r:id="rId10"/>
    <p:sldId id="267" r:id="rId11"/>
    <p:sldId id="266" r:id="rId12"/>
    <p:sldId id="264" r:id="rId13"/>
    <p:sldId id="261" r:id="rId14"/>
    <p:sldId id="27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70"/>
    <a:srgbClr val="1303E1"/>
    <a:srgbClr val="127FC0"/>
    <a:srgbClr val="8A481F"/>
    <a:srgbClr val="00508A"/>
    <a:srgbClr val="117E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9" autoAdjust="0"/>
    <p:restoredTop sz="94604" autoAdjust="0"/>
  </p:normalViewPr>
  <p:slideViewPr>
    <p:cSldViewPr snapToGrid="0" showGuides="1">
      <p:cViewPr varScale="1">
        <p:scale>
          <a:sx n="106" d="100"/>
          <a:sy n="106" d="100"/>
        </p:scale>
        <p:origin x="510" y="120"/>
      </p:cViewPr>
      <p:guideLst>
        <p:guide orient="horz" pos="2160"/>
        <p:guide pos="3840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5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47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0.59000000000000008</c:v>
                </c:pt>
                <c:pt idx="1">
                  <c:v>0.41000000000000003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17EBF">
                  <a:alpha val="37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0.82000000000000017</c:v>
                </c:pt>
                <c:pt idx="1">
                  <c:v>0.18000000000000002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C8F1-6B19-4F54-8F22-4AEE7F177AF9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2AEC-6377-4522-873D-EA09C33FA0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8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64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0441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78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80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7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56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24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90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73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55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7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页背景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-199046" y="-383937"/>
            <a:ext cx="13315950" cy="7677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3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5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11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9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61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08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25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45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92EB-3167-436F-867E-AE3AC7702F4A}" type="datetimeFigureOut">
              <a:rPr lang="zh-CN" altLang="en-US" smtClean="0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7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7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59259" y="2946268"/>
            <a:ext cx="8673483" cy="965464"/>
            <a:chOff x="2263805" y="3430709"/>
            <a:chExt cx="8673483" cy="965464"/>
          </a:xfrm>
        </p:grpSpPr>
        <p:sp>
          <p:nvSpPr>
            <p:cNvPr id="5" name="任意多边形 4"/>
            <p:cNvSpPr/>
            <p:nvPr/>
          </p:nvSpPr>
          <p:spPr>
            <a:xfrm>
              <a:off x="2588117" y="3430709"/>
              <a:ext cx="8024858" cy="965464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117EBF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263805" y="3497943"/>
              <a:ext cx="86734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报告</a:t>
              </a:r>
              <a:r>
                <a:rPr lang="en-US" altLang="zh-CN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4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工作总结</a:t>
              </a:r>
              <a:endPara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95633" y="2176827"/>
            <a:ext cx="8673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en-US" altLang="zh-CN" sz="4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Template</a:t>
            </a:r>
            <a:endParaRPr lang="zh-CN" altLang="en-US" sz="4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00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04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8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  <p:sp>
        <p:nvSpPr>
          <p:cNvPr id="42" name="六边形 41"/>
          <p:cNvSpPr/>
          <p:nvPr/>
        </p:nvSpPr>
        <p:spPr>
          <a:xfrm>
            <a:off x="3828314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03C70"/>
              </a:solidFill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6600948" y="1909400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5" name="六边形 44"/>
          <p:cNvSpPr/>
          <p:nvPr/>
        </p:nvSpPr>
        <p:spPr>
          <a:xfrm>
            <a:off x="5214631" y="2662023"/>
            <a:ext cx="1762738" cy="1519600"/>
          </a:xfrm>
          <a:prstGeom prst="hexagon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6" name="六边形 45"/>
          <p:cNvSpPr/>
          <p:nvPr/>
        </p:nvSpPr>
        <p:spPr>
          <a:xfrm>
            <a:off x="5214631" y="4184004"/>
            <a:ext cx="1762738" cy="1519600"/>
          </a:xfrm>
          <a:prstGeom prst="hexagon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2" name="下弧形箭头 11"/>
          <p:cNvSpPr/>
          <p:nvPr/>
        </p:nvSpPr>
        <p:spPr>
          <a:xfrm rot="10800000">
            <a:off x="4571999" y="1089590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下弧形箭头 47"/>
          <p:cNvSpPr/>
          <p:nvPr/>
        </p:nvSpPr>
        <p:spPr>
          <a:xfrm rot="3600000">
            <a:off x="2805147" y="4186653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下弧形箭头 48"/>
          <p:cNvSpPr/>
          <p:nvPr/>
        </p:nvSpPr>
        <p:spPr>
          <a:xfrm rot="18000000">
            <a:off x="6469615" y="4072351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0" name="文本框 49"/>
          <p:cNvSpPr txBox="1"/>
          <p:nvPr/>
        </p:nvSpPr>
        <p:spPr>
          <a:xfrm>
            <a:off x="4070318" y="22092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841459" y="21457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488133" y="4389182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1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5551163" y="2514083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8A481F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5424610" y="4107536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9" name="六边形 28"/>
          <p:cNvSpPr/>
          <p:nvPr/>
        </p:nvSpPr>
        <p:spPr>
          <a:xfrm>
            <a:off x="6930359" y="3429945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898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353663" y="2502393"/>
            <a:ext cx="9484673" cy="1853214"/>
            <a:chOff x="1403229" y="2503503"/>
            <a:chExt cx="9484673" cy="1853214"/>
          </a:xfrm>
        </p:grpSpPr>
        <p:grpSp>
          <p:nvGrpSpPr>
            <p:cNvPr id="23" name="组合 22"/>
            <p:cNvGrpSpPr/>
            <p:nvPr/>
          </p:nvGrpSpPr>
          <p:grpSpPr>
            <a:xfrm>
              <a:off x="1403229" y="2968472"/>
              <a:ext cx="923277" cy="923277"/>
              <a:chOff x="2433962" y="2967362"/>
              <a:chExt cx="923277" cy="923277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433962" y="2967362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2727665" y="3044280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578640" y="2750968"/>
              <a:ext cx="1358284" cy="1358284"/>
              <a:chOff x="2578640" y="2750968"/>
              <a:chExt cx="1358284" cy="135828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578640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2760633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189058" y="2503503"/>
              <a:ext cx="1853214" cy="1853214"/>
              <a:chOff x="4189058" y="2503503"/>
              <a:chExt cx="1853214" cy="185321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189058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4618516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294406" y="2503503"/>
              <a:ext cx="1853214" cy="1853214"/>
              <a:chOff x="6294406" y="2503503"/>
              <a:chExt cx="1853214" cy="185321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294406" y="2503503"/>
                <a:ext cx="1853214" cy="185321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723863" y="2645280"/>
                <a:ext cx="99429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</a:t>
                </a:r>
                <a:endParaRPr lang="zh-CN" altLang="en-US" sz="9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399756" y="2750968"/>
              <a:ext cx="1358284" cy="1358284"/>
              <a:chOff x="8399756" y="2750968"/>
              <a:chExt cx="1358284" cy="1358284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399756" y="2750968"/>
                <a:ext cx="1358284" cy="1358284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8581749" y="2876112"/>
                <a:ext cx="99429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</a:t>
                </a:r>
                <a:endParaRPr lang="zh-CN" altLang="en-US" sz="6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964625" y="3044279"/>
              <a:ext cx="923277" cy="923277"/>
              <a:chOff x="9964625" y="3044279"/>
              <a:chExt cx="923277" cy="923277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9964625" y="3044279"/>
                <a:ext cx="923277" cy="923277"/>
              </a:xfrm>
              <a:prstGeom prst="rect">
                <a:avLst/>
              </a:prstGeom>
              <a:solidFill>
                <a:srgbClr val="003C70">
                  <a:alpha val="6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0258328" y="3121197"/>
                <a:ext cx="33587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</a:t>
                </a:r>
                <a:endPara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705366" y="7743825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搜集整理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1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1863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306159" y="1663997"/>
            <a:ext cx="796206" cy="686384"/>
            <a:chOff x="3306159" y="1663997"/>
            <a:chExt cx="796206" cy="686384"/>
          </a:xfrm>
        </p:grpSpPr>
        <p:sp>
          <p:nvSpPr>
            <p:cNvPr id="6" name="六边形 5"/>
            <p:cNvSpPr/>
            <p:nvPr/>
          </p:nvSpPr>
          <p:spPr>
            <a:xfrm>
              <a:off x="3306159" y="1663997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415791" y="1745579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4211997" y="1663997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211997" y="1776357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请在这里添加标题一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782730" y="2611871"/>
            <a:ext cx="796206" cy="686384"/>
            <a:chOff x="3782730" y="2611871"/>
            <a:chExt cx="796206" cy="686384"/>
          </a:xfrm>
        </p:grpSpPr>
        <p:sp>
          <p:nvSpPr>
            <p:cNvPr id="23" name="六边形 22"/>
            <p:cNvSpPr/>
            <p:nvPr/>
          </p:nvSpPr>
          <p:spPr>
            <a:xfrm>
              <a:off x="3782730" y="2611871"/>
              <a:ext cx="796206" cy="686384"/>
            </a:xfrm>
            <a:prstGeom prst="hexagon">
              <a:avLst/>
            </a:prstGeom>
            <a:solidFill>
              <a:srgbClr val="117EB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892362" y="2693453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4688568" y="2611871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688568" y="2724231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259301" y="3559745"/>
            <a:ext cx="796206" cy="686384"/>
            <a:chOff x="4259301" y="3559745"/>
            <a:chExt cx="796206" cy="686384"/>
          </a:xfrm>
        </p:grpSpPr>
        <p:sp>
          <p:nvSpPr>
            <p:cNvPr id="30" name="六边形 29"/>
            <p:cNvSpPr/>
            <p:nvPr/>
          </p:nvSpPr>
          <p:spPr>
            <a:xfrm>
              <a:off x="4259301" y="3559745"/>
              <a:ext cx="796206" cy="686384"/>
            </a:xfrm>
            <a:prstGeom prst="hexagon">
              <a:avLst/>
            </a:prstGeom>
            <a:solidFill>
              <a:srgbClr val="117EB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68933" y="3641327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>
            <a:off x="5165139" y="3559745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165139" y="3672105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735872" y="4507619"/>
            <a:ext cx="796206" cy="686384"/>
            <a:chOff x="4735872" y="4507619"/>
            <a:chExt cx="796206" cy="686384"/>
          </a:xfrm>
        </p:grpSpPr>
        <p:sp>
          <p:nvSpPr>
            <p:cNvPr id="37" name="六边形 36"/>
            <p:cNvSpPr/>
            <p:nvPr/>
          </p:nvSpPr>
          <p:spPr>
            <a:xfrm>
              <a:off x="4735872" y="4507619"/>
              <a:ext cx="796206" cy="686384"/>
            </a:xfrm>
            <a:prstGeom prst="hexagon">
              <a:avLst/>
            </a:prstGeom>
            <a:solidFill>
              <a:srgbClr val="117EB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845504" y="4589201"/>
              <a:ext cx="5769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5641710" y="4507619"/>
            <a:ext cx="3244131" cy="68638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117EB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5641710" y="4619979"/>
            <a:ext cx="3244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</a:t>
            </a:r>
            <a:r>
              <a:rPr lang="zh-CN" altLang="en-US" sz="2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20387" y="2136339"/>
            <a:ext cx="11016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5400" dirty="0" smtClean="0"/>
              <a:t>目</a:t>
            </a:r>
            <a:endParaRPr lang="en-US" altLang="zh-CN" sz="5400" dirty="0" smtClean="0"/>
          </a:p>
          <a:p>
            <a:endParaRPr lang="en-US" altLang="zh-CN" sz="5400" dirty="0"/>
          </a:p>
          <a:p>
            <a:r>
              <a:rPr lang="zh-CN" altLang="en-US" sz="5400" dirty="0" smtClean="0"/>
              <a:t>录</a:t>
            </a:r>
            <a:endParaRPr lang="zh-CN" altLang="en-US" sz="5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675018" y="394714"/>
            <a:ext cx="1592413" cy="1617333"/>
            <a:chOff x="675018" y="483494"/>
            <a:chExt cx="1592413" cy="1617333"/>
          </a:xfrm>
        </p:grpSpPr>
        <p:sp>
          <p:nvSpPr>
            <p:cNvPr id="33" name="六边形 32"/>
            <p:cNvSpPr/>
            <p:nvPr/>
          </p:nvSpPr>
          <p:spPr>
            <a:xfrm>
              <a:off x="1073122" y="1414443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六边形 33"/>
            <p:cNvSpPr/>
            <p:nvPr/>
          </p:nvSpPr>
          <p:spPr>
            <a:xfrm>
              <a:off x="1073122" y="483494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/>
            <p:nvPr/>
          </p:nvSpPr>
          <p:spPr>
            <a:xfrm>
              <a:off x="1471225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/>
            <p:nvPr/>
          </p:nvSpPr>
          <p:spPr>
            <a:xfrm>
              <a:off x="675018" y="933221"/>
              <a:ext cx="796206" cy="686384"/>
            </a:xfrm>
            <a:prstGeom prst="hexagon">
              <a:avLst/>
            </a:prstGeom>
            <a:solidFill>
              <a:srgbClr val="117E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734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16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sp>
        <p:nvSpPr>
          <p:cNvPr id="50" name="矩形 49"/>
          <p:cNvSpPr/>
          <p:nvPr/>
        </p:nvSpPr>
        <p:spPr>
          <a:xfrm>
            <a:off x="11139240" y="3344465"/>
            <a:ext cx="50397" cy="169069"/>
          </a:xfrm>
          <a:prstGeom prst="rect">
            <a:avLst/>
          </a:pr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54" name="组合 53"/>
          <p:cNvGrpSpPr/>
          <p:nvPr/>
        </p:nvGrpSpPr>
        <p:grpSpPr>
          <a:xfrm>
            <a:off x="623889" y="3209929"/>
            <a:ext cx="10944224" cy="438144"/>
            <a:chOff x="623889" y="3209929"/>
            <a:chExt cx="10944224" cy="438144"/>
          </a:xfrm>
        </p:grpSpPr>
        <p:sp>
          <p:nvSpPr>
            <p:cNvPr id="38" name="矩形 37"/>
            <p:cNvSpPr/>
            <p:nvPr/>
          </p:nvSpPr>
          <p:spPr>
            <a:xfrm>
              <a:off x="623889" y="3344465"/>
              <a:ext cx="5039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717047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0" name="矩形 39"/>
            <p:cNvSpPr/>
            <p:nvPr/>
          </p:nvSpPr>
          <p:spPr>
            <a:xfrm>
              <a:off x="866901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1108099" y="3344465"/>
              <a:ext cx="9613876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10994902" y="3344465"/>
              <a:ext cx="107093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10759220" y="3344465"/>
              <a:ext cx="198437" cy="169069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11159803" y="3239763"/>
              <a:ext cx="438144" cy="378476"/>
            </a:xfrm>
            <a:prstGeom prst="triangle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cxnSp>
        <p:nvCxnSpPr>
          <p:cNvPr id="56" name="肘形连接符 55"/>
          <p:cNvCxnSpPr>
            <a:stCxn id="47" idx="3"/>
            <a:endCxn id="61" idx="1"/>
          </p:cNvCxnSpPr>
          <p:nvPr/>
        </p:nvCxnSpPr>
        <p:spPr>
          <a:xfrm rot="5400000" flipH="1" flipV="1">
            <a:off x="1170620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1109756" y="3092958"/>
            <a:ext cx="583096" cy="676392"/>
            <a:chOff x="1109756" y="3090803"/>
            <a:chExt cx="583096" cy="676392"/>
          </a:xfrm>
        </p:grpSpPr>
        <p:sp>
          <p:nvSpPr>
            <p:cNvPr id="47" name="六边形 46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692852" y="1901910"/>
            <a:ext cx="1413335" cy="876262"/>
            <a:chOff x="1853741" y="1952625"/>
            <a:chExt cx="1413335" cy="876262"/>
          </a:xfrm>
        </p:grpSpPr>
        <p:sp>
          <p:nvSpPr>
            <p:cNvPr id="61" name="矩形 6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0" name="肘形连接符 69"/>
          <p:cNvCxnSpPr>
            <a:stCxn id="72" idx="3"/>
            <a:endCxn id="75" idx="1"/>
          </p:cNvCxnSpPr>
          <p:nvPr/>
        </p:nvCxnSpPr>
        <p:spPr>
          <a:xfrm rot="5400000" flipH="1" flipV="1">
            <a:off x="3751012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3690148" y="3092958"/>
            <a:ext cx="583096" cy="676392"/>
            <a:chOff x="1109756" y="3090803"/>
            <a:chExt cx="583096" cy="676392"/>
          </a:xfrm>
        </p:grpSpPr>
        <p:sp>
          <p:nvSpPr>
            <p:cNvPr id="72" name="六边形 7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273244" y="1901910"/>
            <a:ext cx="1413335" cy="876262"/>
            <a:chOff x="1853741" y="1952625"/>
            <a:chExt cx="1413335" cy="876262"/>
          </a:xfrm>
        </p:grpSpPr>
        <p:sp>
          <p:nvSpPr>
            <p:cNvPr id="75" name="矩形 7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肘形连接符 76"/>
          <p:cNvCxnSpPr>
            <a:stCxn id="79" idx="3"/>
            <a:endCxn id="82" idx="1"/>
          </p:cNvCxnSpPr>
          <p:nvPr/>
        </p:nvCxnSpPr>
        <p:spPr>
          <a:xfrm rot="5400000" flipH="1" flipV="1">
            <a:off x="6331404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6270540" y="3092958"/>
            <a:ext cx="583096" cy="676392"/>
            <a:chOff x="1109756" y="3090803"/>
            <a:chExt cx="583096" cy="676392"/>
          </a:xfrm>
        </p:grpSpPr>
        <p:sp>
          <p:nvSpPr>
            <p:cNvPr id="79" name="六边形 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853636" y="1901910"/>
            <a:ext cx="1413335" cy="876262"/>
            <a:chOff x="1853741" y="1952625"/>
            <a:chExt cx="1413335" cy="876262"/>
          </a:xfrm>
        </p:grpSpPr>
        <p:sp>
          <p:nvSpPr>
            <p:cNvPr id="82" name="矩形 8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4" name="肘形连接符 83"/>
          <p:cNvCxnSpPr>
            <a:stCxn id="86" idx="3"/>
            <a:endCxn id="89" idx="1"/>
          </p:cNvCxnSpPr>
          <p:nvPr/>
        </p:nvCxnSpPr>
        <p:spPr>
          <a:xfrm rot="5400000" flipH="1" flipV="1">
            <a:off x="8911796" y="2570726"/>
            <a:ext cx="752917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组合 84"/>
          <p:cNvGrpSpPr/>
          <p:nvPr/>
        </p:nvGrpSpPr>
        <p:grpSpPr>
          <a:xfrm>
            <a:off x="8850932" y="3092958"/>
            <a:ext cx="583096" cy="676392"/>
            <a:chOff x="1109756" y="3090803"/>
            <a:chExt cx="583096" cy="676392"/>
          </a:xfrm>
        </p:grpSpPr>
        <p:sp>
          <p:nvSpPr>
            <p:cNvPr id="86" name="六边形 8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34028" y="1901910"/>
            <a:ext cx="1413335" cy="876262"/>
            <a:chOff x="1853741" y="1952625"/>
            <a:chExt cx="1413335" cy="876262"/>
          </a:xfrm>
        </p:grpSpPr>
        <p:sp>
          <p:nvSpPr>
            <p:cNvPr id="89" name="矩形 8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1" name="肘形连接符 90"/>
          <p:cNvCxnSpPr>
            <a:stCxn id="93" idx="0"/>
            <a:endCxn id="96" idx="1"/>
          </p:cNvCxnSpPr>
          <p:nvPr/>
        </p:nvCxnSpPr>
        <p:spPr>
          <a:xfrm rot="16200000" flipH="1">
            <a:off x="2436075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/>
          <p:cNvGrpSpPr/>
          <p:nvPr/>
        </p:nvGrpSpPr>
        <p:grpSpPr>
          <a:xfrm>
            <a:off x="2399952" y="3092958"/>
            <a:ext cx="583096" cy="676392"/>
            <a:chOff x="1109756" y="3090803"/>
            <a:chExt cx="583096" cy="676392"/>
          </a:xfrm>
        </p:grpSpPr>
        <p:sp>
          <p:nvSpPr>
            <p:cNvPr id="93" name="六边形 9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83048" y="4133617"/>
            <a:ext cx="1413335" cy="876262"/>
            <a:chOff x="1853741" y="1952625"/>
            <a:chExt cx="1413335" cy="876262"/>
          </a:xfrm>
        </p:grpSpPr>
        <p:sp>
          <p:nvSpPr>
            <p:cNvPr id="96" name="矩形 9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9" name="肘形连接符 98"/>
          <p:cNvCxnSpPr>
            <a:stCxn id="101" idx="0"/>
            <a:endCxn id="104" idx="1"/>
          </p:cNvCxnSpPr>
          <p:nvPr/>
        </p:nvCxnSpPr>
        <p:spPr>
          <a:xfrm rot="16200000" flipH="1">
            <a:off x="5016467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4980344" y="3092958"/>
            <a:ext cx="583096" cy="676392"/>
            <a:chOff x="1109756" y="3090803"/>
            <a:chExt cx="583096" cy="676392"/>
          </a:xfrm>
        </p:grpSpPr>
        <p:sp>
          <p:nvSpPr>
            <p:cNvPr id="101" name="六边形 10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563440" y="4133617"/>
            <a:ext cx="1413335" cy="876262"/>
            <a:chOff x="1853741" y="1952625"/>
            <a:chExt cx="1413335" cy="876262"/>
          </a:xfrm>
        </p:grpSpPr>
        <p:sp>
          <p:nvSpPr>
            <p:cNvPr id="104" name="矩形 10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6" name="肘形连接符 105"/>
          <p:cNvCxnSpPr>
            <a:stCxn id="108" idx="0"/>
            <a:endCxn id="111" idx="1"/>
          </p:cNvCxnSpPr>
          <p:nvPr/>
        </p:nvCxnSpPr>
        <p:spPr>
          <a:xfrm rot="16200000" flipH="1">
            <a:off x="7596859" y="4024775"/>
            <a:ext cx="802398" cy="291548"/>
          </a:xfrm>
          <a:prstGeom prst="bentConnector2">
            <a:avLst/>
          </a:prstGeom>
          <a:ln>
            <a:solidFill>
              <a:srgbClr val="0050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7560736" y="3092958"/>
            <a:ext cx="583096" cy="676392"/>
            <a:chOff x="1109756" y="3090803"/>
            <a:chExt cx="583096" cy="676392"/>
          </a:xfrm>
        </p:grpSpPr>
        <p:sp>
          <p:nvSpPr>
            <p:cNvPr id="108" name="六边形 10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8143832" y="4133617"/>
            <a:ext cx="1413335" cy="876262"/>
            <a:chOff x="1853741" y="1952625"/>
            <a:chExt cx="1413335" cy="876262"/>
          </a:xfrm>
        </p:grpSpPr>
        <p:sp>
          <p:nvSpPr>
            <p:cNvPr id="111" name="矩形 11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1853742" y="1997871"/>
              <a:ext cx="14133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  <a:endPara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141125" y="3092958"/>
            <a:ext cx="583096" cy="676392"/>
            <a:chOff x="1109756" y="3090803"/>
            <a:chExt cx="583096" cy="676392"/>
          </a:xfrm>
        </p:grpSpPr>
        <p:sp>
          <p:nvSpPr>
            <p:cNvPr id="114" name="六边形 1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3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3" name="组合 2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6" name="六边形 5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任意多边形 3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请在这里添加标题一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43533" y="1951039"/>
            <a:ext cx="2482703" cy="2955923"/>
            <a:chOff x="1827008" y="2120901"/>
            <a:chExt cx="2298700" cy="2736849"/>
          </a:xfrm>
        </p:grpSpPr>
        <p:sp>
          <p:nvSpPr>
            <p:cNvPr id="8" name="矩形 7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65764" y="1951039"/>
            <a:ext cx="2482703" cy="2955923"/>
            <a:chOff x="1827008" y="2120901"/>
            <a:chExt cx="2298700" cy="2736849"/>
          </a:xfrm>
        </p:grpSpPr>
        <p:sp>
          <p:nvSpPr>
            <p:cNvPr id="20" name="矩形 1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087995" y="1951039"/>
            <a:ext cx="2482703" cy="2955923"/>
            <a:chOff x="1827008" y="2120901"/>
            <a:chExt cx="2298700" cy="2736849"/>
          </a:xfrm>
        </p:grpSpPr>
        <p:sp>
          <p:nvSpPr>
            <p:cNvPr id="23" name="矩形 2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1302" y="1951039"/>
            <a:ext cx="2482703" cy="2955923"/>
            <a:chOff x="1827008" y="2120901"/>
            <a:chExt cx="2298700" cy="2736849"/>
          </a:xfrm>
        </p:grpSpPr>
        <p:sp>
          <p:nvSpPr>
            <p:cNvPr id="27" name="矩形 26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rgbClr val="0070C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28082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72544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50313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494775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28081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856855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85629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514402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  <a:endParaRPr lang="zh-CN" altLang="en-US" sz="20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36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77322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标题二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2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65924" y="837650"/>
            <a:ext cx="5502189" cy="4682581"/>
            <a:chOff x="5740400" y="728663"/>
            <a:chExt cx="4819650" cy="4101713"/>
          </a:xfrm>
          <a:solidFill>
            <a:srgbClr val="141415"/>
          </a:solidFill>
        </p:grpSpPr>
        <p:sp>
          <p:nvSpPr>
            <p:cNvPr id="3" name="Freeform 14"/>
            <p:cNvSpPr>
              <a:spLocks/>
            </p:cNvSpPr>
            <p:nvPr/>
          </p:nvSpPr>
          <p:spPr bwMode="auto">
            <a:xfrm>
              <a:off x="9641106" y="3251437"/>
              <a:ext cx="365271" cy="436634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9491153" y="3599862"/>
              <a:ext cx="415255" cy="531459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329665" y="4290097"/>
              <a:ext cx="80744" cy="55131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948702" y="3868899"/>
              <a:ext cx="146108" cy="383709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8362659" y="3908593"/>
              <a:ext cx="759378" cy="55351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8818286" y="4605443"/>
              <a:ext cx="242232" cy="224933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668644" y="3613093"/>
              <a:ext cx="868960" cy="91516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9239308" y="3430060"/>
              <a:ext cx="457550" cy="643925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8779836" y="3491806"/>
              <a:ext cx="524836" cy="597615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272302" y="3608683"/>
              <a:ext cx="582511" cy="522638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9879493" y="3196306"/>
              <a:ext cx="80744" cy="86004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8720239" y="3141176"/>
              <a:ext cx="736309" cy="465302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7691714" y="3070609"/>
              <a:ext cx="1182323" cy="908551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5969175" y="2724389"/>
              <a:ext cx="1860958" cy="1025428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993855" y="2466378"/>
              <a:ext cx="1203471" cy="873268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7407188" y="2115748"/>
              <a:ext cx="1305362" cy="1131279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5740400" y="1313047"/>
              <a:ext cx="1924400" cy="1484114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8456860" y="2448736"/>
              <a:ext cx="478697" cy="862242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8862503" y="2775109"/>
              <a:ext cx="574821" cy="522638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8841356" y="2307602"/>
              <a:ext cx="330666" cy="6880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9095122" y="2042975"/>
              <a:ext cx="511379" cy="747570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9362347" y="2307602"/>
              <a:ext cx="101891" cy="180828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9239308" y="2232624"/>
              <a:ext cx="159566" cy="174213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8329977" y="2481815"/>
              <a:ext cx="263379" cy="45427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7739776" y="779383"/>
              <a:ext cx="2110880" cy="1931775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9643028" y="1551211"/>
              <a:ext cx="799750" cy="557921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9466161" y="728663"/>
              <a:ext cx="1093889" cy="1007786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9350812" y="2323039"/>
              <a:ext cx="48062" cy="59541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9512300" y="1859942"/>
              <a:ext cx="553673" cy="54248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2" name="Freeform 3"/>
            <p:cNvSpPr>
              <a:spLocks/>
            </p:cNvSpPr>
            <p:nvPr/>
          </p:nvSpPr>
          <p:spPr bwMode="auto">
            <a:xfrm>
              <a:off x="9266223" y="2517098"/>
              <a:ext cx="619038" cy="430018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lt1"/>
                  </a:solidFill>
                </a:rPr>
                <a:t>          </a:t>
              </a:r>
              <a:endParaRPr lang="zh-CN" alt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9402719" y="2854497"/>
              <a:ext cx="542139" cy="432224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9295060" y="2933885"/>
              <a:ext cx="457550" cy="55351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8914410" y="3968134"/>
              <a:ext cx="728619" cy="621873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solidFill>
              <a:srgbClr val="0070C0">
                <a:alpha val="36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</p:grp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18829" y="2293161"/>
            <a:ext cx="470789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4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。在</a:t>
            </a:r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这里添加你的文字，图片也可以，记得加满哦。</a:t>
            </a:r>
          </a:p>
          <a:p>
            <a:pPr algn="just"/>
            <a:endParaRPr lang="zh-CN" altLang="en-US" sz="1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952" y="1317229"/>
            <a:ext cx="4021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141,231</a:t>
            </a:r>
            <a:endParaRPr lang="zh-CN" altLang="en-US" sz="6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8708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3543504261"/>
              </p:ext>
            </p:extLst>
          </p:nvPr>
        </p:nvGraphicFramePr>
        <p:xfrm>
          <a:off x="461946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Freeform 17"/>
          <p:cNvSpPr>
            <a:spLocks/>
          </p:cNvSpPr>
          <p:nvPr/>
        </p:nvSpPr>
        <p:spPr bwMode="auto">
          <a:xfrm>
            <a:off x="1227113" y="4392588"/>
            <a:ext cx="299720" cy="23895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val="2118510019"/>
              </p:ext>
            </p:extLst>
          </p:nvPr>
        </p:nvGraphicFramePr>
        <p:xfrm>
          <a:off x="2196979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" name="Freeform 7"/>
          <p:cNvSpPr>
            <a:spLocks/>
          </p:cNvSpPr>
          <p:nvPr/>
        </p:nvSpPr>
        <p:spPr bwMode="auto">
          <a:xfrm>
            <a:off x="2939877" y="4340165"/>
            <a:ext cx="402816" cy="34380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36400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2510118358"/>
              </p:ext>
            </p:extLst>
          </p:nvPr>
        </p:nvGraphicFramePr>
        <p:xfrm>
          <a:off x="3932012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2" name="Freeform 15"/>
          <p:cNvSpPr>
            <a:spLocks/>
          </p:cNvSpPr>
          <p:nvPr/>
        </p:nvSpPr>
        <p:spPr bwMode="auto">
          <a:xfrm>
            <a:off x="4753364" y="4359063"/>
            <a:ext cx="252954" cy="306006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092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安徽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68" name="组合 67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71" name="六边形 70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任意多边形 68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664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49825" y="2958257"/>
            <a:ext cx="5692350" cy="941486"/>
            <a:chOff x="2753150" y="2876110"/>
            <a:chExt cx="6685701" cy="1105781"/>
          </a:xfrm>
        </p:grpSpPr>
        <p:grpSp>
          <p:nvGrpSpPr>
            <p:cNvPr id="2" name="组合 1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3415791" y="1787903"/>
                <a:ext cx="576943" cy="471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6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212476" y="3075058"/>
              <a:ext cx="5226375" cy="68682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32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标题三</a:t>
              </a:r>
              <a:endPara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50809" y="130627"/>
            <a:ext cx="3525476" cy="583096"/>
            <a:chOff x="2753150" y="2876110"/>
            <a:chExt cx="6685701" cy="1105781"/>
          </a:xfrm>
        </p:grpSpPr>
        <p:grpSp>
          <p:nvGrpSpPr>
            <p:cNvPr id="7" name="组合 6"/>
            <p:cNvGrpSpPr/>
            <p:nvPr/>
          </p:nvGrpSpPr>
          <p:grpSpPr>
            <a:xfrm>
              <a:off x="2753150" y="2876110"/>
              <a:ext cx="1282707" cy="1105781"/>
              <a:chOff x="3306159" y="1663997"/>
              <a:chExt cx="796206" cy="686384"/>
            </a:xfrm>
          </p:grpSpPr>
          <p:sp>
            <p:nvSpPr>
              <p:cNvPr id="10" name="六边形 9"/>
              <p:cNvSpPr/>
              <p:nvPr/>
            </p:nvSpPr>
            <p:spPr>
              <a:xfrm>
                <a:off x="3306159" y="1663997"/>
                <a:ext cx="796206" cy="686384"/>
              </a:xfrm>
              <a:prstGeom prst="hexagon">
                <a:avLst/>
              </a:prstGeom>
              <a:solidFill>
                <a:srgbClr val="0070C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3415790" y="1745579"/>
                <a:ext cx="576943" cy="54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 smtClean="0">
                    <a:gradFill flip="none" rotWithShape="1">
                      <a:gsLst>
                        <a:gs pos="0">
                          <a:schemeClr val="bg1"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任意多边形 7"/>
            <p:cNvSpPr/>
            <p:nvPr/>
          </p:nvSpPr>
          <p:spPr>
            <a:xfrm>
              <a:off x="4212477" y="2876110"/>
              <a:ext cx="5226373" cy="1105781"/>
            </a:xfrm>
            <a:custGeom>
              <a:avLst/>
              <a:gdLst>
                <a:gd name="connsiteX0" fmla="*/ 171596 w 3244131"/>
                <a:gd name="connsiteY0" fmla="*/ 0 h 686384"/>
                <a:gd name="connsiteX1" fmla="*/ 398103 w 3244131"/>
                <a:gd name="connsiteY1" fmla="*/ 0 h 686384"/>
                <a:gd name="connsiteX2" fmla="*/ 624610 w 3244131"/>
                <a:gd name="connsiteY2" fmla="*/ 0 h 686384"/>
                <a:gd name="connsiteX3" fmla="*/ 2619521 w 3244131"/>
                <a:gd name="connsiteY3" fmla="*/ 0 h 686384"/>
                <a:gd name="connsiteX4" fmla="*/ 2846028 w 3244131"/>
                <a:gd name="connsiteY4" fmla="*/ 0 h 686384"/>
                <a:gd name="connsiteX5" fmla="*/ 3072535 w 3244131"/>
                <a:gd name="connsiteY5" fmla="*/ 0 h 686384"/>
                <a:gd name="connsiteX6" fmla="*/ 3244131 w 3244131"/>
                <a:gd name="connsiteY6" fmla="*/ 343192 h 686384"/>
                <a:gd name="connsiteX7" fmla="*/ 3072535 w 3244131"/>
                <a:gd name="connsiteY7" fmla="*/ 686384 h 686384"/>
                <a:gd name="connsiteX8" fmla="*/ 2846028 w 3244131"/>
                <a:gd name="connsiteY8" fmla="*/ 686384 h 686384"/>
                <a:gd name="connsiteX9" fmla="*/ 2619521 w 3244131"/>
                <a:gd name="connsiteY9" fmla="*/ 686384 h 686384"/>
                <a:gd name="connsiteX10" fmla="*/ 624610 w 3244131"/>
                <a:gd name="connsiteY10" fmla="*/ 686384 h 686384"/>
                <a:gd name="connsiteX11" fmla="*/ 398103 w 3244131"/>
                <a:gd name="connsiteY11" fmla="*/ 686384 h 686384"/>
                <a:gd name="connsiteX12" fmla="*/ 171596 w 3244131"/>
                <a:gd name="connsiteY12" fmla="*/ 686384 h 686384"/>
                <a:gd name="connsiteX13" fmla="*/ 0 w 3244131"/>
                <a:gd name="connsiteY13" fmla="*/ 343192 h 6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4131" h="686384">
                  <a:moveTo>
                    <a:pt x="171596" y="0"/>
                  </a:moveTo>
                  <a:lnTo>
                    <a:pt x="398103" y="0"/>
                  </a:lnTo>
                  <a:lnTo>
                    <a:pt x="624610" y="0"/>
                  </a:lnTo>
                  <a:lnTo>
                    <a:pt x="2619521" y="0"/>
                  </a:lnTo>
                  <a:lnTo>
                    <a:pt x="2846028" y="0"/>
                  </a:lnTo>
                  <a:lnTo>
                    <a:pt x="3072535" y="0"/>
                  </a:lnTo>
                  <a:lnTo>
                    <a:pt x="3244131" y="343192"/>
                  </a:lnTo>
                  <a:lnTo>
                    <a:pt x="3072535" y="686384"/>
                  </a:lnTo>
                  <a:lnTo>
                    <a:pt x="2846028" y="686384"/>
                  </a:lnTo>
                  <a:lnTo>
                    <a:pt x="2619521" y="686384"/>
                  </a:lnTo>
                  <a:lnTo>
                    <a:pt x="624610" y="686384"/>
                  </a:lnTo>
                  <a:lnTo>
                    <a:pt x="398103" y="686384"/>
                  </a:lnTo>
                  <a:lnTo>
                    <a:pt x="171596" y="686384"/>
                  </a:lnTo>
                  <a:lnTo>
                    <a:pt x="0" y="343192"/>
                  </a:lnTo>
                  <a:close/>
                </a:path>
              </a:pathLst>
            </a:custGeom>
            <a:solidFill>
              <a:srgbClr val="0070C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212477" y="3075057"/>
              <a:ext cx="5226374" cy="75876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</a:t>
              </a:r>
              <a:r>
                <a:rPr lang="zh-CN" altLang="en-US" sz="20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zh-CN" altLang="en-US" sz="20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</p:grpSp>
      <p:pic>
        <p:nvPicPr>
          <p:cNvPr id="40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3726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50" descr="本本收集整理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7395" y="1760743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151" descr="本本收集整理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5016" y="1760743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149" descr="本本收集整理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5841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695016" y="3884174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95016" y="3223827"/>
            <a:ext cx="1856095" cy="457347"/>
            <a:chOff x="1695016" y="3223827"/>
            <a:chExt cx="1856095" cy="457347"/>
          </a:xfrm>
        </p:grpSpPr>
        <p:sp>
          <p:nvSpPr>
            <p:cNvPr id="28" name="矩形 27"/>
            <p:cNvSpPr/>
            <p:nvPr/>
          </p:nvSpPr>
          <p:spPr>
            <a:xfrm>
              <a:off x="1695016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95016" y="3298611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195679" y="3958242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663822" y="390686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9113195" y="395824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记在</a:t>
            </a:r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这里添加你的文字，图片也可以，记得加满哦</a:t>
            </a:r>
            <a:r>
              <a:rPr lang="zh-CN" altLang="en-US" sz="1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95678" y="3223827"/>
            <a:ext cx="1864931" cy="457347"/>
            <a:chOff x="4195678" y="3223827"/>
            <a:chExt cx="1864931" cy="457347"/>
          </a:xfrm>
        </p:grpSpPr>
        <p:sp>
          <p:nvSpPr>
            <p:cNvPr id="29" name="矩形 28"/>
            <p:cNvSpPr/>
            <p:nvPr/>
          </p:nvSpPr>
          <p:spPr>
            <a:xfrm>
              <a:off x="4204514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195678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66083" y="3223827"/>
            <a:ext cx="1867407" cy="457347"/>
            <a:chOff x="6666083" y="3223827"/>
            <a:chExt cx="1867407" cy="457347"/>
          </a:xfrm>
        </p:grpSpPr>
        <p:sp>
          <p:nvSpPr>
            <p:cNvPr id="30" name="矩形 29"/>
            <p:cNvSpPr/>
            <p:nvPr/>
          </p:nvSpPr>
          <p:spPr>
            <a:xfrm>
              <a:off x="666608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77395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123463" y="3223827"/>
            <a:ext cx="1856095" cy="457347"/>
            <a:chOff x="9123463" y="3223827"/>
            <a:chExt cx="1856095" cy="457347"/>
          </a:xfrm>
        </p:grpSpPr>
        <p:sp>
          <p:nvSpPr>
            <p:cNvPr id="31" name="矩形 30"/>
            <p:cNvSpPr/>
            <p:nvPr/>
          </p:nvSpPr>
          <p:spPr>
            <a:xfrm>
              <a:off x="9123463" y="3223827"/>
              <a:ext cx="1856095" cy="457347"/>
            </a:xfrm>
            <a:prstGeom prst="rect">
              <a:avLst/>
            </a:prstGeom>
            <a:solidFill>
              <a:srgbClr val="003C7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23463" y="3298612"/>
              <a:ext cx="1856095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</a:t>
              </a:r>
              <a:r>
                <a:rPr lang="zh-CN" altLang="en-US" sz="14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</a:t>
              </a:r>
              <a:endPara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330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731</Words>
  <Application>Microsoft Office PowerPoint</Application>
  <PresentationFormat>宽屏</PresentationFormat>
  <Paragraphs>86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杨光</dc:creator>
  <cp:lastModifiedBy>kan</cp:lastModifiedBy>
  <cp:revision>38</cp:revision>
  <dcterms:created xsi:type="dcterms:W3CDTF">2014-12-07T06:39:41Z</dcterms:created>
  <dcterms:modified xsi:type="dcterms:W3CDTF">2022-06-16T08:53:22Z</dcterms:modified>
</cp:coreProperties>
</file>