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tags/tag6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7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hartEx1.xml" ContentType="application/vnd.ms-office.chartex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4" r:id="rId1"/>
    <p:sldMasterId id="2147483670" r:id="rId2"/>
  </p:sldMasterIdLst>
  <p:notesMasterIdLst>
    <p:notesMasterId r:id="rId28"/>
  </p:notesMasterIdLst>
  <p:handoutMasterIdLst>
    <p:handoutMasterId r:id="rId29"/>
  </p:handoutMasterIdLst>
  <p:sldIdLst>
    <p:sldId id="462" r:id="rId3"/>
    <p:sldId id="432" r:id="rId4"/>
    <p:sldId id="363" r:id="rId5"/>
    <p:sldId id="434" r:id="rId6"/>
    <p:sldId id="435" r:id="rId7"/>
    <p:sldId id="436" r:id="rId8"/>
    <p:sldId id="293" r:id="rId9"/>
    <p:sldId id="458" r:id="rId10"/>
    <p:sldId id="453" r:id="rId11"/>
    <p:sldId id="439" r:id="rId12"/>
    <p:sldId id="440" r:id="rId13"/>
    <p:sldId id="441" r:id="rId14"/>
    <p:sldId id="442" r:id="rId15"/>
    <p:sldId id="443" r:id="rId16"/>
    <p:sldId id="444" r:id="rId17"/>
    <p:sldId id="459" r:id="rId18"/>
    <p:sldId id="446" r:id="rId19"/>
    <p:sldId id="448" r:id="rId20"/>
    <p:sldId id="447" r:id="rId21"/>
    <p:sldId id="460" r:id="rId22"/>
    <p:sldId id="450" r:id="rId23"/>
    <p:sldId id="451" r:id="rId24"/>
    <p:sldId id="457" r:id="rId25"/>
    <p:sldId id="455" r:id="rId26"/>
    <p:sldId id="463" r:id="rId27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2" userDrawn="1">
          <p15:clr>
            <a:srgbClr val="A4A3A4"/>
          </p15:clr>
        </p15:guide>
        <p15:guide id="2" pos="226" userDrawn="1">
          <p15:clr>
            <a:srgbClr val="A4A3A4"/>
          </p15:clr>
        </p15:guide>
        <p15:guide id="3" orient="horz" pos="123" userDrawn="1">
          <p15:clr>
            <a:srgbClr val="A4A3A4"/>
          </p15:clr>
        </p15:guide>
        <p15:guide id="4" pos="1474" userDrawn="1">
          <p15:clr>
            <a:srgbClr val="A4A3A4"/>
          </p15:clr>
        </p15:guide>
        <p15:guide id="5" orient="horz" pos="164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506E"/>
    <a:srgbClr val="2E4864"/>
    <a:srgbClr val="5B5A7B"/>
    <a:srgbClr val="E0E0E0"/>
    <a:srgbClr val="EFEFEF"/>
    <a:srgbClr val="10327B"/>
    <a:srgbClr val="000000"/>
    <a:srgbClr val="FAFAFA"/>
    <a:srgbClr val="FDFDFD"/>
    <a:srgbClr val="838E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11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768" y="120"/>
      </p:cViewPr>
      <p:guideLst>
        <p:guide orient="horz" pos="2142"/>
        <p:guide pos="226"/>
        <p:guide orient="horz" pos="123"/>
        <p:guide pos="1474"/>
        <p:guide orient="horz" pos="164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2227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2.xlsx"/><Relationship Id="rId1" Type="http://schemas.openxmlformats.org/officeDocument/2006/relationships/themeOverride" Target="../theme/themeOverride1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Worksheet20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84B-4E90-A7CA-8E5F885D300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84B-4E90-A7CA-8E5F885D30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8"/>
        <c:axId val="266789616"/>
        <c:axId val="266795056"/>
      </c:barChart>
      <c:catAx>
        <c:axId val="2667896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266795056"/>
        <c:crosses val="autoZero"/>
        <c:auto val="1"/>
        <c:lblAlgn val="ctr"/>
        <c:lblOffset val="100"/>
        <c:noMultiLvlLbl val="0"/>
      </c:catAx>
      <c:valAx>
        <c:axId val="266795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266789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27506E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explosion val="13"/>
          <c:dPt>
            <c:idx val="0"/>
            <c:bubble3D val="0"/>
            <c:spPr>
              <a:solidFill>
                <a:srgbClr val="27506E"/>
              </a:solidFill>
              <a:ln w="18999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7A6-460F-B00C-BEF3F6B2E9AC}"/>
              </c:ext>
            </c:extLst>
          </c:dPt>
          <c:dPt>
            <c:idx val="1"/>
            <c:bubble3D val="0"/>
            <c:spPr>
              <a:solidFill>
                <a:sysClr val="windowText" lastClr="000000">
                  <a:lumMod val="85000"/>
                  <a:lumOff val="15000"/>
                </a:sysClr>
              </a:solidFill>
              <a:ln w="18999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7A6-460F-B00C-BEF3F6B2E9AC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7A6-460F-B00C-BEF3F6B2E9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31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2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Sheet1!$A$2:$A$23</cx:f>
        <cx:lvl ptCount="22">
          <cx:pt idx="0">类别 1</cx:pt>
          <cx:pt idx="1">类别 1</cx:pt>
          <cx:pt idx="2">类别 1</cx:pt>
          <cx:pt idx="3">类别 1</cx:pt>
          <cx:pt idx="4">类别 1</cx:pt>
          <cx:pt idx="5">类别 1</cx:pt>
          <cx:pt idx="6">类别 1</cx:pt>
          <cx:pt idx="7">类别 1</cx:pt>
          <cx:pt idx="8">类别 1</cx:pt>
          <cx:pt idx="9">类别 2</cx:pt>
          <cx:pt idx="10">类别 2</cx:pt>
          <cx:pt idx="11">类别 2</cx:pt>
          <cx:pt idx="12">类别 2</cx:pt>
          <cx:pt idx="13">类别 2</cx:pt>
          <cx:pt idx="14">类别 2</cx:pt>
          <cx:pt idx="15">类别 2</cx:pt>
          <cx:pt idx="16">类别 3</cx:pt>
          <cx:pt idx="17">类别 3</cx:pt>
          <cx:pt idx="18">类别 3</cx:pt>
          <cx:pt idx="19">类别 3</cx:pt>
          <cx:pt idx="20">类别 3</cx:pt>
          <cx:pt idx="21">类别 3</cx:pt>
        </cx:lvl>
      </cx:strDim>
      <cx:numDim type="val">
        <cx:f>Sheet1!$B$2:$B$23</cx:f>
        <cx:lvl ptCount="22" formatCode="G/通用格式">
          <cx:pt idx="0">-7</cx:pt>
          <cx:pt idx="1">-10</cx:pt>
          <cx:pt idx="2">-28</cx:pt>
          <cx:pt idx="3">47</cx:pt>
          <cx:pt idx="4">11</cx:pt>
          <cx:pt idx="5">-24</cx:pt>
          <cx:pt idx="6">-24</cx:pt>
          <cx:pt idx="7">36</cx:pt>
          <cx:pt idx="8">10</cx:pt>
          <cx:pt idx="9">-78</cx:pt>
          <cx:pt idx="10">47</cx:pt>
          <cx:pt idx="11">-24</cx:pt>
          <cx:pt idx="12">-17</cx:pt>
          <cx:pt idx="13">-12</cx:pt>
          <cx:pt idx="14">-11</cx:pt>
          <cx:pt idx="15">17</cx:pt>
          <cx:pt idx="16">14</cx:pt>
          <cx:pt idx="17">46</cx:pt>
          <cx:pt idx="18">-18</cx:pt>
          <cx:pt idx="19">19</cx:pt>
          <cx:pt idx="20">-26</cx:pt>
          <cx:pt idx="21">-20</cx:pt>
        </cx:lvl>
      </cx:numDim>
    </cx:data>
    <cx:data id="1">
      <cx:strDim type="cat">
        <cx:f>Sheet1!$A$2:$A$23</cx:f>
        <cx:lvl ptCount="22">
          <cx:pt idx="0">类别 1</cx:pt>
          <cx:pt idx="1">类别 1</cx:pt>
          <cx:pt idx="2">类别 1</cx:pt>
          <cx:pt idx="3">类别 1</cx:pt>
          <cx:pt idx="4">类别 1</cx:pt>
          <cx:pt idx="5">类别 1</cx:pt>
          <cx:pt idx="6">类别 1</cx:pt>
          <cx:pt idx="7">类别 1</cx:pt>
          <cx:pt idx="8">类别 1</cx:pt>
          <cx:pt idx="9">类别 2</cx:pt>
          <cx:pt idx="10">类别 2</cx:pt>
          <cx:pt idx="11">类别 2</cx:pt>
          <cx:pt idx="12">类别 2</cx:pt>
          <cx:pt idx="13">类别 2</cx:pt>
          <cx:pt idx="14">类别 2</cx:pt>
          <cx:pt idx="15">类别 2</cx:pt>
          <cx:pt idx="16">类别 3</cx:pt>
          <cx:pt idx="17">类别 3</cx:pt>
          <cx:pt idx="18">类别 3</cx:pt>
          <cx:pt idx="19">类别 3</cx:pt>
          <cx:pt idx="20">类别 3</cx:pt>
          <cx:pt idx="21">类别 3</cx:pt>
        </cx:lvl>
      </cx:strDim>
      <cx:numDim type="val">
        <cx:f>Sheet1!$C$2:$C$23</cx:f>
        <cx:lvl ptCount="22" formatCode="G/通用格式">
          <cx:pt idx="0">-3</cx:pt>
          <cx:pt idx="1">1</cx:pt>
          <cx:pt idx="2">-6</cx:pt>
          <cx:pt idx="3">10</cx:pt>
          <cx:pt idx="4">34</cx:pt>
          <cx:pt idx="5">128</cx:pt>
          <cx:pt idx="6">22</cx:pt>
          <cx:pt idx="7">-12</cx:pt>
          <cx:pt idx="8">-28</cx:pt>
          <cx:pt idx="9">6</cx:pt>
          <cx:pt idx="10">31</cx:pt>
          <cx:pt idx="11">3</cx:pt>
          <cx:pt idx="12">12</cx:pt>
          <cx:pt idx="13">-12</cx:pt>
          <cx:pt idx="14">-13</cx:pt>
          <cx:pt idx="15">6</cx:pt>
          <cx:pt idx="16">15</cx:pt>
          <cx:pt idx="17">41</cx:pt>
          <cx:pt idx="18">16</cx:pt>
          <cx:pt idx="19">10</cx:pt>
          <cx:pt idx="20">23</cx:pt>
          <cx:pt idx="21">16</cx:pt>
        </cx:lvl>
      </cx:numDim>
    </cx:data>
    <cx:data id="2">
      <cx:strDim type="cat">
        <cx:f>Sheet1!$A$2:$A$23</cx:f>
        <cx:lvl ptCount="22">
          <cx:pt idx="0">类别 1</cx:pt>
          <cx:pt idx="1">类别 1</cx:pt>
          <cx:pt idx="2">类别 1</cx:pt>
          <cx:pt idx="3">类别 1</cx:pt>
          <cx:pt idx="4">类别 1</cx:pt>
          <cx:pt idx="5">类别 1</cx:pt>
          <cx:pt idx="6">类别 1</cx:pt>
          <cx:pt idx="7">类别 1</cx:pt>
          <cx:pt idx="8">类别 1</cx:pt>
          <cx:pt idx="9">类别 2</cx:pt>
          <cx:pt idx="10">类别 2</cx:pt>
          <cx:pt idx="11">类别 2</cx:pt>
          <cx:pt idx="12">类别 2</cx:pt>
          <cx:pt idx="13">类别 2</cx:pt>
          <cx:pt idx="14">类别 2</cx:pt>
          <cx:pt idx="15">类别 2</cx:pt>
          <cx:pt idx="16">类别 3</cx:pt>
          <cx:pt idx="17">类别 3</cx:pt>
          <cx:pt idx="18">类别 3</cx:pt>
          <cx:pt idx="19">类别 3</cx:pt>
          <cx:pt idx="20">类别 3</cx:pt>
          <cx:pt idx="21">类别 3</cx:pt>
        </cx:lvl>
      </cx:strDim>
      <cx:numDim type="val">
        <cx:f>Sheet1!$D$2:$D$23</cx:f>
        <cx:lvl ptCount="22" formatCode="G/通用格式">
          <cx:pt idx="0">-24</cx:pt>
          <cx:pt idx="1">11</cx:pt>
          <cx:pt idx="2">34</cx:pt>
          <cx:pt idx="3">-19</cx:pt>
          <cx:pt idx="4">4</cx:pt>
          <cx:pt idx="5">27</cx:pt>
          <cx:pt idx="6">27</cx:pt>
          <cx:pt idx="7">-3</cx:pt>
          <cx:pt idx="8">44</cx:pt>
          <cx:pt idx="9">50</cx:pt>
          <cx:pt idx="10">91</cx:pt>
          <cx:pt idx="11">-8</cx:pt>
          <cx:pt idx="12">36</cx:pt>
          <cx:pt idx="13">16</cx:pt>
          <cx:pt idx="14">24</cx:pt>
          <cx:pt idx="15">46</cx:pt>
          <cx:pt idx="16">14</cx:pt>
          <cx:pt idx="17">-6</cx:pt>
          <cx:pt idx="18">48</cx:pt>
          <cx:pt idx="19">23</cx:pt>
          <cx:pt idx="20">23</cx:pt>
          <cx:pt idx="21">-18</cx:pt>
        </cx:lvl>
      </cx:numDim>
    </cx:data>
  </cx:chartData>
  <cx:chart>
    <cx:title pos="t" align="ctr" overlay="0"/>
    <cx:plotArea>
      <cx:plotAreaRegion>
        <cx:series layoutId="boxWhisker" uniqueId="{DE2B29B3-47C9-4E68-B9E9-95864387FB4F}">
          <cx:tx>
            <cx:txData>
              <cx:f>Sheet1!$B$1</cx:f>
              <cx:v>系列 1</cx:v>
            </cx:txData>
          </cx:tx>
          <cx:dataId val="0"/>
          <cx:layoutPr>
            <cx:visibility meanLine="0" meanMarker="1" nonoutliers="0" outliers="1"/>
            <cx:statistics quartileMethod="exclusive"/>
          </cx:layoutPr>
        </cx:series>
        <cx:series layoutId="boxWhisker" uniqueId="{11B64FA8-FECA-4070-B16C-72419F9C55B9}">
          <cx:tx>
            <cx:txData>
              <cx:f>Sheet1!$C$1</cx:f>
              <cx:v>系列 2</cx:v>
            </cx:txData>
          </cx:tx>
          <cx:dataId val="1"/>
          <cx:layoutPr>
            <cx:visibility meanLine="0" meanMarker="1" nonoutliers="0" outliers="1"/>
            <cx:statistics quartileMethod="exclusive"/>
          </cx:layoutPr>
        </cx:series>
        <cx:series layoutId="boxWhisker" uniqueId="{CC1F0A66-420C-4250-83B5-4B2C54189F67}">
          <cx:tx>
            <cx:txData>
              <cx:f>Sheet1!$D$1</cx:f>
              <cx:v>系列 3</cx:v>
            </cx:txData>
          </cx:tx>
          <cx:dataId val="2"/>
          <cx:layoutPr>
            <cx:visibility meanLine="0" meanMarker="1" nonoutliers="0" outliers="1"/>
            <cx:statistics quartileMethod="exclusive"/>
          </cx:layoutPr>
        </cx:series>
      </cx:plotAreaRegion>
      <cx:axis id="0">
        <cx:catScaling gapWidth="1"/>
        <cx:tickLabels/>
      </cx:axis>
      <cx:axis id="1">
        <cx:valScaling/>
        <cx:majorGridlines/>
        <cx:tickLabels/>
      </cx:axis>
    </cx:plotArea>
  </cx:chart>
</cx:chartSpac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2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DC7E0A-FE25-4298-B2A5-F81E4409DC3D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04E8C-F5F4-4E78-B894-8ABE74AB9A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7165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DB2BC2-E36F-4014-826D-67C3AA5D550C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64EC1F-4C1A-4575-A29E-535B091AA9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719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3306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3114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56621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19284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7543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13785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01662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07698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23893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45216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710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59120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25907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14621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91179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02597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3306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5406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90060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1037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7626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35994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27141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73208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6353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5936598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 userDrawn="1"/>
        </p:nvGrpSpPr>
        <p:grpSpPr>
          <a:xfrm>
            <a:off x="337511" y="183664"/>
            <a:ext cx="528375" cy="484787"/>
            <a:chOff x="337511" y="183664"/>
            <a:chExt cx="528375" cy="484787"/>
          </a:xfrm>
        </p:grpSpPr>
        <p:sp>
          <p:nvSpPr>
            <p:cNvPr id="15" name="椭圆 14"/>
            <p:cNvSpPr/>
            <p:nvPr/>
          </p:nvSpPr>
          <p:spPr>
            <a:xfrm>
              <a:off x="359098" y="183664"/>
              <a:ext cx="484788" cy="48478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415499" y="237042"/>
              <a:ext cx="378031" cy="378031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729509" y="186824"/>
              <a:ext cx="112907" cy="112907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337511" y="278417"/>
              <a:ext cx="82915" cy="82915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415499" y="581071"/>
              <a:ext cx="63760" cy="6376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799881" y="485964"/>
              <a:ext cx="66005" cy="66005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972660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921458" y="781003"/>
            <a:ext cx="1836773" cy="204617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</a:defRPr>
            </a:lvl1pPr>
          </a:lstStyle>
          <a:p>
            <a:pPr marL="0" lvl="0" algn="ctr"/>
            <a:endParaRPr lang="en-US" dirty="0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824904" y="2328028"/>
            <a:ext cx="1836773" cy="251906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</a:defRPr>
            </a:lvl1pPr>
          </a:lstStyle>
          <a:p>
            <a:pPr marL="0" lvl="0" algn="ctr"/>
            <a:endParaRPr lang="en-US" dirty="0"/>
          </a:p>
        </p:txBody>
      </p:sp>
      <p:sp>
        <p:nvSpPr>
          <p:cNvPr id="2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824904" y="777552"/>
            <a:ext cx="1836773" cy="147330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</a:defRPr>
            </a:lvl1pPr>
          </a:lstStyle>
          <a:p>
            <a:pPr marL="0" lvl="0" algn="ctr"/>
            <a:endParaRPr lang="en-US" dirty="0"/>
          </a:p>
        </p:txBody>
      </p:sp>
      <p:sp>
        <p:nvSpPr>
          <p:cNvPr id="2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921458" y="2911151"/>
            <a:ext cx="1836773" cy="193594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</a:defRPr>
            </a:lvl1pPr>
          </a:lstStyle>
          <a:p>
            <a:pPr marL="0"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38189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842416" y="1443476"/>
            <a:ext cx="1836773" cy="204617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</a:defRPr>
            </a:lvl1pPr>
          </a:lstStyle>
          <a:p>
            <a:pPr marL="0" lvl="0" algn="ctr"/>
            <a:endParaRPr lang="en-US" dirty="0"/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773829" y="1443476"/>
            <a:ext cx="1836773" cy="204617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</a:defRPr>
            </a:lvl1pPr>
          </a:lstStyle>
          <a:p>
            <a:pPr marL="0" lvl="0" algn="ctr"/>
            <a:endParaRPr lang="en-US" dirty="0"/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705242" y="1443476"/>
            <a:ext cx="1836773" cy="204617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</a:defRPr>
            </a:lvl1pPr>
          </a:lstStyle>
          <a:p>
            <a:pPr marL="0" lvl="0" algn="ctr"/>
            <a:endParaRPr lang="en-US" dirty="0"/>
          </a:p>
        </p:txBody>
      </p:sp>
      <p:sp>
        <p:nvSpPr>
          <p:cNvPr id="26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636655" y="1443475"/>
            <a:ext cx="1836773" cy="204617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</a:defRPr>
            </a:lvl1pPr>
          </a:lstStyle>
          <a:p>
            <a:pPr marL="0"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551518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37511" y="1088314"/>
            <a:ext cx="8499413" cy="273486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</a:defRPr>
            </a:lvl1pPr>
          </a:lstStyle>
          <a:p>
            <a:pPr marL="0" lvl="0" algn="ctr"/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5731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2298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9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5438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1042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0334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8259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6233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8539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6706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141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6302118" y="294497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7005-9383-42C0-A374-E507AD6B23E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EA4E-3D33-45DE-B4D9-3F7D650B8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5"/>
            <a:ext cx="9144000" cy="514099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F7005-9383-42C0-A374-E507AD6B23EE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5EA4E-3D33-45DE-B4D9-3F7D650B89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50" r:id="rId16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193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13" Type="http://schemas.openxmlformats.org/officeDocument/2006/relationships/image" Target="../media/image10.png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image" Target="../media/image9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image" Target="../media/image8.png"/><Relationship Id="rId5" Type="http://schemas.openxmlformats.org/officeDocument/2006/relationships/tags" Target="../tags/tag12.xml"/><Relationship Id="rId10" Type="http://schemas.openxmlformats.org/officeDocument/2006/relationships/notesSlide" Target="../notesSlides/notesSlide17.xml"/><Relationship Id="rId4" Type="http://schemas.openxmlformats.org/officeDocument/2006/relationships/tags" Target="../tags/tag11.xml"/><Relationship Id="rId9" Type="http://schemas.openxmlformats.org/officeDocument/2006/relationships/slideLayout" Target="../slideLayouts/slideLayout13.xml"/><Relationship Id="rId1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14/relationships/chartEx" Target="../charts/chartEx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ags" Target="../tags/tag5.xml"/><Relationship Id="rId7" Type="http://schemas.openxmlformats.org/officeDocument/2006/relationships/image" Target="../media/image4.jpe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3.jpe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椭圆 65"/>
          <p:cNvSpPr/>
          <p:nvPr/>
        </p:nvSpPr>
        <p:spPr>
          <a:xfrm>
            <a:off x="1256583" y="3729788"/>
            <a:ext cx="677676" cy="677676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1458034" y="1269681"/>
            <a:ext cx="274777" cy="274777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8" name="同心圆 67"/>
          <p:cNvSpPr/>
          <p:nvPr/>
        </p:nvSpPr>
        <p:spPr>
          <a:xfrm>
            <a:off x="3216986" y="4440948"/>
            <a:ext cx="301060" cy="301060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3230128" y="4454089"/>
            <a:ext cx="274777" cy="274777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0" name="同心圆 69"/>
          <p:cNvSpPr/>
          <p:nvPr/>
        </p:nvSpPr>
        <p:spPr>
          <a:xfrm>
            <a:off x="2712289" y="923490"/>
            <a:ext cx="623903" cy="623903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2725906" y="937107"/>
            <a:ext cx="596669" cy="596669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2" name="同心圆 71"/>
          <p:cNvSpPr/>
          <p:nvPr/>
        </p:nvSpPr>
        <p:spPr>
          <a:xfrm>
            <a:off x="2098096" y="4423601"/>
            <a:ext cx="219777" cy="219777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2107689" y="4433195"/>
            <a:ext cx="200590" cy="200590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4" name="同心圆 73"/>
          <p:cNvSpPr/>
          <p:nvPr/>
        </p:nvSpPr>
        <p:spPr>
          <a:xfrm>
            <a:off x="773524" y="3230102"/>
            <a:ext cx="287919" cy="287919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786091" y="3242670"/>
            <a:ext cx="262784" cy="262784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2033501" y="1132292"/>
            <a:ext cx="412166" cy="412166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3024240" y="3866718"/>
            <a:ext cx="137389" cy="137389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8" name="同心圆 77"/>
          <p:cNvSpPr/>
          <p:nvPr/>
        </p:nvSpPr>
        <p:spPr>
          <a:xfrm>
            <a:off x="3600310" y="4149157"/>
            <a:ext cx="452191" cy="452191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3610180" y="4159027"/>
            <a:ext cx="432452" cy="432452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479790" y="4314422"/>
            <a:ext cx="379661" cy="379661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81" name="同心圆 80"/>
          <p:cNvSpPr/>
          <p:nvPr/>
        </p:nvSpPr>
        <p:spPr>
          <a:xfrm>
            <a:off x="2479790" y="3699099"/>
            <a:ext cx="301060" cy="301060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2492931" y="3712241"/>
            <a:ext cx="274777" cy="274777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83" name="同心圆 82"/>
          <p:cNvSpPr/>
          <p:nvPr/>
        </p:nvSpPr>
        <p:spPr>
          <a:xfrm>
            <a:off x="2470196" y="249673"/>
            <a:ext cx="219777" cy="219777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2479790" y="259266"/>
            <a:ext cx="200590" cy="200590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85" name="同心圆 84"/>
          <p:cNvSpPr/>
          <p:nvPr/>
        </p:nvSpPr>
        <p:spPr>
          <a:xfrm>
            <a:off x="786092" y="833234"/>
            <a:ext cx="287919" cy="287919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798659" y="845802"/>
            <a:ext cx="262784" cy="262784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2170890" y="574569"/>
            <a:ext cx="137389" cy="137389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88" name="同心圆 87"/>
          <p:cNvSpPr/>
          <p:nvPr/>
        </p:nvSpPr>
        <p:spPr>
          <a:xfrm>
            <a:off x="503923" y="1269681"/>
            <a:ext cx="727904" cy="727904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519810" y="1285567"/>
            <a:ext cx="696131" cy="696131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0" name="同心圆 89"/>
          <p:cNvSpPr/>
          <p:nvPr/>
        </p:nvSpPr>
        <p:spPr>
          <a:xfrm>
            <a:off x="3610178" y="367913"/>
            <a:ext cx="287919" cy="287919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3622746" y="380480"/>
            <a:ext cx="262784" cy="262784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2" name="椭圆 91"/>
          <p:cNvSpPr/>
          <p:nvPr/>
        </p:nvSpPr>
        <p:spPr>
          <a:xfrm>
            <a:off x="464439" y="2571751"/>
            <a:ext cx="137389" cy="137389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3" name="椭圆 92"/>
          <p:cNvSpPr/>
          <p:nvPr/>
        </p:nvSpPr>
        <p:spPr>
          <a:xfrm>
            <a:off x="222274" y="322042"/>
            <a:ext cx="379661" cy="379661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4" name="同心圆 93"/>
          <p:cNvSpPr/>
          <p:nvPr/>
        </p:nvSpPr>
        <p:spPr>
          <a:xfrm>
            <a:off x="2630319" y="4754469"/>
            <a:ext cx="301060" cy="301060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5" name="椭圆 94"/>
          <p:cNvSpPr/>
          <p:nvPr/>
        </p:nvSpPr>
        <p:spPr>
          <a:xfrm>
            <a:off x="2643461" y="4767610"/>
            <a:ext cx="274777" cy="274777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6" name="同心圆 95"/>
          <p:cNvSpPr/>
          <p:nvPr/>
        </p:nvSpPr>
        <p:spPr>
          <a:xfrm>
            <a:off x="8401532" y="4823614"/>
            <a:ext cx="287919" cy="256730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8414099" y="4834821"/>
            <a:ext cx="262784" cy="234317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8" name="同心圆 97"/>
          <p:cNvSpPr/>
          <p:nvPr/>
        </p:nvSpPr>
        <p:spPr>
          <a:xfrm>
            <a:off x="2539444" y="1503279"/>
            <a:ext cx="150530" cy="150530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2546014" y="1509849"/>
            <a:ext cx="137389" cy="137389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00" name="文本框 9"/>
          <p:cNvSpPr txBox="1"/>
          <p:nvPr/>
        </p:nvSpPr>
        <p:spPr>
          <a:xfrm>
            <a:off x="2539444" y="2605820"/>
            <a:ext cx="5997434" cy="6309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r"/>
            <a:r>
              <a:rPr lang="zh-CN" altLang="en-US" sz="4100" b="1" dirty="0">
                <a:solidFill>
                  <a:srgbClr val="27506E"/>
                </a:solidFill>
                <a:latin typeface="微软雅黑" panose="020B0503020204020204" pitchFamily="34" charset="-122"/>
              </a:rPr>
              <a:t>蓝色简洁商业计划书模板</a:t>
            </a:r>
          </a:p>
        </p:txBody>
      </p:sp>
      <p:sp>
        <p:nvSpPr>
          <p:cNvPr id="101" name="圆角矩形 100"/>
          <p:cNvSpPr/>
          <p:nvPr/>
        </p:nvSpPr>
        <p:spPr>
          <a:xfrm>
            <a:off x="6838310" y="2050375"/>
            <a:ext cx="1698567" cy="463809"/>
          </a:xfrm>
          <a:prstGeom prst="roundRect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algn="ctr" defTabSz="914400">
              <a:defRPr/>
            </a:pPr>
            <a:r>
              <a:rPr lang="en-US" altLang="zh-CN" sz="3600" kern="0" dirty="0" smtClean="0">
                <a:solidFill>
                  <a:prstClr val="white"/>
                </a:solidFill>
                <a:latin typeface="Agency FB" panose="020B0503020202020204" pitchFamily="34" charset="0"/>
                <a:ea typeface="宋体"/>
              </a:rPr>
              <a:t>20XX</a:t>
            </a:r>
            <a:endParaRPr lang="zh-CN" altLang="en-US" sz="3600" kern="0" dirty="0">
              <a:solidFill>
                <a:prstClr val="white"/>
              </a:solidFill>
              <a:latin typeface="Agency FB" panose="020B0503020202020204" pitchFamily="34" charset="0"/>
              <a:ea typeface="宋体"/>
            </a:endParaRPr>
          </a:p>
        </p:txBody>
      </p:sp>
      <p:sp>
        <p:nvSpPr>
          <p:cNvPr id="102" name="文本框 68"/>
          <p:cNvSpPr txBox="1"/>
          <p:nvPr/>
        </p:nvSpPr>
        <p:spPr>
          <a:xfrm>
            <a:off x="3161629" y="3320704"/>
            <a:ext cx="537524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defRPr/>
            </a:pPr>
            <a:r>
              <a:rPr lang="en-US" altLang="zh-CN" sz="1200" dirty="0">
                <a:solidFill>
                  <a:srgbClr val="27506E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rPr>
              <a:t>There was a young flower in the desert where all was dry and sad looking.</a:t>
            </a:r>
          </a:p>
          <a:p>
            <a:pPr algn="r">
              <a:defRPr/>
            </a:pPr>
            <a:r>
              <a:rPr lang="en-US" altLang="zh-CN" sz="1200" dirty="0">
                <a:solidFill>
                  <a:srgbClr val="27506E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rPr>
              <a:t> It was growing by itself . enjoy every day</a:t>
            </a:r>
            <a:endParaRPr lang="zh-CN" altLang="en-US" sz="1100" b="1" dirty="0">
              <a:solidFill>
                <a:srgbClr val="27506E"/>
              </a:solidFill>
              <a:latin typeface="Adobe 繁黑體 Std B" panose="020B0700000000000000" pitchFamily="34" charset="-128"/>
              <a:ea typeface="Adobe 繁黑體 Std B" panose="020B07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3605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8.33333E-7 -7.40741E-7 L 0.05121 -0.31451 " pathEditMode="relative" rAng="0" ptsTypes="AA">
                                      <p:cBhvr>
                                        <p:cTn id="13" dur="500" spd="-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2" y="-1574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4" presetClass="pat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4.44444E-6 -3.45679E-6 L -0.10381 -0.2787 " pathEditMode="relative" rAng="0" ptsTypes="AA">
                                      <p:cBhvr>
                                        <p:cTn id="22" dur="5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91" y="-1395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77778E-7 2.71605E-6 L 0.1526 -0.4034 " pathEditMode="relative" rAng="0" ptsTypes="AA">
                                      <p:cBhvr>
                                        <p:cTn id="31" dur="500" spd="-100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22" y="-20185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8.33333E-7 3.20988E-6 L 0.0625 0.20555 " pathEditMode="relative" rAng="0" ptsTypes="AA">
                                      <p:cBhvr>
                                        <p:cTn id="47" dur="500" spd="-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5" y="10278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66667E-6 0 L -0.01371 0.35 " pathEditMode="relative" rAng="0" ptsTypes="AA">
                                      <p:cBhvr>
                                        <p:cTn id="56" dur="500" spd="-100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" y="1750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3.33333E-6 -1.60494E-6 L 0.16875 -0.04074 " pathEditMode="relative" rAng="0" ptsTypes="AA">
                                      <p:cBhvr>
                                        <p:cTn id="58" dur="500" spd="-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38" y="-2037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05556E-6 1.35802E-6 L -0.71216 -0.4034 " pathEditMode="relative" rAng="0" ptsTypes="AA">
                                      <p:cBhvr>
                                        <p:cTn id="67" dur="50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608" y="-20185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2.77778E-7 -4.32099E-6 L -0.6901 -0.46574 " pathEditMode="relative" rAng="0" ptsTypes="AA">
                                      <p:cBhvr>
                                        <p:cTn id="76" dur="500" spd="-100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14" y="-233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6" grpId="1" animBg="1"/>
      <p:bldP spid="66" grpId="2" animBg="1"/>
      <p:bldP spid="67" grpId="0" animBg="1"/>
      <p:bldP spid="67" grpId="1" animBg="1"/>
      <p:bldP spid="67" grpId="2" animBg="1"/>
      <p:bldP spid="76" grpId="0" animBg="1"/>
      <p:bldP spid="76" grpId="1" animBg="1"/>
      <p:bldP spid="76" grpId="2" animBg="1"/>
      <p:bldP spid="77" grpId="0" animBg="1"/>
      <p:bldP spid="77" grpId="1" animBg="1"/>
      <p:bldP spid="77" grpId="2" animBg="1"/>
      <p:bldP spid="80" grpId="0" animBg="1"/>
      <p:bldP spid="80" grpId="1" animBg="1"/>
      <p:bldP spid="80" grpId="2" animBg="1"/>
      <p:bldP spid="87" grpId="0" animBg="1"/>
      <p:bldP spid="87" grpId="1" animBg="1"/>
      <p:bldP spid="87" grpId="2" animBg="1"/>
      <p:bldP spid="92" grpId="0" animBg="1"/>
      <p:bldP spid="92" grpId="1" animBg="1"/>
      <p:bldP spid="92" grpId="2" animBg="1"/>
      <p:bldP spid="93" grpId="0" animBg="1"/>
      <p:bldP spid="93" grpId="1" animBg="1"/>
      <p:bldP spid="93" grpId="2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市场分析</a:t>
            </a:r>
            <a:endParaRPr lang="en-US" altLang="zh-CN" sz="160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val="3247640894"/>
              </p:ext>
            </p:extLst>
          </p:nvPr>
        </p:nvGraphicFramePr>
        <p:xfrm>
          <a:off x="323850" y="1193251"/>
          <a:ext cx="5171176" cy="3248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3" name="矩形 4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088868" y="1482844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类别一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6188254" y="1759843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矩形 48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088868" y="2488178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>
                <a:solidFill>
                  <a:schemeClr val="accent1"/>
                </a:solidFill>
                <a:cs typeface="+mn-ea"/>
                <a:sym typeface="+mn-lt"/>
              </a:rPr>
              <a:t>类别二</a:t>
            </a:r>
            <a:endParaRPr lang="en-US" altLang="zh-CN" sz="120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6188254" y="2765177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088868" y="3493512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类别三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6188254" y="3770511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5563444" y="2431497"/>
            <a:ext cx="514780" cy="514780"/>
            <a:chOff x="5563444" y="2431497"/>
            <a:chExt cx="514780" cy="514780"/>
          </a:xfrm>
        </p:grpSpPr>
        <p:grpSp>
          <p:nvGrpSpPr>
            <p:cNvPr id="45" name="组合 44"/>
            <p:cNvGrpSpPr/>
            <p:nvPr/>
          </p:nvGrpSpPr>
          <p:grpSpPr>
            <a:xfrm>
              <a:off x="5563444" y="2431497"/>
              <a:ext cx="514780" cy="514780"/>
              <a:chOff x="6357074" y="1008628"/>
              <a:chExt cx="1676757" cy="1676757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Group 35"/>
            <p:cNvGrpSpPr/>
            <p:nvPr/>
          </p:nvGrpSpPr>
          <p:grpSpPr>
            <a:xfrm>
              <a:off x="5726076" y="2598698"/>
              <a:ext cx="214349" cy="180377"/>
              <a:chOff x="4605338" y="3814763"/>
              <a:chExt cx="420688" cy="354013"/>
            </a:xfrm>
            <a:solidFill>
              <a:schemeClr val="bg1"/>
            </a:solidFill>
          </p:grpSpPr>
          <p:sp>
            <p:nvSpPr>
              <p:cNvPr id="26" name="Freeform 32"/>
              <p:cNvSpPr>
                <a:spLocks noEditPoints="1"/>
              </p:cNvSpPr>
              <p:nvPr/>
            </p:nvSpPr>
            <p:spPr bwMode="auto">
              <a:xfrm>
                <a:off x="4605338" y="3814763"/>
                <a:ext cx="420688" cy="354013"/>
              </a:xfrm>
              <a:custGeom>
                <a:avLst/>
                <a:gdLst>
                  <a:gd name="T0" fmla="*/ 507 w 548"/>
                  <a:gd name="T1" fmla="*/ 0 h 462"/>
                  <a:gd name="T2" fmla="*/ 41 w 548"/>
                  <a:gd name="T3" fmla="*/ 0 h 462"/>
                  <a:gd name="T4" fmla="*/ 0 w 548"/>
                  <a:gd name="T5" fmla="*/ 41 h 462"/>
                  <a:gd name="T6" fmla="*/ 0 w 548"/>
                  <a:gd name="T7" fmla="*/ 369 h 462"/>
                  <a:gd name="T8" fmla="*/ 41 w 548"/>
                  <a:gd name="T9" fmla="*/ 409 h 462"/>
                  <a:gd name="T10" fmla="*/ 226 w 548"/>
                  <a:gd name="T11" fmla="*/ 409 h 462"/>
                  <a:gd name="T12" fmla="*/ 226 w 548"/>
                  <a:gd name="T13" fmla="*/ 416 h 462"/>
                  <a:gd name="T14" fmla="*/ 223 w 548"/>
                  <a:gd name="T15" fmla="*/ 428 h 462"/>
                  <a:gd name="T16" fmla="*/ 177 w 548"/>
                  <a:gd name="T17" fmla="*/ 445 h 462"/>
                  <a:gd name="T18" fmla="*/ 160 w 548"/>
                  <a:gd name="T19" fmla="*/ 449 h 462"/>
                  <a:gd name="T20" fmla="*/ 151 w 548"/>
                  <a:gd name="T21" fmla="*/ 449 h 462"/>
                  <a:gd name="T22" fmla="*/ 142 w 548"/>
                  <a:gd name="T23" fmla="*/ 455 h 462"/>
                  <a:gd name="T24" fmla="*/ 142 w 548"/>
                  <a:gd name="T25" fmla="*/ 455 h 462"/>
                  <a:gd name="T26" fmla="*/ 151 w 548"/>
                  <a:gd name="T27" fmla="*/ 462 h 462"/>
                  <a:gd name="T28" fmla="*/ 397 w 548"/>
                  <a:gd name="T29" fmla="*/ 462 h 462"/>
                  <a:gd name="T30" fmla="*/ 406 w 548"/>
                  <a:gd name="T31" fmla="*/ 455 h 462"/>
                  <a:gd name="T32" fmla="*/ 406 w 548"/>
                  <a:gd name="T33" fmla="*/ 455 h 462"/>
                  <a:gd name="T34" fmla="*/ 402 w 548"/>
                  <a:gd name="T35" fmla="*/ 449 h 462"/>
                  <a:gd name="T36" fmla="*/ 389 w 548"/>
                  <a:gd name="T37" fmla="*/ 448 h 462"/>
                  <a:gd name="T38" fmla="*/ 329 w 548"/>
                  <a:gd name="T39" fmla="*/ 426 h 462"/>
                  <a:gd name="T40" fmla="*/ 322 w 548"/>
                  <a:gd name="T41" fmla="*/ 416 h 462"/>
                  <a:gd name="T42" fmla="*/ 322 w 548"/>
                  <a:gd name="T43" fmla="*/ 409 h 462"/>
                  <a:gd name="T44" fmla="*/ 507 w 548"/>
                  <a:gd name="T45" fmla="*/ 409 h 462"/>
                  <a:gd name="T46" fmla="*/ 548 w 548"/>
                  <a:gd name="T47" fmla="*/ 369 h 462"/>
                  <a:gd name="T48" fmla="*/ 548 w 548"/>
                  <a:gd name="T49" fmla="*/ 41 h 462"/>
                  <a:gd name="T50" fmla="*/ 507 w 548"/>
                  <a:gd name="T51" fmla="*/ 0 h 462"/>
                  <a:gd name="T52" fmla="*/ 510 w 548"/>
                  <a:gd name="T53" fmla="*/ 330 h 462"/>
                  <a:gd name="T54" fmla="*/ 497 w 548"/>
                  <a:gd name="T55" fmla="*/ 344 h 462"/>
                  <a:gd name="T56" fmla="*/ 51 w 548"/>
                  <a:gd name="T57" fmla="*/ 344 h 462"/>
                  <a:gd name="T58" fmla="*/ 38 w 548"/>
                  <a:gd name="T59" fmla="*/ 330 h 462"/>
                  <a:gd name="T60" fmla="*/ 38 w 548"/>
                  <a:gd name="T61" fmla="*/ 50 h 462"/>
                  <a:gd name="T62" fmla="*/ 51 w 548"/>
                  <a:gd name="T63" fmla="*/ 36 h 462"/>
                  <a:gd name="T64" fmla="*/ 497 w 548"/>
                  <a:gd name="T65" fmla="*/ 36 h 462"/>
                  <a:gd name="T66" fmla="*/ 510 w 548"/>
                  <a:gd name="T67" fmla="*/ 50 h 462"/>
                  <a:gd name="T68" fmla="*/ 510 w 548"/>
                  <a:gd name="T69" fmla="*/ 33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8" h="462">
                    <a:moveTo>
                      <a:pt x="507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ubicBezTo>
                      <a:pt x="0" y="369"/>
                      <a:pt x="0" y="369"/>
                      <a:pt x="0" y="369"/>
                    </a:cubicBezTo>
                    <a:cubicBezTo>
                      <a:pt x="0" y="391"/>
                      <a:pt x="18" y="409"/>
                      <a:pt x="41" y="409"/>
                    </a:cubicBezTo>
                    <a:cubicBezTo>
                      <a:pt x="226" y="409"/>
                      <a:pt x="226" y="409"/>
                      <a:pt x="226" y="409"/>
                    </a:cubicBezTo>
                    <a:cubicBezTo>
                      <a:pt x="226" y="416"/>
                      <a:pt x="226" y="416"/>
                      <a:pt x="226" y="416"/>
                    </a:cubicBezTo>
                    <a:cubicBezTo>
                      <a:pt x="226" y="419"/>
                      <a:pt x="225" y="425"/>
                      <a:pt x="223" y="428"/>
                    </a:cubicBezTo>
                    <a:cubicBezTo>
                      <a:pt x="177" y="445"/>
                      <a:pt x="177" y="445"/>
                      <a:pt x="177" y="445"/>
                    </a:cubicBezTo>
                    <a:cubicBezTo>
                      <a:pt x="173" y="447"/>
                      <a:pt x="165" y="449"/>
                      <a:pt x="160" y="449"/>
                    </a:cubicBezTo>
                    <a:cubicBezTo>
                      <a:pt x="151" y="449"/>
                      <a:pt x="151" y="449"/>
                      <a:pt x="151" y="449"/>
                    </a:cubicBezTo>
                    <a:cubicBezTo>
                      <a:pt x="146" y="449"/>
                      <a:pt x="142" y="452"/>
                      <a:pt x="142" y="455"/>
                    </a:cubicBezTo>
                    <a:cubicBezTo>
                      <a:pt x="142" y="455"/>
                      <a:pt x="142" y="455"/>
                      <a:pt x="142" y="455"/>
                    </a:cubicBezTo>
                    <a:cubicBezTo>
                      <a:pt x="142" y="459"/>
                      <a:pt x="146" y="462"/>
                      <a:pt x="151" y="462"/>
                    </a:cubicBezTo>
                    <a:cubicBezTo>
                      <a:pt x="397" y="462"/>
                      <a:pt x="397" y="462"/>
                      <a:pt x="397" y="462"/>
                    </a:cubicBezTo>
                    <a:cubicBezTo>
                      <a:pt x="402" y="462"/>
                      <a:pt x="406" y="459"/>
                      <a:pt x="406" y="455"/>
                    </a:cubicBezTo>
                    <a:cubicBezTo>
                      <a:pt x="406" y="455"/>
                      <a:pt x="406" y="455"/>
                      <a:pt x="406" y="455"/>
                    </a:cubicBezTo>
                    <a:cubicBezTo>
                      <a:pt x="406" y="452"/>
                      <a:pt x="404" y="449"/>
                      <a:pt x="402" y="449"/>
                    </a:cubicBezTo>
                    <a:cubicBezTo>
                      <a:pt x="399" y="449"/>
                      <a:pt x="393" y="448"/>
                      <a:pt x="389" y="448"/>
                    </a:cubicBezTo>
                    <a:cubicBezTo>
                      <a:pt x="329" y="426"/>
                      <a:pt x="329" y="426"/>
                      <a:pt x="329" y="426"/>
                    </a:cubicBezTo>
                    <a:cubicBezTo>
                      <a:pt x="325" y="424"/>
                      <a:pt x="322" y="419"/>
                      <a:pt x="322" y="416"/>
                    </a:cubicBezTo>
                    <a:cubicBezTo>
                      <a:pt x="322" y="409"/>
                      <a:pt x="322" y="409"/>
                      <a:pt x="322" y="409"/>
                    </a:cubicBezTo>
                    <a:cubicBezTo>
                      <a:pt x="507" y="409"/>
                      <a:pt x="507" y="409"/>
                      <a:pt x="507" y="409"/>
                    </a:cubicBezTo>
                    <a:cubicBezTo>
                      <a:pt x="530" y="409"/>
                      <a:pt x="548" y="391"/>
                      <a:pt x="548" y="369"/>
                    </a:cubicBezTo>
                    <a:cubicBezTo>
                      <a:pt x="548" y="41"/>
                      <a:pt x="548" y="41"/>
                      <a:pt x="548" y="41"/>
                    </a:cubicBezTo>
                    <a:cubicBezTo>
                      <a:pt x="548" y="18"/>
                      <a:pt x="530" y="0"/>
                      <a:pt x="507" y="0"/>
                    </a:cubicBezTo>
                    <a:close/>
                    <a:moveTo>
                      <a:pt x="510" y="330"/>
                    </a:moveTo>
                    <a:cubicBezTo>
                      <a:pt x="510" y="337"/>
                      <a:pt x="504" y="343"/>
                      <a:pt x="497" y="344"/>
                    </a:cubicBezTo>
                    <a:cubicBezTo>
                      <a:pt x="51" y="344"/>
                      <a:pt x="51" y="344"/>
                      <a:pt x="51" y="344"/>
                    </a:cubicBezTo>
                    <a:cubicBezTo>
                      <a:pt x="44" y="343"/>
                      <a:pt x="38" y="337"/>
                      <a:pt x="38" y="330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38" y="42"/>
                      <a:pt x="44" y="36"/>
                      <a:pt x="51" y="36"/>
                    </a:cubicBezTo>
                    <a:cubicBezTo>
                      <a:pt x="497" y="36"/>
                      <a:pt x="497" y="36"/>
                      <a:pt x="497" y="36"/>
                    </a:cubicBezTo>
                    <a:cubicBezTo>
                      <a:pt x="504" y="36"/>
                      <a:pt x="510" y="42"/>
                      <a:pt x="510" y="50"/>
                    </a:cubicBezTo>
                    <a:lnTo>
                      <a:pt x="510" y="3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Oval 33"/>
              <p:cNvSpPr>
                <a:spLocks noChangeArrowheads="1"/>
              </p:cNvSpPr>
              <p:nvPr/>
            </p:nvSpPr>
            <p:spPr bwMode="auto">
              <a:xfrm>
                <a:off x="4932363" y="4103688"/>
                <a:ext cx="6350" cy="4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Freeform 34"/>
              <p:cNvSpPr/>
              <p:nvPr/>
            </p:nvSpPr>
            <p:spPr bwMode="auto">
              <a:xfrm>
                <a:off x="4943475" y="4100513"/>
                <a:ext cx="47625" cy="9525"/>
              </a:xfrm>
              <a:custGeom>
                <a:avLst/>
                <a:gdLst>
                  <a:gd name="T0" fmla="*/ 63 w 63"/>
                  <a:gd name="T1" fmla="*/ 6 h 13"/>
                  <a:gd name="T2" fmla="*/ 57 w 63"/>
                  <a:gd name="T3" fmla="*/ 13 h 13"/>
                  <a:gd name="T4" fmla="*/ 6 w 63"/>
                  <a:gd name="T5" fmla="*/ 13 h 13"/>
                  <a:gd name="T6" fmla="*/ 0 w 63"/>
                  <a:gd name="T7" fmla="*/ 6 h 13"/>
                  <a:gd name="T8" fmla="*/ 0 w 63"/>
                  <a:gd name="T9" fmla="*/ 6 h 13"/>
                  <a:gd name="T10" fmla="*/ 6 w 63"/>
                  <a:gd name="T11" fmla="*/ 0 h 13"/>
                  <a:gd name="T12" fmla="*/ 57 w 63"/>
                  <a:gd name="T13" fmla="*/ 0 h 13"/>
                  <a:gd name="T14" fmla="*/ 63 w 63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13">
                    <a:moveTo>
                      <a:pt x="63" y="6"/>
                    </a:moveTo>
                    <a:cubicBezTo>
                      <a:pt x="63" y="10"/>
                      <a:pt x="60" y="13"/>
                      <a:pt x="57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3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0" y="0"/>
                      <a:pt x="63" y="3"/>
                      <a:pt x="63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Freeform 35"/>
              <p:cNvSpPr/>
              <p:nvPr/>
            </p:nvSpPr>
            <p:spPr bwMode="auto">
              <a:xfrm>
                <a:off x="4922838" y="3875088"/>
                <a:ext cx="34925" cy="166688"/>
              </a:xfrm>
              <a:custGeom>
                <a:avLst/>
                <a:gdLst>
                  <a:gd name="T0" fmla="*/ 45 w 45"/>
                  <a:gd name="T1" fmla="*/ 193 h 216"/>
                  <a:gd name="T2" fmla="*/ 22 w 45"/>
                  <a:gd name="T3" fmla="*/ 216 h 216"/>
                  <a:gd name="T4" fmla="*/ 22 w 45"/>
                  <a:gd name="T5" fmla="*/ 216 h 216"/>
                  <a:gd name="T6" fmla="*/ 0 w 45"/>
                  <a:gd name="T7" fmla="*/ 193 h 216"/>
                  <a:gd name="T8" fmla="*/ 0 w 45"/>
                  <a:gd name="T9" fmla="*/ 23 h 216"/>
                  <a:gd name="T10" fmla="*/ 22 w 45"/>
                  <a:gd name="T11" fmla="*/ 0 h 216"/>
                  <a:gd name="T12" fmla="*/ 22 w 45"/>
                  <a:gd name="T13" fmla="*/ 0 h 216"/>
                  <a:gd name="T14" fmla="*/ 45 w 45"/>
                  <a:gd name="T15" fmla="*/ 23 h 216"/>
                  <a:gd name="T16" fmla="*/ 45 w 45"/>
                  <a:gd name="T17" fmla="*/ 193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216">
                    <a:moveTo>
                      <a:pt x="45" y="193"/>
                    </a:moveTo>
                    <a:cubicBezTo>
                      <a:pt x="45" y="206"/>
                      <a:pt x="35" y="216"/>
                      <a:pt x="22" y="216"/>
                    </a:cubicBezTo>
                    <a:cubicBezTo>
                      <a:pt x="22" y="216"/>
                      <a:pt x="22" y="216"/>
                      <a:pt x="22" y="216"/>
                    </a:cubicBezTo>
                    <a:cubicBezTo>
                      <a:pt x="10" y="216"/>
                      <a:pt x="0" y="206"/>
                      <a:pt x="0" y="19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19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Freeform 36"/>
              <p:cNvSpPr/>
              <p:nvPr/>
            </p:nvSpPr>
            <p:spPr bwMode="auto">
              <a:xfrm>
                <a:off x="4860925" y="3903663"/>
                <a:ext cx="34925" cy="138113"/>
              </a:xfrm>
              <a:custGeom>
                <a:avLst/>
                <a:gdLst>
                  <a:gd name="T0" fmla="*/ 45 w 45"/>
                  <a:gd name="T1" fmla="*/ 157 h 180"/>
                  <a:gd name="T2" fmla="*/ 23 w 45"/>
                  <a:gd name="T3" fmla="*/ 180 h 180"/>
                  <a:gd name="T4" fmla="*/ 23 w 45"/>
                  <a:gd name="T5" fmla="*/ 180 h 180"/>
                  <a:gd name="T6" fmla="*/ 0 w 45"/>
                  <a:gd name="T7" fmla="*/ 157 h 180"/>
                  <a:gd name="T8" fmla="*/ 0 w 45"/>
                  <a:gd name="T9" fmla="*/ 23 h 180"/>
                  <a:gd name="T10" fmla="*/ 23 w 45"/>
                  <a:gd name="T11" fmla="*/ 0 h 180"/>
                  <a:gd name="T12" fmla="*/ 23 w 45"/>
                  <a:gd name="T13" fmla="*/ 0 h 180"/>
                  <a:gd name="T14" fmla="*/ 45 w 45"/>
                  <a:gd name="T15" fmla="*/ 23 h 180"/>
                  <a:gd name="T16" fmla="*/ 45 w 45"/>
                  <a:gd name="T17" fmla="*/ 15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180">
                    <a:moveTo>
                      <a:pt x="45" y="157"/>
                    </a:moveTo>
                    <a:cubicBezTo>
                      <a:pt x="45" y="170"/>
                      <a:pt x="35" y="180"/>
                      <a:pt x="23" y="180"/>
                    </a:cubicBezTo>
                    <a:cubicBezTo>
                      <a:pt x="23" y="180"/>
                      <a:pt x="23" y="180"/>
                      <a:pt x="23" y="180"/>
                    </a:cubicBezTo>
                    <a:cubicBezTo>
                      <a:pt x="10" y="180"/>
                      <a:pt x="0" y="170"/>
                      <a:pt x="0" y="157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15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Freeform 37"/>
              <p:cNvSpPr/>
              <p:nvPr/>
            </p:nvSpPr>
            <p:spPr bwMode="auto">
              <a:xfrm>
                <a:off x="4799013" y="3930650"/>
                <a:ext cx="33338" cy="111125"/>
              </a:xfrm>
              <a:custGeom>
                <a:avLst/>
                <a:gdLst>
                  <a:gd name="T0" fmla="*/ 44 w 44"/>
                  <a:gd name="T1" fmla="*/ 121 h 144"/>
                  <a:gd name="T2" fmla="*/ 22 w 44"/>
                  <a:gd name="T3" fmla="*/ 144 h 144"/>
                  <a:gd name="T4" fmla="*/ 22 w 44"/>
                  <a:gd name="T5" fmla="*/ 144 h 144"/>
                  <a:gd name="T6" fmla="*/ 0 w 44"/>
                  <a:gd name="T7" fmla="*/ 121 h 144"/>
                  <a:gd name="T8" fmla="*/ 0 w 44"/>
                  <a:gd name="T9" fmla="*/ 23 h 144"/>
                  <a:gd name="T10" fmla="*/ 22 w 44"/>
                  <a:gd name="T11" fmla="*/ 0 h 144"/>
                  <a:gd name="T12" fmla="*/ 22 w 44"/>
                  <a:gd name="T13" fmla="*/ 0 h 144"/>
                  <a:gd name="T14" fmla="*/ 44 w 44"/>
                  <a:gd name="T15" fmla="*/ 23 h 144"/>
                  <a:gd name="T16" fmla="*/ 44 w 44"/>
                  <a:gd name="T17" fmla="*/ 121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144">
                    <a:moveTo>
                      <a:pt x="44" y="121"/>
                    </a:moveTo>
                    <a:cubicBezTo>
                      <a:pt x="44" y="134"/>
                      <a:pt x="34" y="144"/>
                      <a:pt x="22" y="144"/>
                    </a:cubicBezTo>
                    <a:cubicBezTo>
                      <a:pt x="22" y="144"/>
                      <a:pt x="22" y="144"/>
                      <a:pt x="22" y="144"/>
                    </a:cubicBezTo>
                    <a:cubicBezTo>
                      <a:pt x="10" y="144"/>
                      <a:pt x="0" y="134"/>
                      <a:pt x="0" y="12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4" y="0"/>
                      <a:pt x="44" y="10"/>
                      <a:pt x="44" y="23"/>
                    </a:cubicBezTo>
                    <a:lnTo>
                      <a:pt x="44" y="1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Freeform 38"/>
              <p:cNvSpPr/>
              <p:nvPr/>
            </p:nvSpPr>
            <p:spPr bwMode="auto">
              <a:xfrm>
                <a:off x="4737100" y="3959225"/>
                <a:ext cx="34925" cy="82550"/>
              </a:xfrm>
              <a:custGeom>
                <a:avLst/>
                <a:gdLst>
                  <a:gd name="T0" fmla="*/ 45 w 45"/>
                  <a:gd name="T1" fmla="*/ 85 h 108"/>
                  <a:gd name="T2" fmla="*/ 22 w 45"/>
                  <a:gd name="T3" fmla="*/ 108 h 108"/>
                  <a:gd name="T4" fmla="*/ 22 w 45"/>
                  <a:gd name="T5" fmla="*/ 108 h 108"/>
                  <a:gd name="T6" fmla="*/ 0 w 45"/>
                  <a:gd name="T7" fmla="*/ 85 h 108"/>
                  <a:gd name="T8" fmla="*/ 0 w 45"/>
                  <a:gd name="T9" fmla="*/ 23 h 108"/>
                  <a:gd name="T10" fmla="*/ 22 w 45"/>
                  <a:gd name="T11" fmla="*/ 0 h 108"/>
                  <a:gd name="T12" fmla="*/ 22 w 45"/>
                  <a:gd name="T13" fmla="*/ 0 h 108"/>
                  <a:gd name="T14" fmla="*/ 45 w 45"/>
                  <a:gd name="T15" fmla="*/ 23 h 108"/>
                  <a:gd name="T16" fmla="*/ 45 w 45"/>
                  <a:gd name="T17" fmla="*/ 8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108">
                    <a:moveTo>
                      <a:pt x="45" y="85"/>
                    </a:moveTo>
                    <a:cubicBezTo>
                      <a:pt x="45" y="98"/>
                      <a:pt x="35" y="108"/>
                      <a:pt x="22" y="108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0" y="108"/>
                      <a:pt x="0" y="98"/>
                      <a:pt x="0" y="85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8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Freeform 39"/>
              <p:cNvSpPr/>
              <p:nvPr/>
            </p:nvSpPr>
            <p:spPr bwMode="auto">
              <a:xfrm>
                <a:off x="4675188" y="3986213"/>
                <a:ext cx="33338" cy="55563"/>
              </a:xfrm>
              <a:custGeom>
                <a:avLst/>
                <a:gdLst>
                  <a:gd name="T0" fmla="*/ 45 w 45"/>
                  <a:gd name="T1" fmla="*/ 49 h 72"/>
                  <a:gd name="T2" fmla="*/ 23 w 45"/>
                  <a:gd name="T3" fmla="*/ 72 h 72"/>
                  <a:gd name="T4" fmla="*/ 23 w 45"/>
                  <a:gd name="T5" fmla="*/ 72 h 72"/>
                  <a:gd name="T6" fmla="*/ 0 w 45"/>
                  <a:gd name="T7" fmla="*/ 49 h 72"/>
                  <a:gd name="T8" fmla="*/ 0 w 45"/>
                  <a:gd name="T9" fmla="*/ 23 h 72"/>
                  <a:gd name="T10" fmla="*/ 23 w 45"/>
                  <a:gd name="T11" fmla="*/ 0 h 72"/>
                  <a:gd name="T12" fmla="*/ 23 w 45"/>
                  <a:gd name="T13" fmla="*/ 0 h 72"/>
                  <a:gd name="T14" fmla="*/ 45 w 45"/>
                  <a:gd name="T15" fmla="*/ 23 h 72"/>
                  <a:gd name="T16" fmla="*/ 45 w 45"/>
                  <a:gd name="T17" fmla="*/ 4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72">
                    <a:moveTo>
                      <a:pt x="45" y="49"/>
                    </a:moveTo>
                    <a:cubicBezTo>
                      <a:pt x="45" y="62"/>
                      <a:pt x="35" y="72"/>
                      <a:pt x="23" y="72"/>
                    </a:cubicBezTo>
                    <a:cubicBezTo>
                      <a:pt x="23" y="72"/>
                      <a:pt x="23" y="72"/>
                      <a:pt x="23" y="72"/>
                    </a:cubicBezTo>
                    <a:cubicBezTo>
                      <a:pt x="10" y="72"/>
                      <a:pt x="0" y="62"/>
                      <a:pt x="0" y="4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4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5563444" y="1426163"/>
            <a:ext cx="514780" cy="514780"/>
            <a:chOff x="5563444" y="1426163"/>
            <a:chExt cx="514780" cy="514780"/>
          </a:xfrm>
        </p:grpSpPr>
        <p:grpSp>
          <p:nvGrpSpPr>
            <p:cNvPr id="12" name="组合 11"/>
            <p:cNvGrpSpPr/>
            <p:nvPr/>
          </p:nvGrpSpPr>
          <p:grpSpPr>
            <a:xfrm>
              <a:off x="5563444" y="1426163"/>
              <a:ext cx="514780" cy="514780"/>
              <a:chOff x="6357074" y="1008628"/>
              <a:chExt cx="1676757" cy="1676757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76" name="Group 216"/>
            <p:cNvGrpSpPr/>
            <p:nvPr/>
          </p:nvGrpSpPr>
          <p:grpSpPr>
            <a:xfrm>
              <a:off x="5706380" y="1575688"/>
              <a:ext cx="228909" cy="185230"/>
              <a:chOff x="1209675" y="6354763"/>
              <a:chExt cx="449263" cy="363538"/>
            </a:xfrm>
            <a:solidFill>
              <a:schemeClr val="bg1"/>
            </a:solidFill>
          </p:grpSpPr>
          <p:sp>
            <p:nvSpPr>
              <p:cNvPr id="77" name="Freeform 205"/>
              <p:cNvSpPr/>
              <p:nvPr/>
            </p:nvSpPr>
            <p:spPr bwMode="auto">
              <a:xfrm>
                <a:off x="1560513" y="6529388"/>
                <a:ext cx="96838" cy="188913"/>
              </a:xfrm>
              <a:custGeom>
                <a:avLst/>
                <a:gdLst>
                  <a:gd name="T0" fmla="*/ 31 w 126"/>
                  <a:gd name="T1" fmla="*/ 0 h 245"/>
                  <a:gd name="T2" fmla="*/ 0 w 126"/>
                  <a:gd name="T3" fmla="*/ 39 h 245"/>
                  <a:gd name="T4" fmla="*/ 0 w 126"/>
                  <a:gd name="T5" fmla="*/ 245 h 245"/>
                  <a:gd name="T6" fmla="*/ 126 w 126"/>
                  <a:gd name="T7" fmla="*/ 245 h 245"/>
                  <a:gd name="T8" fmla="*/ 125 w 126"/>
                  <a:gd name="T9" fmla="*/ 74 h 245"/>
                  <a:gd name="T10" fmla="*/ 31 w 126"/>
                  <a:gd name="T11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6" h="245">
                    <a:moveTo>
                      <a:pt x="31" y="0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245"/>
                      <a:pt x="0" y="245"/>
                      <a:pt x="0" y="245"/>
                    </a:cubicBezTo>
                    <a:cubicBezTo>
                      <a:pt x="126" y="245"/>
                      <a:pt x="126" y="245"/>
                      <a:pt x="126" y="245"/>
                    </a:cubicBezTo>
                    <a:cubicBezTo>
                      <a:pt x="125" y="74"/>
                      <a:pt x="125" y="74"/>
                      <a:pt x="125" y="74"/>
                    </a:cubicBezTo>
                    <a:cubicBezTo>
                      <a:pt x="99" y="52"/>
                      <a:pt x="31" y="0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8" name="Freeform 207"/>
              <p:cNvSpPr/>
              <p:nvPr/>
            </p:nvSpPr>
            <p:spPr bwMode="auto">
              <a:xfrm>
                <a:off x="1209675" y="6354763"/>
                <a:ext cx="449263" cy="339725"/>
              </a:xfrm>
              <a:custGeom>
                <a:avLst/>
                <a:gdLst>
                  <a:gd name="T0" fmla="*/ 236 w 585"/>
                  <a:gd name="T1" fmla="*/ 248 h 442"/>
                  <a:gd name="T2" fmla="*/ 76 w 585"/>
                  <a:gd name="T3" fmla="*/ 428 h 442"/>
                  <a:gd name="T4" fmla="*/ 46 w 585"/>
                  <a:gd name="T5" fmla="*/ 442 h 442"/>
                  <a:gd name="T6" fmla="*/ 18 w 585"/>
                  <a:gd name="T7" fmla="*/ 432 h 442"/>
                  <a:gd name="T8" fmla="*/ 15 w 585"/>
                  <a:gd name="T9" fmla="*/ 374 h 442"/>
                  <a:gd name="T10" fmla="*/ 206 w 585"/>
                  <a:gd name="T11" fmla="*/ 158 h 442"/>
                  <a:gd name="T12" fmla="*/ 237 w 585"/>
                  <a:gd name="T13" fmla="*/ 144 h 442"/>
                  <a:gd name="T14" fmla="*/ 268 w 585"/>
                  <a:gd name="T15" fmla="*/ 158 h 442"/>
                  <a:gd name="T16" fmla="*/ 323 w 585"/>
                  <a:gd name="T17" fmla="*/ 224 h 442"/>
                  <a:gd name="T18" fmla="*/ 425 w 585"/>
                  <a:gd name="T19" fmla="*/ 101 h 442"/>
                  <a:gd name="T20" fmla="*/ 330 w 585"/>
                  <a:gd name="T21" fmla="*/ 19 h 442"/>
                  <a:gd name="T22" fmla="*/ 566 w 585"/>
                  <a:gd name="T23" fmla="*/ 0 h 442"/>
                  <a:gd name="T24" fmla="*/ 585 w 585"/>
                  <a:gd name="T25" fmla="*/ 239 h 442"/>
                  <a:gd name="T26" fmla="*/ 487 w 585"/>
                  <a:gd name="T27" fmla="*/ 154 h 442"/>
                  <a:gd name="T28" fmla="*/ 355 w 585"/>
                  <a:gd name="T29" fmla="*/ 314 h 442"/>
                  <a:gd name="T30" fmla="*/ 324 w 585"/>
                  <a:gd name="T31" fmla="*/ 329 h 442"/>
                  <a:gd name="T32" fmla="*/ 292 w 585"/>
                  <a:gd name="T33" fmla="*/ 314 h 442"/>
                  <a:gd name="T34" fmla="*/ 236 w 585"/>
                  <a:gd name="T35" fmla="*/ 248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85" h="442">
                    <a:moveTo>
                      <a:pt x="236" y="248"/>
                    </a:moveTo>
                    <a:cubicBezTo>
                      <a:pt x="76" y="428"/>
                      <a:pt x="76" y="428"/>
                      <a:pt x="76" y="428"/>
                    </a:cubicBezTo>
                    <a:cubicBezTo>
                      <a:pt x="68" y="438"/>
                      <a:pt x="57" y="442"/>
                      <a:pt x="46" y="442"/>
                    </a:cubicBezTo>
                    <a:cubicBezTo>
                      <a:pt x="36" y="442"/>
                      <a:pt x="26" y="439"/>
                      <a:pt x="18" y="432"/>
                    </a:cubicBezTo>
                    <a:cubicBezTo>
                      <a:pt x="1" y="417"/>
                      <a:pt x="0" y="391"/>
                      <a:pt x="15" y="374"/>
                    </a:cubicBezTo>
                    <a:cubicBezTo>
                      <a:pt x="206" y="158"/>
                      <a:pt x="206" y="158"/>
                      <a:pt x="206" y="158"/>
                    </a:cubicBezTo>
                    <a:cubicBezTo>
                      <a:pt x="214" y="149"/>
                      <a:pt x="225" y="143"/>
                      <a:pt x="237" y="144"/>
                    </a:cubicBezTo>
                    <a:cubicBezTo>
                      <a:pt x="249" y="144"/>
                      <a:pt x="260" y="149"/>
                      <a:pt x="268" y="158"/>
                    </a:cubicBezTo>
                    <a:cubicBezTo>
                      <a:pt x="323" y="224"/>
                      <a:pt x="323" y="224"/>
                      <a:pt x="323" y="224"/>
                    </a:cubicBezTo>
                    <a:cubicBezTo>
                      <a:pt x="425" y="101"/>
                      <a:pt x="425" y="101"/>
                      <a:pt x="425" y="101"/>
                    </a:cubicBezTo>
                    <a:cubicBezTo>
                      <a:pt x="330" y="19"/>
                      <a:pt x="330" y="19"/>
                      <a:pt x="330" y="19"/>
                    </a:cubicBezTo>
                    <a:cubicBezTo>
                      <a:pt x="566" y="0"/>
                      <a:pt x="566" y="0"/>
                      <a:pt x="566" y="0"/>
                    </a:cubicBezTo>
                    <a:cubicBezTo>
                      <a:pt x="585" y="239"/>
                      <a:pt x="585" y="239"/>
                      <a:pt x="585" y="239"/>
                    </a:cubicBezTo>
                    <a:cubicBezTo>
                      <a:pt x="487" y="154"/>
                      <a:pt x="487" y="154"/>
                      <a:pt x="487" y="154"/>
                    </a:cubicBezTo>
                    <a:cubicBezTo>
                      <a:pt x="355" y="314"/>
                      <a:pt x="355" y="314"/>
                      <a:pt x="355" y="314"/>
                    </a:cubicBezTo>
                    <a:cubicBezTo>
                      <a:pt x="348" y="323"/>
                      <a:pt x="336" y="329"/>
                      <a:pt x="324" y="329"/>
                    </a:cubicBezTo>
                    <a:cubicBezTo>
                      <a:pt x="311" y="329"/>
                      <a:pt x="300" y="324"/>
                      <a:pt x="292" y="314"/>
                    </a:cubicBezTo>
                    <a:lnTo>
                      <a:pt x="236" y="2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9" name="Freeform 208"/>
              <p:cNvSpPr/>
              <p:nvPr/>
            </p:nvSpPr>
            <p:spPr bwMode="auto">
              <a:xfrm>
                <a:off x="1417638" y="6589713"/>
                <a:ext cx="119063" cy="127000"/>
              </a:xfrm>
              <a:custGeom>
                <a:avLst/>
                <a:gdLst>
                  <a:gd name="T0" fmla="*/ 98 w 153"/>
                  <a:gd name="T1" fmla="*/ 64 h 167"/>
                  <a:gd name="T2" fmla="*/ 62 w 153"/>
                  <a:gd name="T3" fmla="*/ 83 h 167"/>
                  <a:gd name="T4" fmla="*/ 1 w 153"/>
                  <a:gd name="T5" fmla="*/ 56 h 167"/>
                  <a:gd name="T6" fmla="*/ 0 w 153"/>
                  <a:gd name="T7" fmla="*/ 167 h 167"/>
                  <a:gd name="T8" fmla="*/ 150 w 153"/>
                  <a:gd name="T9" fmla="*/ 167 h 167"/>
                  <a:gd name="T10" fmla="*/ 153 w 153"/>
                  <a:gd name="T11" fmla="*/ 0 h 167"/>
                  <a:gd name="T12" fmla="*/ 98 w 153"/>
                  <a:gd name="T13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" h="167">
                    <a:moveTo>
                      <a:pt x="98" y="64"/>
                    </a:moveTo>
                    <a:cubicBezTo>
                      <a:pt x="76" y="83"/>
                      <a:pt x="62" y="83"/>
                      <a:pt x="62" y="83"/>
                    </a:cubicBezTo>
                    <a:cubicBezTo>
                      <a:pt x="43" y="86"/>
                      <a:pt x="15" y="67"/>
                      <a:pt x="1" y="56"/>
                    </a:cubicBezTo>
                    <a:cubicBezTo>
                      <a:pt x="0" y="167"/>
                      <a:pt x="0" y="167"/>
                      <a:pt x="0" y="167"/>
                    </a:cubicBezTo>
                    <a:cubicBezTo>
                      <a:pt x="150" y="167"/>
                      <a:pt x="150" y="167"/>
                      <a:pt x="150" y="167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132" y="24"/>
                      <a:pt x="116" y="47"/>
                      <a:pt x="98" y="6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0" name="Freeform 209"/>
              <p:cNvSpPr/>
              <p:nvPr/>
            </p:nvSpPr>
            <p:spPr bwMode="auto">
              <a:xfrm>
                <a:off x="1295400" y="6600825"/>
                <a:ext cx="96838" cy="115888"/>
              </a:xfrm>
              <a:custGeom>
                <a:avLst/>
                <a:gdLst>
                  <a:gd name="T0" fmla="*/ 0 w 61"/>
                  <a:gd name="T1" fmla="*/ 73 h 73"/>
                  <a:gd name="T2" fmla="*/ 61 w 61"/>
                  <a:gd name="T3" fmla="*/ 73 h 73"/>
                  <a:gd name="T4" fmla="*/ 61 w 61"/>
                  <a:gd name="T5" fmla="*/ 0 h 73"/>
                  <a:gd name="T6" fmla="*/ 0 w 61"/>
                  <a:gd name="T7" fmla="*/ 70 h 73"/>
                  <a:gd name="T8" fmla="*/ 0 w 61"/>
                  <a:gd name="T9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73">
                    <a:moveTo>
                      <a:pt x="0" y="73"/>
                    </a:moveTo>
                    <a:lnTo>
                      <a:pt x="61" y="73"/>
                    </a:lnTo>
                    <a:lnTo>
                      <a:pt x="61" y="0"/>
                    </a:lnTo>
                    <a:lnTo>
                      <a:pt x="0" y="70"/>
                    </a:lnTo>
                    <a:lnTo>
                      <a:pt x="0" y="7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5563444" y="3436831"/>
            <a:ext cx="514780" cy="514780"/>
            <a:chOff x="5563444" y="3436831"/>
            <a:chExt cx="514780" cy="514780"/>
          </a:xfrm>
        </p:grpSpPr>
        <p:grpSp>
          <p:nvGrpSpPr>
            <p:cNvPr id="51" name="组合 50"/>
            <p:cNvGrpSpPr/>
            <p:nvPr/>
          </p:nvGrpSpPr>
          <p:grpSpPr>
            <a:xfrm>
              <a:off x="5563444" y="3436831"/>
              <a:ext cx="514780" cy="514780"/>
              <a:chOff x="6357074" y="1008628"/>
              <a:chExt cx="1676757" cy="1676757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81" name="Group 242"/>
            <p:cNvGrpSpPr/>
            <p:nvPr/>
          </p:nvGrpSpPr>
          <p:grpSpPr>
            <a:xfrm>
              <a:off x="5709339" y="3607268"/>
              <a:ext cx="228100" cy="173906"/>
              <a:chOff x="2908300" y="2946400"/>
              <a:chExt cx="447675" cy="341313"/>
            </a:xfrm>
            <a:solidFill>
              <a:schemeClr val="bg1"/>
            </a:solidFill>
          </p:grpSpPr>
          <p:sp>
            <p:nvSpPr>
              <p:cNvPr id="82" name="Freeform 227"/>
              <p:cNvSpPr/>
              <p:nvPr/>
            </p:nvSpPr>
            <p:spPr bwMode="auto">
              <a:xfrm>
                <a:off x="2957513" y="2946400"/>
                <a:ext cx="349250" cy="115888"/>
              </a:xfrm>
              <a:custGeom>
                <a:avLst/>
                <a:gdLst>
                  <a:gd name="T0" fmla="*/ 0 w 454"/>
                  <a:gd name="T1" fmla="*/ 136 h 152"/>
                  <a:gd name="T2" fmla="*/ 16 w 454"/>
                  <a:gd name="T3" fmla="*/ 119 h 152"/>
                  <a:gd name="T4" fmla="*/ 30 w 454"/>
                  <a:gd name="T5" fmla="*/ 127 h 152"/>
                  <a:gd name="T6" fmla="*/ 141 w 454"/>
                  <a:gd name="T7" fmla="*/ 79 h 152"/>
                  <a:gd name="T8" fmla="*/ 140 w 454"/>
                  <a:gd name="T9" fmla="*/ 75 h 152"/>
                  <a:gd name="T10" fmla="*/ 157 w 454"/>
                  <a:gd name="T11" fmla="*/ 58 h 152"/>
                  <a:gd name="T12" fmla="*/ 173 w 454"/>
                  <a:gd name="T13" fmla="*/ 75 h 152"/>
                  <a:gd name="T14" fmla="*/ 282 w 454"/>
                  <a:gd name="T15" fmla="*/ 97 h 152"/>
                  <a:gd name="T16" fmla="*/ 297 w 454"/>
                  <a:gd name="T17" fmla="*/ 86 h 152"/>
                  <a:gd name="T18" fmla="*/ 309 w 454"/>
                  <a:gd name="T19" fmla="*/ 92 h 152"/>
                  <a:gd name="T20" fmla="*/ 422 w 454"/>
                  <a:gd name="T21" fmla="*/ 22 h 152"/>
                  <a:gd name="T22" fmla="*/ 421 w 454"/>
                  <a:gd name="T23" fmla="*/ 17 h 152"/>
                  <a:gd name="T24" fmla="*/ 437 w 454"/>
                  <a:gd name="T25" fmla="*/ 0 h 152"/>
                  <a:gd name="T26" fmla="*/ 454 w 454"/>
                  <a:gd name="T27" fmla="*/ 17 h 152"/>
                  <a:gd name="T28" fmla="*/ 437 w 454"/>
                  <a:gd name="T29" fmla="*/ 33 h 152"/>
                  <a:gd name="T30" fmla="*/ 425 w 454"/>
                  <a:gd name="T31" fmla="*/ 27 h 152"/>
                  <a:gd name="T32" fmla="*/ 312 w 454"/>
                  <a:gd name="T33" fmla="*/ 97 h 152"/>
                  <a:gd name="T34" fmla="*/ 313 w 454"/>
                  <a:gd name="T35" fmla="*/ 103 h 152"/>
                  <a:gd name="T36" fmla="*/ 297 w 454"/>
                  <a:gd name="T37" fmla="*/ 119 h 152"/>
                  <a:gd name="T38" fmla="*/ 281 w 454"/>
                  <a:gd name="T39" fmla="*/ 103 h 152"/>
                  <a:gd name="T40" fmla="*/ 172 w 454"/>
                  <a:gd name="T41" fmla="*/ 81 h 152"/>
                  <a:gd name="T42" fmla="*/ 157 w 454"/>
                  <a:gd name="T43" fmla="*/ 91 h 152"/>
                  <a:gd name="T44" fmla="*/ 144 w 454"/>
                  <a:gd name="T45" fmla="*/ 84 h 152"/>
                  <a:gd name="T46" fmla="*/ 32 w 454"/>
                  <a:gd name="T47" fmla="*/ 132 h 152"/>
                  <a:gd name="T48" fmla="*/ 33 w 454"/>
                  <a:gd name="T49" fmla="*/ 136 h 152"/>
                  <a:gd name="T50" fmla="*/ 16 w 454"/>
                  <a:gd name="T51" fmla="*/ 152 h 152"/>
                  <a:gd name="T52" fmla="*/ 0 w 454"/>
                  <a:gd name="T53" fmla="*/ 13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152">
                    <a:moveTo>
                      <a:pt x="0" y="136"/>
                    </a:moveTo>
                    <a:cubicBezTo>
                      <a:pt x="0" y="127"/>
                      <a:pt x="7" y="119"/>
                      <a:pt x="16" y="119"/>
                    </a:cubicBezTo>
                    <a:cubicBezTo>
                      <a:pt x="22" y="119"/>
                      <a:pt x="27" y="122"/>
                      <a:pt x="30" y="127"/>
                    </a:cubicBezTo>
                    <a:cubicBezTo>
                      <a:pt x="141" y="79"/>
                      <a:pt x="141" y="79"/>
                      <a:pt x="141" y="79"/>
                    </a:cubicBezTo>
                    <a:cubicBezTo>
                      <a:pt x="141" y="77"/>
                      <a:pt x="140" y="76"/>
                      <a:pt x="140" y="75"/>
                    </a:cubicBezTo>
                    <a:cubicBezTo>
                      <a:pt x="140" y="66"/>
                      <a:pt x="148" y="58"/>
                      <a:pt x="157" y="58"/>
                    </a:cubicBezTo>
                    <a:cubicBezTo>
                      <a:pt x="166" y="58"/>
                      <a:pt x="173" y="66"/>
                      <a:pt x="173" y="75"/>
                    </a:cubicBezTo>
                    <a:cubicBezTo>
                      <a:pt x="282" y="97"/>
                      <a:pt x="282" y="97"/>
                      <a:pt x="282" y="97"/>
                    </a:cubicBezTo>
                    <a:cubicBezTo>
                      <a:pt x="284" y="91"/>
                      <a:pt x="290" y="86"/>
                      <a:pt x="297" y="86"/>
                    </a:cubicBezTo>
                    <a:cubicBezTo>
                      <a:pt x="302" y="86"/>
                      <a:pt x="306" y="88"/>
                      <a:pt x="309" y="92"/>
                    </a:cubicBezTo>
                    <a:cubicBezTo>
                      <a:pt x="422" y="22"/>
                      <a:pt x="422" y="22"/>
                      <a:pt x="422" y="22"/>
                    </a:cubicBezTo>
                    <a:cubicBezTo>
                      <a:pt x="421" y="20"/>
                      <a:pt x="421" y="18"/>
                      <a:pt x="421" y="17"/>
                    </a:cubicBezTo>
                    <a:cubicBezTo>
                      <a:pt x="421" y="8"/>
                      <a:pt x="428" y="0"/>
                      <a:pt x="437" y="0"/>
                    </a:cubicBezTo>
                    <a:cubicBezTo>
                      <a:pt x="446" y="0"/>
                      <a:pt x="454" y="8"/>
                      <a:pt x="454" y="17"/>
                    </a:cubicBezTo>
                    <a:cubicBezTo>
                      <a:pt x="454" y="26"/>
                      <a:pt x="446" y="33"/>
                      <a:pt x="437" y="33"/>
                    </a:cubicBezTo>
                    <a:cubicBezTo>
                      <a:pt x="432" y="33"/>
                      <a:pt x="428" y="31"/>
                      <a:pt x="425" y="27"/>
                    </a:cubicBezTo>
                    <a:cubicBezTo>
                      <a:pt x="312" y="97"/>
                      <a:pt x="312" y="97"/>
                      <a:pt x="312" y="97"/>
                    </a:cubicBezTo>
                    <a:cubicBezTo>
                      <a:pt x="313" y="99"/>
                      <a:pt x="313" y="101"/>
                      <a:pt x="313" y="103"/>
                    </a:cubicBezTo>
                    <a:cubicBezTo>
                      <a:pt x="313" y="112"/>
                      <a:pt x="306" y="119"/>
                      <a:pt x="297" y="119"/>
                    </a:cubicBezTo>
                    <a:cubicBezTo>
                      <a:pt x="288" y="119"/>
                      <a:pt x="281" y="112"/>
                      <a:pt x="281" y="103"/>
                    </a:cubicBezTo>
                    <a:cubicBezTo>
                      <a:pt x="172" y="81"/>
                      <a:pt x="172" y="81"/>
                      <a:pt x="172" y="81"/>
                    </a:cubicBezTo>
                    <a:cubicBezTo>
                      <a:pt x="170" y="87"/>
                      <a:pt x="164" y="91"/>
                      <a:pt x="157" y="91"/>
                    </a:cubicBezTo>
                    <a:cubicBezTo>
                      <a:pt x="151" y="91"/>
                      <a:pt x="147" y="88"/>
                      <a:pt x="144" y="84"/>
                    </a:cubicBezTo>
                    <a:cubicBezTo>
                      <a:pt x="32" y="132"/>
                      <a:pt x="32" y="132"/>
                      <a:pt x="32" y="132"/>
                    </a:cubicBezTo>
                    <a:cubicBezTo>
                      <a:pt x="33" y="134"/>
                      <a:pt x="33" y="134"/>
                      <a:pt x="33" y="136"/>
                    </a:cubicBezTo>
                    <a:cubicBezTo>
                      <a:pt x="33" y="145"/>
                      <a:pt x="26" y="152"/>
                      <a:pt x="16" y="152"/>
                    </a:cubicBezTo>
                    <a:cubicBezTo>
                      <a:pt x="7" y="152"/>
                      <a:pt x="0" y="145"/>
                      <a:pt x="0" y="1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" name="Freeform 228"/>
              <p:cNvSpPr/>
              <p:nvPr/>
            </p:nvSpPr>
            <p:spPr bwMode="auto">
              <a:xfrm>
                <a:off x="2908300" y="2987675"/>
                <a:ext cx="447675" cy="300038"/>
              </a:xfrm>
              <a:custGeom>
                <a:avLst/>
                <a:gdLst>
                  <a:gd name="T0" fmla="*/ 568 w 581"/>
                  <a:gd name="T1" fmla="*/ 367 h 392"/>
                  <a:gd name="T2" fmla="*/ 550 w 581"/>
                  <a:gd name="T3" fmla="*/ 367 h 392"/>
                  <a:gd name="T4" fmla="*/ 550 w 581"/>
                  <a:gd name="T5" fmla="*/ 32 h 392"/>
                  <a:gd name="T6" fmla="*/ 518 w 581"/>
                  <a:gd name="T7" fmla="*/ 0 h 392"/>
                  <a:gd name="T8" fmla="*/ 483 w 581"/>
                  <a:gd name="T9" fmla="*/ 0 h 392"/>
                  <a:gd name="T10" fmla="*/ 451 w 581"/>
                  <a:gd name="T11" fmla="*/ 32 h 392"/>
                  <a:gd name="T12" fmla="*/ 451 w 581"/>
                  <a:gd name="T13" fmla="*/ 367 h 392"/>
                  <a:gd name="T14" fmla="*/ 410 w 581"/>
                  <a:gd name="T15" fmla="*/ 367 h 392"/>
                  <a:gd name="T16" fmla="*/ 410 w 581"/>
                  <a:gd name="T17" fmla="*/ 120 h 392"/>
                  <a:gd name="T18" fmla="*/ 379 w 581"/>
                  <a:gd name="T19" fmla="*/ 88 h 392"/>
                  <a:gd name="T20" fmla="*/ 343 w 581"/>
                  <a:gd name="T21" fmla="*/ 88 h 392"/>
                  <a:gd name="T22" fmla="*/ 311 w 581"/>
                  <a:gd name="T23" fmla="*/ 120 h 392"/>
                  <a:gd name="T24" fmla="*/ 311 w 581"/>
                  <a:gd name="T25" fmla="*/ 367 h 392"/>
                  <a:gd name="T26" fmla="*/ 270 w 581"/>
                  <a:gd name="T27" fmla="*/ 367 h 392"/>
                  <a:gd name="T28" fmla="*/ 270 w 581"/>
                  <a:gd name="T29" fmla="*/ 92 h 392"/>
                  <a:gd name="T30" fmla="*/ 239 w 581"/>
                  <a:gd name="T31" fmla="*/ 61 h 392"/>
                  <a:gd name="T32" fmla="*/ 203 w 581"/>
                  <a:gd name="T33" fmla="*/ 61 h 392"/>
                  <a:gd name="T34" fmla="*/ 171 w 581"/>
                  <a:gd name="T35" fmla="*/ 92 h 392"/>
                  <a:gd name="T36" fmla="*/ 171 w 581"/>
                  <a:gd name="T37" fmla="*/ 367 h 392"/>
                  <a:gd name="T38" fmla="*/ 131 w 581"/>
                  <a:gd name="T39" fmla="*/ 367 h 392"/>
                  <a:gd name="T40" fmla="*/ 131 w 581"/>
                  <a:gd name="T41" fmla="*/ 160 h 392"/>
                  <a:gd name="T42" fmla="*/ 99 w 581"/>
                  <a:gd name="T43" fmla="*/ 128 h 392"/>
                  <a:gd name="T44" fmla="*/ 63 w 581"/>
                  <a:gd name="T45" fmla="*/ 128 h 392"/>
                  <a:gd name="T46" fmla="*/ 32 w 581"/>
                  <a:gd name="T47" fmla="*/ 160 h 392"/>
                  <a:gd name="T48" fmla="*/ 32 w 581"/>
                  <a:gd name="T49" fmla="*/ 367 h 392"/>
                  <a:gd name="T50" fmla="*/ 11 w 581"/>
                  <a:gd name="T51" fmla="*/ 367 h 392"/>
                  <a:gd name="T52" fmla="*/ 0 w 581"/>
                  <a:gd name="T53" fmla="*/ 378 h 392"/>
                  <a:gd name="T54" fmla="*/ 0 w 581"/>
                  <a:gd name="T55" fmla="*/ 381 h 392"/>
                  <a:gd name="T56" fmla="*/ 11 w 581"/>
                  <a:gd name="T57" fmla="*/ 392 h 392"/>
                  <a:gd name="T58" fmla="*/ 568 w 581"/>
                  <a:gd name="T59" fmla="*/ 392 h 392"/>
                  <a:gd name="T60" fmla="*/ 581 w 581"/>
                  <a:gd name="T61" fmla="*/ 381 h 392"/>
                  <a:gd name="T62" fmla="*/ 581 w 581"/>
                  <a:gd name="T63" fmla="*/ 378 h 392"/>
                  <a:gd name="T64" fmla="*/ 568 w 581"/>
                  <a:gd name="T65" fmla="*/ 36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81" h="392">
                    <a:moveTo>
                      <a:pt x="568" y="367"/>
                    </a:moveTo>
                    <a:cubicBezTo>
                      <a:pt x="550" y="367"/>
                      <a:pt x="550" y="367"/>
                      <a:pt x="550" y="367"/>
                    </a:cubicBezTo>
                    <a:cubicBezTo>
                      <a:pt x="550" y="32"/>
                      <a:pt x="550" y="32"/>
                      <a:pt x="550" y="32"/>
                    </a:cubicBezTo>
                    <a:cubicBezTo>
                      <a:pt x="550" y="14"/>
                      <a:pt x="536" y="0"/>
                      <a:pt x="518" y="0"/>
                    </a:cubicBezTo>
                    <a:cubicBezTo>
                      <a:pt x="483" y="0"/>
                      <a:pt x="483" y="0"/>
                      <a:pt x="483" y="0"/>
                    </a:cubicBezTo>
                    <a:cubicBezTo>
                      <a:pt x="465" y="0"/>
                      <a:pt x="451" y="14"/>
                      <a:pt x="451" y="32"/>
                    </a:cubicBezTo>
                    <a:cubicBezTo>
                      <a:pt x="451" y="367"/>
                      <a:pt x="451" y="367"/>
                      <a:pt x="451" y="367"/>
                    </a:cubicBezTo>
                    <a:cubicBezTo>
                      <a:pt x="410" y="367"/>
                      <a:pt x="410" y="367"/>
                      <a:pt x="410" y="367"/>
                    </a:cubicBezTo>
                    <a:cubicBezTo>
                      <a:pt x="410" y="120"/>
                      <a:pt x="410" y="120"/>
                      <a:pt x="410" y="120"/>
                    </a:cubicBezTo>
                    <a:cubicBezTo>
                      <a:pt x="410" y="102"/>
                      <a:pt x="396" y="88"/>
                      <a:pt x="379" y="88"/>
                    </a:cubicBezTo>
                    <a:cubicBezTo>
                      <a:pt x="343" y="88"/>
                      <a:pt x="343" y="88"/>
                      <a:pt x="343" y="88"/>
                    </a:cubicBezTo>
                    <a:cubicBezTo>
                      <a:pt x="325" y="88"/>
                      <a:pt x="311" y="102"/>
                      <a:pt x="311" y="120"/>
                    </a:cubicBezTo>
                    <a:cubicBezTo>
                      <a:pt x="311" y="367"/>
                      <a:pt x="311" y="367"/>
                      <a:pt x="311" y="367"/>
                    </a:cubicBezTo>
                    <a:cubicBezTo>
                      <a:pt x="270" y="367"/>
                      <a:pt x="270" y="367"/>
                      <a:pt x="270" y="367"/>
                    </a:cubicBezTo>
                    <a:cubicBezTo>
                      <a:pt x="270" y="92"/>
                      <a:pt x="270" y="92"/>
                      <a:pt x="270" y="92"/>
                    </a:cubicBezTo>
                    <a:cubicBezTo>
                      <a:pt x="270" y="75"/>
                      <a:pt x="256" y="61"/>
                      <a:pt x="239" y="61"/>
                    </a:cubicBezTo>
                    <a:cubicBezTo>
                      <a:pt x="203" y="61"/>
                      <a:pt x="203" y="61"/>
                      <a:pt x="203" y="61"/>
                    </a:cubicBezTo>
                    <a:cubicBezTo>
                      <a:pt x="186" y="61"/>
                      <a:pt x="171" y="75"/>
                      <a:pt x="171" y="92"/>
                    </a:cubicBezTo>
                    <a:cubicBezTo>
                      <a:pt x="171" y="367"/>
                      <a:pt x="171" y="367"/>
                      <a:pt x="171" y="367"/>
                    </a:cubicBezTo>
                    <a:cubicBezTo>
                      <a:pt x="131" y="367"/>
                      <a:pt x="131" y="367"/>
                      <a:pt x="131" y="367"/>
                    </a:cubicBezTo>
                    <a:cubicBezTo>
                      <a:pt x="131" y="160"/>
                      <a:pt x="131" y="160"/>
                      <a:pt x="131" y="160"/>
                    </a:cubicBezTo>
                    <a:cubicBezTo>
                      <a:pt x="131" y="143"/>
                      <a:pt x="117" y="128"/>
                      <a:pt x="99" y="128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46" y="128"/>
                      <a:pt x="32" y="143"/>
                      <a:pt x="32" y="160"/>
                    </a:cubicBezTo>
                    <a:cubicBezTo>
                      <a:pt x="32" y="367"/>
                      <a:pt x="32" y="367"/>
                      <a:pt x="32" y="367"/>
                    </a:cubicBezTo>
                    <a:cubicBezTo>
                      <a:pt x="11" y="367"/>
                      <a:pt x="11" y="367"/>
                      <a:pt x="11" y="367"/>
                    </a:cubicBezTo>
                    <a:cubicBezTo>
                      <a:pt x="4" y="367"/>
                      <a:pt x="0" y="372"/>
                      <a:pt x="0" y="378"/>
                    </a:cubicBezTo>
                    <a:cubicBezTo>
                      <a:pt x="0" y="381"/>
                      <a:pt x="0" y="381"/>
                      <a:pt x="0" y="381"/>
                    </a:cubicBezTo>
                    <a:cubicBezTo>
                      <a:pt x="0" y="387"/>
                      <a:pt x="4" y="392"/>
                      <a:pt x="11" y="392"/>
                    </a:cubicBezTo>
                    <a:cubicBezTo>
                      <a:pt x="568" y="392"/>
                      <a:pt x="568" y="392"/>
                      <a:pt x="568" y="392"/>
                    </a:cubicBezTo>
                    <a:cubicBezTo>
                      <a:pt x="575" y="392"/>
                      <a:pt x="581" y="387"/>
                      <a:pt x="581" y="381"/>
                    </a:cubicBezTo>
                    <a:cubicBezTo>
                      <a:pt x="581" y="378"/>
                      <a:pt x="581" y="378"/>
                      <a:pt x="581" y="378"/>
                    </a:cubicBezTo>
                    <a:cubicBezTo>
                      <a:pt x="581" y="372"/>
                      <a:pt x="575" y="367"/>
                      <a:pt x="568" y="3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57" name="矩形 56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6084643" y="1891440"/>
            <a:ext cx="26998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6084643" y="2924125"/>
            <a:ext cx="26998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6084643" y="3921224"/>
            <a:ext cx="26998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6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6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100"/>
                            </p:stCondLst>
                            <p:childTnLst>
                              <p:par>
                                <p:cTn id="3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10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7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7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200"/>
                            </p:stCondLst>
                            <p:childTnLst>
                              <p:par>
                                <p:cTn id="6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200"/>
                            </p:stCondLst>
                            <p:childTnLst>
                              <p:par>
                                <p:cTn id="6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 tmFilter="0,0; .5, 1; 1, 1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800"/>
                            </p:stCondLst>
                            <p:childTnLst>
                              <p:par>
                                <p:cTn id="7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8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43" grpId="0"/>
      <p:bldP spid="49" grpId="0"/>
      <p:bldP spid="55" grpId="0"/>
      <p:bldP spid="58" grpId="0"/>
      <p:bldP spid="59" grpId="0"/>
      <p:bldP spid="6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市场分析</a:t>
            </a:r>
            <a:endParaRPr lang="en-US" altLang="zh-CN" sz="160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420024" y="278417"/>
            <a:ext cx="3642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4" name="矩形 73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550127" y="1604338"/>
            <a:ext cx="2129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市场分析</a:t>
            </a:r>
          </a:p>
        </p:txBody>
      </p:sp>
      <p:cxnSp>
        <p:nvCxnSpPr>
          <p:cNvPr id="75" name="直接连接符 74"/>
          <p:cNvCxnSpPr/>
          <p:nvPr/>
        </p:nvCxnSpPr>
        <p:spPr>
          <a:xfrm>
            <a:off x="2320512" y="1923689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矩形 76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566380" y="3402831"/>
            <a:ext cx="2129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市场分析</a:t>
            </a:r>
          </a:p>
        </p:txBody>
      </p:sp>
      <p:cxnSp>
        <p:nvCxnSpPr>
          <p:cNvPr id="78" name="直接连接符 77"/>
          <p:cNvCxnSpPr/>
          <p:nvPr/>
        </p:nvCxnSpPr>
        <p:spPr>
          <a:xfrm>
            <a:off x="2336765" y="3722182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矩形 7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232204" y="3428880"/>
            <a:ext cx="2129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市场分析</a:t>
            </a:r>
          </a:p>
        </p:txBody>
      </p:sp>
      <p:cxnSp>
        <p:nvCxnSpPr>
          <p:cNvPr id="81" name="直接连接符 80"/>
          <p:cNvCxnSpPr/>
          <p:nvPr/>
        </p:nvCxnSpPr>
        <p:spPr>
          <a:xfrm>
            <a:off x="6351913" y="3727048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矩形 8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232204" y="1604338"/>
            <a:ext cx="21290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市场分析</a:t>
            </a:r>
          </a:p>
        </p:txBody>
      </p:sp>
      <p:cxnSp>
        <p:nvCxnSpPr>
          <p:cNvPr id="84" name="直接连接符 83"/>
          <p:cNvCxnSpPr/>
          <p:nvPr/>
        </p:nvCxnSpPr>
        <p:spPr>
          <a:xfrm>
            <a:off x="6351913" y="1902506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5758083" y="3402831"/>
            <a:ext cx="401495" cy="401494"/>
            <a:chOff x="5758083" y="3402831"/>
            <a:chExt cx="401495" cy="401494"/>
          </a:xfrm>
        </p:grpSpPr>
        <p:sp>
          <p:nvSpPr>
            <p:cNvPr id="72" name="Oval 6"/>
            <p:cNvSpPr/>
            <p:nvPr/>
          </p:nvSpPr>
          <p:spPr>
            <a:xfrm>
              <a:off x="5758083" y="3402831"/>
              <a:ext cx="401495" cy="401494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cs typeface="+mn-ea"/>
                <a:sym typeface="+mn-lt"/>
              </a:endParaRPr>
            </a:p>
          </p:txBody>
        </p:sp>
        <p:grpSp>
          <p:nvGrpSpPr>
            <p:cNvPr id="38" name="Group 35"/>
            <p:cNvGrpSpPr/>
            <p:nvPr/>
          </p:nvGrpSpPr>
          <p:grpSpPr>
            <a:xfrm>
              <a:off x="5864023" y="3523473"/>
              <a:ext cx="216761" cy="182406"/>
              <a:chOff x="4605338" y="3814763"/>
              <a:chExt cx="420688" cy="354013"/>
            </a:xfrm>
            <a:solidFill>
              <a:schemeClr val="bg1"/>
            </a:solidFill>
          </p:grpSpPr>
          <p:sp>
            <p:nvSpPr>
              <p:cNvPr id="39" name="Freeform 32"/>
              <p:cNvSpPr>
                <a:spLocks noEditPoints="1"/>
              </p:cNvSpPr>
              <p:nvPr/>
            </p:nvSpPr>
            <p:spPr bwMode="auto">
              <a:xfrm>
                <a:off x="4605338" y="3814763"/>
                <a:ext cx="420688" cy="354013"/>
              </a:xfrm>
              <a:custGeom>
                <a:avLst/>
                <a:gdLst>
                  <a:gd name="T0" fmla="*/ 507 w 548"/>
                  <a:gd name="T1" fmla="*/ 0 h 462"/>
                  <a:gd name="T2" fmla="*/ 41 w 548"/>
                  <a:gd name="T3" fmla="*/ 0 h 462"/>
                  <a:gd name="T4" fmla="*/ 0 w 548"/>
                  <a:gd name="T5" fmla="*/ 41 h 462"/>
                  <a:gd name="T6" fmla="*/ 0 w 548"/>
                  <a:gd name="T7" fmla="*/ 369 h 462"/>
                  <a:gd name="T8" fmla="*/ 41 w 548"/>
                  <a:gd name="T9" fmla="*/ 409 h 462"/>
                  <a:gd name="T10" fmla="*/ 226 w 548"/>
                  <a:gd name="T11" fmla="*/ 409 h 462"/>
                  <a:gd name="T12" fmla="*/ 226 w 548"/>
                  <a:gd name="T13" fmla="*/ 416 h 462"/>
                  <a:gd name="T14" fmla="*/ 223 w 548"/>
                  <a:gd name="T15" fmla="*/ 428 h 462"/>
                  <a:gd name="T16" fmla="*/ 177 w 548"/>
                  <a:gd name="T17" fmla="*/ 445 h 462"/>
                  <a:gd name="T18" fmla="*/ 160 w 548"/>
                  <a:gd name="T19" fmla="*/ 449 h 462"/>
                  <a:gd name="T20" fmla="*/ 151 w 548"/>
                  <a:gd name="T21" fmla="*/ 449 h 462"/>
                  <a:gd name="T22" fmla="*/ 142 w 548"/>
                  <a:gd name="T23" fmla="*/ 455 h 462"/>
                  <a:gd name="T24" fmla="*/ 142 w 548"/>
                  <a:gd name="T25" fmla="*/ 455 h 462"/>
                  <a:gd name="T26" fmla="*/ 151 w 548"/>
                  <a:gd name="T27" fmla="*/ 462 h 462"/>
                  <a:gd name="T28" fmla="*/ 397 w 548"/>
                  <a:gd name="T29" fmla="*/ 462 h 462"/>
                  <a:gd name="T30" fmla="*/ 406 w 548"/>
                  <a:gd name="T31" fmla="*/ 455 h 462"/>
                  <a:gd name="T32" fmla="*/ 406 w 548"/>
                  <a:gd name="T33" fmla="*/ 455 h 462"/>
                  <a:gd name="T34" fmla="*/ 402 w 548"/>
                  <a:gd name="T35" fmla="*/ 449 h 462"/>
                  <a:gd name="T36" fmla="*/ 389 w 548"/>
                  <a:gd name="T37" fmla="*/ 448 h 462"/>
                  <a:gd name="T38" fmla="*/ 329 w 548"/>
                  <a:gd name="T39" fmla="*/ 426 h 462"/>
                  <a:gd name="T40" fmla="*/ 322 w 548"/>
                  <a:gd name="T41" fmla="*/ 416 h 462"/>
                  <a:gd name="T42" fmla="*/ 322 w 548"/>
                  <a:gd name="T43" fmla="*/ 409 h 462"/>
                  <a:gd name="T44" fmla="*/ 507 w 548"/>
                  <a:gd name="T45" fmla="*/ 409 h 462"/>
                  <a:gd name="T46" fmla="*/ 548 w 548"/>
                  <a:gd name="T47" fmla="*/ 369 h 462"/>
                  <a:gd name="T48" fmla="*/ 548 w 548"/>
                  <a:gd name="T49" fmla="*/ 41 h 462"/>
                  <a:gd name="T50" fmla="*/ 507 w 548"/>
                  <a:gd name="T51" fmla="*/ 0 h 462"/>
                  <a:gd name="T52" fmla="*/ 510 w 548"/>
                  <a:gd name="T53" fmla="*/ 330 h 462"/>
                  <a:gd name="T54" fmla="*/ 497 w 548"/>
                  <a:gd name="T55" fmla="*/ 344 h 462"/>
                  <a:gd name="T56" fmla="*/ 51 w 548"/>
                  <a:gd name="T57" fmla="*/ 344 h 462"/>
                  <a:gd name="T58" fmla="*/ 38 w 548"/>
                  <a:gd name="T59" fmla="*/ 330 h 462"/>
                  <a:gd name="T60" fmla="*/ 38 w 548"/>
                  <a:gd name="T61" fmla="*/ 50 h 462"/>
                  <a:gd name="T62" fmla="*/ 51 w 548"/>
                  <a:gd name="T63" fmla="*/ 36 h 462"/>
                  <a:gd name="T64" fmla="*/ 497 w 548"/>
                  <a:gd name="T65" fmla="*/ 36 h 462"/>
                  <a:gd name="T66" fmla="*/ 510 w 548"/>
                  <a:gd name="T67" fmla="*/ 50 h 462"/>
                  <a:gd name="T68" fmla="*/ 510 w 548"/>
                  <a:gd name="T69" fmla="*/ 33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8" h="462">
                    <a:moveTo>
                      <a:pt x="507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ubicBezTo>
                      <a:pt x="0" y="369"/>
                      <a:pt x="0" y="369"/>
                      <a:pt x="0" y="369"/>
                    </a:cubicBezTo>
                    <a:cubicBezTo>
                      <a:pt x="0" y="391"/>
                      <a:pt x="18" y="409"/>
                      <a:pt x="41" y="409"/>
                    </a:cubicBezTo>
                    <a:cubicBezTo>
                      <a:pt x="226" y="409"/>
                      <a:pt x="226" y="409"/>
                      <a:pt x="226" y="409"/>
                    </a:cubicBezTo>
                    <a:cubicBezTo>
                      <a:pt x="226" y="416"/>
                      <a:pt x="226" y="416"/>
                      <a:pt x="226" y="416"/>
                    </a:cubicBezTo>
                    <a:cubicBezTo>
                      <a:pt x="226" y="419"/>
                      <a:pt x="225" y="425"/>
                      <a:pt x="223" y="428"/>
                    </a:cubicBezTo>
                    <a:cubicBezTo>
                      <a:pt x="177" y="445"/>
                      <a:pt x="177" y="445"/>
                      <a:pt x="177" y="445"/>
                    </a:cubicBezTo>
                    <a:cubicBezTo>
                      <a:pt x="173" y="447"/>
                      <a:pt x="165" y="449"/>
                      <a:pt x="160" y="449"/>
                    </a:cubicBezTo>
                    <a:cubicBezTo>
                      <a:pt x="151" y="449"/>
                      <a:pt x="151" y="449"/>
                      <a:pt x="151" y="449"/>
                    </a:cubicBezTo>
                    <a:cubicBezTo>
                      <a:pt x="146" y="449"/>
                      <a:pt x="142" y="452"/>
                      <a:pt x="142" y="455"/>
                    </a:cubicBezTo>
                    <a:cubicBezTo>
                      <a:pt x="142" y="455"/>
                      <a:pt x="142" y="455"/>
                      <a:pt x="142" y="455"/>
                    </a:cubicBezTo>
                    <a:cubicBezTo>
                      <a:pt x="142" y="459"/>
                      <a:pt x="146" y="462"/>
                      <a:pt x="151" y="462"/>
                    </a:cubicBezTo>
                    <a:cubicBezTo>
                      <a:pt x="397" y="462"/>
                      <a:pt x="397" y="462"/>
                      <a:pt x="397" y="462"/>
                    </a:cubicBezTo>
                    <a:cubicBezTo>
                      <a:pt x="402" y="462"/>
                      <a:pt x="406" y="459"/>
                      <a:pt x="406" y="455"/>
                    </a:cubicBezTo>
                    <a:cubicBezTo>
                      <a:pt x="406" y="455"/>
                      <a:pt x="406" y="455"/>
                      <a:pt x="406" y="455"/>
                    </a:cubicBezTo>
                    <a:cubicBezTo>
                      <a:pt x="406" y="452"/>
                      <a:pt x="404" y="449"/>
                      <a:pt x="402" y="449"/>
                    </a:cubicBezTo>
                    <a:cubicBezTo>
                      <a:pt x="399" y="449"/>
                      <a:pt x="393" y="448"/>
                      <a:pt x="389" y="448"/>
                    </a:cubicBezTo>
                    <a:cubicBezTo>
                      <a:pt x="329" y="426"/>
                      <a:pt x="329" y="426"/>
                      <a:pt x="329" y="426"/>
                    </a:cubicBezTo>
                    <a:cubicBezTo>
                      <a:pt x="325" y="424"/>
                      <a:pt x="322" y="419"/>
                      <a:pt x="322" y="416"/>
                    </a:cubicBezTo>
                    <a:cubicBezTo>
                      <a:pt x="322" y="409"/>
                      <a:pt x="322" y="409"/>
                      <a:pt x="322" y="409"/>
                    </a:cubicBezTo>
                    <a:cubicBezTo>
                      <a:pt x="507" y="409"/>
                      <a:pt x="507" y="409"/>
                      <a:pt x="507" y="409"/>
                    </a:cubicBezTo>
                    <a:cubicBezTo>
                      <a:pt x="530" y="409"/>
                      <a:pt x="548" y="391"/>
                      <a:pt x="548" y="369"/>
                    </a:cubicBezTo>
                    <a:cubicBezTo>
                      <a:pt x="548" y="41"/>
                      <a:pt x="548" y="41"/>
                      <a:pt x="548" y="41"/>
                    </a:cubicBezTo>
                    <a:cubicBezTo>
                      <a:pt x="548" y="18"/>
                      <a:pt x="530" y="0"/>
                      <a:pt x="507" y="0"/>
                    </a:cubicBezTo>
                    <a:close/>
                    <a:moveTo>
                      <a:pt x="510" y="330"/>
                    </a:moveTo>
                    <a:cubicBezTo>
                      <a:pt x="510" y="337"/>
                      <a:pt x="504" y="343"/>
                      <a:pt x="497" y="344"/>
                    </a:cubicBezTo>
                    <a:cubicBezTo>
                      <a:pt x="51" y="344"/>
                      <a:pt x="51" y="344"/>
                      <a:pt x="51" y="344"/>
                    </a:cubicBezTo>
                    <a:cubicBezTo>
                      <a:pt x="44" y="343"/>
                      <a:pt x="38" y="337"/>
                      <a:pt x="38" y="330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38" y="42"/>
                      <a:pt x="44" y="36"/>
                      <a:pt x="51" y="36"/>
                    </a:cubicBezTo>
                    <a:cubicBezTo>
                      <a:pt x="497" y="36"/>
                      <a:pt x="497" y="36"/>
                      <a:pt x="497" y="36"/>
                    </a:cubicBezTo>
                    <a:cubicBezTo>
                      <a:pt x="504" y="36"/>
                      <a:pt x="510" y="42"/>
                      <a:pt x="510" y="50"/>
                    </a:cubicBezTo>
                    <a:lnTo>
                      <a:pt x="510" y="3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Oval 33"/>
              <p:cNvSpPr>
                <a:spLocks noChangeArrowheads="1"/>
              </p:cNvSpPr>
              <p:nvPr/>
            </p:nvSpPr>
            <p:spPr bwMode="auto">
              <a:xfrm>
                <a:off x="4932363" y="4103688"/>
                <a:ext cx="6350" cy="4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Freeform 34"/>
              <p:cNvSpPr/>
              <p:nvPr/>
            </p:nvSpPr>
            <p:spPr bwMode="auto">
              <a:xfrm>
                <a:off x="4943475" y="4100513"/>
                <a:ext cx="47625" cy="9525"/>
              </a:xfrm>
              <a:custGeom>
                <a:avLst/>
                <a:gdLst>
                  <a:gd name="T0" fmla="*/ 63 w 63"/>
                  <a:gd name="T1" fmla="*/ 6 h 13"/>
                  <a:gd name="T2" fmla="*/ 57 w 63"/>
                  <a:gd name="T3" fmla="*/ 13 h 13"/>
                  <a:gd name="T4" fmla="*/ 6 w 63"/>
                  <a:gd name="T5" fmla="*/ 13 h 13"/>
                  <a:gd name="T6" fmla="*/ 0 w 63"/>
                  <a:gd name="T7" fmla="*/ 6 h 13"/>
                  <a:gd name="T8" fmla="*/ 0 w 63"/>
                  <a:gd name="T9" fmla="*/ 6 h 13"/>
                  <a:gd name="T10" fmla="*/ 6 w 63"/>
                  <a:gd name="T11" fmla="*/ 0 h 13"/>
                  <a:gd name="T12" fmla="*/ 57 w 63"/>
                  <a:gd name="T13" fmla="*/ 0 h 13"/>
                  <a:gd name="T14" fmla="*/ 63 w 63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13">
                    <a:moveTo>
                      <a:pt x="63" y="6"/>
                    </a:moveTo>
                    <a:cubicBezTo>
                      <a:pt x="63" y="10"/>
                      <a:pt x="60" y="13"/>
                      <a:pt x="57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3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0" y="0"/>
                      <a:pt x="63" y="3"/>
                      <a:pt x="63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Freeform 35"/>
              <p:cNvSpPr/>
              <p:nvPr/>
            </p:nvSpPr>
            <p:spPr bwMode="auto">
              <a:xfrm>
                <a:off x="4922838" y="3875088"/>
                <a:ext cx="34925" cy="166688"/>
              </a:xfrm>
              <a:custGeom>
                <a:avLst/>
                <a:gdLst>
                  <a:gd name="T0" fmla="*/ 45 w 45"/>
                  <a:gd name="T1" fmla="*/ 193 h 216"/>
                  <a:gd name="T2" fmla="*/ 22 w 45"/>
                  <a:gd name="T3" fmla="*/ 216 h 216"/>
                  <a:gd name="T4" fmla="*/ 22 w 45"/>
                  <a:gd name="T5" fmla="*/ 216 h 216"/>
                  <a:gd name="T6" fmla="*/ 0 w 45"/>
                  <a:gd name="T7" fmla="*/ 193 h 216"/>
                  <a:gd name="T8" fmla="*/ 0 w 45"/>
                  <a:gd name="T9" fmla="*/ 23 h 216"/>
                  <a:gd name="T10" fmla="*/ 22 w 45"/>
                  <a:gd name="T11" fmla="*/ 0 h 216"/>
                  <a:gd name="T12" fmla="*/ 22 w 45"/>
                  <a:gd name="T13" fmla="*/ 0 h 216"/>
                  <a:gd name="T14" fmla="*/ 45 w 45"/>
                  <a:gd name="T15" fmla="*/ 23 h 216"/>
                  <a:gd name="T16" fmla="*/ 45 w 45"/>
                  <a:gd name="T17" fmla="*/ 193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216">
                    <a:moveTo>
                      <a:pt x="45" y="193"/>
                    </a:moveTo>
                    <a:cubicBezTo>
                      <a:pt x="45" y="206"/>
                      <a:pt x="35" y="216"/>
                      <a:pt x="22" y="216"/>
                    </a:cubicBezTo>
                    <a:cubicBezTo>
                      <a:pt x="22" y="216"/>
                      <a:pt x="22" y="216"/>
                      <a:pt x="22" y="216"/>
                    </a:cubicBezTo>
                    <a:cubicBezTo>
                      <a:pt x="10" y="216"/>
                      <a:pt x="0" y="206"/>
                      <a:pt x="0" y="19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19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Freeform 36"/>
              <p:cNvSpPr/>
              <p:nvPr/>
            </p:nvSpPr>
            <p:spPr bwMode="auto">
              <a:xfrm>
                <a:off x="4860925" y="3903663"/>
                <a:ext cx="34925" cy="138113"/>
              </a:xfrm>
              <a:custGeom>
                <a:avLst/>
                <a:gdLst>
                  <a:gd name="T0" fmla="*/ 45 w 45"/>
                  <a:gd name="T1" fmla="*/ 157 h 180"/>
                  <a:gd name="T2" fmla="*/ 23 w 45"/>
                  <a:gd name="T3" fmla="*/ 180 h 180"/>
                  <a:gd name="T4" fmla="*/ 23 w 45"/>
                  <a:gd name="T5" fmla="*/ 180 h 180"/>
                  <a:gd name="T6" fmla="*/ 0 w 45"/>
                  <a:gd name="T7" fmla="*/ 157 h 180"/>
                  <a:gd name="T8" fmla="*/ 0 w 45"/>
                  <a:gd name="T9" fmla="*/ 23 h 180"/>
                  <a:gd name="T10" fmla="*/ 23 w 45"/>
                  <a:gd name="T11" fmla="*/ 0 h 180"/>
                  <a:gd name="T12" fmla="*/ 23 w 45"/>
                  <a:gd name="T13" fmla="*/ 0 h 180"/>
                  <a:gd name="T14" fmla="*/ 45 w 45"/>
                  <a:gd name="T15" fmla="*/ 23 h 180"/>
                  <a:gd name="T16" fmla="*/ 45 w 45"/>
                  <a:gd name="T17" fmla="*/ 15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180">
                    <a:moveTo>
                      <a:pt x="45" y="157"/>
                    </a:moveTo>
                    <a:cubicBezTo>
                      <a:pt x="45" y="170"/>
                      <a:pt x="35" y="180"/>
                      <a:pt x="23" y="180"/>
                    </a:cubicBezTo>
                    <a:cubicBezTo>
                      <a:pt x="23" y="180"/>
                      <a:pt x="23" y="180"/>
                      <a:pt x="23" y="180"/>
                    </a:cubicBezTo>
                    <a:cubicBezTo>
                      <a:pt x="10" y="180"/>
                      <a:pt x="0" y="170"/>
                      <a:pt x="0" y="157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15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Freeform 37"/>
              <p:cNvSpPr/>
              <p:nvPr/>
            </p:nvSpPr>
            <p:spPr bwMode="auto">
              <a:xfrm>
                <a:off x="4799013" y="3930650"/>
                <a:ext cx="33338" cy="111125"/>
              </a:xfrm>
              <a:custGeom>
                <a:avLst/>
                <a:gdLst>
                  <a:gd name="T0" fmla="*/ 44 w 44"/>
                  <a:gd name="T1" fmla="*/ 121 h 144"/>
                  <a:gd name="T2" fmla="*/ 22 w 44"/>
                  <a:gd name="T3" fmla="*/ 144 h 144"/>
                  <a:gd name="T4" fmla="*/ 22 w 44"/>
                  <a:gd name="T5" fmla="*/ 144 h 144"/>
                  <a:gd name="T6" fmla="*/ 0 w 44"/>
                  <a:gd name="T7" fmla="*/ 121 h 144"/>
                  <a:gd name="T8" fmla="*/ 0 w 44"/>
                  <a:gd name="T9" fmla="*/ 23 h 144"/>
                  <a:gd name="T10" fmla="*/ 22 w 44"/>
                  <a:gd name="T11" fmla="*/ 0 h 144"/>
                  <a:gd name="T12" fmla="*/ 22 w 44"/>
                  <a:gd name="T13" fmla="*/ 0 h 144"/>
                  <a:gd name="T14" fmla="*/ 44 w 44"/>
                  <a:gd name="T15" fmla="*/ 23 h 144"/>
                  <a:gd name="T16" fmla="*/ 44 w 44"/>
                  <a:gd name="T17" fmla="*/ 121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144">
                    <a:moveTo>
                      <a:pt x="44" y="121"/>
                    </a:moveTo>
                    <a:cubicBezTo>
                      <a:pt x="44" y="134"/>
                      <a:pt x="34" y="144"/>
                      <a:pt x="22" y="144"/>
                    </a:cubicBezTo>
                    <a:cubicBezTo>
                      <a:pt x="22" y="144"/>
                      <a:pt x="22" y="144"/>
                      <a:pt x="22" y="144"/>
                    </a:cubicBezTo>
                    <a:cubicBezTo>
                      <a:pt x="10" y="144"/>
                      <a:pt x="0" y="134"/>
                      <a:pt x="0" y="12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4" y="0"/>
                      <a:pt x="44" y="10"/>
                      <a:pt x="44" y="23"/>
                    </a:cubicBezTo>
                    <a:lnTo>
                      <a:pt x="44" y="1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" name="Freeform 38"/>
              <p:cNvSpPr/>
              <p:nvPr/>
            </p:nvSpPr>
            <p:spPr bwMode="auto">
              <a:xfrm>
                <a:off x="4737100" y="3959225"/>
                <a:ext cx="34925" cy="82550"/>
              </a:xfrm>
              <a:custGeom>
                <a:avLst/>
                <a:gdLst>
                  <a:gd name="T0" fmla="*/ 45 w 45"/>
                  <a:gd name="T1" fmla="*/ 85 h 108"/>
                  <a:gd name="T2" fmla="*/ 22 w 45"/>
                  <a:gd name="T3" fmla="*/ 108 h 108"/>
                  <a:gd name="T4" fmla="*/ 22 w 45"/>
                  <a:gd name="T5" fmla="*/ 108 h 108"/>
                  <a:gd name="T6" fmla="*/ 0 w 45"/>
                  <a:gd name="T7" fmla="*/ 85 h 108"/>
                  <a:gd name="T8" fmla="*/ 0 w 45"/>
                  <a:gd name="T9" fmla="*/ 23 h 108"/>
                  <a:gd name="T10" fmla="*/ 22 w 45"/>
                  <a:gd name="T11" fmla="*/ 0 h 108"/>
                  <a:gd name="T12" fmla="*/ 22 w 45"/>
                  <a:gd name="T13" fmla="*/ 0 h 108"/>
                  <a:gd name="T14" fmla="*/ 45 w 45"/>
                  <a:gd name="T15" fmla="*/ 23 h 108"/>
                  <a:gd name="T16" fmla="*/ 45 w 45"/>
                  <a:gd name="T17" fmla="*/ 8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108">
                    <a:moveTo>
                      <a:pt x="45" y="85"/>
                    </a:moveTo>
                    <a:cubicBezTo>
                      <a:pt x="45" y="98"/>
                      <a:pt x="35" y="108"/>
                      <a:pt x="22" y="108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0" y="108"/>
                      <a:pt x="0" y="98"/>
                      <a:pt x="0" y="85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8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Freeform 39"/>
              <p:cNvSpPr/>
              <p:nvPr/>
            </p:nvSpPr>
            <p:spPr bwMode="auto">
              <a:xfrm>
                <a:off x="4675188" y="3986213"/>
                <a:ext cx="33338" cy="55563"/>
              </a:xfrm>
              <a:custGeom>
                <a:avLst/>
                <a:gdLst>
                  <a:gd name="T0" fmla="*/ 45 w 45"/>
                  <a:gd name="T1" fmla="*/ 49 h 72"/>
                  <a:gd name="T2" fmla="*/ 23 w 45"/>
                  <a:gd name="T3" fmla="*/ 72 h 72"/>
                  <a:gd name="T4" fmla="*/ 23 w 45"/>
                  <a:gd name="T5" fmla="*/ 72 h 72"/>
                  <a:gd name="T6" fmla="*/ 0 w 45"/>
                  <a:gd name="T7" fmla="*/ 49 h 72"/>
                  <a:gd name="T8" fmla="*/ 0 w 45"/>
                  <a:gd name="T9" fmla="*/ 23 h 72"/>
                  <a:gd name="T10" fmla="*/ 23 w 45"/>
                  <a:gd name="T11" fmla="*/ 0 h 72"/>
                  <a:gd name="T12" fmla="*/ 23 w 45"/>
                  <a:gd name="T13" fmla="*/ 0 h 72"/>
                  <a:gd name="T14" fmla="*/ 45 w 45"/>
                  <a:gd name="T15" fmla="*/ 23 h 72"/>
                  <a:gd name="T16" fmla="*/ 45 w 45"/>
                  <a:gd name="T17" fmla="*/ 4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72">
                    <a:moveTo>
                      <a:pt x="45" y="49"/>
                    </a:moveTo>
                    <a:cubicBezTo>
                      <a:pt x="45" y="62"/>
                      <a:pt x="35" y="72"/>
                      <a:pt x="23" y="72"/>
                    </a:cubicBezTo>
                    <a:cubicBezTo>
                      <a:pt x="23" y="72"/>
                      <a:pt x="23" y="72"/>
                      <a:pt x="23" y="72"/>
                    </a:cubicBezTo>
                    <a:cubicBezTo>
                      <a:pt x="10" y="72"/>
                      <a:pt x="0" y="62"/>
                      <a:pt x="0" y="4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4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2695388" y="3402831"/>
            <a:ext cx="401495" cy="401494"/>
            <a:chOff x="2695388" y="3402831"/>
            <a:chExt cx="401495" cy="401494"/>
          </a:xfrm>
        </p:grpSpPr>
        <p:sp>
          <p:nvSpPr>
            <p:cNvPr id="71" name="Oval 6"/>
            <p:cNvSpPr/>
            <p:nvPr/>
          </p:nvSpPr>
          <p:spPr>
            <a:xfrm>
              <a:off x="2695388" y="3402831"/>
              <a:ext cx="401495" cy="401494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cs typeface="+mn-ea"/>
                <a:sym typeface="+mn-lt"/>
              </a:endParaRPr>
            </a:p>
          </p:txBody>
        </p:sp>
        <p:grpSp>
          <p:nvGrpSpPr>
            <p:cNvPr id="47" name="Group 44"/>
            <p:cNvGrpSpPr/>
            <p:nvPr/>
          </p:nvGrpSpPr>
          <p:grpSpPr>
            <a:xfrm>
              <a:off x="2803210" y="3511965"/>
              <a:ext cx="184042" cy="210217"/>
              <a:chOff x="3789363" y="3787775"/>
              <a:chExt cx="357188" cy="407988"/>
            </a:xfrm>
            <a:solidFill>
              <a:schemeClr val="bg1"/>
            </a:solidFill>
          </p:grpSpPr>
          <p:sp>
            <p:nvSpPr>
              <p:cNvPr id="48" name="Freeform 40"/>
              <p:cNvSpPr>
                <a:spLocks noEditPoints="1"/>
              </p:cNvSpPr>
              <p:nvPr/>
            </p:nvSpPr>
            <p:spPr bwMode="auto">
              <a:xfrm>
                <a:off x="3789363" y="3787775"/>
                <a:ext cx="357188" cy="407988"/>
              </a:xfrm>
              <a:custGeom>
                <a:avLst/>
                <a:gdLst>
                  <a:gd name="T0" fmla="*/ 403 w 464"/>
                  <a:gd name="T1" fmla="*/ 0 h 532"/>
                  <a:gd name="T2" fmla="*/ 61 w 464"/>
                  <a:gd name="T3" fmla="*/ 0 h 532"/>
                  <a:gd name="T4" fmla="*/ 0 w 464"/>
                  <a:gd name="T5" fmla="*/ 62 h 532"/>
                  <a:gd name="T6" fmla="*/ 0 w 464"/>
                  <a:gd name="T7" fmla="*/ 470 h 532"/>
                  <a:gd name="T8" fmla="*/ 61 w 464"/>
                  <a:gd name="T9" fmla="*/ 532 h 532"/>
                  <a:gd name="T10" fmla="*/ 403 w 464"/>
                  <a:gd name="T11" fmla="*/ 532 h 532"/>
                  <a:gd name="T12" fmla="*/ 464 w 464"/>
                  <a:gd name="T13" fmla="*/ 470 h 532"/>
                  <a:gd name="T14" fmla="*/ 464 w 464"/>
                  <a:gd name="T15" fmla="*/ 62 h 532"/>
                  <a:gd name="T16" fmla="*/ 403 w 464"/>
                  <a:gd name="T17" fmla="*/ 0 h 532"/>
                  <a:gd name="T18" fmla="*/ 430 w 464"/>
                  <a:gd name="T19" fmla="*/ 470 h 532"/>
                  <a:gd name="T20" fmla="*/ 403 w 464"/>
                  <a:gd name="T21" fmla="*/ 498 h 532"/>
                  <a:gd name="T22" fmla="*/ 61 w 464"/>
                  <a:gd name="T23" fmla="*/ 498 h 532"/>
                  <a:gd name="T24" fmla="*/ 34 w 464"/>
                  <a:gd name="T25" fmla="*/ 470 h 532"/>
                  <a:gd name="T26" fmla="*/ 34 w 464"/>
                  <a:gd name="T27" fmla="*/ 62 h 532"/>
                  <a:gd name="T28" fmla="*/ 61 w 464"/>
                  <a:gd name="T29" fmla="*/ 34 h 532"/>
                  <a:gd name="T30" fmla="*/ 403 w 464"/>
                  <a:gd name="T31" fmla="*/ 34 h 532"/>
                  <a:gd name="T32" fmla="*/ 430 w 464"/>
                  <a:gd name="T33" fmla="*/ 62 h 532"/>
                  <a:gd name="T34" fmla="*/ 430 w 464"/>
                  <a:gd name="T35" fmla="*/ 470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64" h="532">
                    <a:moveTo>
                      <a:pt x="403" y="0"/>
                    </a:moveTo>
                    <a:cubicBezTo>
                      <a:pt x="61" y="0"/>
                      <a:pt x="61" y="0"/>
                      <a:pt x="61" y="0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470"/>
                      <a:pt x="0" y="470"/>
                      <a:pt x="0" y="470"/>
                    </a:cubicBezTo>
                    <a:cubicBezTo>
                      <a:pt x="0" y="504"/>
                      <a:pt x="27" y="531"/>
                      <a:pt x="61" y="532"/>
                    </a:cubicBezTo>
                    <a:cubicBezTo>
                      <a:pt x="403" y="532"/>
                      <a:pt x="403" y="532"/>
                      <a:pt x="403" y="532"/>
                    </a:cubicBezTo>
                    <a:cubicBezTo>
                      <a:pt x="437" y="531"/>
                      <a:pt x="464" y="504"/>
                      <a:pt x="464" y="470"/>
                    </a:cubicBezTo>
                    <a:cubicBezTo>
                      <a:pt x="464" y="62"/>
                      <a:pt x="464" y="62"/>
                      <a:pt x="464" y="62"/>
                    </a:cubicBezTo>
                    <a:cubicBezTo>
                      <a:pt x="464" y="28"/>
                      <a:pt x="437" y="1"/>
                      <a:pt x="403" y="0"/>
                    </a:cubicBezTo>
                    <a:close/>
                    <a:moveTo>
                      <a:pt x="430" y="470"/>
                    </a:moveTo>
                    <a:cubicBezTo>
                      <a:pt x="430" y="485"/>
                      <a:pt x="418" y="497"/>
                      <a:pt x="403" y="498"/>
                    </a:cubicBezTo>
                    <a:cubicBezTo>
                      <a:pt x="61" y="498"/>
                      <a:pt x="61" y="498"/>
                      <a:pt x="61" y="498"/>
                    </a:cubicBezTo>
                    <a:cubicBezTo>
                      <a:pt x="46" y="497"/>
                      <a:pt x="34" y="485"/>
                      <a:pt x="34" y="470"/>
                    </a:cubicBezTo>
                    <a:cubicBezTo>
                      <a:pt x="34" y="62"/>
                      <a:pt x="34" y="62"/>
                      <a:pt x="34" y="62"/>
                    </a:cubicBezTo>
                    <a:cubicBezTo>
                      <a:pt x="34" y="47"/>
                      <a:pt x="46" y="35"/>
                      <a:pt x="61" y="34"/>
                    </a:cubicBezTo>
                    <a:cubicBezTo>
                      <a:pt x="403" y="34"/>
                      <a:pt x="403" y="34"/>
                      <a:pt x="403" y="34"/>
                    </a:cubicBezTo>
                    <a:cubicBezTo>
                      <a:pt x="418" y="35"/>
                      <a:pt x="430" y="47"/>
                      <a:pt x="430" y="62"/>
                    </a:cubicBezTo>
                    <a:lnTo>
                      <a:pt x="430" y="4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" name="Freeform 41"/>
              <p:cNvSpPr/>
              <p:nvPr/>
            </p:nvSpPr>
            <p:spPr bwMode="auto">
              <a:xfrm>
                <a:off x="3916363" y="3997325"/>
                <a:ext cx="42863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Freeform 42"/>
              <p:cNvSpPr/>
              <p:nvPr/>
            </p:nvSpPr>
            <p:spPr bwMode="auto">
              <a:xfrm>
                <a:off x="3976688" y="4100513"/>
                <a:ext cx="42863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1" name="Freeform 43"/>
              <p:cNvSpPr/>
              <p:nvPr/>
            </p:nvSpPr>
            <p:spPr bwMode="auto">
              <a:xfrm>
                <a:off x="3916363" y="3946525"/>
                <a:ext cx="42863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Freeform 44"/>
              <p:cNvSpPr/>
              <p:nvPr/>
            </p:nvSpPr>
            <p:spPr bwMode="auto">
              <a:xfrm>
                <a:off x="3916363" y="4100513"/>
                <a:ext cx="42863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3" name="Freeform 45"/>
              <p:cNvSpPr/>
              <p:nvPr/>
            </p:nvSpPr>
            <p:spPr bwMode="auto">
              <a:xfrm>
                <a:off x="3916363" y="4049713"/>
                <a:ext cx="42863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4" name="Freeform 46"/>
              <p:cNvSpPr/>
              <p:nvPr/>
            </p:nvSpPr>
            <p:spPr bwMode="auto">
              <a:xfrm>
                <a:off x="3854450" y="4049713"/>
                <a:ext cx="44450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2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2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" name="Freeform 47"/>
              <p:cNvSpPr/>
              <p:nvPr/>
            </p:nvSpPr>
            <p:spPr bwMode="auto">
              <a:xfrm>
                <a:off x="3854450" y="3946525"/>
                <a:ext cx="44450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2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2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6" name="Freeform 48"/>
              <p:cNvSpPr/>
              <p:nvPr/>
            </p:nvSpPr>
            <p:spPr bwMode="auto">
              <a:xfrm>
                <a:off x="3854450" y="3997325"/>
                <a:ext cx="44450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2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2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7" name="Freeform 49"/>
              <p:cNvSpPr/>
              <p:nvPr/>
            </p:nvSpPr>
            <p:spPr bwMode="auto">
              <a:xfrm>
                <a:off x="3854450" y="4100513"/>
                <a:ext cx="44450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2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2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8" name="Freeform 50"/>
              <p:cNvSpPr/>
              <p:nvPr/>
            </p:nvSpPr>
            <p:spPr bwMode="auto">
              <a:xfrm>
                <a:off x="4037013" y="3946525"/>
                <a:ext cx="44450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5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5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5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9" name="Freeform 51"/>
              <p:cNvSpPr/>
              <p:nvPr/>
            </p:nvSpPr>
            <p:spPr bwMode="auto">
              <a:xfrm>
                <a:off x="4037013" y="3997325"/>
                <a:ext cx="44450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5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5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5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0" name="Freeform 52"/>
              <p:cNvSpPr/>
              <p:nvPr/>
            </p:nvSpPr>
            <p:spPr bwMode="auto">
              <a:xfrm>
                <a:off x="3976688" y="3997325"/>
                <a:ext cx="42863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1" name="Freeform 53"/>
              <p:cNvSpPr/>
              <p:nvPr/>
            </p:nvSpPr>
            <p:spPr bwMode="auto">
              <a:xfrm>
                <a:off x="3976688" y="4049713"/>
                <a:ext cx="42863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2" name="Freeform 54"/>
              <p:cNvSpPr/>
              <p:nvPr/>
            </p:nvSpPr>
            <p:spPr bwMode="auto">
              <a:xfrm>
                <a:off x="4037013" y="4049713"/>
                <a:ext cx="44450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5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5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5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3" name="Freeform 55"/>
              <p:cNvSpPr/>
              <p:nvPr/>
            </p:nvSpPr>
            <p:spPr bwMode="auto">
              <a:xfrm>
                <a:off x="3976688" y="3946525"/>
                <a:ext cx="42863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4" name="Freeform 56"/>
              <p:cNvSpPr/>
              <p:nvPr/>
            </p:nvSpPr>
            <p:spPr bwMode="auto">
              <a:xfrm>
                <a:off x="4037013" y="4100513"/>
                <a:ext cx="44450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5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5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5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5" name="Freeform 57"/>
              <p:cNvSpPr/>
              <p:nvPr/>
            </p:nvSpPr>
            <p:spPr bwMode="auto">
              <a:xfrm>
                <a:off x="3849688" y="3840163"/>
                <a:ext cx="236538" cy="79375"/>
              </a:xfrm>
              <a:custGeom>
                <a:avLst/>
                <a:gdLst>
                  <a:gd name="T0" fmla="*/ 287 w 308"/>
                  <a:gd name="T1" fmla="*/ 0 h 105"/>
                  <a:gd name="T2" fmla="*/ 21 w 308"/>
                  <a:gd name="T3" fmla="*/ 0 h 105"/>
                  <a:gd name="T4" fmla="*/ 0 w 308"/>
                  <a:gd name="T5" fmla="*/ 26 h 105"/>
                  <a:gd name="T6" fmla="*/ 0 w 308"/>
                  <a:gd name="T7" fmla="*/ 79 h 105"/>
                  <a:gd name="T8" fmla="*/ 21 w 308"/>
                  <a:gd name="T9" fmla="*/ 105 h 105"/>
                  <a:gd name="T10" fmla="*/ 287 w 308"/>
                  <a:gd name="T11" fmla="*/ 105 h 105"/>
                  <a:gd name="T12" fmla="*/ 308 w 308"/>
                  <a:gd name="T13" fmla="*/ 79 h 105"/>
                  <a:gd name="T14" fmla="*/ 308 w 308"/>
                  <a:gd name="T15" fmla="*/ 26 h 105"/>
                  <a:gd name="T16" fmla="*/ 287 w 308"/>
                  <a:gd name="T17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8" h="105">
                    <a:moveTo>
                      <a:pt x="287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10" y="0"/>
                      <a:pt x="0" y="11"/>
                      <a:pt x="0" y="26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94"/>
                      <a:pt x="10" y="105"/>
                      <a:pt x="21" y="105"/>
                    </a:cubicBezTo>
                    <a:cubicBezTo>
                      <a:pt x="287" y="105"/>
                      <a:pt x="287" y="105"/>
                      <a:pt x="287" y="105"/>
                    </a:cubicBezTo>
                    <a:cubicBezTo>
                      <a:pt x="298" y="105"/>
                      <a:pt x="308" y="94"/>
                      <a:pt x="308" y="79"/>
                    </a:cubicBezTo>
                    <a:cubicBezTo>
                      <a:pt x="308" y="26"/>
                      <a:pt x="308" y="26"/>
                      <a:pt x="308" y="26"/>
                    </a:cubicBezTo>
                    <a:cubicBezTo>
                      <a:pt x="308" y="11"/>
                      <a:pt x="298" y="0"/>
                      <a:pt x="28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6" name="Freeform 58"/>
              <p:cNvSpPr/>
              <p:nvPr/>
            </p:nvSpPr>
            <p:spPr bwMode="auto">
              <a:xfrm>
                <a:off x="3921125" y="3862388"/>
                <a:ext cx="15875" cy="34925"/>
              </a:xfrm>
              <a:custGeom>
                <a:avLst/>
                <a:gdLst>
                  <a:gd name="T0" fmla="*/ 5 w 10"/>
                  <a:gd name="T1" fmla="*/ 4 h 22"/>
                  <a:gd name="T2" fmla="*/ 5 w 10"/>
                  <a:gd name="T3" fmla="*/ 4 h 22"/>
                  <a:gd name="T4" fmla="*/ 1 w 10"/>
                  <a:gd name="T5" fmla="*/ 6 h 22"/>
                  <a:gd name="T6" fmla="*/ 0 w 10"/>
                  <a:gd name="T7" fmla="*/ 2 h 22"/>
                  <a:gd name="T8" fmla="*/ 5 w 10"/>
                  <a:gd name="T9" fmla="*/ 0 h 22"/>
                  <a:gd name="T10" fmla="*/ 10 w 10"/>
                  <a:gd name="T11" fmla="*/ 0 h 22"/>
                  <a:gd name="T12" fmla="*/ 10 w 10"/>
                  <a:gd name="T13" fmla="*/ 22 h 22"/>
                  <a:gd name="T14" fmla="*/ 5 w 10"/>
                  <a:gd name="T15" fmla="*/ 22 h 22"/>
                  <a:gd name="T16" fmla="*/ 5 w 10"/>
                  <a:gd name="T17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2">
                    <a:moveTo>
                      <a:pt x="5" y="4"/>
                    </a:moveTo>
                    <a:lnTo>
                      <a:pt x="5" y="4"/>
                    </a:lnTo>
                    <a:lnTo>
                      <a:pt x="1" y="6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0" y="22"/>
                    </a:lnTo>
                    <a:lnTo>
                      <a:pt x="5" y="2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7" name="Freeform 59"/>
              <p:cNvSpPr/>
              <p:nvPr/>
            </p:nvSpPr>
            <p:spPr bwMode="auto">
              <a:xfrm>
                <a:off x="3944938" y="3860800"/>
                <a:ext cx="20638" cy="36513"/>
              </a:xfrm>
              <a:custGeom>
                <a:avLst/>
                <a:gdLst>
                  <a:gd name="T0" fmla="*/ 0 w 27"/>
                  <a:gd name="T1" fmla="*/ 48 h 48"/>
                  <a:gd name="T2" fmla="*/ 0 w 27"/>
                  <a:gd name="T3" fmla="*/ 41 h 48"/>
                  <a:gd name="T4" fmla="*/ 5 w 27"/>
                  <a:gd name="T5" fmla="*/ 34 h 48"/>
                  <a:gd name="T6" fmla="*/ 16 w 27"/>
                  <a:gd name="T7" fmla="*/ 15 h 48"/>
                  <a:gd name="T8" fmla="*/ 10 w 27"/>
                  <a:gd name="T9" fmla="*/ 9 h 48"/>
                  <a:gd name="T10" fmla="*/ 3 w 27"/>
                  <a:gd name="T11" fmla="*/ 12 h 48"/>
                  <a:gd name="T12" fmla="*/ 1 w 27"/>
                  <a:gd name="T13" fmla="*/ 3 h 48"/>
                  <a:gd name="T14" fmla="*/ 12 w 27"/>
                  <a:gd name="T15" fmla="*/ 0 h 48"/>
                  <a:gd name="T16" fmla="*/ 27 w 27"/>
                  <a:gd name="T17" fmla="*/ 14 h 48"/>
                  <a:gd name="T18" fmla="*/ 16 w 27"/>
                  <a:gd name="T19" fmla="*/ 35 h 48"/>
                  <a:gd name="T20" fmla="*/ 14 w 27"/>
                  <a:gd name="T21" fmla="*/ 38 h 48"/>
                  <a:gd name="T22" fmla="*/ 14 w 27"/>
                  <a:gd name="T23" fmla="*/ 38 h 48"/>
                  <a:gd name="T24" fmla="*/ 27 w 27"/>
                  <a:gd name="T25" fmla="*/ 38 h 48"/>
                  <a:gd name="T26" fmla="*/ 27 w 27"/>
                  <a:gd name="T27" fmla="*/ 48 h 48"/>
                  <a:gd name="T28" fmla="*/ 0 w 27"/>
                  <a:gd name="T2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48">
                    <a:moveTo>
                      <a:pt x="0" y="48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12" y="26"/>
                      <a:pt x="16" y="21"/>
                      <a:pt x="16" y="15"/>
                    </a:cubicBezTo>
                    <a:cubicBezTo>
                      <a:pt x="16" y="12"/>
                      <a:pt x="14" y="9"/>
                      <a:pt x="10" y="9"/>
                    </a:cubicBezTo>
                    <a:cubicBezTo>
                      <a:pt x="7" y="9"/>
                      <a:pt x="5" y="11"/>
                      <a:pt x="3" y="1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3" y="1"/>
                      <a:pt x="8" y="0"/>
                      <a:pt x="12" y="0"/>
                    </a:cubicBezTo>
                    <a:cubicBezTo>
                      <a:pt x="24" y="0"/>
                      <a:pt x="27" y="8"/>
                      <a:pt x="27" y="14"/>
                    </a:cubicBezTo>
                    <a:cubicBezTo>
                      <a:pt x="27" y="23"/>
                      <a:pt x="21" y="30"/>
                      <a:pt x="16" y="35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27" y="48"/>
                      <a:pt x="27" y="48"/>
                      <a:pt x="27" y="48"/>
                    </a:cubicBezTo>
                    <a:lnTo>
                      <a:pt x="0" y="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8" name="Freeform 60"/>
              <p:cNvSpPr/>
              <p:nvPr/>
            </p:nvSpPr>
            <p:spPr bwMode="auto">
              <a:xfrm>
                <a:off x="3970338" y="3860800"/>
                <a:ext cx="19050" cy="38100"/>
              </a:xfrm>
              <a:custGeom>
                <a:avLst/>
                <a:gdLst>
                  <a:gd name="T0" fmla="*/ 1 w 26"/>
                  <a:gd name="T1" fmla="*/ 38 h 49"/>
                  <a:gd name="T2" fmla="*/ 8 w 26"/>
                  <a:gd name="T3" fmla="*/ 40 h 49"/>
                  <a:gd name="T4" fmla="*/ 15 w 26"/>
                  <a:gd name="T5" fmla="*/ 34 h 49"/>
                  <a:gd name="T6" fmla="*/ 7 w 26"/>
                  <a:gd name="T7" fmla="*/ 27 h 49"/>
                  <a:gd name="T8" fmla="*/ 5 w 26"/>
                  <a:gd name="T9" fmla="*/ 27 h 49"/>
                  <a:gd name="T10" fmla="*/ 5 w 26"/>
                  <a:gd name="T11" fmla="*/ 19 h 49"/>
                  <a:gd name="T12" fmla="*/ 6 w 26"/>
                  <a:gd name="T13" fmla="*/ 19 h 49"/>
                  <a:gd name="T14" fmla="*/ 14 w 26"/>
                  <a:gd name="T15" fmla="*/ 14 h 49"/>
                  <a:gd name="T16" fmla="*/ 9 w 26"/>
                  <a:gd name="T17" fmla="*/ 9 h 49"/>
                  <a:gd name="T18" fmla="*/ 3 w 26"/>
                  <a:gd name="T19" fmla="*/ 11 h 49"/>
                  <a:gd name="T20" fmla="*/ 1 w 26"/>
                  <a:gd name="T21" fmla="*/ 2 h 49"/>
                  <a:gd name="T22" fmla="*/ 12 w 26"/>
                  <a:gd name="T23" fmla="*/ 0 h 49"/>
                  <a:gd name="T24" fmla="*/ 25 w 26"/>
                  <a:gd name="T25" fmla="*/ 12 h 49"/>
                  <a:gd name="T26" fmla="*/ 18 w 26"/>
                  <a:gd name="T27" fmla="*/ 22 h 49"/>
                  <a:gd name="T28" fmla="*/ 18 w 26"/>
                  <a:gd name="T29" fmla="*/ 22 h 49"/>
                  <a:gd name="T30" fmla="*/ 26 w 26"/>
                  <a:gd name="T31" fmla="*/ 34 h 49"/>
                  <a:gd name="T32" fmla="*/ 10 w 26"/>
                  <a:gd name="T33" fmla="*/ 49 h 49"/>
                  <a:gd name="T34" fmla="*/ 0 w 26"/>
                  <a:gd name="T35" fmla="*/ 47 h 49"/>
                  <a:gd name="T36" fmla="*/ 1 w 26"/>
                  <a:gd name="T37" fmla="*/ 3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" h="49">
                    <a:moveTo>
                      <a:pt x="1" y="38"/>
                    </a:moveTo>
                    <a:cubicBezTo>
                      <a:pt x="3" y="39"/>
                      <a:pt x="6" y="40"/>
                      <a:pt x="8" y="40"/>
                    </a:cubicBezTo>
                    <a:cubicBezTo>
                      <a:pt x="13" y="40"/>
                      <a:pt x="15" y="37"/>
                      <a:pt x="15" y="34"/>
                    </a:cubicBezTo>
                    <a:cubicBezTo>
                      <a:pt x="15" y="29"/>
                      <a:pt x="11" y="27"/>
                      <a:pt x="7" y="27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10" y="19"/>
                      <a:pt x="14" y="18"/>
                      <a:pt x="14" y="14"/>
                    </a:cubicBezTo>
                    <a:cubicBezTo>
                      <a:pt x="14" y="11"/>
                      <a:pt x="12" y="9"/>
                      <a:pt x="9" y="9"/>
                    </a:cubicBezTo>
                    <a:cubicBezTo>
                      <a:pt x="7" y="9"/>
                      <a:pt x="4" y="10"/>
                      <a:pt x="3" y="1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1"/>
                      <a:pt x="8" y="0"/>
                      <a:pt x="12" y="0"/>
                    </a:cubicBezTo>
                    <a:cubicBezTo>
                      <a:pt x="21" y="0"/>
                      <a:pt x="25" y="6"/>
                      <a:pt x="25" y="12"/>
                    </a:cubicBezTo>
                    <a:cubicBezTo>
                      <a:pt x="25" y="17"/>
                      <a:pt x="22" y="20"/>
                      <a:pt x="18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23" y="24"/>
                      <a:pt x="26" y="28"/>
                      <a:pt x="26" y="34"/>
                    </a:cubicBezTo>
                    <a:cubicBezTo>
                      <a:pt x="26" y="41"/>
                      <a:pt x="21" y="49"/>
                      <a:pt x="10" y="49"/>
                    </a:cubicBezTo>
                    <a:cubicBezTo>
                      <a:pt x="5" y="49"/>
                      <a:pt x="2" y="48"/>
                      <a:pt x="0" y="47"/>
                    </a:cubicBezTo>
                    <a:lnTo>
                      <a:pt x="1" y="3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9" name="Freeform 61"/>
              <p:cNvSpPr>
                <a:spLocks noEditPoints="1"/>
              </p:cNvSpPr>
              <p:nvPr/>
            </p:nvSpPr>
            <p:spPr bwMode="auto">
              <a:xfrm>
                <a:off x="3994150" y="3862388"/>
                <a:ext cx="23813" cy="34925"/>
              </a:xfrm>
              <a:custGeom>
                <a:avLst/>
                <a:gdLst>
                  <a:gd name="T0" fmla="*/ 17 w 31"/>
                  <a:gd name="T1" fmla="*/ 47 h 47"/>
                  <a:gd name="T2" fmla="*/ 17 w 31"/>
                  <a:gd name="T3" fmla="*/ 37 h 47"/>
                  <a:gd name="T4" fmla="*/ 0 w 31"/>
                  <a:gd name="T5" fmla="*/ 37 h 47"/>
                  <a:gd name="T6" fmla="*/ 0 w 31"/>
                  <a:gd name="T7" fmla="*/ 29 h 47"/>
                  <a:gd name="T8" fmla="*/ 16 w 31"/>
                  <a:gd name="T9" fmla="*/ 0 h 47"/>
                  <a:gd name="T10" fmla="*/ 27 w 31"/>
                  <a:gd name="T11" fmla="*/ 0 h 47"/>
                  <a:gd name="T12" fmla="*/ 27 w 31"/>
                  <a:gd name="T13" fmla="*/ 28 h 47"/>
                  <a:gd name="T14" fmla="*/ 31 w 31"/>
                  <a:gd name="T15" fmla="*/ 28 h 47"/>
                  <a:gd name="T16" fmla="*/ 31 w 31"/>
                  <a:gd name="T17" fmla="*/ 37 h 47"/>
                  <a:gd name="T18" fmla="*/ 27 w 31"/>
                  <a:gd name="T19" fmla="*/ 37 h 47"/>
                  <a:gd name="T20" fmla="*/ 27 w 31"/>
                  <a:gd name="T21" fmla="*/ 47 h 47"/>
                  <a:gd name="T22" fmla="*/ 17 w 31"/>
                  <a:gd name="T23" fmla="*/ 47 h 47"/>
                  <a:gd name="T24" fmla="*/ 17 w 31"/>
                  <a:gd name="T25" fmla="*/ 28 h 47"/>
                  <a:gd name="T26" fmla="*/ 17 w 31"/>
                  <a:gd name="T27" fmla="*/ 19 h 47"/>
                  <a:gd name="T28" fmla="*/ 17 w 31"/>
                  <a:gd name="T29" fmla="*/ 12 h 47"/>
                  <a:gd name="T30" fmla="*/ 17 w 31"/>
                  <a:gd name="T31" fmla="*/ 12 h 47"/>
                  <a:gd name="T32" fmla="*/ 14 w 31"/>
                  <a:gd name="T33" fmla="*/ 19 h 47"/>
                  <a:gd name="T34" fmla="*/ 10 w 31"/>
                  <a:gd name="T35" fmla="*/ 27 h 47"/>
                  <a:gd name="T36" fmla="*/ 10 w 31"/>
                  <a:gd name="T37" fmla="*/ 28 h 47"/>
                  <a:gd name="T38" fmla="*/ 17 w 31"/>
                  <a:gd name="T39" fmla="*/ 2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" h="47">
                    <a:moveTo>
                      <a:pt x="17" y="47"/>
                    </a:moveTo>
                    <a:cubicBezTo>
                      <a:pt x="17" y="37"/>
                      <a:pt x="17" y="37"/>
                      <a:pt x="17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47"/>
                      <a:pt x="27" y="47"/>
                      <a:pt x="27" y="47"/>
                    </a:cubicBezTo>
                    <a:lnTo>
                      <a:pt x="17" y="47"/>
                    </a:lnTo>
                    <a:close/>
                    <a:moveTo>
                      <a:pt x="17" y="28"/>
                    </a:move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7"/>
                      <a:pt x="17" y="15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6" y="14"/>
                      <a:pt x="15" y="17"/>
                      <a:pt x="14" y="19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0" y="28"/>
                      <a:pt x="10" y="28"/>
                      <a:pt x="10" y="28"/>
                    </a:cubicBezTo>
                    <a:lnTo>
                      <a:pt x="17" y="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0" name="Freeform 62"/>
              <p:cNvSpPr/>
              <p:nvPr/>
            </p:nvSpPr>
            <p:spPr bwMode="auto">
              <a:xfrm>
                <a:off x="4019550" y="3862388"/>
                <a:ext cx="20638" cy="36513"/>
              </a:xfrm>
              <a:custGeom>
                <a:avLst/>
                <a:gdLst>
                  <a:gd name="T0" fmla="*/ 26 w 27"/>
                  <a:gd name="T1" fmla="*/ 9 h 48"/>
                  <a:gd name="T2" fmla="*/ 13 w 27"/>
                  <a:gd name="T3" fmla="*/ 9 h 48"/>
                  <a:gd name="T4" fmla="*/ 13 w 27"/>
                  <a:gd name="T5" fmla="*/ 16 h 48"/>
                  <a:gd name="T6" fmla="*/ 14 w 27"/>
                  <a:gd name="T7" fmla="*/ 16 h 48"/>
                  <a:gd name="T8" fmla="*/ 23 w 27"/>
                  <a:gd name="T9" fmla="*/ 20 h 48"/>
                  <a:gd name="T10" fmla="*/ 27 w 27"/>
                  <a:gd name="T11" fmla="*/ 31 h 48"/>
                  <a:gd name="T12" fmla="*/ 10 w 27"/>
                  <a:gd name="T13" fmla="*/ 48 h 48"/>
                  <a:gd name="T14" fmla="*/ 0 w 27"/>
                  <a:gd name="T15" fmla="*/ 46 h 48"/>
                  <a:gd name="T16" fmla="*/ 2 w 27"/>
                  <a:gd name="T17" fmla="*/ 37 h 48"/>
                  <a:gd name="T18" fmla="*/ 9 w 27"/>
                  <a:gd name="T19" fmla="*/ 39 h 48"/>
                  <a:gd name="T20" fmla="*/ 16 w 27"/>
                  <a:gd name="T21" fmla="*/ 32 h 48"/>
                  <a:gd name="T22" fmla="*/ 6 w 27"/>
                  <a:gd name="T23" fmla="*/ 24 h 48"/>
                  <a:gd name="T24" fmla="*/ 3 w 27"/>
                  <a:gd name="T25" fmla="*/ 24 h 48"/>
                  <a:gd name="T26" fmla="*/ 5 w 27"/>
                  <a:gd name="T27" fmla="*/ 0 h 48"/>
                  <a:gd name="T28" fmla="*/ 26 w 27"/>
                  <a:gd name="T29" fmla="*/ 0 h 48"/>
                  <a:gd name="T30" fmla="*/ 26 w 27"/>
                  <a:gd name="T31" fmla="*/ 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48">
                    <a:moveTo>
                      <a:pt x="26" y="9"/>
                    </a:moveTo>
                    <a:cubicBezTo>
                      <a:pt x="13" y="9"/>
                      <a:pt x="13" y="9"/>
                      <a:pt x="13" y="9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4" y="16"/>
                      <a:pt x="14" y="16"/>
                    </a:cubicBezTo>
                    <a:cubicBezTo>
                      <a:pt x="16" y="16"/>
                      <a:pt x="20" y="17"/>
                      <a:pt x="23" y="20"/>
                    </a:cubicBezTo>
                    <a:cubicBezTo>
                      <a:pt x="26" y="22"/>
                      <a:pt x="27" y="26"/>
                      <a:pt x="27" y="31"/>
                    </a:cubicBezTo>
                    <a:cubicBezTo>
                      <a:pt x="27" y="40"/>
                      <a:pt x="21" y="48"/>
                      <a:pt x="10" y="48"/>
                    </a:cubicBezTo>
                    <a:cubicBezTo>
                      <a:pt x="6" y="48"/>
                      <a:pt x="2" y="47"/>
                      <a:pt x="0" y="46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4" y="38"/>
                      <a:pt x="6" y="39"/>
                      <a:pt x="9" y="39"/>
                    </a:cubicBezTo>
                    <a:cubicBezTo>
                      <a:pt x="13" y="39"/>
                      <a:pt x="16" y="36"/>
                      <a:pt x="16" y="32"/>
                    </a:cubicBezTo>
                    <a:cubicBezTo>
                      <a:pt x="16" y="26"/>
                      <a:pt x="11" y="24"/>
                      <a:pt x="6" y="24"/>
                    </a:cubicBezTo>
                    <a:cubicBezTo>
                      <a:pt x="5" y="24"/>
                      <a:pt x="4" y="24"/>
                      <a:pt x="3" y="24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1" name="Freeform 63"/>
              <p:cNvSpPr>
                <a:spLocks noEditPoints="1"/>
              </p:cNvSpPr>
              <p:nvPr/>
            </p:nvSpPr>
            <p:spPr bwMode="auto">
              <a:xfrm>
                <a:off x="4044950" y="3860800"/>
                <a:ext cx="22225" cy="38100"/>
              </a:xfrm>
              <a:custGeom>
                <a:avLst/>
                <a:gdLst>
                  <a:gd name="T0" fmla="*/ 26 w 30"/>
                  <a:gd name="T1" fmla="*/ 9 h 49"/>
                  <a:gd name="T2" fmla="*/ 22 w 30"/>
                  <a:gd name="T3" fmla="*/ 10 h 49"/>
                  <a:gd name="T4" fmla="*/ 12 w 30"/>
                  <a:gd name="T5" fmla="*/ 20 h 49"/>
                  <a:gd name="T6" fmla="*/ 12 w 30"/>
                  <a:gd name="T7" fmla="*/ 20 h 49"/>
                  <a:gd name="T8" fmla="*/ 19 w 30"/>
                  <a:gd name="T9" fmla="*/ 17 h 49"/>
                  <a:gd name="T10" fmla="*/ 30 w 30"/>
                  <a:gd name="T11" fmla="*/ 32 h 49"/>
                  <a:gd name="T12" fmla="*/ 16 w 30"/>
                  <a:gd name="T13" fmla="*/ 49 h 49"/>
                  <a:gd name="T14" fmla="*/ 0 w 30"/>
                  <a:gd name="T15" fmla="*/ 29 h 49"/>
                  <a:gd name="T16" fmla="*/ 9 w 30"/>
                  <a:gd name="T17" fmla="*/ 7 h 49"/>
                  <a:gd name="T18" fmla="*/ 20 w 30"/>
                  <a:gd name="T19" fmla="*/ 1 h 49"/>
                  <a:gd name="T20" fmla="*/ 26 w 30"/>
                  <a:gd name="T21" fmla="*/ 0 h 49"/>
                  <a:gd name="T22" fmla="*/ 26 w 30"/>
                  <a:gd name="T23" fmla="*/ 9 h 49"/>
                  <a:gd name="T24" fmla="*/ 19 w 30"/>
                  <a:gd name="T25" fmla="*/ 31 h 49"/>
                  <a:gd name="T26" fmla="*/ 15 w 30"/>
                  <a:gd name="T27" fmla="*/ 25 h 49"/>
                  <a:gd name="T28" fmla="*/ 12 w 30"/>
                  <a:gd name="T29" fmla="*/ 27 h 49"/>
                  <a:gd name="T30" fmla="*/ 12 w 30"/>
                  <a:gd name="T31" fmla="*/ 32 h 49"/>
                  <a:gd name="T32" fmla="*/ 15 w 30"/>
                  <a:gd name="T33" fmla="*/ 41 h 49"/>
                  <a:gd name="T34" fmla="*/ 19 w 30"/>
                  <a:gd name="T35" fmla="*/ 3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" h="49">
                    <a:moveTo>
                      <a:pt x="26" y="9"/>
                    </a:moveTo>
                    <a:cubicBezTo>
                      <a:pt x="25" y="9"/>
                      <a:pt x="23" y="9"/>
                      <a:pt x="22" y="10"/>
                    </a:cubicBezTo>
                    <a:cubicBezTo>
                      <a:pt x="16" y="11"/>
                      <a:pt x="13" y="15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4" y="18"/>
                      <a:pt x="16" y="17"/>
                      <a:pt x="19" y="17"/>
                    </a:cubicBezTo>
                    <a:cubicBezTo>
                      <a:pt x="26" y="17"/>
                      <a:pt x="30" y="23"/>
                      <a:pt x="30" y="32"/>
                    </a:cubicBezTo>
                    <a:cubicBezTo>
                      <a:pt x="30" y="40"/>
                      <a:pt x="26" y="49"/>
                      <a:pt x="16" y="49"/>
                    </a:cubicBezTo>
                    <a:cubicBezTo>
                      <a:pt x="6" y="49"/>
                      <a:pt x="0" y="41"/>
                      <a:pt x="0" y="29"/>
                    </a:cubicBezTo>
                    <a:cubicBezTo>
                      <a:pt x="0" y="18"/>
                      <a:pt x="4" y="11"/>
                      <a:pt x="9" y="7"/>
                    </a:cubicBezTo>
                    <a:cubicBezTo>
                      <a:pt x="12" y="3"/>
                      <a:pt x="17" y="1"/>
                      <a:pt x="20" y="1"/>
                    </a:cubicBezTo>
                    <a:cubicBezTo>
                      <a:pt x="23" y="0"/>
                      <a:pt x="25" y="0"/>
                      <a:pt x="26" y="0"/>
                    </a:cubicBezTo>
                    <a:lnTo>
                      <a:pt x="26" y="9"/>
                    </a:lnTo>
                    <a:close/>
                    <a:moveTo>
                      <a:pt x="19" y="31"/>
                    </a:moveTo>
                    <a:cubicBezTo>
                      <a:pt x="19" y="29"/>
                      <a:pt x="18" y="25"/>
                      <a:pt x="15" y="25"/>
                    </a:cubicBezTo>
                    <a:cubicBezTo>
                      <a:pt x="14" y="25"/>
                      <a:pt x="13" y="26"/>
                      <a:pt x="12" y="27"/>
                    </a:cubicBezTo>
                    <a:cubicBezTo>
                      <a:pt x="12" y="28"/>
                      <a:pt x="12" y="29"/>
                      <a:pt x="12" y="32"/>
                    </a:cubicBezTo>
                    <a:cubicBezTo>
                      <a:pt x="12" y="37"/>
                      <a:pt x="13" y="41"/>
                      <a:pt x="15" y="41"/>
                    </a:cubicBezTo>
                    <a:cubicBezTo>
                      <a:pt x="19" y="41"/>
                      <a:pt x="19" y="36"/>
                      <a:pt x="19" y="3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2695388" y="1598172"/>
            <a:ext cx="401495" cy="401494"/>
            <a:chOff x="2695388" y="1598172"/>
            <a:chExt cx="401495" cy="401494"/>
          </a:xfrm>
        </p:grpSpPr>
        <p:sp>
          <p:nvSpPr>
            <p:cNvPr id="69" name="Oval 6"/>
            <p:cNvSpPr/>
            <p:nvPr/>
          </p:nvSpPr>
          <p:spPr>
            <a:xfrm>
              <a:off x="2695388" y="1598172"/>
              <a:ext cx="401495" cy="401494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cs typeface="+mn-ea"/>
                <a:sym typeface="+mn-lt"/>
              </a:endParaRPr>
            </a:p>
          </p:txBody>
        </p:sp>
        <p:grpSp>
          <p:nvGrpSpPr>
            <p:cNvPr id="92" name="Group 216"/>
            <p:cNvGrpSpPr/>
            <p:nvPr/>
          </p:nvGrpSpPr>
          <p:grpSpPr>
            <a:xfrm>
              <a:off x="2758320" y="1697619"/>
              <a:ext cx="231484" cy="187314"/>
              <a:chOff x="1209675" y="6354763"/>
              <a:chExt cx="449263" cy="363538"/>
            </a:xfrm>
            <a:solidFill>
              <a:schemeClr val="bg1"/>
            </a:solidFill>
          </p:grpSpPr>
          <p:sp>
            <p:nvSpPr>
              <p:cNvPr id="93" name="Freeform 205"/>
              <p:cNvSpPr/>
              <p:nvPr/>
            </p:nvSpPr>
            <p:spPr bwMode="auto">
              <a:xfrm>
                <a:off x="1560513" y="6529388"/>
                <a:ext cx="96838" cy="188913"/>
              </a:xfrm>
              <a:custGeom>
                <a:avLst/>
                <a:gdLst>
                  <a:gd name="T0" fmla="*/ 31 w 126"/>
                  <a:gd name="T1" fmla="*/ 0 h 245"/>
                  <a:gd name="T2" fmla="*/ 0 w 126"/>
                  <a:gd name="T3" fmla="*/ 39 h 245"/>
                  <a:gd name="T4" fmla="*/ 0 w 126"/>
                  <a:gd name="T5" fmla="*/ 245 h 245"/>
                  <a:gd name="T6" fmla="*/ 126 w 126"/>
                  <a:gd name="T7" fmla="*/ 245 h 245"/>
                  <a:gd name="T8" fmla="*/ 125 w 126"/>
                  <a:gd name="T9" fmla="*/ 74 h 245"/>
                  <a:gd name="T10" fmla="*/ 31 w 126"/>
                  <a:gd name="T11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6" h="245">
                    <a:moveTo>
                      <a:pt x="31" y="0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245"/>
                      <a:pt x="0" y="245"/>
                      <a:pt x="0" y="245"/>
                    </a:cubicBezTo>
                    <a:cubicBezTo>
                      <a:pt x="126" y="245"/>
                      <a:pt x="126" y="245"/>
                      <a:pt x="126" y="245"/>
                    </a:cubicBezTo>
                    <a:cubicBezTo>
                      <a:pt x="125" y="74"/>
                      <a:pt x="125" y="74"/>
                      <a:pt x="125" y="74"/>
                    </a:cubicBezTo>
                    <a:cubicBezTo>
                      <a:pt x="99" y="52"/>
                      <a:pt x="31" y="0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4" name="Freeform 207"/>
              <p:cNvSpPr/>
              <p:nvPr/>
            </p:nvSpPr>
            <p:spPr bwMode="auto">
              <a:xfrm>
                <a:off x="1209675" y="6354763"/>
                <a:ext cx="449263" cy="339725"/>
              </a:xfrm>
              <a:custGeom>
                <a:avLst/>
                <a:gdLst>
                  <a:gd name="T0" fmla="*/ 236 w 585"/>
                  <a:gd name="T1" fmla="*/ 248 h 442"/>
                  <a:gd name="T2" fmla="*/ 76 w 585"/>
                  <a:gd name="T3" fmla="*/ 428 h 442"/>
                  <a:gd name="T4" fmla="*/ 46 w 585"/>
                  <a:gd name="T5" fmla="*/ 442 h 442"/>
                  <a:gd name="T6" fmla="*/ 18 w 585"/>
                  <a:gd name="T7" fmla="*/ 432 h 442"/>
                  <a:gd name="T8" fmla="*/ 15 w 585"/>
                  <a:gd name="T9" fmla="*/ 374 h 442"/>
                  <a:gd name="T10" fmla="*/ 206 w 585"/>
                  <a:gd name="T11" fmla="*/ 158 h 442"/>
                  <a:gd name="T12" fmla="*/ 237 w 585"/>
                  <a:gd name="T13" fmla="*/ 144 h 442"/>
                  <a:gd name="T14" fmla="*/ 268 w 585"/>
                  <a:gd name="T15" fmla="*/ 158 h 442"/>
                  <a:gd name="T16" fmla="*/ 323 w 585"/>
                  <a:gd name="T17" fmla="*/ 224 h 442"/>
                  <a:gd name="T18" fmla="*/ 425 w 585"/>
                  <a:gd name="T19" fmla="*/ 101 h 442"/>
                  <a:gd name="T20" fmla="*/ 330 w 585"/>
                  <a:gd name="T21" fmla="*/ 19 h 442"/>
                  <a:gd name="T22" fmla="*/ 566 w 585"/>
                  <a:gd name="T23" fmla="*/ 0 h 442"/>
                  <a:gd name="T24" fmla="*/ 585 w 585"/>
                  <a:gd name="T25" fmla="*/ 239 h 442"/>
                  <a:gd name="T26" fmla="*/ 487 w 585"/>
                  <a:gd name="T27" fmla="*/ 154 h 442"/>
                  <a:gd name="T28" fmla="*/ 355 w 585"/>
                  <a:gd name="T29" fmla="*/ 314 h 442"/>
                  <a:gd name="T30" fmla="*/ 324 w 585"/>
                  <a:gd name="T31" fmla="*/ 329 h 442"/>
                  <a:gd name="T32" fmla="*/ 292 w 585"/>
                  <a:gd name="T33" fmla="*/ 314 h 442"/>
                  <a:gd name="T34" fmla="*/ 236 w 585"/>
                  <a:gd name="T35" fmla="*/ 248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85" h="442">
                    <a:moveTo>
                      <a:pt x="236" y="248"/>
                    </a:moveTo>
                    <a:cubicBezTo>
                      <a:pt x="76" y="428"/>
                      <a:pt x="76" y="428"/>
                      <a:pt x="76" y="428"/>
                    </a:cubicBezTo>
                    <a:cubicBezTo>
                      <a:pt x="68" y="438"/>
                      <a:pt x="57" y="442"/>
                      <a:pt x="46" y="442"/>
                    </a:cubicBezTo>
                    <a:cubicBezTo>
                      <a:pt x="36" y="442"/>
                      <a:pt x="26" y="439"/>
                      <a:pt x="18" y="432"/>
                    </a:cubicBezTo>
                    <a:cubicBezTo>
                      <a:pt x="1" y="417"/>
                      <a:pt x="0" y="391"/>
                      <a:pt x="15" y="374"/>
                    </a:cubicBezTo>
                    <a:cubicBezTo>
                      <a:pt x="206" y="158"/>
                      <a:pt x="206" y="158"/>
                      <a:pt x="206" y="158"/>
                    </a:cubicBezTo>
                    <a:cubicBezTo>
                      <a:pt x="214" y="149"/>
                      <a:pt x="225" y="143"/>
                      <a:pt x="237" y="144"/>
                    </a:cubicBezTo>
                    <a:cubicBezTo>
                      <a:pt x="249" y="144"/>
                      <a:pt x="260" y="149"/>
                      <a:pt x="268" y="158"/>
                    </a:cubicBezTo>
                    <a:cubicBezTo>
                      <a:pt x="323" y="224"/>
                      <a:pt x="323" y="224"/>
                      <a:pt x="323" y="224"/>
                    </a:cubicBezTo>
                    <a:cubicBezTo>
                      <a:pt x="425" y="101"/>
                      <a:pt x="425" y="101"/>
                      <a:pt x="425" y="101"/>
                    </a:cubicBezTo>
                    <a:cubicBezTo>
                      <a:pt x="330" y="19"/>
                      <a:pt x="330" y="19"/>
                      <a:pt x="330" y="19"/>
                    </a:cubicBezTo>
                    <a:cubicBezTo>
                      <a:pt x="566" y="0"/>
                      <a:pt x="566" y="0"/>
                      <a:pt x="566" y="0"/>
                    </a:cubicBezTo>
                    <a:cubicBezTo>
                      <a:pt x="585" y="239"/>
                      <a:pt x="585" y="239"/>
                      <a:pt x="585" y="239"/>
                    </a:cubicBezTo>
                    <a:cubicBezTo>
                      <a:pt x="487" y="154"/>
                      <a:pt x="487" y="154"/>
                      <a:pt x="487" y="154"/>
                    </a:cubicBezTo>
                    <a:cubicBezTo>
                      <a:pt x="355" y="314"/>
                      <a:pt x="355" y="314"/>
                      <a:pt x="355" y="314"/>
                    </a:cubicBezTo>
                    <a:cubicBezTo>
                      <a:pt x="348" y="323"/>
                      <a:pt x="336" y="329"/>
                      <a:pt x="324" y="329"/>
                    </a:cubicBezTo>
                    <a:cubicBezTo>
                      <a:pt x="311" y="329"/>
                      <a:pt x="300" y="324"/>
                      <a:pt x="292" y="314"/>
                    </a:cubicBezTo>
                    <a:lnTo>
                      <a:pt x="236" y="2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5" name="Freeform 208"/>
              <p:cNvSpPr/>
              <p:nvPr/>
            </p:nvSpPr>
            <p:spPr bwMode="auto">
              <a:xfrm>
                <a:off x="1417638" y="6589713"/>
                <a:ext cx="119063" cy="127000"/>
              </a:xfrm>
              <a:custGeom>
                <a:avLst/>
                <a:gdLst>
                  <a:gd name="T0" fmla="*/ 98 w 153"/>
                  <a:gd name="T1" fmla="*/ 64 h 167"/>
                  <a:gd name="T2" fmla="*/ 62 w 153"/>
                  <a:gd name="T3" fmla="*/ 83 h 167"/>
                  <a:gd name="T4" fmla="*/ 1 w 153"/>
                  <a:gd name="T5" fmla="*/ 56 h 167"/>
                  <a:gd name="T6" fmla="*/ 0 w 153"/>
                  <a:gd name="T7" fmla="*/ 167 h 167"/>
                  <a:gd name="T8" fmla="*/ 150 w 153"/>
                  <a:gd name="T9" fmla="*/ 167 h 167"/>
                  <a:gd name="T10" fmla="*/ 153 w 153"/>
                  <a:gd name="T11" fmla="*/ 0 h 167"/>
                  <a:gd name="T12" fmla="*/ 98 w 153"/>
                  <a:gd name="T13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" h="167">
                    <a:moveTo>
                      <a:pt x="98" y="64"/>
                    </a:moveTo>
                    <a:cubicBezTo>
                      <a:pt x="76" y="83"/>
                      <a:pt x="62" y="83"/>
                      <a:pt x="62" y="83"/>
                    </a:cubicBezTo>
                    <a:cubicBezTo>
                      <a:pt x="43" y="86"/>
                      <a:pt x="15" y="67"/>
                      <a:pt x="1" y="56"/>
                    </a:cubicBezTo>
                    <a:cubicBezTo>
                      <a:pt x="0" y="167"/>
                      <a:pt x="0" y="167"/>
                      <a:pt x="0" y="167"/>
                    </a:cubicBezTo>
                    <a:cubicBezTo>
                      <a:pt x="150" y="167"/>
                      <a:pt x="150" y="167"/>
                      <a:pt x="150" y="167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132" y="24"/>
                      <a:pt x="116" y="47"/>
                      <a:pt x="98" y="6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6" name="Freeform 209"/>
              <p:cNvSpPr/>
              <p:nvPr/>
            </p:nvSpPr>
            <p:spPr bwMode="auto">
              <a:xfrm>
                <a:off x="1295400" y="6600825"/>
                <a:ext cx="96838" cy="115888"/>
              </a:xfrm>
              <a:custGeom>
                <a:avLst/>
                <a:gdLst>
                  <a:gd name="T0" fmla="*/ 0 w 61"/>
                  <a:gd name="T1" fmla="*/ 73 h 73"/>
                  <a:gd name="T2" fmla="*/ 61 w 61"/>
                  <a:gd name="T3" fmla="*/ 73 h 73"/>
                  <a:gd name="T4" fmla="*/ 61 w 61"/>
                  <a:gd name="T5" fmla="*/ 0 h 73"/>
                  <a:gd name="T6" fmla="*/ 0 w 61"/>
                  <a:gd name="T7" fmla="*/ 70 h 73"/>
                  <a:gd name="T8" fmla="*/ 0 w 61"/>
                  <a:gd name="T9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73">
                    <a:moveTo>
                      <a:pt x="0" y="73"/>
                    </a:moveTo>
                    <a:lnTo>
                      <a:pt x="61" y="73"/>
                    </a:lnTo>
                    <a:lnTo>
                      <a:pt x="61" y="0"/>
                    </a:lnTo>
                    <a:lnTo>
                      <a:pt x="0" y="70"/>
                    </a:lnTo>
                    <a:lnTo>
                      <a:pt x="0" y="7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5758083" y="1598172"/>
            <a:ext cx="401495" cy="401494"/>
            <a:chOff x="5758083" y="1598172"/>
            <a:chExt cx="401495" cy="401494"/>
          </a:xfrm>
        </p:grpSpPr>
        <p:sp>
          <p:nvSpPr>
            <p:cNvPr id="70" name="Oval 6"/>
            <p:cNvSpPr/>
            <p:nvPr/>
          </p:nvSpPr>
          <p:spPr>
            <a:xfrm>
              <a:off x="5758083" y="1598172"/>
              <a:ext cx="401495" cy="401494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>
                <a:cs typeface="+mn-ea"/>
                <a:sym typeface="+mn-lt"/>
              </a:endParaRPr>
            </a:p>
          </p:txBody>
        </p:sp>
        <p:grpSp>
          <p:nvGrpSpPr>
            <p:cNvPr id="97" name="Group 242"/>
            <p:cNvGrpSpPr/>
            <p:nvPr/>
          </p:nvGrpSpPr>
          <p:grpSpPr>
            <a:xfrm>
              <a:off x="5845444" y="1710987"/>
              <a:ext cx="230666" cy="175863"/>
              <a:chOff x="2908300" y="2946400"/>
              <a:chExt cx="447675" cy="341313"/>
            </a:xfrm>
            <a:solidFill>
              <a:schemeClr val="bg1"/>
            </a:solidFill>
          </p:grpSpPr>
          <p:sp>
            <p:nvSpPr>
              <p:cNvPr id="98" name="Freeform 227"/>
              <p:cNvSpPr/>
              <p:nvPr/>
            </p:nvSpPr>
            <p:spPr bwMode="auto">
              <a:xfrm>
                <a:off x="2957513" y="2946400"/>
                <a:ext cx="349250" cy="115888"/>
              </a:xfrm>
              <a:custGeom>
                <a:avLst/>
                <a:gdLst>
                  <a:gd name="T0" fmla="*/ 0 w 454"/>
                  <a:gd name="T1" fmla="*/ 136 h 152"/>
                  <a:gd name="T2" fmla="*/ 16 w 454"/>
                  <a:gd name="T3" fmla="*/ 119 h 152"/>
                  <a:gd name="T4" fmla="*/ 30 w 454"/>
                  <a:gd name="T5" fmla="*/ 127 h 152"/>
                  <a:gd name="T6" fmla="*/ 141 w 454"/>
                  <a:gd name="T7" fmla="*/ 79 h 152"/>
                  <a:gd name="T8" fmla="*/ 140 w 454"/>
                  <a:gd name="T9" fmla="*/ 75 h 152"/>
                  <a:gd name="T10" fmla="*/ 157 w 454"/>
                  <a:gd name="T11" fmla="*/ 58 h 152"/>
                  <a:gd name="T12" fmla="*/ 173 w 454"/>
                  <a:gd name="T13" fmla="*/ 75 h 152"/>
                  <a:gd name="T14" fmla="*/ 282 w 454"/>
                  <a:gd name="T15" fmla="*/ 97 h 152"/>
                  <a:gd name="T16" fmla="*/ 297 w 454"/>
                  <a:gd name="T17" fmla="*/ 86 h 152"/>
                  <a:gd name="T18" fmla="*/ 309 w 454"/>
                  <a:gd name="T19" fmla="*/ 92 h 152"/>
                  <a:gd name="T20" fmla="*/ 422 w 454"/>
                  <a:gd name="T21" fmla="*/ 22 h 152"/>
                  <a:gd name="T22" fmla="*/ 421 w 454"/>
                  <a:gd name="T23" fmla="*/ 17 h 152"/>
                  <a:gd name="T24" fmla="*/ 437 w 454"/>
                  <a:gd name="T25" fmla="*/ 0 h 152"/>
                  <a:gd name="T26" fmla="*/ 454 w 454"/>
                  <a:gd name="T27" fmla="*/ 17 h 152"/>
                  <a:gd name="T28" fmla="*/ 437 w 454"/>
                  <a:gd name="T29" fmla="*/ 33 h 152"/>
                  <a:gd name="T30" fmla="*/ 425 w 454"/>
                  <a:gd name="T31" fmla="*/ 27 h 152"/>
                  <a:gd name="T32" fmla="*/ 312 w 454"/>
                  <a:gd name="T33" fmla="*/ 97 h 152"/>
                  <a:gd name="T34" fmla="*/ 313 w 454"/>
                  <a:gd name="T35" fmla="*/ 103 h 152"/>
                  <a:gd name="T36" fmla="*/ 297 w 454"/>
                  <a:gd name="T37" fmla="*/ 119 h 152"/>
                  <a:gd name="T38" fmla="*/ 281 w 454"/>
                  <a:gd name="T39" fmla="*/ 103 h 152"/>
                  <a:gd name="T40" fmla="*/ 172 w 454"/>
                  <a:gd name="T41" fmla="*/ 81 h 152"/>
                  <a:gd name="T42" fmla="*/ 157 w 454"/>
                  <a:gd name="T43" fmla="*/ 91 h 152"/>
                  <a:gd name="T44" fmla="*/ 144 w 454"/>
                  <a:gd name="T45" fmla="*/ 84 h 152"/>
                  <a:gd name="T46" fmla="*/ 32 w 454"/>
                  <a:gd name="T47" fmla="*/ 132 h 152"/>
                  <a:gd name="T48" fmla="*/ 33 w 454"/>
                  <a:gd name="T49" fmla="*/ 136 h 152"/>
                  <a:gd name="T50" fmla="*/ 16 w 454"/>
                  <a:gd name="T51" fmla="*/ 152 h 152"/>
                  <a:gd name="T52" fmla="*/ 0 w 454"/>
                  <a:gd name="T53" fmla="*/ 13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152">
                    <a:moveTo>
                      <a:pt x="0" y="136"/>
                    </a:moveTo>
                    <a:cubicBezTo>
                      <a:pt x="0" y="127"/>
                      <a:pt x="7" y="119"/>
                      <a:pt x="16" y="119"/>
                    </a:cubicBezTo>
                    <a:cubicBezTo>
                      <a:pt x="22" y="119"/>
                      <a:pt x="27" y="122"/>
                      <a:pt x="30" y="127"/>
                    </a:cubicBezTo>
                    <a:cubicBezTo>
                      <a:pt x="141" y="79"/>
                      <a:pt x="141" y="79"/>
                      <a:pt x="141" y="79"/>
                    </a:cubicBezTo>
                    <a:cubicBezTo>
                      <a:pt x="141" y="77"/>
                      <a:pt x="140" y="76"/>
                      <a:pt x="140" y="75"/>
                    </a:cubicBezTo>
                    <a:cubicBezTo>
                      <a:pt x="140" y="66"/>
                      <a:pt x="148" y="58"/>
                      <a:pt x="157" y="58"/>
                    </a:cubicBezTo>
                    <a:cubicBezTo>
                      <a:pt x="166" y="58"/>
                      <a:pt x="173" y="66"/>
                      <a:pt x="173" y="75"/>
                    </a:cubicBezTo>
                    <a:cubicBezTo>
                      <a:pt x="282" y="97"/>
                      <a:pt x="282" y="97"/>
                      <a:pt x="282" y="97"/>
                    </a:cubicBezTo>
                    <a:cubicBezTo>
                      <a:pt x="284" y="91"/>
                      <a:pt x="290" y="86"/>
                      <a:pt x="297" y="86"/>
                    </a:cubicBezTo>
                    <a:cubicBezTo>
                      <a:pt x="302" y="86"/>
                      <a:pt x="306" y="88"/>
                      <a:pt x="309" y="92"/>
                    </a:cubicBezTo>
                    <a:cubicBezTo>
                      <a:pt x="422" y="22"/>
                      <a:pt x="422" y="22"/>
                      <a:pt x="422" y="22"/>
                    </a:cubicBezTo>
                    <a:cubicBezTo>
                      <a:pt x="421" y="20"/>
                      <a:pt x="421" y="18"/>
                      <a:pt x="421" y="17"/>
                    </a:cubicBezTo>
                    <a:cubicBezTo>
                      <a:pt x="421" y="8"/>
                      <a:pt x="428" y="0"/>
                      <a:pt x="437" y="0"/>
                    </a:cubicBezTo>
                    <a:cubicBezTo>
                      <a:pt x="446" y="0"/>
                      <a:pt x="454" y="8"/>
                      <a:pt x="454" y="17"/>
                    </a:cubicBezTo>
                    <a:cubicBezTo>
                      <a:pt x="454" y="26"/>
                      <a:pt x="446" y="33"/>
                      <a:pt x="437" y="33"/>
                    </a:cubicBezTo>
                    <a:cubicBezTo>
                      <a:pt x="432" y="33"/>
                      <a:pt x="428" y="31"/>
                      <a:pt x="425" y="27"/>
                    </a:cubicBezTo>
                    <a:cubicBezTo>
                      <a:pt x="312" y="97"/>
                      <a:pt x="312" y="97"/>
                      <a:pt x="312" y="97"/>
                    </a:cubicBezTo>
                    <a:cubicBezTo>
                      <a:pt x="313" y="99"/>
                      <a:pt x="313" y="101"/>
                      <a:pt x="313" y="103"/>
                    </a:cubicBezTo>
                    <a:cubicBezTo>
                      <a:pt x="313" y="112"/>
                      <a:pt x="306" y="119"/>
                      <a:pt x="297" y="119"/>
                    </a:cubicBezTo>
                    <a:cubicBezTo>
                      <a:pt x="288" y="119"/>
                      <a:pt x="281" y="112"/>
                      <a:pt x="281" y="103"/>
                    </a:cubicBezTo>
                    <a:cubicBezTo>
                      <a:pt x="172" y="81"/>
                      <a:pt x="172" y="81"/>
                      <a:pt x="172" y="81"/>
                    </a:cubicBezTo>
                    <a:cubicBezTo>
                      <a:pt x="170" y="87"/>
                      <a:pt x="164" y="91"/>
                      <a:pt x="157" y="91"/>
                    </a:cubicBezTo>
                    <a:cubicBezTo>
                      <a:pt x="151" y="91"/>
                      <a:pt x="147" y="88"/>
                      <a:pt x="144" y="84"/>
                    </a:cubicBezTo>
                    <a:cubicBezTo>
                      <a:pt x="32" y="132"/>
                      <a:pt x="32" y="132"/>
                      <a:pt x="32" y="132"/>
                    </a:cubicBezTo>
                    <a:cubicBezTo>
                      <a:pt x="33" y="134"/>
                      <a:pt x="33" y="134"/>
                      <a:pt x="33" y="136"/>
                    </a:cubicBezTo>
                    <a:cubicBezTo>
                      <a:pt x="33" y="145"/>
                      <a:pt x="26" y="152"/>
                      <a:pt x="16" y="152"/>
                    </a:cubicBezTo>
                    <a:cubicBezTo>
                      <a:pt x="7" y="152"/>
                      <a:pt x="0" y="145"/>
                      <a:pt x="0" y="1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9" name="Freeform 228"/>
              <p:cNvSpPr/>
              <p:nvPr/>
            </p:nvSpPr>
            <p:spPr bwMode="auto">
              <a:xfrm>
                <a:off x="2908300" y="2987675"/>
                <a:ext cx="447675" cy="300038"/>
              </a:xfrm>
              <a:custGeom>
                <a:avLst/>
                <a:gdLst>
                  <a:gd name="T0" fmla="*/ 568 w 581"/>
                  <a:gd name="T1" fmla="*/ 367 h 392"/>
                  <a:gd name="T2" fmla="*/ 550 w 581"/>
                  <a:gd name="T3" fmla="*/ 367 h 392"/>
                  <a:gd name="T4" fmla="*/ 550 w 581"/>
                  <a:gd name="T5" fmla="*/ 32 h 392"/>
                  <a:gd name="T6" fmla="*/ 518 w 581"/>
                  <a:gd name="T7" fmla="*/ 0 h 392"/>
                  <a:gd name="T8" fmla="*/ 483 w 581"/>
                  <a:gd name="T9" fmla="*/ 0 h 392"/>
                  <a:gd name="T10" fmla="*/ 451 w 581"/>
                  <a:gd name="T11" fmla="*/ 32 h 392"/>
                  <a:gd name="T12" fmla="*/ 451 w 581"/>
                  <a:gd name="T13" fmla="*/ 367 h 392"/>
                  <a:gd name="T14" fmla="*/ 410 w 581"/>
                  <a:gd name="T15" fmla="*/ 367 h 392"/>
                  <a:gd name="T16" fmla="*/ 410 w 581"/>
                  <a:gd name="T17" fmla="*/ 120 h 392"/>
                  <a:gd name="T18" fmla="*/ 379 w 581"/>
                  <a:gd name="T19" fmla="*/ 88 h 392"/>
                  <a:gd name="T20" fmla="*/ 343 w 581"/>
                  <a:gd name="T21" fmla="*/ 88 h 392"/>
                  <a:gd name="T22" fmla="*/ 311 w 581"/>
                  <a:gd name="T23" fmla="*/ 120 h 392"/>
                  <a:gd name="T24" fmla="*/ 311 w 581"/>
                  <a:gd name="T25" fmla="*/ 367 h 392"/>
                  <a:gd name="T26" fmla="*/ 270 w 581"/>
                  <a:gd name="T27" fmla="*/ 367 h 392"/>
                  <a:gd name="T28" fmla="*/ 270 w 581"/>
                  <a:gd name="T29" fmla="*/ 92 h 392"/>
                  <a:gd name="T30" fmla="*/ 239 w 581"/>
                  <a:gd name="T31" fmla="*/ 61 h 392"/>
                  <a:gd name="T32" fmla="*/ 203 w 581"/>
                  <a:gd name="T33" fmla="*/ 61 h 392"/>
                  <a:gd name="T34" fmla="*/ 171 w 581"/>
                  <a:gd name="T35" fmla="*/ 92 h 392"/>
                  <a:gd name="T36" fmla="*/ 171 w 581"/>
                  <a:gd name="T37" fmla="*/ 367 h 392"/>
                  <a:gd name="T38" fmla="*/ 131 w 581"/>
                  <a:gd name="T39" fmla="*/ 367 h 392"/>
                  <a:gd name="T40" fmla="*/ 131 w 581"/>
                  <a:gd name="T41" fmla="*/ 160 h 392"/>
                  <a:gd name="T42" fmla="*/ 99 w 581"/>
                  <a:gd name="T43" fmla="*/ 128 h 392"/>
                  <a:gd name="T44" fmla="*/ 63 w 581"/>
                  <a:gd name="T45" fmla="*/ 128 h 392"/>
                  <a:gd name="T46" fmla="*/ 32 w 581"/>
                  <a:gd name="T47" fmla="*/ 160 h 392"/>
                  <a:gd name="T48" fmla="*/ 32 w 581"/>
                  <a:gd name="T49" fmla="*/ 367 h 392"/>
                  <a:gd name="T50" fmla="*/ 11 w 581"/>
                  <a:gd name="T51" fmla="*/ 367 h 392"/>
                  <a:gd name="T52" fmla="*/ 0 w 581"/>
                  <a:gd name="T53" fmla="*/ 378 h 392"/>
                  <a:gd name="T54" fmla="*/ 0 w 581"/>
                  <a:gd name="T55" fmla="*/ 381 h 392"/>
                  <a:gd name="T56" fmla="*/ 11 w 581"/>
                  <a:gd name="T57" fmla="*/ 392 h 392"/>
                  <a:gd name="T58" fmla="*/ 568 w 581"/>
                  <a:gd name="T59" fmla="*/ 392 h 392"/>
                  <a:gd name="T60" fmla="*/ 581 w 581"/>
                  <a:gd name="T61" fmla="*/ 381 h 392"/>
                  <a:gd name="T62" fmla="*/ 581 w 581"/>
                  <a:gd name="T63" fmla="*/ 378 h 392"/>
                  <a:gd name="T64" fmla="*/ 568 w 581"/>
                  <a:gd name="T65" fmla="*/ 36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81" h="392">
                    <a:moveTo>
                      <a:pt x="568" y="367"/>
                    </a:moveTo>
                    <a:cubicBezTo>
                      <a:pt x="550" y="367"/>
                      <a:pt x="550" y="367"/>
                      <a:pt x="550" y="367"/>
                    </a:cubicBezTo>
                    <a:cubicBezTo>
                      <a:pt x="550" y="32"/>
                      <a:pt x="550" y="32"/>
                      <a:pt x="550" y="32"/>
                    </a:cubicBezTo>
                    <a:cubicBezTo>
                      <a:pt x="550" y="14"/>
                      <a:pt x="536" y="0"/>
                      <a:pt x="518" y="0"/>
                    </a:cubicBezTo>
                    <a:cubicBezTo>
                      <a:pt x="483" y="0"/>
                      <a:pt x="483" y="0"/>
                      <a:pt x="483" y="0"/>
                    </a:cubicBezTo>
                    <a:cubicBezTo>
                      <a:pt x="465" y="0"/>
                      <a:pt x="451" y="14"/>
                      <a:pt x="451" y="32"/>
                    </a:cubicBezTo>
                    <a:cubicBezTo>
                      <a:pt x="451" y="367"/>
                      <a:pt x="451" y="367"/>
                      <a:pt x="451" y="367"/>
                    </a:cubicBezTo>
                    <a:cubicBezTo>
                      <a:pt x="410" y="367"/>
                      <a:pt x="410" y="367"/>
                      <a:pt x="410" y="367"/>
                    </a:cubicBezTo>
                    <a:cubicBezTo>
                      <a:pt x="410" y="120"/>
                      <a:pt x="410" y="120"/>
                      <a:pt x="410" y="120"/>
                    </a:cubicBezTo>
                    <a:cubicBezTo>
                      <a:pt x="410" y="102"/>
                      <a:pt x="396" y="88"/>
                      <a:pt x="379" y="88"/>
                    </a:cubicBezTo>
                    <a:cubicBezTo>
                      <a:pt x="343" y="88"/>
                      <a:pt x="343" y="88"/>
                      <a:pt x="343" y="88"/>
                    </a:cubicBezTo>
                    <a:cubicBezTo>
                      <a:pt x="325" y="88"/>
                      <a:pt x="311" y="102"/>
                      <a:pt x="311" y="120"/>
                    </a:cubicBezTo>
                    <a:cubicBezTo>
                      <a:pt x="311" y="367"/>
                      <a:pt x="311" y="367"/>
                      <a:pt x="311" y="367"/>
                    </a:cubicBezTo>
                    <a:cubicBezTo>
                      <a:pt x="270" y="367"/>
                      <a:pt x="270" y="367"/>
                      <a:pt x="270" y="367"/>
                    </a:cubicBezTo>
                    <a:cubicBezTo>
                      <a:pt x="270" y="92"/>
                      <a:pt x="270" y="92"/>
                      <a:pt x="270" y="92"/>
                    </a:cubicBezTo>
                    <a:cubicBezTo>
                      <a:pt x="270" y="75"/>
                      <a:pt x="256" y="61"/>
                      <a:pt x="239" y="61"/>
                    </a:cubicBezTo>
                    <a:cubicBezTo>
                      <a:pt x="203" y="61"/>
                      <a:pt x="203" y="61"/>
                      <a:pt x="203" y="61"/>
                    </a:cubicBezTo>
                    <a:cubicBezTo>
                      <a:pt x="186" y="61"/>
                      <a:pt x="171" y="75"/>
                      <a:pt x="171" y="92"/>
                    </a:cubicBezTo>
                    <a:cubicBezTo>
                      <a:pt x="171" y="367"/>
                      <a:pt x="171" y="367"/>
                      <a:pt x="171" y="367"/>
                    </a:cubicBezTo>
                    <a:cubicBezTo>
                      <a:pt x="131" y="367"/>
                      <a:pt x="131" y="367"/>
                      <a:pt x="131" y="367"/>
                    </a:cubicBezTo>
                    <a:cubicBezTo>
                      <a:pt x="131" y="160"/>
                      <a:pt x="131" y="160"/>
                      <a:pt x="131" y="160"/>
                    </a:cubicBezTo>
                    <a:cubicBezTo>
                      <a:pt x="131" y="143"/>
                      <a:pt x="117" y="128"/>
                      <a:pt x="99" y="128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46" y="128"/>
                      <a:pt x="32" y="143"/>
                      <a:pt x="32" y="160"/>
                    </a:cubicBezTo>
                    <a:cubicBezTo>
                      <a:pt x="32" y="367"/>
                      <a:pt x="32" y="367"/>
                      <a:pt x="32" y="367"/>
                    </a:cubicBezTo>
                    <a:cubicBezTo>
                      <a:pt x="11" y="367"/>
                      <a:pt x="11" y="367"/>
                      <a:pt x="11" y="367"/>
                    </a:cubicBezTo>
                    <a:cubicBezTo>
                      <a:pt x="4" y="367"/>
                      <a:pt x="0" y="372"/>
                      <a:pt x="0" y="378"/>
                    </a:cubicBezTo>
                    <a:cubicBezTo>
                      <a:pt x="0" y="381"/>
                      <a:pt x="0" y="381"/>
                      <a:pt x="0" y="381"/>
                    </a:cubicBezTo>
                    <a:cubicBezTo>
                      <a:pt x="0" y="387"/>
                      <a:pt x="4" y="392"/>
                      <a:pt x="11" y="392"/>
                    </a:cubicBezTo>
                    <a:cubicBezTo>
                      <a:pt x="568" y="392"/>
                      <a:pt x="568" y="392"/>
                      <a:pt x="568" y="392"/>
                    </a:cubicBezTo>
                    <a:cubicBezTo>
                      <a:pt x="575" y="392"/>
                      <a:pt x="581" y="387"/>
                      <a:pt x="581" y="381"/>
                    </a:cubicBezTo>
                    <a:cubicBezTo>
                      <a:pt x="581" y="378"/>
                      <a:pt x="581" y="378"/>
                      <a:pt x="581" y="378"/>
                    </a:cubicBezTo>
                    <a:cubicBezTo>
                      <a:pt x="581" y="372"/>
                      <a:pt x="575" y="367"/>
                      <a:pt x="568" y="3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00" name="矩形 99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101" name="PA_browser_14575"/>
          <p:cNvSpPr>
            <a:spLocks noChangeAspect="1"/>
          </p:cNvSpPr>
          <p:nvPr>
            <p:custDataLst>
              <p:tags r:id="rId1"/>
            </p:custDataLst>
          </p:nvPr>
        </p:nvSpPr>
        <p:spPr bwMode="auto">
          <a:xfrm>
            <a:off x="3745549" y="1902506"/>
            <a:ext cx="1519695" cy="1566509"/>
          </a:xfrm>
          <a:custGeom>
            <a:avLst/>
            <a:gdLst>
              <a:gd name="connsiteX0" fmla="*/ 157951 w 327026"/>
              <a:gd name="connsiteY0" fmla="*/ 134938 h 337100"/>
              <a:gd name="connsiteX1" fmla="*/ 327026 w 327026"/>
              <a:gd name="connsiteY1" fmla="*/ 239958 h 337100"/>
              <a:gd name="connsiteX2" fmla="*/ 259660 w 327026"/>
              <a:gd name="connsiteY2" fmla="*/ 254398 h 337100"/>
              <a:gd name="connsiteX3" fmla="*/ 295325 w 327026"/>
              <a:gd name="connsiteY3" fmla="*/ 305595 h 337100"/>
              <a:gd name="connsiteX4" fmla="*/ 292683 w 327026"/>
              <a:gd name="connsiteY4" fmla="*/ 334475 h 337100"/>
              <a:gd name="connsiteX5" fmla="*/ 263623 w 327026"/>
              <a:gd name="connsiteY5" fmla="*/ 326599 h 337100"/>
              <a:gd name="connsiteX6" fmla="*/ 227959 w 327026"/>
              <a:gd name="connsiteY6" fmla="*/ 275402 h 337100"/>
              <a:gd name="connsiteX7" fmla="*/ 192294 w 327026"/>
              <a:gd name="connsiteY7" fmla="*/ 333162 h 337100"/>
              <a:gd name="connsiteX8" fmla="*/ 153988 w 327026"/>
              <a:gd name="connsiteY8" fmla="*/ 137564 h 337100"/>
              <a:gd name="connsiteX9" fmla="*/ 157951 w 327026"/>
              <a:gd name="connsiteY9" fmla="*/ 134938 h 337100"/>
              <a:gd name="connsiteX10" fmla="*/ 287448 w 327026"/>
              <a:gd name="connsiteY10" fmla="*/ 96838 h 337100"/>
              <a:gd name="connsiteX11" fmla="*/ 270368 w 327026"/>
              <a:gd name="connsiteY11" fmla="*/ 108528 h 337100"/>
              <a:gd name="connsiteX12" fmla="*/ 280879 w 327026"/>
              <a:gd name="connsiteY12" fmla="*/ 150092 h 337100"/>
              <a:gd name="connsiteX13" fmla="*/ 301899 w 327026"/>
              <a:gd name="connsiteY13" fmla="*/ 182563 h 337100"/>
              <a:gd name="connsiteX14" fmla="*/ 303213 w 327026"/>
              <a:gd name="connsiteY14" fmla="*/ 161781 h 337100"/>
              <a:gd name="connsiteX15" fmla="*/ 287448 w 327026"/>
              <a:gd name="connsiteY15" fmla="*/ 96838 h 337100"/>
              <a:gd name="connsiteX16" fmla="*/ 160474 w 327026"/>
              <a:gd name="connsiteY16" fmla="*/ 0 h 337100"/>
              <a:gd name="connsiteX17" fmla="*/ 322263 w 327026"/>
              <a:gd name="connsiteY17" fmla="*/ 161925 h 337100"/>
              <a:gd name="connsiteX18" fmla="*/ 314371 w 327026"/>
              <a:gd name="connsiteY18" fmla="*/ 211951 h 337100"/>
              <a:gd name="connsiteX19" fmla="*/ 242026 w 327026"/>
              <a:gd name="connsiteY19" fmla="*/ 165875 h 337100"/>
              <a:gd name="connsiteX20" fmla="*/ 259126 w 327026"/>
              <a:gd name="connsiteY20" fmla="*/ 139545 h 337100"/>
              <a:gd name="connsiteX21" fmla="*/ 244657 w 327026"/>
              <a:gd name="connsiteY21" fmla="*/ 94785 h 337100"/>
              <a:gd name="connsiteX22" fmla="*/ 203881 w 327026"/>
              <a:gd name="connsiteY22" fmla="*/ 63190 h 337100"/>
              <a:gd name="connsiteX23" fmla="*/ 186781 w 327026"/>
              <a:gd name="connsiteY23" fmla="*/ 22380 h 337100"/>
              <a:gd name="connsiteX24" fmla="*/ 160474 w 327026"/>
              <a:gd name="connsiteY24" fmla="*/ 19747 h 337100"/>
              <a:gd name="connsiteX25" fmla="*/ 74975 w 327026"/>
              <a:gd name="connsiteY25" fmla="*/ 48709 h 337100"/>
              <a:gd name="connsiteX26" fmla="*/ 86814 w 327026"/>
              <a:gd name="connsiteY26" fmla="*/ 86886 h 337100"/>
              <a:gd name="connsiteX27" fmla="*/ 53930 w 327026"/>
              <a:gd name="connsiteY27" fmla="*/ 111899 h 337100"/>
              <a:gd name="connsiteX28" fmla="*/ 53930 w 327026"/>
              <a:gd name="connsiteY28" fmla="*/ 140862 h 337100"/>
              <a:gd name="connsiteX29" fmla="*/ 59191 w 327026"/>
              <a:gd name="connsiteY29" fmla="*/ 157976 h 337100"/>
              <a:gd name="connsiteX30" fmla="*/ 21046 w 327026"/>
              <a:gd name="connsiteY30" fmla="*/ 181672 h 337100"/>
              <a:gd name="connsiteX31" fmla="*/ 35515 w 327026"/>
              <a:gd name="connsiteY31" fmla="*/ 227748 h 337100"/>
              <a:gd name="connsiteX32" fmla="*/ 59191 w 327026"/>
              <a:gd name="connsiteY32" fmla="*/ 190887 h 337100"/>
              <a:gd name="connsiteX33" fmla="*/ 89444 w 327026"/>
              <a:gd name="connsiteY33" fmla="*/ 198786 h 337100"/>
              <a:gd name="connsiteX34" fmla="*/ 122328 w 327026"/>
              <a:gd name="connsiteY34" fmla="*/ 215900 h 337100"/>
              <a:gd name="connsiteX35" fmla="*/ 96021 w 327026"/>
              <a:gd name="connsiteY35" fmla="*/ 248812 h 337100"/>
              <a:gd name="connsiteX36" fmla="*/ 86814 w 327026"/>
              <a:gd name="connsiteY36" fmla="*/ 283040 h 337100"/>
              <a:gd name="connsiteX37" fmla="*/ 160474 w 327026"/>
              <a:gd name="connsiteY37" fmla="*/ 304103 h 337100"/>
              <a:gd name="connsiteX38" fmla="*/ 167051 w 327026"/>
              <a:gd name="connsiteY38" fmla="*/ 302787 h 337100"/>
              <a:gd name="connsiteX39" fmla="*/ 170997 w 327026"/>
              <a:gd name="connsiteY39" fmla="*/ 322534 h 337100"/>
              <a:gd name="connsiteX40" fmla="*/ 160474 w 327026"/>
              <a:gd name="connsiteY40" fmla="*/ 323850 h 337100"/>
              <a:gd name="connsiteX41" fmla="*/ 0 w 327026"/>
              <a:gd name="connsiteY41" fmla="*/ 161925 h 337100"/>
              <a:gd name="connsiteX42" fmla="*/ 160474 w 327026"/>
              <a:gd name="connsiteY42" fmla="*/ 0 h 33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27026" h="337100">
                <a:moveTo>
                  <a:pt x="157951" y="134938"/>
                </a:moveTo>
                <a:cubicBezTo>
                  <a:pt x="157951" y="134938"/>
                  <a:pt x="157951" y="134938"/>
                  <a:pt x="327026" y="239958"/>
                </a:cubicBezTo>
                <a:cubicBezTo>
                  <a:pt x="327026" y="239958"/>
                  <a:pt x="327026" y="239958"/>
                  <a:pt x="259660" y="254398"/>
                </a:cubicBezTo>
                <a:lnTo>
                  <a:pt x="295325" y="305595"/>
                </a:lnTo>
                <a:cubicBezTo>
                  <a:pt x="301929" y="316097"/>
                  <a:pt x="300608" y="327911"/>
                  <a:pt x="292683" y="334475"/>
                </a:cubicBezTo>
                <a:cubicBezTo>
                  <a:pt x="283436" y="339726"/>
                  <a:pt x="271548" y="337101"/>
                  <a:pt x="263623" y="326599"/>
                </a:cubicBezTo>
                <a:cubicBezTo>
                  <a:pt x="263623" y="326599"/>
                  <a:pt x="263623" y="326599"/>
                  <a:pt x="227959" y="275402"/>
                </a:cubicBezTo>
                <a:cubicBezTo>
                  <a:pt x="227959" y="275402"/>
                  <a:pt x="227959" y="275402"/>
                  <a:pt x="192294" y="333162"/>
                </a:cubicBezTo>
                <a:cubicBezTo>
                  <a:pt x="192294" y="333162"/>
                  <a:pt x="192294" y="333162"/>
                  <a:pt x="153988" y="137564"/>
                </a:cubicBezTo>
                <a:cubicBezTo>
                  <a:pt x="153988" y="137564"/>
                  <a:pt x="153988" y="137564"/>
                  <a:pt x="157951" y="134938"/>
                </a:cubicBezTo>
                <a:close/>
                <a:moveTo>
                  <a:pt x="287448" y="96838"/>
                </a:moveTo>
                <a:cubicBezTo>
                  <a:pt x="280879" y="99436"/>
                  <a:pt x="272996" y="103332"/>
                  <a:pt x="270368" y="108528"/>
                </a:cubicBezTo>
                <a:cubicBezTo>
                  <a:pt x="265113" y="117620"/>
                  <a:pt x="271682" y="143597"/>
                  <a:pt x="280879" y="150092"/>
                </a:cubicBezTo>
                <a:cubicBezTo>
                  <a:pt x="292703" y="159184"/>
                  <a:pt x="299272" y="170873"/>
                  <a:pt x="301899" y="182563"/>
                </a:cubicBezTo>
                <a:cubicBezTo>
                  <a:pt x="303213" y="176069"/>
                  <a:pt x="303213" y="168276"/>
                  <a:pt x="303213" y="161781"/>
                </a:cubicBezTo>
                <a:cubicBezTo>
                  <a:pt x="303213" y="138402"/>
                  <a:pt x="297958" y="116321"/>
                  <a:pt x="287448" y="96838"/>
                </a:cubicBezTo>
                <a:close/>
                <a:moveTo>
                  <a:pt x="160474" y="0"/>
                </a:moveTo>
                <a:cubicBezTo>
                  <a:pt x="249918" y="0"/>
                  <a:pt x="322263" y="72405"/>
                  <a:pt x="322263" y="161925"/>
                </a:cubicBezTo>
                <a:cubicBezTo>
                  <a:pt x="322263" y="179039"/>
                  <a:pt x="319632" y="196153"/>
                  <a:pt x="314371" y="211951"/>
                </a:cubicBezTo>
                <a:cubicBezTo>
                  <a:pt x="314371" y="211951"/>
                  <a:pt x="314371" y="211951"/>
                  <a:pt x="242026" y="165875"/>
                </a:cubicBezTo>
                <a:cubicBezTo>
                  <a:pt x="247288" y="157976"/>
                  <a:pt x="257811" y="147444"/>
                  <a:pt x="259126" y="139545"/>
                </a:cubicBezTo>
                <a:cubicBezTo>
                  <a:pt x="260441" y="127697"/>
                  <a:pt x="251234" y="97418"/>
                  <a:pt x="244657" y="94785"/>
                </a:cubicBezTo>
                <a:cubicBezTo>
                  <a:pt x="238080" y="90836"/>
                  <a:pt x="218350" y="71089"/>
                  <a:pt x="203881" y="63190"/>
                </a:cubicBezTo>
                <a:cubicBezTo>
                  <a:pt x="193358" y="57924"/>
                  <a:pt x="188096" y="36861"/>
                  <a:pt x="186781" y="22380"/>
                </a:cubicBezTo>
                <a:cubicBezTo>
                  <a:pt x="177574" y="21063"/>
                  <a:pt x="169681" y="19747"/>
                  <a:pt x="160474" y="19747"/>
                </a:cubicBezTo>
                <a:cubicBezTo>
                  <a:pt x="128905" y="19747"/>
                  <a:pt x="98652" y="30279"/>
                  <a:pt x="74975" y="48709"/>
                </a:cubicBezTo>
                <a:cubicBezTo>
                  <a:pt x="81552" y="59241"/>
                  <a:pt x="93390" y="78988"/>
                  <a:pt x="86814" y="86886"/>
                </a:cubicBezTo>
                <a:cubicBezTo>
                  <a:pt x="78921" y="100051"/>
                  <a:pt x="53930" y="100051"/>
                  <a:pt x="53930" y="111899"/>
                </a:cubicBezTo>
                <a:cubicBezTo>
                  <a:pt x="53930" y="123747"/>
                  <a:pt x="52614" y="135596"/>
                  <a:pt x="53930" y="140862"/>
                </a:cubicBezTo>
                <a:cubicBezTo>
                  <a:pt x="55245" y="146128"/>
                  <a:pt x="69714" y="150077"/>
                  <a:pt x="59191" y="157976"/>
                </a:cubicBezTo>
                <a:cubicBezTo>
                  <a:pt x="52614" y="164558"/>
                  <a:pt x="32884" y="175090"/>
                  <a:pt x="21046" y="181672"/>
                </a:cubicBezTo>
                <a:cubicBezTo>
                  <a:pt x="22361" y="197470"/>
                  <a:pt x="27622" y="213267"/>
                  <a:pt x="35515" y="227748"/>
                </a:cubicBezTo>
                <a:cubicBezTo>
                  <a:pt x="38145" y="219850"/>
                  <a:pt x="49984" y="192204"/>
                  <a:pt x="59191" y="190887"/>
                </a:cubicBezTo>
                <a:cubicBezTo>
                  <a:pt x="69714" y="188254"/>
                  <a:pt x="78921" y="185621"/>
                  <a:pt x="89444" y="198786"/>
                </a:cubicBezTo>
                <a:cubicBezTo>
                  <a:pt x="99967" y="211951"/>
                  <a:pt x="114436" y="215900"/>
                  <a:pt x="122328" y="215900"/>
                </a:cubicBezTo>
                <a:cubicBezTo>
                  <a:pt x="130220" y="215900"/>
                  <a:pt x="121013" y="243546"/>
                  <a:pt x="96021" y="248812"/>
                </a:cubicBezTo>
                <a:cubicBezTo>
                  <a:pt x="72345" y="252761"/>
                  <a:pt x="106544" y="283040"/>
                  <a:pt x="86814" y="283040"/>
                </a:cubicBezTo>
                <a:cubicBezTo>
                  <a:pt x="109175" y="296204"/>
                  <a:pt x="134167" y="304103"/>
                  <a:pt x="160474" y="304103"/>
                </a:cubicBezTo>
                <a:cubicBezTo>
                  <a:pt x="163105" y="304103"/>
                  <a:pt x="165735" y="302787"/>
                  <a:pt x="167051" y="302787"/>
                </a:cubicBezTo>
                <a:cubicBezTo>
                  <a:pt x="167051" y="302787"/>
                  <a:pt x="167051" y="302787"/>
                  <a:pt x="170997" y="322534"/>
                </a:cubicBezTo>
                <a:cubicBezTo>
                  <a:pt x="168366" y="322534"/>
                  <a:pt x="164420" y="323850"/>
                  <a:pt x="160474" y="323850"/>
                </a:cubicBezTo>
                <a:cubicBezTo>
                  <a:pt x="72345" y="323850"/>
                  <a:pt x="0" y="251445"/>
                  <a:pt x="0" y="161925"/>
                </a:cubicBezTo>
                <a:cubicBezTo>
                  <a:pt x="0" y="72405"/>
                  <a:pt x="72345" y="0"/>
                  <a:pt x="16047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6232204" y="1967542"/>
            <a:ext cx="26998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</a:t>
            </a:r>
            <a:endParaRPr lang="zh-CN" altLang="en-US" sz="1200" dirty="0">
              <a:cs typeface="+mn-ea"/>
              <a:sym typeface="+mn-lt"/>
            </a:endParaRPr>
          </a:p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6232204" y="3827042"/>
            <a:ext cx="26998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</a:t>
            </a:r>
            <a:endParaRPr lang="zh-CN" altLang="en-US" sz="1200" dirty="0">
              <a:cs typeface="+mn-ea"/>
              <a:sym typeface="+mn-lt"/>
            </a:endParaRPr>
          </a:p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790638" y="3788964"/>
            <a:ext cx="26998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</a:t>
            </a:r>
            <a:endParaRPr lang="zh-CN" altLang="en-US" sz="1200" dirty="0">
              <a:cs typeface="+mn-ea"/>
              <a:sym typeface="+mn-lt"/>
            </a:endParaRPr>
          </a:p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745539" y="1934323"/>
            <a:ext cx="26998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</a:t>
            </a:r>
            <a:endParaRPr lang="zh-CN" altLang="en-US" sz="1200" dirty="0">
              <a:cs typeface="+mn-ea"/>
              <a:sym typeface="+mn-lt"/>
            </a:endParaRPr>
          </a:p>
          <a:p>
            <a:pPr marL="228600" indent="-2286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</a:t>
            </a:r>
            <a:endParaRPr lang="zh-CN" altLang="en-US" sz="1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897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897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500"/>
                            </p:stCondLst>
                            <p:childTnLst>
                              <p:par>
                                <p:cTn id="6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500"/>
                            </p:stCondLst>
                            <p:childTnLst>
                              <p:par>
                                <p:cTn id="6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0"/>
                            </p:stCondLst>
                            <p:childTnLst>
                              <p:par>
                                <p:cTn id="7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897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 tmFilter="0,0; .5, 1; 1, 1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500"/>
                            </p:stCondLst>
                            <p:childTnLst>
                              <p:par>
                                <p:cTn id="8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2000"/>
                            </p:stCondLst>
                            <p:childTnLst>
                              <p:par>
                                <p:cTn id="8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900" decel="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3000"/>
                            </p:stCondLst>
                            <p:childTnLst>
                              <p:par>
                                <p:cTn id="9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3500"/>
                            </p:stCondLst>
                            <p:childTnLst>
                              <p:par>
                                <p:cTn id="9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897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 tmFilter="0,0; .5, 1; 1, 1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77" grpId="0"/>
      <p:bldP spid="80" grpId="0"/>
      <p:bldP spid="83" grpId="0"/>
      <p:bldP spid="101" grpId="0" animBg="1"/>
      <p:bldP spid="102" grpId="0"/>
      <p:bldP spid="103" grpId="0"/>
      <p:bldP spid="104" grpId="0"/>
      <p:bldP spid="10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行业痛点</a:t>
            </a:r>
            <a:endParaRPr lang="en-US" altLang="zh-CN" sz="160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420024" y="278417"/>
            <a:ext cx="3642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426443" y="1340275"/>
            <a:ext cx="514780" cy="514780"/>
            <a:chOff x="6357074" y="1008628"/>
            <a:chExt cx="1676757" cy="1676757"/>
          </a:xfrm>
        </p:grpSpPr>
        <p:sp>
          <p:nvSpPr>
            <p:cNvPr id="38" name="椭圆 37"/>
            <p:cNvSpPr/>
            <p:nvPr/>
          </p:nvSpPr>
          <p:spPr>
            <a:xfrm>
              <a:off x="6357074" y="1008628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6552150" y="1193250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50" dirty="0">
                  <a:solidFill>
                    <a:prstClr val="white"/>
                  </a:solidFill>
                  <a:cs typeface="+mn-ea"/>
                  <a:sym typeface="+mn-lt"/>
                </a:rPr>
                <a:t>1</a:t>
              </a:r>
              <a:endParaRPr lang="zh-CN" altLang="en-US" sz="105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1" name="矩形 40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951867" y="1396956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行业痛点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1051253" y="1673955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合 42"/>
          <p:cNvGrpSpPr/>
          <p:nvPr/>
        </p:nvGrpSpPr>
        <p:grpSpPr>
          <a:xfrm>
            <a:off x="426443" y="2480229"/>
            <a:ext cx="514780" cy="514780"/>
            <a:chOff x="6357074" y="1008628"/>
            <a:chExt cx="1676757" cy="1676757"/>
          </a:xfrm>
        </p:grpSpPr>
        <p:sp>
          <p:nvSpPr>
            <p:cNvPr id="44" name="椭圆 43"/>
            <p:cNvSpPr/>
            <p:nvPr/>
          </p:nvSpPr>
          <p:spPr>
            <a:xfrm>
              <a:off x="6357074" y="1008628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6552150" y="1193250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prstClr val="white"/>
                  </a:solidFill>
                  <a:cs typeface="+mn-ea"/>
                  <a:sym typeface="+mn-lt"/>
                </a:rPr>
                <a:t>2</a:t>
              </a:r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7" name="矩形 46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951574" y="2493696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>
                <a:solidFill>
                  <a:schemeClr val="accent1"/>
                </a:solidFill>
                <a:cs typeface="+mn-ea"/>
                <a:sym typeface="+mn-lt"/>
              </a:rPr>
              <a:t>行业痛点</a:t>
            </a:r>
            <a:endParaRPr lang="en-US" altLang="zh-CN" sz="120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1050960" y="2770695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组合 48"/>
          <p:cNvGrpSpPr/>
          <p:nvPr/>
        </p:nvGrpSpPr>
        <p:grpSpPr>
          <a:xfrm>
            <a:off x="426443" y="3620182"/>
            <a:ext cx="514780" cy="514780"/>
            <a:chOff x="6357074" y="1008628"/>
            <a:chExt cx="1676757" cy="1676757"/>
          </a:xfrm>
        </p:grpSpPr>
        <p:sp>
          <p:nvSpPr>
            <p:cNvPr id="50" name="椭圆 49"/>
            <p:cNvSpPr/>
            <p:nvPr/>
          </p:nvSpPr>
          <p:spPr>
            <a:xfrm>
              <a:off x="6357074" y="1008628"/>
              <a:ext cx="1676757" cy="1676757"/>
            </a:xfrm>
            <a:prstGeom prst="ellipse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6552150" y="1193250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prstClr val="white"/>
                  </a:solidFill>
                  <a:cs typeface="+mn-ea"/>
                  <a:sym typeface="+mn-lt"/>
                </a:rPr>
                <a:t>3</a:t>
              </a:r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3" name="矩形 5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958286" y="3638859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>
                <a:solidFill>
                  <a:schemeClr val="accent1"/>
                </a:solidFill>
                <a:cs typeface="+mn-ea"/>
                <a:sym typeface="+mn-lt"/>
              </a:rPr>
              <a:t>行业痛点</a:t>
            </a:r>
            <a:endParaRPr lang="en-US" altLang="zh-CN" sz="120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54" name="直接连接符 53"/>
          <p:cNvCxnSpPr/>
          <p:nvPr/>
        </p:nvCxnSpPr>
        <p:spPr>
          <a:xfrm>
            <a:off x="1057672" y="3915858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87752" y="1753610"/>
            <a:ext cx="33834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887752" y="2868866"/>
            <a:ext cx="33834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887752" y="4018390"/>
            <a:ext cx="33834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cs typeface="+mn-ea"/>
              <a:sym typeface="+mn-lt"/>
            </a:endParaRPr>
          </a:p>
        </p:txBody>
      </p:sp>
      <p:pic>
        <p:nvPicPr>
          <p:cNvPr id="12" name="图片 11" descr="图片包含 人员, 墙壁, 男士, 室内&#10;&#10;已生成极高可信度的说明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5375" y="599970"/>
            <a:ext cx="3884453" cy="43482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7" grpId="0"/>
      <p:bldP spid="53" grpId="0"/>
      <p:bldP spid="36" grpId="0"/>
      <p:bldP spid="61" grpId="0"/>
      <p:bldP spid="6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矩形 80"/>
          <p:cNvSpPr/>
          <p:nvPr/>
        </p:nvSpPr>
        <p:spPr>
          <a:xfrm>
            <a:off x="6795040" y="2235643"/>
            <a:ext cx="179695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6795040" y="3552518"/>
            <a:ext cx="179695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4061522" y="3599218"/>
            <a:ext cx="179695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4061522" y="2235643"/>
            <a:ext cx="179695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解决方式</a:t>
            </a:r>
            <a:endParaRPr lang="en-US" altLang="zh-CN" sz="160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420024" y="278417"/>
            <a:ext cx="3642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8" name="矩形 7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4122419" y="1900153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解决方式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79" name="直接连接符 78"/>
          <p:cNvCxnSpPr/>
          <p:nvPr/>
        </p:nvCxnSpPr>
        <p:spPr>
          <a:xfrm>
            <a:off x="4221805" y="2177152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矩形 95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831908" y="1900153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解决方式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97" name="直接连接符 96"/>
          <p:cNvCxnSpPr/>
          <p:nvPr/>
        </p:nvCxnSpPr>
        <p:spPr>
          <a:xfrm>
            <a:off x="6931294" y="2177152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矩形 10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4092723" y="3238604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>
                <a:solidFill>
                  <a:schemeClr val="accent1"/>
                </a:solidFill>
                <a:cs typeface="+mn-ea"/>
                <a:sym typeface="+mn-lt"/>
              </a:rPr>
              <a:t>解决方式</a:t>
            </a:r>
            <a:endParaRPr lang="en-US" altLang="zh-CN" sz="120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103" name="直接连接符 102"/>
          <p:cNvCxnSpPr/>
          <p:nvPr/>
        </p:nvCxnSpPr>
        <p:spPr>
          <a:xfrm>
            <a:off x="4192109" y="3515603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矩形 10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825489" y="3238604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>
                <a:solidFill>
                  <a:schemeClr val="accent1"/>
                </a:solidFill>
                <a:cs typeface="+mn-ea"/>
                <a:sym typeface="+mn-lt"/>
              </a:rPr>
              <a:t>解决方式</a:t>
            </a:r>
            <a:endParaRPr lang="en-US" altLang="zh-CN" sz="120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109" name="直接连接符 108"/>
          <p:cNvCxnSpPr/>
          <p:nvPr/>
        </p:nvCxnSpPr>
        <p:spPr>
          <a:xfrm>
            <a:off x="6924875" y="3515603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3567299" y="3181923"/>
            <a:ext cx="514780" cy="514780"/>
            <a:chOff x="3567299" y="3181923"/>
            <a:chExt cx="514780" cy="514780"/>
          </a:xfrm>
        </p:grpSpPr>
        <p:grpSp>
          <p:nvGrpSpPr>
            <p:cNvPr id="98" name="组合 97"/>
            <p:cNvGrpSpPr/>
            <p:nvPr/>
          </p:nvGrpSpPr>
          <p:grpSpPr>
            <a:xfrm>
              <a:off x="3567299" y="3181923"/>
              <a:ext cx="514780" cy="514780"/>
              <a:chOff x="6357074" y="1008628"/>
              <a:chExt cx="1676757" cy="1676757"/>
            </a:xfrm>
          </p:grpSpPr>
          <p:sp>
            <p:nvSpPr>
              <p:cNvPr id="99" name="椭圆 98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0" name="椭圆 99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9" name="AutoShape 59"/>
            <p:cNvSpPr/>
            <p:nvPr/>
          </p:nvSpPr>
          <p:spPr bwMode="auto">
            <a:xfrm>
              <a:off x="3690698" y="3326107"/>
              <a:ext cx="227413" cy="226411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300065" y="3138559"/>
            <a:ext cx="514780" cy="514780"/>
            <a:chOff x="6300065" y="3138559"/>
            <a:chExt cx="514780" cy="514780"/>
          </a:xfrm>
        </p:grpSpPr>
        <p:grpSp>
          <p:nvGrpSpPr>
            <p:cNvPr id="104" name="组合 103"/>
            <p:cNvGrpSpPr/>
            <p:nvPr/>
          </p:nvGrpSpPr>
          <p:grpSpPr>
            <a:xfrm>
              <a:off x="6300065" y="3138559"/>
              <a:ext cx="514780" cy="514780"/>
              <a:chOff x="6357074" y="1008628"/>
              <a:chExt cx="1676757" cy="1676757"/>
            </a:xfrm>
          </p:grpSpPr>
          <p:sp>
            <p:nvSpPr>
              <p:cNvPr id="105" name="椭圆 104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6" name="椭圆 105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0" name="Group 112"/>
            <p:cNvGrpSpPr/>
            <p:nvPr/>
          </p:nvGrpSpPr>
          <p:grpSpPr>
            <a:xfrm>
              <a:off x="6453966" y="3302894"/>
              <a:ext cx="227044" cy="212709"/>
              <a:chOff x="5368132" y="3540125"/>
              <a:chExt cx="465138" cy="435769"/>
            </a:xfrm>
            <a:solidFill>
              <a:schemeClr val="bg1"/>
            </a:solidFill>
          </p:grpSpPr>
          <p:sp>
            <p:nvSpPr>
              <p:cNvPr id="51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2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6306484" y="1765965"/>
            <a:ext cx="514780" cy="514780"/>
            <a:chOff x="6306484" y="1765965"/>
            <a:chExt cx="514780" cy="514780"/>
          </a:xfrm>
        </p:grpSpPr>
        <p:grpSp>
          <p:nvGrpSpPr>
            <p:cNvPr id="92" name="组合 91"/>
            <p:cNvGrpSpPr/>
            <p:nvPr/>
          </p:nvGrpSpPr>
          <p:grpSpPr>
            <a:xfrm>
              <a:off x="6306484" y="1765965"/>
              <a:ext cx="514780" cy="514780"/>
              <a:chOff x="6357074" y="1008628"/>
              <a:chExt cx="1676757" cy="1676757"/>
            </a:xfrm>
          </p:grpSpPr>
          <p:sp>
            <p:nvSpPr>
              <p:cNvPr id="93" name="椭圆 92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4" name="椭圆 93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3" name="AutoShape 112"/>
            <p:cNvSpPr/>
            <p:nvPr/>
          </p:nvSpPr>
          <p:spPr bwMode="auto">
            <a:xfrm>
              <a:off x="6453409" y="1906814"/>
              <a:ext cx="227413" cy="226411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596995" y="1843472"/>
            <a:ext cx="514780" cy="514780"/>
            <a:chOff x="3596995" y="1843472"/>
            <a:chExt cx="514780" cy="514780"/>
          </a:xfrm>
        </p:grpSpPr>
        <p:grpSp>
          <p:nvGrpSpPr>
            <p:cNvPr id="74" name="组合 73"/>
            <p:cNvGrpSpPr/>
            <p:nvPr/>
          </p:nvGrpSpPr>
          <p:grpSpPr>
            <a:xfrm>
              <a:off x="3596995" y="1843472"/>
              <a:ext cx="514780" cy="514780"/>
              <a:chOff x="6357074" y="1008628"/>
              <a:chExt cx="1676757" cy="1676757"/>
            </a:xfrm>
          </p:grpSpPr>
          <p:sp>
            <p:nvSpPr>
              <p:cNvPr id="75" name="椭圆 74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>
              <a:off x="3743041" y="1987534"/>
              <a:ext cx="226657" cy="226657"/>
              <a:chOff x="2473104" y="2145028"/>
              <a:chExt cx="359165" cy="359165"/>
            </a:xfrm>
            <a:solidFill>
              <a:schemeClr val="bg1"/>
            </a:solidFill>
          </p:grpSpPr>
          <p:sp>
            <p:nvSpPr>
              <p:cNvPr id="55" name="AutoShape 126"/>
              <p:cNvSpPr/>
              <p:nvPr/>
            </p:nvSpPr>
            <p:spPr bwMode="auto">
              <a:xfrm>
                <a:off x="2473104" y="2145028"/>
                <a:ext cx="359165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6" name="AutoShape 127"/>
              <p:cNvSpPr/>
              <p:nvPr/>
            </p:nvSpPr>
            <p:spPr bwMode="auto">
              <a:xfrm>
                <a:off x="2618611" y="2200897"/>
                <a:ext cx="84727" cy="841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57" name="矩形 56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59" name="PA_business-idea_65046"/>
          <p:cNvSpPr>
            <a:spLocks noChangeAspect="1"/>
          </p:cNvSpPr>
          <p:nvPr>
            <p:custDataLst>
              <p:tags r:id="rId1"/>
            </p:custDataLst>
          </p:nvPr>
        </p:nvSpPr>
        <p:spPr bwMode="auto">
          <a:xfrm>
            <a:off x="918206" y="1743565"/>
            <a:ext cx="1997909" cy="2031804"/>
          </a:xfrm>
          <a:custGeom>
            <a:avLst/>
            <a:gdLst>
              <a:gd name="connsiteX0" fmla="*/ 78191 w 326253"/>
              <a:gd name="connsiteY0" fmla="*/ 141987 h 331788"/>
              <a:gd name="connsiteX1" fmla="*/ 93695 w 326253"/>
              <a:gd name="connsiteY1" fmla="*/ 171683 h 331788"/>
              <a:gd name="connsiteX2" fmla="*/ 80775 w 326253"/>
              <a:gd name="connsiteY2" fmla="*/ 215583 h 331788"/>
              <a:gd name="connsiteX3" fmla="*/ 159586 w 326253"/>
              <a:gd name="connsiteY3" fmla="*/ 183304 h 331788"/>
              <a:gd name="connsiteX4" fmla="*/ 172506 w 326253"/>
              <a:gd name="connsiteY4" fmla="*/ 171683 h 331788"/>
              <a:gd name="connsiteX5" fmla="*/ 194470 w 326253"/>
              <a:gd name="connsiteY5" fmla="*/ 192342 h 331788"/>
              <a:gd name="connsiteX6" fmla="*/ 181550 w 326253"/>
              <a:gd name="connsiteY6" fmla="*/ 285306 h 331788"/>
              <a:gd name="connsiteX7" fmla="*/ 181550 w 326253"/>
              <a:gd name="connsiteY7" fmla="*/ 286597 h 331788"/>
              <a:gd name="connsiteX8" fmla="*/ 194470 w 326253"/>
              <a:gd name="connsiteY8" fmla="*/ 304674 h 331788"/>
              <a:gd name="connsiteX9" fmla="*/ 195762 w 326253"/>
              <a:gd name="connsiteY9" fmla="*/ 304674 h 331788"/>
              <a:gd name="connsiteX10" fmla="*/ 209974 w 326253"/>
              <a:gd name="connsiteY10" fmla="*/ 286597 h 331788"/>
              <a:gd name="connsiteX11" fmla="*/ 209974 w 326253"/>
              <a:gd name="connsiteY11" fmla="*/ 285306 h 331788"/>
              <a:gd name="connsiteX12" fmla="*/ 197054 w 326253"/>
              <a:gd name="connsiteY12" fmla="*/ 192342 h 331788"/>
              <a:gd name="connsiteX13" fmla="*/ 217726 w 326253"/>
              <a:gd name="connsiteY13" fmla="*/ 171683 h 331788"/>
              <a:gd name="connsiteX14" fmla="*/ 230646 w 326253"/>
              <a:gd name="connsiteY14" fmla="*/ 183304 h 331788"/>
              <a:gd name="connsiteX15" fmla="*/ 261654 w 326253"/>
              <a:gd name="connsiteY15" fmla="*/ 196216 h 331788"/>
              <a:gd name="connsiteX16" fmla="*/ 308165 w 326253"/>
              <a:gd name="connsiteY16" fmla="*/ 255609 h 331788"/>
              <a:gd name="connsiteX17" fmla="*/ 324961 w 326253"/>
              <a:gd name="connsiteY17" fmla="*/ 295635 h 331788"/>
              <a:gd name="connsiteX18" fmla="*/ 326253 w 326253"/>
              <a:gd name="connsiteY18" fmla="*/ 304674 h 331788"/>
              <a:gd name="connsiteX19" fmla="*/ 321085 w 326253"/>
              <a:gd name="connsiteY19" fmla="*/ 331788 h 331788"/>
              <a:gd name="connsiteX20" fmla="*/ 271990 w 326253"/>
              <a:gd name="connsiteY20" fmla="*/ 331788 h 331788"/>
              <a:gd name="connsiteX21" fmla="*/ 279742 w 326253"/>
              <a:gd name="connsiteY21" fmla="*/ 304674 h 331788"/>
              <a:gd name="connsiteX22" fmla="*/ 268114 w 326253"/>
              <a:gd name="connsiteY22" fmla="*/ 278850 h 331788"/>
              <a:gd name="connsiteX23" fmla="*/ 268114 w 326253"/>
              <a:gd name="connsiteY23" fmla="*/ 331788 h 331788"/>
              <a:gd name="connsiteX24" fmla="*/ 122119 w 326253"/>
              <a:gd name="connsiteY24" fmla="*/ 331788 h 331788"/>
              <a:gd name="connsiteX25" fmla="*/ 122119 w 326253"/>
              <a:gd name="connsiteY25" fmla="*/ 250445 h 331788"/>
              <a:gd name="connsiteX26" fmla="*/ 56227 w 326253"/>
              <a:gd name="connsiteY26" fmla="*/ 267230 h 331788"/>
              <a:gd name="connsiteX27" fmla="*/ 35555 w 326253"/>
              <a:gd name="connsiteY27" fmla="*/ 256900 h 331788"/>
              <a:gd name="connsiteX28" fmla="*/ 38139 w 326253"/>
              <a:gd name="connsiteY28" fmla="*/ 193633 h 331788"/>
              <a:gd name="connsiteX29" fmla="*/ 49767 w 326253"/>
              <a:gd name="connsiteY29" fmla="*/ 156189 h 331788"/>
              <a:gd name="connsiteX30" fmla="*/ 78191 w 326253"/>
              <a:gd name="connsiteY30" fmla="*/ 141987 h 331788"/>
              <a:gd name="connsiteX31" fmla="*/ 99575 w 326253"/>
              <a:gd name="connsiteY31" fmla="*/ 82184 h 331788"/>
              <a:gd name="connsiteX32" fmla="*/ 116954 w 326253"/>
              <a:gd name="connsiteY32" fmla="*/ 90732 h 331788"/>
              <a:gd name="connsiteX33" fmla="*/ 116954 w 326253"/>
              <a:gd name="connsiteY33" fmla="*/ 95617 h 331788"/>
              <a:gd name="connsiteX34" fmla="*/ 114281 w 326253"/>
              <a:gd name="connsiteY34" fmla="*/ 96838 h 331788"/>
              <a:gd name="connsiteX35" fmla="*/ 112944 w 326253"/>
              <a:gd name="connsiteY35" fmla="*/ 96838 h 331788"/>
              <a:gd name="connsiteX36" fmla="*/ 95565 w 326253"/>
              <a:gd name="connsiteY36" fmla="*/ 87069 h 331788"/>
              <a:gd name="connsiteX37" fmla="*/ 94228 w 326253"/>
              <a:gd name="connsiteY37" fmla="*/ 83405 h 331788"/>
              <a:gd name="connsiteX38" fmla="*/ 99575 w 326253"/>
              <a:gd name="connsiteY38" fmla="*/ 82184 h 331788"/>
              <a:gd name="connsiteX39" fmla="*/ 24452 w 326253"/>
              <a:gd name="connsiteY39" fmla="*/ 82184 h 331788"/>
              <a:gd name="connsiteX40" fmla="*/ 29391 w 326253"/>
              <a:gd name="connsiteY40" fmla="*/ 83405 h 331788"/>
              <a:gd name="connsiteX41" fmla="*/ 28157 w 326253"/>
              <a:gd name="connsiteY41" fmla="*/ 87069 h 331788"/>
              <a:gd name="connsiteX42" fmla="*/ 12105 w 326253"/>
              <a:gd name="connsiteY42" fmla="*/ 96838 h 331788"/>
              <a:gd name="connsiteX43" fmla="*/ 10870 w 326253"/>
              <a:gd name="connsiteY43" fmla="*/ 96838 h 331788"/>
              <a:gd name="connsiteX44" fmla="*/ 7166 w 326253"/>
              <a:gd name="connsiteY44" fmla="*/ 95617 h 331788"/>
              <a:gd name="connsiteX45" fmla="*/ 8400 w 326253"/>
              <a:gd name="connsiteY45" fmla="*/ 90732 h 331788"/>
              <a:gd name="connsiteX46" fmla="*/ 24452 w 326253"/>
              <a:gd name="connsiteY46" fmla="*/ 82184 h 331788"/>
              <a:gd name="connsiteX47" fmla="*/ 59100 w 326253"/>
              <a:gd name="connsiteY47" fmla="*/ 61913 h 331788"/>
              <a:gd name="connsiteX48" fmla="*/ 57739 w 326253"/>
              <a:gd name="connsiteY48" fmla="*/ 63274 h 331788"/>
              <a:gd name="connsiteX49" fmla="*/ 56378 w 326253"/>
              <a:gd name="connsiteY49" fmla="*/ 64635 h 331788"/>
              <a:gd name="connsiteX50" fmla="*/ 61821 w 326253"/>
              <a:gd name="connsiteY50" fmla="*/ 90488 h 331788"/>
              <a:gd name="connsiteX51" fmla="*/ 65903 w 326253"/>
              <a:gd name="connsiteY51" fmla="*/ 64635 h 331788"/>
              <a:gd name="connsiteX52" fmla="*/ 65903 w 326253"/>
              <a:gd name="connsiteY52" fmla="*/ 63274 h 331788"/>
              <a:gd name="connsiteX53" fmla="*/ 64543 w 326253"/>
              <a:gd name="connsiteY53" fmla="*/ 61913 h 331788"/>
              <a:gd name="connsiteX54" fmla="*/ 63182 w 326253"/>
              <a:gd name="connsiteY54" fmla="*/ 63274 h 331788"/>
              <a:gd name="connsiteX55" fmla="*/ 61821 w 326253"/>
              <a:gd name="connsiteY55" fmla="*/ 63274 h 331788"/>
              <a:gd name="connsiteX56" fmla="*/ 60460 w 326253"/>
              <a:gd name="connsiteY56" fmla="*/ 63274 h 331788"/>
              <a:gd name="connsiteX57" fmla="*/ 59100 w 326253"/>
              <a:gd name="connsiteY57" fmla="*/ 61913 h 331788"/>
              <a:gd name="connsiteX58" fmla="*/ 121089 w 326253"/>
              <a:gd name="connsiteY58" fmla="*/ 49213 h 331788"/>
              <a:gd name="connsiteX59" fmla="*/ 124944 w 326253"/>
              <a:gd name="connsiteY59" fmla="*/ 53381 h 331788"/>
              <a:gd name="connsiteX60" fmla="*/ 122374 w 326253"/>
              <a:gd name="connsiteY60" fmla="*/ 57548 h 331788"/>
              <a:gd name="connsiteX61" fmla="*/ 104382 w 326253"/>
              <a:gd name="connsiteY61" fmla="*/ 60326 h 331788"/>
              <a:gd name="connsiteX62" fmla="*/ 103097 w 326253"/>
              <a:gd name="connsiteY62" fmla="*/ 60326 h 331788"/>
              <a:gd name="connsiteX63" fmla="*/ 100526 w 326253"/>
              <a:gd name="connsiteY63" fmla="*/ 57548 h 331788"/>
              <a:gd name="connsiteX64" fmla="*/ 103097 w 326253"/>
              <a:gd name="connsiteY64" fmla="*/ 53381 h 331788"/>
              <a:gd name="connsiteX65" fmla="*/ 121089 w 326253"/>
              <a:gd name="connsiteY65" fmla="*/ 49213 h 331788"/>
              <a:gd name="connsiteX66" fmla="*/ 4308 w 326253"/>
              <a:gd name="connsiteY66" fmla="*/ 49213 h 331788"/>
              <a:gd name="connsiteX67" fmla="*/ 22088 w 326253"/>
              <a:gd name="connsiteY67" fmla="*/ 53381 h 331788"/>
              <a:gd name="connsiteX68" fmla="*/ 24628 w 326253"/>
              <a:gd name="connsiteY68" fmla="*/ 57548 h 331788"/>
              <a:gd name="connsiteX69" fmla="*/ 22088 w 326253"/>
              <a:gd name="connsiteY69" fmla="*/ 60326 h 331788"/>
              <a:gd name="connsiteX70" fmla="*/ 20818 w 326253"/>
              <a:gd name="connsiteY70" fmla="*/ 60326 h 331788"/>
              <a:gd name="connsiteX71" fmla="*/ 3038 w 326253"/>
              <a:gd name="connsiteY71" fmla="*/ 57548 h 331788"/>
              <a:gd name="connsiteX72" fmla="*/ 498 w 326253"/>
              <a:gd name="connsiteY72" fmla="*/ 53381 h 331788"/>
              <a:gd name="connsiteX73" fmla="*/ 4308 w 326253"/>
              <a:gd name="connsiteY73" fmla="*/ 49213 h 331788"/>
              <a:gd name="connsiteX74" fmla="*/ 62728 w 326253"/>
              <a:gd name="connsiteY74" fmla="*/ 41275 h 331788"/>
              <a:gd name="connsiteX75" fmla="*/ 40503 w 326253"/>
              <a:gd name="connsiteY75" fmla="*/ 60552 h 331788"/>
              <a:gd name="connsiteX76" fmla="*/ 47040 w 326253"/>
              <a:gd name="connsiteY76" fmla="*/ 78544 h 331788"/>
              <a:gd name="connsiteX77" fmla="*/ 54884 w 326253"/>
              <a:gd name="connsiteY77" fmla="*/ 95250 h 331788"/>
              <a:gd name="connsiteX78" fmla="*/ 58806 w 326253"/>
              <a:gd name="connsiteY78" fmla="*/ 95250 h 331788"/>
              <a:gd name="connsiteX79" fmla="*/ 53577 w 326253"/>
              <a:gd name="connsiteY79" fmla="*/ 65692 h 331788"/>
              <a:gd name="connsiteX80" fmla="*/ 54884 w 326253"/>
              <a:gd name="connsiteY80" fmla="*/ 60552 h 331788"/>
              <a:gd name="connsiteX81" fmla="*/ 60114 w 326253"/>
              <a:gd name="connsiteY81" fmla="*/ 59267 h 331788"/>
              <a:gd name="connsiteX82" fmla="*/ 62728 w 326253"/>
              <a:gd name="connsiteY82" fmla="*/ 59267 h 331788"/>
              <a:gd name="connsiteX83" fmla="*/ 65343 w 326253"/>
              <a:gd name="connsiteY83" fmla="*/ 59267 h 331788"/>
              <a:gd name="connsiteX84" fmla="*/ 70572 w 326253"/>
              <a:gd name="connsiteY84" fmla="*/ 60552 h 331788"/>
              <a:gd name="connsiteX85" fmla="*/ 71880 w 326253"/>
              <a:gd name="connsiteY85" fmla="*/ 65692 h 331788"/>
              <a:gd name="connsiteX86" fmla="*/ 66650 w 326253"/>
              <a:gd name="connsiteY86" fmla="*/ 95250 h 331788"/>
              <a:gd name="connsiteX87" fmla="*/ 69265 w 326253"/>
              <a:gd name="connsiteY87" fmla="*/ 95250 h 331788"/>
              <a:gd name="connsiteX88" fmla="*/ 77109 w 326253"/>
              <a:gd name="connsiteY88" fmla="*/ 78544 h 331788"/>
              <a:gd name="connsiteX89" fmla="*/ 84953 w 326253"/>
              <a:gd name="connsiteY89" fmla="*/ 60552 h 331788"/>
              <a:gd name="connsiteX90" fmla="*/ 62728 w 326253"/>
              <a:gd name="connsiteY90" fmla="*/ 41275 h 331788"/>
              <a:gd name="connsiteX91" fmla="*/ 62728 w 326253"/>
              <a:gd name="connsiteY91" fmla="*/ 33338 h 331788"/>
              <a:gd name="connsiteX92" fmla="*/ 91303 w 326253"/>
              <a:gd name="connsiteY92" fmla="*/ 60395 h 331788"/>
              <a:gd name="connsiteX93" fmla="*/ 83510 w 326253"/>
              <a:gd name="connsiteY93" fmla="*/ 82298 h 331788"/>
              <a:gd name="connsiteX94" fmla="*/ 77016 w 326253"/>
              <a:gd name="connsiteY94" fmla="*/ 99047 h 331788"/>
              <a:gd name="connsiteX95" fmla="*/ 75717 w 326253"/>
              <a:gd name="connsiteY95" fmla="*/ 111931 h 331788"/>
              <a:gd name="connsiteX96" fmla="*/ 73119 w 326253"/>
              <a:gd name="connsiteY96" fmla="*/ 115796 h 331788"/>
              <a:gd name="connsiteX97" fmla="*/ 70521 w 326253"/>
              <a:gd name="connsiteY97" fmla="*/ 115796 h 331788"/>
              <a:gd name="connsiteX98" fmla="*/ 62728 w 326253"/>
              <a:gd name="connsiteY98" fmla="*/ 122238 h 331788"/>
              <a:gd name="connsiteX99" fmla="*/ 54935 w 326253"/>
              <a:gd name="connsiteY99" fmla="*/ 115796 h 331788"/>
              <a:gd name="connsiteX100" fmla="*/ 52337 w 326253"/>
              <a:gd name="connsiteY100" fmla="*/ 115796 h 331788"/>
              <a:gd name="connsiteX101" fmla="*/ 48441 w 326253"/>
              <a:gd name="connsiteY101" fmla="*/ 111931 h 331788"/>
              <a:gd name="connsiteX102" fmla="*/ 48441 w 326253"/>
              <a:gd name="connsiteY102" fmla="*/ 99047 h 331788"/>
              <a:gd name="connsiteX103" fmla="*/ 41946 w 326253"/>
              <a:gd name="connsiteY103" fmla="*/ 82298 h 331788"/>
              <a:gd name="connsiteX104" fmla="*/ 34153 w 326253"/>
              <a:gd name="connsiteY104" fmla="*/ 60395 h 331788"/>
              <a:gd name="connsiteX105" fmla="*/ 62728 w 326253"/>
              <a:gd name="connsiteY105" fmla="*/ 33338 h 331788"/>
              <a:gd name="connsiteX106" fmla="*/ 195140 w 326253"/>
              <a:gd name="connsiteY106" fmla="*/ 26988 h 331788"/>
              <a:gd name="connsiteX107" fmla="*/ 254816 w 326253"/>
              <a:gd name="connsiteY107" fmla="*/ 86198 h 331788"/>
              <a:gd name="connsiteX108" fmla="*/ 195140 w 326253"/>
              <a:gd name="connsiteY108" fmla="*/ 169863 h 331788"/>
              <a:gd name="connsiteX109" fmla="*/ 134166 w 326253"/>
              <a:gd name="connsiteY109" fmla="*/ 86198 h 331788"/>
              <a:gd name="connsiteX110" fmla="*/ 195140 w 326253"/>
              <a:gd name="connsiteY110" fmla="*/ 26988 h 331788"/>
              <a:gd name="connsiteX111" fmla="*/ 103011 w 326253"/>
              <a:gd name="connsiteY111" fmla="*/ 14288 h 331788"/>
              <a:gd name="connsiteX112" fmla="*/ 104301 w 326253"/>
              <a:gd name="connsiteY112" fmla="*/ 19448 h 331788"/>
              <a:gd name="connsiteX113" fmla="*/ 91403 w 326253"/>
              <a:gd name="connsiteY113" fmla="*/ 33636 h 331788"/>
              <a:gd name="connsiteX114" fmla="*/ 88823 w 326253"/>
              <a:gd name="connsiteY114" fmla="*/ 34926 h 331788"/>
              <a:gd name="connsiteX115" fmla="*/ 87533 w 326253"/>
              <a:gd name="connsiteY115" fmla="*/ 34926 h 331788"/>
              <a:gd name="connsiteX116" fmla="*/ 86243 w 326253"/>
              <a:gd name="connsiteY116" fmla="*/ 29767 h 331788"/>
              <a:gd name="connsiteX117" fmla="*/ 99142 w 326253"/>
              <a:gd name="connsiteY117" fmla="*/ 15578 h 331788"/>
              <a:gd name="connsiteX118" fmla="*/ 103011 w 326253"/>
              <a:gd name="connsiteY118" fmla="*/ 14288 h 331788"/>
              <a:gd name="connsiteX119" fmla="*/ 21136 w 326253"/>
              <a:gd name="connsiteY119" fmla="*/ 14288 h 331788"/>
              <a:gd name="connsiteX120" fmla="*/ 26216 w 326253"/>
              <a:gd name="connsiteY120" fmla="*/ 15578 h 331788"/>
              <a:gd name="connsiteX121" fmla="*/ 37646 w 326253"/>
              <a:gd name="connsiteY121" fmla="*/ 29767 h 331788"/>
              <a:gd name="connsiteX122" fmla="*/ 37646 w 326253"/>
              <a:gd name="connsiteY122" fmla="*/ 34926 h 331788"/>
              <a:gd name="connsiteX123" fmla="*/ 35106 w 326253"/>
              <a:gd name="connsiteY123" fmla="*/ 34926 h 331788"/>
              <a:gd name="connsiteX124" fmla="*/ 32566 w 326253"/>
              <a:gd name="connsiteY124" fmla="*/ 33636 h 331788"/>
              <a:gd name="connsiteX125" fmla="*/ 21136 w 326253"/>
              <a:gd name="connsiteY125" fmla="*/ 19448 h 331788"/>
              <a:gd name="connsiteX126" fmla="*/ 19866 w 326253"/>
              <a:gd name="connsiteY126" fmla="*/ 16868 h 331788"/>
              <a:gd name="connsiteX127" fmla="*/ 21136 w 326253"/>
              <a:gd name="connsiteY127" fmla="*/ 14288 h 331788"/>
              <a:gd name="connsiteX128" fmla="*/ 61935 w 326253"/>
              <a:gd name="connsiteY128" fmla="*/ 0 h 331788"/>
              <a:gd name="connsiteX129" fmla="*/ 65904 w 326253"/>
              <a:gd name="connsiteY129" fmla="*/ 4048 h 331788"/>
              <a:gd name="connsiteX130" fmla="*/ 65904 w 326253"/>
              <a:gd name="connsiteY130" fmla="*/ 22940 h 331788"/>
              <a:gd name="connsiteX131" fmla="*/ 61935 w 326253"/>
              <a:gd name="connsiteY131" fmla="*/ 26988 h 331788"/>
              <a:gd name="connsiteX132" fmla="*/ 59289 w 326253"/>
              <a:gd name="connsiteY132" fmla="*/ 25639 h 331788"/>
              <a:gd name="connsiteX133" fmla="*/ 57966 w 326253"/>
              <a:gd name="connsiteY133" fmla="*/ 22940 h 331788"/>
              <a:gd name="connsiteX134" fmla="*/ 57966 w 326253"/>
              <a:gd name="connsiteY134" fmla="*/ 4048 h 331788"/>
              <a:gd name="connsiteX135" fmla="*/ 61935 w 326253"/>
              <a:gd name="connsiteY135" fmla="*/ 0 h 33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326253" h="331788">
                <a:moveTo>
                  <a:pt x="78191" y="141987"/>
                </a:moveTo>
                <a:cubicBezTo>
                  <a:pt x="91111" y="145860"/>
                  <a:pt x="97571" y="158772"/>
                  <a:pt x="93695" y="171683"/>
                </a:cubicBezTo>
                <a:cubicBezTo>
                  <a:pt x="88527" y="187177"/>
                  <a:pt x="83359" y="202671"/>
                  <a:pt x="80775" y="215583"/>
                </a:cubicBezTo>
                <a:cubicBezTo>
                  <a:pt x="101447" y="209127"/>
                  <a:pt x="159586" y="183304"/>
                  <a:pt x="159586" y="183304"/>
                </a:cubicBezTo>
                <a:cubicBezTo>
                  <a:pt x="159586" y="183304"/>
                  <a:pt x="159586" y="183304"/>
                  <a:pt x="172506" y="171683"/>
                </a:cubicBezTo>
                <a:cubicBezTo>
                  <a:pt x="172506" y="171683"/>
                  <a:pt x="172506" y="171683"/>
                  <a:pt x="194470" y="192342"/>
                </a:cubicBezTo>
                <a:cubicBezTo>
                  <a:pt x="194470" y="192342"/>
                  <a:pt x="194470" y="192342"/>
                  <a:pt x="181550" y="285306"/>
                </a:cubicBezTo>
                <a:cubicBezTo>
                  <a:pt x="181550" y="285306"/>
                  <a:pt x="181550" y="285306"/>
                  <a:pt x="181550" y="286597"/>
                </a:cubicBezTo>
                <a:cubicBezTo>
                  <a:pt x="181550" y="286597"/>
                  <a:pt x="181550" y="286597"/>
                  <a:pt x="194470" y="304674"/>
                </a:cubicBezTo>
                <a:cubicBezTo>
                  <a:pt x="194470" y="304674"/>
                  <a:pt x="194470" y="304674"/>
                  <a:pt x="195762" y="304674"/>
                </a:cubicBezTo>
                <a:cubicBezTo>
                  <a:pt x="195762" y="304674"/>
                  <a:pt x="195762" y="304674"/>
                  <a:pt x="209974" y="286597"/>
                </a:cubicBezTo>
                <a:cubicBezTo>
                  <a:pt x="209974" y="285306"/>
                  <a:pt x="209974" y="285306"/>
                  <a:pt x="209974" y="285306"/>
                </a:cubicBezTo>
                <a:cubicBezTo>
                  <a:pt x="209974" y="285306"/>
                  <a:pt x="209974" y="285306"/>
                  <a:pt x="197054" y="192342"/>
                </a:cubicBezTo>
                <a:cubicBezTo>
                  <a:pt x="197054" y="192342"/>
                  <a:pt x="197054" y="192342"/>
                  <a:pt x="217726" y="171683"/>
                </a:cubicBezTo>
                <a:cubicBezTo>
                  <a:pt x="217726" y="171683"/>
                  <a:pt x="217726" y="171683"/>
                  <a:pt x="230646" y="183304"/>
                </a:cubicBezTo>
                <a:cubicBezTo>
                  <a:pt x="230646" y="183304"/>
                  <a:pt x="261654" y="196216"/>
                  <a:pt x="261654" y="196216"/>
                </a:cubicBezTo>
                <a:cubicBezTo>
                  <a:pt x="278450" y="205254"/>
                  <a:pt x="293953" y="223330"/>
                  <a:pt x="308165" y="255609"/>
                </a:cubicBezTo>
                <a:cubicBezTo>
                  <a:pt x="318501" y="276268"/>
                  <a:pt x="324961" y="294344"/>
                  <a:pt x="324961" y="295635"/>
                </a:cubicBezTo>
                <a:cubicBezTo>
                  <a:pt x="326253" y="298218"/>
                  <a:pt x="326253" y="300800"/>
                  <a:pt x="326253" y="304674"/>
                </a:cubicBezTo>
                <a:cubicBezTo>
                  <a:pt x="326253" y="305965"/>
                  <a:pt x="324961" y="316294"/>
                  <a:pt x="321085" y="331788"/>
                </a:cubicBezTo>
                <a:cubicBezTo>
                  <a:pt x="321085" y="331788"/>
                  <a:pt x="321085" y="331788"/>
                  <a:pt x="271990" y="331788"/>
                </a:cubicBezTo>
                <a:cubicBezTo>
                  <a:pt x="275866" y="318876"/>
                  <a:pt x="278450" y="309838"/>
                  <a:pt x="279742" y="304674"/>
                </a:cubicBezTo>
                <a:cubicBezTo>
                  <a:pt x="277158" y="299509"/>
                  <a:pt x="273282" y="289180"/>
                  <a:pt x="268114" y="278850"/>
                </a:cubicBezTo>
                <a:cubicBezTo>
                  <a:pt x="268114" y="278850"/>
                  <a:pt x="268114" y="278850"/>
                  <a:pt x="268114" y="331788"/>
                </a:cubicBezTo>
                <a:cubicBezTo>
                  <a:pt x="268114" y="331788"/>
                  <a:pt x="268114" y="331788"/>
                  <a:pt x="122119" y="331788"/>
                </a:cubicBezTo>
                <a:cubicBezTo>
                  <a:pt x="122119" y="331788"/>
                  <a:pt x="122119" y="331788"/>
                  <a:pt x="122119" y="250445"/>
                </a:cubicBezTo>
                <a:cubicBezTo>
                  <a:pt x="94987" y="260774"/>
                  <a:pt x="70439" y="267230"/>
                  <a:pt x="56227" y="267230"/>
                </a:cubicBezTo>
                <a:cubicBezTo>
                  <a:pt x="48475" y="267230"/>
                  <a:pt x="40723" y="263356"/>
                  <a:pt x="35555" y="256900"/>
                </a:cubicBezTo>
                <a:cubicBezTo>
                  <a:pt x="27803" y="245280"/>
                  <a:pt x="27803" y="229786"/>
                  <a:pt x="38139" y="193633"/>
                </a:cubicBezTo>
                <a:cubicBezTo>
                  <a:pt x="43307" y="175557"/>
                  <a:pt x="48475" y="157481"/>
                  <a:pt x="49767" y="156189"/>
                </a:cubicBezTo>
                <a:cubicBezTo>
                  <a:pt x="53643" y="144569"/>
                  <a:pt x="66563" y="138113"/>
                  <a:pt x="78191" y="141987"/>
                </a:cubicBezTo>
                <a:close/>
                <a:moveTo>
                  <a:pt x="99575" y="82184"/>
                </a:moveTo>
                <a:lnTo>
                  <a:pt x="116954" y="90732"/>
                </a:lnTo>
                <a:cubicBezTo>
                  <a:pt x="118291" y="91954"/>
                  <a:pt x="118291" y="93175"/>
                  <a:pt x="116954" y="95617"/>
                </a:cubicBezTo>
                <a:cubicBezTo>
                  <a:pt x="116954" y="96838"/>
                  <a:pt x="115618" y="96838"/>
                  <a:pt x="114281" y="96838"/>
                </a:cubicBezTo>
                <a:cubicBezTo>
                  <a:pt x="114281" y="96838"/>
                  <a:pt x="112944" y="96838"/>
                  <a:pt x="112944" y="96838"/>
                </a:cubicBezTo>
                <a:cubicBezTo>
                  <a:pt x="112944" y="96838"/>
                  <a:pt x="112944" y="96838"/>
                  <a:pt x="95565" y="87069"/>
                </a:cubicBezTo>
                <a:cubicBezTo>
                  <a:pt x="94228" y="87069"/>
                  <a:pt x="92891" y="84627"/>
                  <a:pt x="94228" y="83405"/>
                </a:cubicBezTo>
                <a:cubicBezTo>
                  <a:pt x="95565" y="80963"/>
                  <a:pt x="96902" y="80963"/>
                  <a:pt x="99575" y="82184"/>
                </a:cubicBezTo>
                <a:close/>
                <a:moveTo>
                  <a:pt x="24452" y="82184"/>
                </a:moveTo>
                <a:cubicBezTo>
                  <a:pt x="25687" y="80963"/>
                  <a:pt x="28157" y="80963"/>
                  <a:pt x="29391" y="83405"/>
                </a:cubicBezTo>
                <a:cubicBezTo>
                  <a:pt x="29391" y="84627"/>
                  <a:pt x="29391" y="87069"/>
                  <a:pt x="28157" y="87069"/>
                </a:cubicBezTo>
                <a:cubicBezTo>
                  <a:pt x="28157" y="87069"/>
                  <a:pt x="28157" y="87069"/>
                  <a:pt x="12105" y="96838"/>
                </a:cubicBezTo>
                <a:cubicBezTo>
                  <a:pt x="12105" y="96838"/>
                  <a:pt x="10870" y="96838"/>
                  <a:pt x="10870" y="96838"/>
                </a:cubicBezTo>
                <a:cubicBezTo>
                  <a:pt x="9635" y="96838"/>
                  <a:pt x="8400" y="96838"/>
                  <a:pt x="7166" y="95617"/>
                </a:cubicBezTo>
                <a:cubicBezTo>
                  <a:pt x="7166" y="93175"/>
                  <a:pt x="7166" y="91954"/>
                  <a:pt x="8400" y="90732"/>
                </a:cubicBezTo>
                <a:cubicBezTo>
                  <a:pt x="8400" y="90732"/>
                  <a:pt x="8400" y="90732"/>
                  <a:pt x="24452" y="82184"/>
                </a:cubicBezTo>
                <a:close/>
                <a:moveTo>
                  <a:pt x="59100" y="61913"/>
                </a:moveTo>
                <a:cubicBezTo>
                  <a:pt x="59100" y="61913"/>
                  <a:pt x="57739" y="61913"/>
                  <a:pt x="57739" y="63274"/>
                </a:cubicBezTo>
                <a:cubicBezTo>
                  <a:pt x="57739" y="63274"/>
                  <a:pt x="56378" y="63274"/>
                  <a:pt x="56378" y="64635"/>
                </a:cubicBezTo>
                <a:cubicBezTo>
                  <a:pt x="56378" y="64635"/>
                  <a:pt x="56378" y="64635"/>
                  <a:pt x="61821" y="90488"/>
                </a:cubicBezTo>
                <a:lnTo>
                  <a:pt x="65903" y="64635"/>
                </a:lnTo>
                <a:cubicBezTo>
                  <a:pt x="65903" y="63274"/>
                  <a:pt x="65903" y="63274"/>
                  <a:pt x="65903" y="63274"/>
                </a:cubicBezTo>
                <a:cubicBezTo>
                  <a:pt x="65903" y="61913"/>
                  <a:pt x="64543" y="61913"/>
                  <a:pt x="64543" y="61913"/>
                </a:cubicBezTo>
                <a:cubicBezTo>
                  <a:pt x="64543" y="61913"/>
                  <a:pt x="63182" y="61913"/>
                  <a:pt x="63182" y="63274"/>
                </a:cubicBezTo>
                <a:cubicBezTo>
                  <a:pt x="63182" y="63274"/>
                  <a:pt x="61821" y="63274"/>
                  <a:pt x="61821" y="63274"/>
                </a:cubicBezTo>
                <a:cubicBezTo>
                  <a:pt x="60460" y="63274"/>
                  <a:pt x="60460" y="63274"/>
                  <a:pt x="60460" y="63274"/>
                </a:cubicBezTo>
                <a:cubicBezTo>
                  <a:pt x="59100" y="61913"/>
                  <a:pt x="59100" y="61913"/>
                  <a:pt x="59100" y="61913"/>
                </a:cubicBezTo>
                <a:close/>
                <a:moveTo>
                  <a:pt x="121089" y="49213"/>
                </a:moveTo>
                <a:cubicBezTo>
                  <a:pt x="123659" y="49213"/>
                  <a:pt x="124944" y="50602"/>
                  <a:pt x="124944" y="53381"/>
                </a:cubicBezTo>
                <a:cubicBezTo>
                  <a:pt x="126229" y="54770"/>
                  <a:pt x="124944" y="56159"/>
                  <a:pt x="122374" y="57548"/>
                </a:cubicBezTo>
                <a:cubicBezTo>
                  <a:pt x="122374" y="57548"/>
                  <a:pt x="122374" y="57548"/>
                  <a:pt x="104382" y="60326"/>
                </a:cubicBezTo>
                <a:cubicBezTo>
                  <a:pt x="103097" y="60326"/>
                  <a:pt x="103097" y="60326"/>
                  <a:pt x="103097" y="60326"/>
                </a:cubicBezTo>
                <a:cubicBezTo>
                  <a:pt x="101812" y="60326"/>
                  <a:pt x="100526" y="58937"/>
                  <a:pt x="100526" y="57548"/>
                </a:cubicBezTo>
                <a:cubicBezTo>
                  <a:pt x="99241" y="56159"/>
                  <a:pt x="100526" y="53381"/>
                  <a:pt x="103097" y="53381"/>
                </a:cubicBezTo>
                <a:cubicBezTo>
                  <a:pt x="103097" y="53381"/>
                  <a:pt x="103097" y="53381"/>
                  <a:pt x="121089" y="49213"/>
                </a:cubicBezTo>
                <a:close/>
                <a:moveTo>
                  <a:pt x="4308" y="49213"/>
                </a:moveTo>
                <a:cubicBezTo>
                  <a:pt x="4308" y="49213"/>
                  <a:pt x="4308" y="49213"/>
                  <a:pt x="22088" y="53381"/>
                </a:cubicBezTo>
                <a:cubicBezTo>
                  <a:pt x="24628" y="53381"/>
                  <a:pt x="24628" y="56159"/>
                  <a:pt x="24628" y="57548"/>
                </a:cubicBezTo>
                <a:cubicBezTo>
                  <a:pt x="24628" y="58937"/>
                  <a:pt x="23358" y="60326"/>
                  <a:pt x="22088" y="60326"/>
                </a:cubicBezTo>
                <a:cubicBezTo>
                  <a:pt x="20818" y="60326"/>
                  <a:pt x="20818" y="60326"/>
                  <a:pt x="20818" y="60326"/>
                </a:cubicBezTo>
                <a:cubicBezTo>
                  <a:pt x="20818" y="60326"/>
                  <a:pt x="20818" y="60326"/>
                  <a:pt x="3038" y="57548"/>
                </a:cubicBezTo>
                <a:cubicBezTo>
                  <a:pt x="498" y="56159"/>
                  <a:pt x="-772" y="54770"/>
                  <a:pt x="498" y="53381"/>
                </a:cubicBezTo>
                <a:cubicBezTo>
                  <a:pt x="498" y="50602"/>
                  <a:pt x="1768" y="49213"/>
                  <a:pt x="4308" y="49213"/>
                </a:cubicBezTo>
                <a:close/>
                <a:moveTo>
                  <a:pt x="62728" y="41275"/>
                </a:moveTo>
                <a:cubicBezTo>
                  <a:pt x="50962" y="41275"/>
                  <a:pt x="40503" y="50271"/>
                  <a:pt x="40503" y="60552"/>
                </a:cubicBezTo>
                <a:cubicBezTo>
                  <a:pt x="40503" y="69548"/>
                  <a:pt x="44425" y="73403"/>
                  <a:pt x="47040" y="78544"/>
                </a:cubicBezTo>
                <a:cubicBezTo>
                  <a:pt x="50962" y="83684"/>
                  <a:pt x="54884" y="88825"/>
                  <a:pt x="54884" y="95250"/>
                </a:cubicBezTo>
                <a:cubicBezTo>
                  <a:pt x="54884" y="95250"/>
                  <a:pt x="54884" y="95250"/>
                  <a:pt x="58806" y="95250"/>
                </a:cubicBezTo>
                <a:cubicBezTo>
                  <a:pt x="58806" y="95250"/>
                  <a:pt x="58806" y="95250"/>
                  <a:pt x="53577" y="65692"/>
                </a:cubicBezTo>
                <a:cubicBezTo>
                  <a:pt x="53577" y="64407"/>
                  <a:pt x="53577" y="61837"/>
                  <a:pt x="54884" y="60552"/>
                </a:cubicBezTo>
                <a:cubicBezTo>
                  <a:pt x="56191" y="59267"/>
                  <a:pt x="58806" y="59267"/>
                  <a:pt x="60114" y="59267"/>
                </a:cubicBezTo>
                <a:cubicBezTo>
                  <a:pt x="61421" y="59267"/>
                  <a:pt x="61421" y="59267"/>
                  <a:pt x="62728" y="59267"/>
                </a:cubicBezTo>
                <a:cubicBezTo>
                  <a:pt x="64036" y="59267"/>
                  <a:pt x="64036" y="59267"/>
                  <a:pt x="65343" y="59267"/>
                </a:cubicBezTo>
                <a:cubicBezTo>
                  <a:pt x="66650" y="59267"/>
                  <a:pt x="69265" y="59267"/>
                  <a:pt x="70572" y="60552"/>
                </a:cubicBezTo>
                <a:cubicBezTo>
                  <a:pt x="70572" y="61837"/>
                  <a:pt x="71880" y="64407"/>
                  <a:pt x="71880" y="65692"/>
                </a:cubicBezTo>
                <a:cubicBezTo>
                  <a:pt x="71880" y="65692"/>
                  <a:pt x="71880" y="65692"/>
                  <a:pt x="66650" y="95250"/>
                </a:cubicBezTo>
                <a:cubicBezTo>
                  <a:pt x="66650" y="95250"/>
                  <a:pt x="66650" y="95250"/>
                  <a:pt x="69265" y="95250"/>
                </a:cubicBezTo>
                <a:cubicBezTo>
                  <a:pt x="70572" y="88825"/>
                  <a:pt x="74494" y="83684"/>
                  <a:pt x="77109" y="78544"/>
                </a:cubicBezTo>
                <a:cubicBezTo>
                  <a:pt x="81031" y="73403"/>
                  <a:pt x="84953" y="69548"/>
                  <a:pt x="84953" y="60552"/>
                </a:cubicBezTo>
                <a:cubicBezTo>
                  <a:pt x="84953" y="50271"/>
                  <a:pt x="74494" y="41275"/>
                  <a:pt x="62728" y="41275"/>
                </a:cubicBezTo>
                <a:close/>
                <a:moveTo>
                  <a:pt x="62728" y="33338"/>
                </a:moveTo>
                <a:cubicBezTo>
                  <a:pt x="78315" y="33338"/>
                  <a:pt x="91303" y="46222"/>
                  <a:pt x="91303" y="60395"/>
                </a:cubicBezTo>
                <a:cubicBezTo>
                  <a:pt x="91303" y="70702"/>
                  <a:pt x="87407" y="77144"/>
                  <a:pt x="83510" y="82298"/>
                </a:cubicBezTo>
                <a:cubicBezTo>
                  <a:pt x="79613" y="87451"/>
                  <a:pt x="77016" y="92605"/>
                  <a:pt x="77016" y="99047"/>
                </a:cubicBezTo>
                <a:cubicBezTo>
                  <a:pt x="77016" y="99047"/>
                  <a:pt x="77016" y="99047"/>
                  <a:pt x="75717" y="111931"/>
                </a:cubicBezTo>
                <a:cubicBezTo>
                  <a:pt x="75717" y="114508"/>
                  <a:pt x="74418" y="115796"/>
                  <a:pt x="73119" y="115796"/>
                </a:cubicBezTo>
                <a:cubicBezTo>
                  <a:pt x="73119" y="115796"/>
                  <a:pt x="73119" y="115796"/>
                  <a:pt x="70521" y="115796"/>
                </a:cubicBezTo>
                <a:cubicBezTo>
                  <a:pt x="69223" y="119661"/>
                  <a:pt x="66625" y="122238"/>
                  <a:pt x="62728" y="122238"/>
                </a:cubicBezTo>
                <a:cubicBezTo>
                  <a:pt x="58832" y="122238"/>
                  <a:pt x="54935" y="119661"/>
                  <a:pt x="54935" y="115796"/>
                </a:cubicBezTo>
                <a:cubicBezTo>
                  <a:pt x="54935" y="115796"/>
                  <a:pt x="54935" y="115796"/>
                  <a:pt x="52337" y="115796"/>
                </a:cubicBezTo>
                <a:cubicBezTo>
                  <a:pt x="51038" y="115796"/>
                  <a:pt x="48441" y="114508"/>
                  <a:pt x="48441" y="111931"/>
                </a:cubicBezTo>
                <a:cubicBezTo>
                  <a:pt x="48441" y="111931"/>
                  <a:pt x="48441" y="111931"/>
                  <a:pt x="48441" y="99047"/>
                </a:cubicBezTo>
                <a:cubicBezTo>
                  <a:pt x="48441" y="92605"/>
                  <a:pt x="44544" y="87451"/>
                  <a:pt x="41946" y="82298"/>
                </a:cubicBezTo>
                <a:cubicBezTo>
                  <a:pt x="38050" y="77144"/>
                  <a:pt x="34153" y="70702"/>
                  <a:pt x="34153" y="60395"/>
                </a:cubicBezTo>
                <a:cubicBezTo>
                  <a:pt x="34153" y="46222"/>
                  <a:pt x="47142" y="33338"/>
                  <a:pt x="62728" y="33338"/>
                </a:cubicBezTo>
                <a:close/>
                <a:moveTo>
                  <a:pt x="195140" y="26988"/>
                </a:moveTo>
                <a:cubicBezTo>
                  <a:pt x="237951" y="26988"/>
                  <a:pt x="254816" y="48870"/>
                  <a:pt x="254816" y="86198"/>
                </a:cubicBezTo>
                <a:cubicBezTo>
                  <a:pt x="253519" y="138971"/>
                  <a:pt x="228870" y="169863"/>
                  <a:pt x="195140" y="169863"/>
                </a:cubicBezTo>
                <a:cubicBezTo>
                  <a:pt x="160112" y="169863"/>
                  <a:pt x="135464" y="138971"/>
                  <a:pt x="134166" y="86198"/>
                </a:cubicBezTo>
                <a:cubicBezTo>
                  <a:pt x="134166" y="48870"/>
                  <a:pt x="152329" y="26988"/>
                  <a:pt x="195140" y="26988"/>
                </a:cubicBezTo>
                <a:close/>
                <a:moveTo>
                  <a:pt x="103011" y="14288"/>
                </a:moveTo>
                <a:cubicBezTo>
                  <a:pt x="105591" y="15578"/>
                  <a:pt x="105591" y="18158"/>
                  <a:pt x="104301" y="19448"/>
                </a:cubicBezTo>
                <a:cubicBezTo>
                  <a:pt x="104301" y="19448"/>
                  <a:pt x="104301" y="19448"/>
                  <a:pt x="91403" y="33636"/>
                </a:cubicBezTo>
                <a:cubicBezTo>
                  <a:pt x="91403" y="34926"/>
                  <a:pt x="90113" y="34926"/>
                  <a:pt x="88823" y="34926"/>
                </a:cubicBezTo>
                <a:cubicBezTo>
                  <a:pt x="88823" y="34926"/>
                  <a:pt x="87533" y="34926"/>
                  <a:pt x="87533" y="34926"/>
                </a:cubicBezTo>
                <a:cubicBezTo>
                  <a:pt x="86243" y="33636"/>
                  <a:pt x="84953" y="31057"/>
                  <a:pt x="86243" y="29767"/>
                </a:cubicBezTo>
                <a:cubicBezTo>
                  <a:pt x="86243" y="29767"/>
                  <a:pt x="86243" y="29767"/>
                  <a:pt x="99142" y="15578"/>
                </a:cubicBezTo>
                <a:cubicBezTo>
                  <a:pt x="100432" y="14288"/>
                  <a:pt x="101722" y="14288"/>
                  <a:pt x="103011" y="14288"/>
                </a:cubicBezTo>
                <a:close/>
                <a:moveTo>
                  <a:pt x="21136" y="14288"/>
                </a:moveTo>
                <a:cubicBezTo>
                  <a:pt x="22406" y="14288"/>
                  <a:pt x="24946" y="14288"/>
                  <a:pt x="26216" y="15578"/>
                </a:cubicBezTo>
                <a:cubicBezTo>
                  <a:pt x="26216" y="15578"/>
                  <a:pt x="26216" y="15578"/>
                  <a:pt x="37646" y="29767"/>
                </a:cubicBezTo>
                <a:cubicBezTo>
                  <a:pt x="38916" y="31057"/>
                  <a:pt x="38916" y="33636"/>
                  <a:pt x="37646" y="34926"/>
                </a:cubicBezTo>
                <a:cubicBezTo>
                  <a:pt x="37646" y="34926"/>
                  <a:pt x="36376" y="34926"/>
                  <a:pt x="35106" y="34926"/>
                </a:cubicBezTo>
                <a:cubicBezTo>
                  <a:pt x="35106" y="34926"/>
                  <a:pt x="33836" y="34926"/>
                  <a:pt x="32566" y="33636"/>
                </a:cubicBezTo>
                <a:lnTo>
                  <a:pt x="21136" y="19448"/>
                </a:lnTo>
                <a:cubicBezTo>
                  <a:pt x="21136" y="19448"/>
                  <a:pt x="19866" y="18158"/>
                  <a:pt x="19866" y="16868"/>
                </a:cubicBezTo>
                <a:cubicBezTo>
                  <a:pt x="19866" y="16868"/>
                  <a:pt x="21136" y="15578"/>
                  <a:pt x="21136" y="14288"/>
                </a:cubicBezTo>
                <a:close/>
                <a:moveTo>
                  <a:pt x="61935" y="0"/>
                </a:moveTo>
                <a:cubicBezTo>
                  <a:pt x="63258" y="0"/>
                  <a:pt x="65904" y="1349"/>
                  <a:pt x="65904" y="4048"/>
                </a:cubicBezTo>
                <a:cubicBezTo>
                  <a:pt x="65904" y="4048"/>
                  <a:pt x="65904" y="4048"/>
                  <a:pt x="65904" y="22940"/>
                </a:cubicBezTo>
                <a:cubicBezTo>
                  <a:pt x="65904" y="25639"/>
                  <a:pt x="63258" y="26988"/>
                  <a:pt x="61935" y="26988"/>
                </a:cubicBezTo>
                <a:cubicBezTo>
                  <a:pt x="60612" y="26988"/>
                  <a:pt x="60612" y="26988"/>
                  <a:pt x="59289" y="25639"/>
                </a:cubicBezTo>
                <a:cubicBezTo>
                  <a:pt x="59289" y="25639"/>
                  <a:pt x="57966" y="24289"/>
                  <a:pt x="57966" y="22940"/>
                </a:cubicBezTo>
                <a:cubicBezTo>
                  <a:pt x="57966" y="22940"/>
                  <a:pt x="57966" y="22940"/>
                  <a:pt x="57966" y="4048"/>
                </a:cubicBezTo>
                <a:cubicBezTo>
                  <a:pt x="57966" y="1349"/>
                  <a:pt x="59289" y="0"/>
                  <a:pt x="6193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500"/>
                            </p:stCondLst>
                            <p:childTnLst>
                              <p:par>
                                <p:cTn id="8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900" decel="100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1500"/>
                            </p:stCondLst>
                            <p:childTnLst>
                              <p:par>
                                <p:cTn id="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200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83" grpId="0"/>
      <p:bldP spid="80" grpId="0"/>
      <p:bldP spid="78" grpId="0"/>
      <p:bldP spid="96" grpId="0"/>
      <p:bldP spid="102" grpId="0"/>
      <p:bldP spid="10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41577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同行竞争分析</a:t>
            </a:r>
            <a:endParaRPr lang="en-US" altLang="zh-CN" sz="160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420024" y="278417"/>
            <a:ext cx="3642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空心弧 4"/>
          <p:cNvSpPr/>
          <p:nvPr/>
        </p:nvSpPr>
        <p:spPr>
          <a:xfrm>
            <a:off x="3374167" y="1788220"/>
            <a:ext cx="2395664" cy="2395664"/>
          </a:xfrm>
          <a:prstGeom prst="blockArc">
            <a:avLst>
              <a:gd name="adj1" fmla="val 10800000"/>
              <a:gd name="adj2" fmla="val 16200000"/>
              <a:gd name="adj3" fmla="val 4642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空心弧 5"/>
          <p:cNvSpPr/>
          <p:nvPr/>
        </p:nvSpPr>
        <p:spPr>
          <a:xfrm>
            <a:off x="3374167" y="1788220"/>
            <a:ext cx="2395664" cy="2395664"/>
          </a:xfrm>
          <a:prstGeom prst="blockArc">
            <a:avLst>
              <a:gd name="adj1" fmla="val 5400000"/>
              <a:gd name="adj2" fmla="val 10800000"/>
              <a:gd name="adj3" fmla="val 4642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空心弧 6"/>
          <p:cNvSpPr/>
          <p:nvPr/>
        </p:nvSpPr>
        <p:spPr>
          <a:xfrm>
            <a:off x="3374167" y="1788220"/>
            <a:ext cx="2395664" cy="2395664"/>
          </a:xfrm>
          <a:prstGeom prst="blockArc">
            <a:avLst>
              <a:gd name="adj1" fmla="val 0"/>
              <a:gd name="adj2" fmla="val 5400000"/>
              <a:gd name="adj3" fmla="val 4642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空心弧 7"/>
          <p:cNvSpPr/>
          <p:nvPr/>
        </p:nvSpPr>
        <p:spPr>
          <a:xfrm>
            <a:off x="3374167" y="1788220"/>
            <a:ext cx="2395664" cy="2395664"/>
          </a:xfrm>
          <a:prstGeom prst="blockArc">
            <a:avLst>
              <a:gd name="adj1" fmla="val 16200000"/>
              <a:gd name="adj2" fmla="val 0"/>
              <a:gd name="adj3" fmla="val 4642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4185903" y="1429922"/>
            <a:ext cx="772193" cy="772193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prstClr val="white"/>
                </a:solidFill>
                <a:cs typeface="+mn-ea"/>
                <a:sym typeface="+mn-lt"/>
              </a:rPr>
              <a:t>LOGO</a:t>
            </a: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5355935" y="2599956"/>
            <a:ext cx="772193" cy="772193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  <a:cs typeface="+mn-ea"/>
                <a:sym typeface="+mn-lt"/>
              </a:rPr>
              <a:t>LOGO</a:t>
            </a: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4185903" y="3769988"/>
            <a:ext cx="772193" cy="772193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  <a:cs typeface="+mn-ea"/>
                <a:sym typeface="+mn-lt"/>
              </a:rPr>
              <a:t>LOGO</a:t>
            </a: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3015869" y="2599956"/>
            <a:ext cx="772193" cy="772193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  <a:cs typeface="+mn-ea"/>
                <a:sym typeface="+mn-lt"/>
              </a:rPr>
              <a:t>LOGO</a:t>
            </a: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1" name="矩形 80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113925" y="1555148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竞争者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B</a:t>
            </a:r>
          </a:p>
        </p:txBody>
      </p:sp>
      <p:cxnSp>
        <p:nvCxnSpPr>
          <p:cNvPr id="82" name="直接连接符 81"/>
          <p:cNvCxnSpPr/>
          <p:nvPr/>
        </p:nvCxnSpPr>
        <p:spPr>
          <a:xfrm>
            <a:off x="6213311" y="1832147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矩形 83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112686" y="3607510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竞争者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D</a:t>
            </a:r>
          </a:p>
        </p:txBody>
      </p:sp>
      <p:cxnSp>
        <p:nvCxnSpPr>
          <p:cNvPr id="85" name="直接连接符 84"/>
          <p:cNvCxnSpPr/>
          <p:nvPr/>
        </p:nvCxnSpPr>
        <p:spPr>
          <a:xfrm>
            <a:off x="6212072" y="3884509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矩形 86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1225145" y="1555148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竞争者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A</a:t>
            </a:r>
          </a:p>
        </p:txBody>
      </p:sp>
      <p:cxnSp>
        <p:nvCxnSpPr>
          <p:cNvPr id="88" name="直接连接符 87"/>
          <p:cNvCxnSpPr/>
          <p:nvPr/>
        </p:nvCxnSpPr>
        <p:spPr>
          <a:xfrm>
            <a:off x="2618832" y="1832147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任意多边形 88"/>
          <p:cNvSpPr/>
          <p:nvPr/>
        </p:nvSpPr>
        <p:spPr>
          <a:xfrm>
            <a:off x="2964023" y="1581022"/>
            <a:ext cx="251126" cy="251126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0" name="任意多边形 89"/>
          <p:cNvSpPr/>
          <p:nvPr/>
        </p:nvSpPr>
        <p:spPr>
          <a:xfrm>
            <a:off x="5891205" y="1566841"/>
            <a:ext cx="251126" cy="251126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1" name="任意多边形 90"/>
          <p:cNvSpPr/>
          <p:nvPr/>
        </p:nvSpPr>
        <p:spPr>
          <a:xfrm>
            <a:off x="5898306" y="3633384"/>
            <a:ext cx="251126" cy="251126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0" name="任意多边形 109"/>
          <p:cNvSpPr/>
          <p:nvPr/>
        </p:nvSpPr>
        <p:spPr>
          <a:xfrm>
            <a:off x="3001667" y="3593021"/>
            <a:ext cx="251126" cy="251126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2" name="矩形 1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1258513" y="3593021"/>
            <a:ext cx="17360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竞争者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C</a:t>
            </a:r>
          </a:p>
        </p:txBody>
      </p:sp>
      <p:cxnSp>
        <p:nvCxnSpPr>
          <p:cNvPr id="113" name="直接连接符 112"/>
          <p:cNvCxnSpPr/>
          <p:nvPr/>
        </p:nvCxnSpPr>
        <p:spPr>
          <a:xfrm>
            <a:off x="2652200" y="3870020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4020433" y="2434486"/>
            <a:ext cx="1103132" cy="1103132"/>
            <a:chOff x="4020433" y="2434486"/>
            <a:chExt cx="1103132" cy="1103132"/>
          </a:xfrm>
        </p:grpSpPr>
        <p:sp>
          <p:nvSpPr>
            <p:cNvPr id="9" name="任意多边形 8"/>
            <p:cNvSpPr/>
            <p:nvPr/>
          </p:nvSpPr>
          <p:spPr>
            <a:xfrm>
              <a:off x="4020433" y="2434486"/>
              <a:ext cx="1103132" cy="1103132"/>
            </a:xfrm>
            <a:custGeom>
              <a:avLst/>
              <a:gdLst>
                <a:gd name="connsiteX0" fmla="*/ 0 w 1439167"/>
                <a:gd name="connsiteY0" fmla="*/ 719584 h 1439167"/>
                <a:gd name="connsiteX1" fmla="*/ 719584 w 1439167"/>
                <a:gd name="connsiteY1" fmla="*/ 0 h 1439167"/>
                <a:gd name="connsiteX2" fmla="*/ 1439168 w 1439167"/>
                <a:gd name="connsiteY2" fmla="*/ 719584 h 1439167"/>
                <a:gd name="connsiteX3" fmla="*/ 719584 w 1439167"/>
                <a:gd name="connsiteY3" fmla="*/ 1439168 h 1439167"/>
                <a:gd name="connsiteX4" fmla="*/ 0 w 1439167"/>
                <a:gd name="connsiteY4" fmla="*/ 719584 h 1439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39167" h="1439167">
                  <a:moveTo>
                    <a:pt x="0" y="719584"/>
                  </a:moveTo>
                  <a:cubicBezTo>
                    <a:pt x="0" y="322169"/>
                    <a:pt x="322169" y="0"/>
                    <a:pt x="719584" y="0"/>
                  </a:cubicBezTo>
                  <a:cubicBezTo>
                    <a:pt x="1116999" y="0"/>
                    <a:pt x="1439168" y="322169"/>
                    <a:pt x="1439168" y="719584"/>
                  </a:cubicBezTo>
                  <a:cubicBezTo>
                    <a:pt x="1439168" y="1116999"/>
                    <a:pt x="1116999" y="1439168"/>
                    <a:pt x="719584" y="1439168"/>
                  </a:cubicBezTo>
                  <a:cubicBezTo>
                    <a:pt x="322169" y="1439168"/>
                    <a:pt x="0" y="1116999"/>
                    <a:pt x="0" y="719584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4311268" y="2725321"/>
              <a:ext cx="521462" cy="521462"/>
              <a:chOff x="2473104" y="2145028"/>
              <a:chExt cx="359165" cy="359165"/>
            </a:xfrm>
            <a:solidFill>
              <a:schemeClr val="bg1"/>
            </a:solidFill>
          </p:grpSpPr>
          <p:sp>
            <p:nvSpPr>
              <p:cNvPr id="32" name="AutoShape 126"/>
              <p:cNvSpPr/>
              <p:nvPr/>
            </p:nvSpPr>
            <p:spPr bwMode="auto">
              <a:xfrm>
                <a:off x="2473104" y="2145028"/>
                <a:ext cx="359165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3" name="AutoShape 127"/>
              <p:cNvSpPr/>
              <p:nvPr/>
            </p:nvSpPr>
            <p:spPr bwMode="auto">
              <a:xfrm>
                <a:off x="2618611" y="2200897"/>
                <a:ext cx="84727" cy="841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34" name="矩形 33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016768" y="1888304"/>
            <a:ext cx="2416032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112686" y="4038441"/>
            <a:ext cx="2416032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99117" y="4038441"/>
            <a:ext cx="2416032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11198" y="1888304"/>
            <a:ext cx="2416032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05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75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750"/>
                            </p:stCondLst>
                            <p:childTnLst>
                              <p:par>
                                <p:cTn id="7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7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500"/>
                            </p:stCondLst>
                            <p:childTnLst>
                              <p:par>
                                <p:cTn id="7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500"/>
                            </p:stCondLst>
                            <p:childTnLst>
                              <p:par>
                                <p:cTn id="8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900" decel="100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5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750"/>
                            </p:stCondLst>
                            <p:childTnLst>
                              <p:par>
                                <p:cTn id="10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4" grpId="0" animBg="1"/>
      <p:bldP spid="15" grpId="0" animBg="1"/>
      <p:bldP spid="16" grpId="0" animBg="1"/>
      <p:bldP spid="81" grpId="0"/>
      <p:bldP spid="84" grpId="0"/>
      <p:bldP spid="87" grpId="0"/>
      <p:bldP spid="89" grpId="0" animBg="1"/>
      <p:bldP spid="90" grpId="0" animBg="1"/>
      <p:bldP spid="91" grpId="0" animBg="1"/>
      <p:bldP spid="110" grpId="0" animBg="1"/>
      <p:bldP spid="112" grpId="0"/>
      <p:bldP spid="35" grpId="0"/>
      <p:bldP spid="36" grpId="0"/>
      <p:bldP spid="37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竞争优势</a:t>
            </a:r>
            <a:endParaRPr lang="en-US" altLang="zh-CN" sz="160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420024" y="278417"/>
            <a:ext cx="3642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矩形 4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128727" y="1681610"/>
            <a:ext cx="21290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accent1"/>
                </a:solidFill>
                <a:cs typeface="+mn-ea"/>
                <a:sym typeface="+mn-lt"/>
              </a:rPr>
              <a:t>竞争优势</a:t>
            </a:r>
          </a:p>
        </p:txBody>
      </p:sp>
      <p:sp>
        <p:nvSpPr>
          <p:cNvPr id="47" name="矩形 46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137275" y="2994873"/>
            <a:ext cx="21290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accent1"/>
                </a:solidFill>
                <a:cs typeface="+mn-ea"/>
                <a:sym typeface="+mn-lt"/>
              </a:rPr>
              <a:t>竞争优势</a:t>
            </a:r>
          </a:p>
        </p:txBody>
      </p:sp>
      <p:cxnSp>
        <p:nvCxnSpPr>
          <p:cNvPr id="48" name="直接连接符 47"/>
          <p:cNvCxnSpPr/>
          <p:nvPr/>
        </p:nvCxnSpPr>
        <p:spPr>
          <a:xfrm>
            <a:off x="6256984" y="3293041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926929" y="1677213"/>
            <a:ext cx="21290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accent1"/>
                </a:solidFill>
                <a:cs typeface="+mn-ea"/>
                <a:sym typeface="+mn-lt"/>
              </a:rPr>
              <a:t>竞争优势</a:t>
            </a:r>
          </a:p>
        </p:txBody>
      </p:sp>
      <p:cxnSp>
        <p:nvCxnSpPr>
          <p:cNvPr id="52" name="直接连接符 51"/>
          <p:cNvCxnSpPr/>
          <p:nvPr/>
        </p:nvCxnSpPr>
        <p:spPr>
          <a:xfrm>
            <a:off x="2728295" y="1975381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945471" y="2989346"/>
            <a:ext cx="21290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accent1"/>
                </a:solidFill>
                <a:cs typeface="+mn-ea"/>
                <a:sym typeface="+mn-lt"/>
              </a:rPr>
              <a:t>竞争优势</a:t>
            </a:r>
          </a:p>
        </p:txBody>
      </p:sp>
      <p:cxnSp>
        <p:nvCxnSpPr>
          <p:cNvPr id="56" name="直接连接符 55"/>
          <p:cNvCxnSpPr/>
          <p:nvPr/>
        </p:nvCxnSpPr>
        <p:spPr>
          <a:xfrm>
            <a:off x="2746837" y="3287514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3055937" y="1340275"/>
            <a:ext cx="1516063" cy="1514475"/>
            <a:chOff x="3055937" y="1340275"/>
            <a:chExt cx="1516063" cy="1514475"/>
          </a:xfrm>
        </p:grpSpPr>
        <p:sp>
          <p:nvSpPr>
            <p:cNvPr id="19" name="Freeform 7"/>
            <p:cNvSpPr/>
            <p:nvPr/>
          </p:nvSpPr>
          <p:spPr bwMode="auto">
            <a:xfrm>
              <a:off x="3055937" y="1340275"/>
              <a:ext cx="1516063" cy="1514475"/>
            </a:xfrm>
            <a:custGeom>
              <a:avLst/>
              <a:gdLst>
                <a:gd name="T0" fmla="*/ 929 w 1073"/>
                <a:gd name="T1" fmla="*/ 545 h 1072"/>
                <a:gd name="T2" fmla="*/ 1024 w 1073"/>
                <a:gd name="T3" fmla="*/ 574 h 1072"/>
                <a:gd name="T4" fmla="*/ 1073 w 1073"/>
                <a:gd name="T5" fmla="*/ 543 h 1072"/>
                <a:gd name="T6" fmla="*/ 1073 w 1073"/>
                <a:gd name="T7" fmla="*/ 241 h 1072"/>
                <a:gd name="T8" fmla="*/ 773 w 1073"/>
                <a:gd name="T9" fmla="*/ 241 h 1072"/>
                <a:gd name="T10" fmla="*/ 743 w 1073"/>
                <a:gd name="T11" fmla="*/ 192 h 1072"/>
                <a:gd name="T12" fmla="*/ 770 w 1073"/>
                <a:gd name="T13" fmla="*/ 97 h 1072"/>
                <a:gd name="T14" fmla="*/ 658 w 1073"/>
                <a:gd name="T15" fmla="*/ 0 h 1072"/>
                <a:gd name="T16" fmla="*/ 546 w 1073"/>
                <a:gd name="T17" fmla="*/ 97 h 1072"/>
                <a:gd name="T18" fmla="*/ 574 w 1073"/>
                <a:gd name="T19" fmla="*/ 192 h 1072"/>
                <a:gd name="T20" fmla="*/ 544 w 1073"/>
                <a:gd name="T21" fmla="*/ 241 h 1072"/>
                <a:gd name="T22" fmla="*/ 242 w 1073"/>
                <a:gd name="T23" fmla="*/ 241 h 1072"/>
                <a:gd name="T24" fmla="*/ 242 w 1073"/>
                <a:gd name="T25" fmla="*/ 241 h 1072"/>
                <a:gd name="T26" fmla="*/ 242 w 1073"/>
                <a:gd name="T27" fmla="*/ 241 h 1072"/>
                <a:gd name="T28" fmla="*/ 242 w 1073"/>
                <a:gd name="T29" fmla="*/ 543 h 1072"/>
                <a:gd name="T30" fmla="*/ 193 w 1073"/>
                <a:gd name="T31" fmla="*/ 574 h 1072"/>
                <a:gd name="T32" fmla="*/ 98 w 1073"/>
                <a:gd name="T33" fmla="*/ 545 h 1072"/>
                <a:gd name="T34" fmla="*/ 0 w 1073"/>
                <a:gd name="T35" fmla="*/ 657 h 1072"/>
                <a:gd name="T36" fmla="*/ 98 w 1073"/>
                <a:gd name="T37" fmla="*/ 769 h 1072"/>
                <a:gd name="T38" fmla="*/ 193 w 1073"/>
                <a:gd name="T39" fmla="*/ 743 h 1072"/>
                <a:gd name="T40" fmla="*/ 242 w 1073"/>
                <a:gd name="T41" fmla="*/ 773 h 1072"/>
                <a:gd name="T42" fmla="*/ 242 w 1073"/>
                <a:gd name="T43" fmla="*/ 1072 h 1072"/>
                <a:gd name="T44" fmla="*/ 242 w 1073"/>
                <a:gd name="T45" fmla="*/ 1015 h 1072"/>
                <a:gd name="T46" fmla="*/ 242 w 1073"/>
                <a:gd name="T47" fmla="*/ 1072 h 1072"/>
                <a:gd name="T48" fmla="*/ 544 w 1073"/>
                <a:gd name="T49" fmla="*/ 1072 h 1072"/>
                <a:gd name="T50" fmla="*/ 574 w 1073"/>
                <a:gd name="T51" fmla="*/ 1023 h 1072"/>
                <a:gd name="T52" fmla="*/ 546 w 1073"/>
                <a:gd name="T53" fmla="*/ 929 h 1072"/>
                <a:gd name="T54" fmla="*/ 658 w 1073"/>
                <a:gd name="T55" fmla="*/ 831 h 1072"/>
                <a:gd name="T56" fmla="*/ 770 w 1073"/>
                <a:gd name="T57" fmla="*/ 929 h 1072"/>
                <a:gd name="T58" fmla="*/ 743 w 1073"/>
                <a:gd name="T59" fmla="*/ 1023 h 1072"/>
                <a:gd name="T60" fmla="*/ 773 w 1073"/>
                <a:gd name="T61" fmla="*/ 1072 h 1072"/>
                <a:gd name="T62" fmla="*/ 1073 w 1073"/>
                <a:gd name="T63" fmla="*/ 1072 h 1072"/>
                <a:gd name="T64" fmla="*/ 1073 w 1073"/>
                <a:gd name="T65" fmla="*/ 773 h 1072"/>
                <a:gd name="T66" fmla="*/ 1024 w 1073"/>
                <a:gd name="T67" fmla="*/ 743 h 1072"/>
                <a:gd name="T68" fmla="*/ 929 w 1073"/>
                <a:gd name="T69" fmla="*/ 769 h 1072"/>
                <a:gd name="T70" fmla="*/ 831 w 1073"/>
                <a:gd name="T71" fmla="*/ 657 h 1072"/>
                <a:gd name="T72" fmla="*/ 929 w 1073"/>
                <a:gd name="T73" fmla="*/ 545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3" h="1072">
                  <a:moveTo>
                    <a:pt x="929" y="545"/>
                  </a:moveTo>
                  <a:cubicBezTo>
                    <a:pt x="955" y="545"/>
                    <a:pt x="991" y="557"/>
                    <a:pt x="1024" y="574"/>
                  </a:cubicBezTo>
                  <a:cubicBezTo>
                    <a:pt x="1046" y="585"/>
                    <a:pt x="1073" y="568"/>
                    <a:pt x="1073" y="543"/>
                  </a:cubicBezTo>
                  <a:cubicBezTo>
                    <a:pt x="1073" y="241"/>
                    <a:pt x="1073" y="241"/>
                    <a:pt x="1073" y="241"/>
                  </a:cubicBezTo>
                  <a:cubicBezTo>
                    <a:pt x="773" y="241"/>
                    <a:pt x="773" y="241"/>
                    <a:pt x="773" y="241"/>
                  </a:cubicBezTo>
                  <a:cubicBezTo>
                    <a:pt x="748" y="241"/>
                    <a:pt x="732" y="215"/>
                    <a:pt x="743" y="192"/>
                  </a:cubicBezTo>
                  <a:cubicBezTo>
                    <a:pt x="759" y="159"/>
                    <a:pt x="770" y="123"/>
                    <a:pt x="770" y="97"/>
                  </a:cubicBezTo>
                  <a:cubicBezTo>
                    <a:pt x="770" y="34"/>
                    <a:pt x="720" y="0"/>
                    <a:pt x="658" y="0"/>
                  </a:cubicBezTo>
                  <a:cubicBezTo>
                    <a:pt x="596" y="0"/>
                    <a:pt x="546" y="34"/>
                    <a:pt x="546" y="97"/>
                  </a:cubicBezTo>
                  <a:cubicBezTo>
                    <a:pt x="546" y="123"/>
                    <a:pt x="557" y="159"/>
                    <a:pt x="574" y="192"/>
                  </a:cubicBezTo>
                  <a:cubicBezTo>
                    <a:pt x="585" y="215"/>
                    <a:pt x="569" y="241"/>
                    <a:pt x="544" y="241"/>
                  </a:cubicBezTo>
                  <a:cubicBezTo>
                    <a:pt x="242" y="241"/>
                    <a:pt x="242" y="241"/>
                    <a:pt x="242" y="241"/>
                  </a:cubicBezTo>
                  <a:cubicBezTo>
                    <a:pt x="242" y="241"/>
                    <a:pt x="242" y="241"/>
                    <a:pt x="242" y="241"/>
                  </a:cubicBezTo>
                  <a:cubicBezTo>
                    <a:pt x="242" y="241"/>
                    <a:pt x="242" y="241"/>
                    <a:pt x="242" y="241"/>
                  </a:cubicBezTo>
                  <a:cubicBezTo>
                    <a:pt x="242" y="543"/>
                    <a:pt x="242" y="543"/>
                    <a:pt x="242" y="543"/>
                  </a:cubicBezTo>
                  <a:cubicBezTo>
                    <a:pt x="242" y="568"/>
                    <a:pt x="215" y="585"/>
                    <a:pt x="193" y="574"/>
                  </a:cubicBezTo>
                  <a:cubicBezTo>
                    <a:pt x="160" y="557"/>
                    <a:pt x="124" y="545"/>
                    <a:pt x="98" y="545"/>
                  </a:cubicBezTo>
                  <a:cubicBezTo>
                    <a:pt x="34" y="545"/>
                    <a:pt x="0" y="595"/>
                    <a:pt x="0" y="657"/>
                  </a:cubicBezTo>
                  <a:cubicBezTo>
                    <a:pt x="0" y="719"/>
                    <a:pt x="34" y="769"/>
                    <a:pt x="98" y="769"/>
                  </a:cubicBezTo>
                  <a:cubicBezTo>
                    <a:pt x="124" y="769"/>
                    <a:pt x="160" y="759"/>
                    <a:pt x="193" y="743"/>
                  </a:cubicBezTo>
                  <a:cubicBezTo>
                    <a:pt x="215" y="731"/>
                    <a:pt x="242" y="748"/>
                    <a:pt x="242" y="773"/>
                  </a:cubicBezTo>
                  <a:cubicBezTo>
                    <a:pt x="242" y="1072"/>
                    <a:pt x="242" y="1072"/>
                    <a:pt x="242" y="1072"/>
                  </a:cubicBezTo>
                  <a:cubicBezTo>
                    <a:pt x="242" y="1015"/>
                    <a:pt x="242" y="1015"/>
                    <a:pt x="242" y="1015"/>
                  </a:cubicBezTo>
                  <a:cubicBezTo>
                    <a:pt x="242" y="1072"/>
                    <a:pt x="242" y="1072"/>
                    <a:pt x="242" y="1072"/>
                  </a:cubicBezTo>
                  <a:cubicBezTo>
                    <a:pt x="544" y="1072"/>
                    <a:pt x="544" y="1072"/>
                    <a:pt x="544" y="1072"/>
                  </a:cubicBezTo>
                  <a:cubicBezTo>
                    <a:pt x="569" y="1072"/>
                    <a:pt x="585" y="1046"/>
                    <a:pt x="574" y="1023"/>
                  </a:cubicBezTo>
                  <a:cubicBezTo>
                    <a:pt x="557" y="990"/>
                    <a:pt x="546" y="955"/>
                    <a:pt x="546" y="929"/>
                  </a:cubicBezTo>
                  <a:cubicBezTo>
                    <a:pt x="546" y="865"/>
                    <a:pt x="596" y="831"/>
                    <a:pt x="658" y="831"/>
                  </a:cubicBezTo>
                  <a:cubicBezTo>
                    <a:pt x="720" y="831"/>
                    <a:pt x="770" y="865"/>
                    <a:pt x="770" y="929"/>
                  </a:cubicBezTo>
                  <a:cubicBezTo>
                    <a:pt x="770" y="955"/>
                    <a:pt x="759" y="990"/>
                    <a:pt x="743" y="1023"/>
                  </a:cubicBezTo>
                  <a:cubicBezTo>
                    <a:pt x="732" y="1046"/>
                    <a:pt x="748" y="1072"/>
                    <a:pt x="773" y="1072"/>
                  </a:cubicBezTo>
                  <a:cubicBezTo>
                    <a:pt x="1073" y="1072"/>
                    <a:pt x="1073" y="1072"/>
                    <a:pt x="1073" y="1072"/>
                  </a:cubicBezTo>
                  <a:cubicBezTo>
                    <a:pt x="1073" y="773"/>
                    <a:pt x="1073" y="773"/>
                    <a:pt x="1073" y="773"/>
                  </a:cubicBezTo>
                  <a:cubicBezTo>
                    <a:pt x="1073" y="748"/>
                    <a:pt x="1046" y="731"/>
                    <a:pt x="1024" y="743"/>
                  </a:cubicBezTo>
                  <a:cubicBezTo>
                    <a:pt x="991" y="759"/>
                    <a:pt x="955" y="769"/>
                    <a:pt x="929" y="769"/>
                  </a:cubicBezTo>
                  <a:cubicBezTo>
                    <a:pt x="866" y="769"/>
                    <a:pt x="831" y="719"/>
                    <a:pt x="831" y="657"/>
                  </a:cubicBezTo>
                  <a:cubicBezTo>
                    <a:pt x="831" y="595"/>
                    <a:pt x="866" y="545"/>
                    <a:pt x="929" y="545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bg1"/>
              </a:solidFill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grpSp>
          <p:nvGrpSpPr>
            <p:cNvPr id="26" name="Group 35"/>
            <p:cNvGrpSpPr/>
            <p:nvPr/>
          </p:nvGrpSpPr>
          <p:grpSpPr>
            <a:xfrm>
              <a:off x="3761759" y="2037447"/>
              <a:ext cx="420688" cy="354013"/>
              <a:chOff x="4605338" y="3814763"/>
              <a:chExt cx="420688" cy="354013"/>
            </a:xfrm>
            <a:solidFill>
              <a:schemeClr val="bg1"/>
            </a:solidFill>
          </p:grpSpPr>
          <p:sp>
            <p:nvSpPr>
              <p:cNvPr id="27" name="Freeform 32"/>
              <p:cNvSpPr>
                <a:spLocks noEditPoints="1"/>
              </p:cNvSpPr>
              <p:nvPr/>
            </p:nvSpPr>
            <p:spPr bwMode="auto">
              <a:xfrm>
                <a:off x="4605338" y="3814763"/>
                <a:ext cx="420688" cy="354013"/>
              </a:xfrm>
              <a:custGeom>
                <a:avLst/>
                <a:gdLst>
                  <a:gd name="T0" fmla="*/ 507 w 548"/>
                  <a:gd name="T1" fmla="*/ 0 h 462"/>
                  <a:gd name="T2" fmla="*/ 41 w 548"/>
                  <a:gd name="T3" fmla="*/ 0 h 462"/>
                  <a:gd name="T4" fmla="*/ 0 w 548"/>
                  <a:gd name="T5" fmla="*/ 41 h 462"/>
                  <a:gd name="T6" fmla="*/ 0 w 548"/>
                  <a:gd name="T7" fmla="*/ 369 h 462"/>
                  <a:gd name="T8" fmla="*/ 41 w 548"/>
                  <a:gd name="T9" fmla="*/ 409 h 462"/>
                  <a:gd name="T10" fmla="*/ 226 w 548"/>
                  <a:gd name="T11" fmla="*/ 409 h 462"/>
                  <a:gd name="T12" fmla="*/ 226 w 548"/>
                  <a:gd name="T13" fmla="*/ 416 h 462"/>
                  <a:gd name="T14" fmla="*/ 223 w 548"/>
                  <a:gd name="T15" fmla="*/ 428 h 462"/>
                  <a:gd name="T16" fmla="*/ 177 w 548"/>
                  <a:gd name="T17" fmla="*/ 445 h 462"/>
                  <a:gd name="T18" fmla="*/ 160 w 548"/>
                  <a:gd name="T19" fmla="*/ 449 h 462"/>
                  <a:gd name="T20" fmla="*/ 151 w 548"/>
                  <a:gd name="T21" fmla="*/ 449 h 462"/>
                  <a:gd name="T22" fmla="*/ 142 w 548"/>
                  <a:gd name="T23" fmla="*/ 455 h 462"/>
                  <a:gd name="T24" fmla="*/ 142 w 548"/>
                  <a:gd name="T25" fmla="*/ 455 h 462"/>
                  <a:gd name="T26" fmla="*/ 151 w 548"/>
                  <a:gd name="T27" fmla="*/ 462 h 462"/>
                  <a:gd name="T28" fmla="*/ 397 w 548"/>
                  <a:gd name="T29" fmla="*/ 462 h 462"/>
                  <a:gd name="T30" fmla="*/ 406 w 548"/>
                  <a:gd name="T31" fmla="*/ 455 h 462"/>
                  <a:gd name="T32" fmla="*/ 406 w 548"/>
                  <a:gd name="T33" fmla="*/ 455 h 462"/>
                  <a:gd name="T34" fmla="*/ 402 w 548"/>
                  <a:gd name="T35" fmla="*/ 449 h 462"/>
                  <a:gd name="T36" fmla="*/ 389 w 548"/>
                  <a:gd name="T37" fmla="*/ 448 h 462"/>
                  <a:gd name="T38" fmla="*/ 329 w 548"/>
                  <a:gd name="T39" fmla="*/ 426 h 462"/>
                  <a:gd name="T40" fmla="*/ 322 w 548"/>
                  <a:gd name="T41" fmla="*/ 416 h 462"/>
                  <a:gd name="T42" fmla="*/ 322 w 548"/>
                  <a:gd name="T43" fmla="*/ 409 h 462"/>
                  <a:gd name="T44" fmla="*/ 507 w 548"/>
                  <a:gd name="T45" fmla="*/ 409 h 462"/>
                  <a:gd name="T46" fmla="*/ 548 w 548"/>
                  <a:gd name="T47" fmla="*/ 369 h 462"/>
                  <a:gd name="T48" fmla="*/ 548 w 548"/>
                  <a:gd name="T49" fmla="*/ 41 h 462"/>
                  <a:gd name="T50" fmla="*/ 507 w 548"/>
                  <a:gd name="T51" fmla="*/ 0 h 462"/>
                  <a:gd name="T52" fmla="*/ 510 w 548"/>
                  <a:gd name="T53" fmla="*/ 330 h 462"/>
                  <a:gd name="T54" fmla="*/ 497 w 548"/>
                  <a:gd name="T55" fmla="*/ 344 h 462"/>
                  <a:gd name="T56" fmla="*/ 51 w 548"/>
                  <a:gd name="T57" fmla="*/ 344 h 462"/>
                  <a:gd name="T58" fmla="*/ 38 w 548"/>
                  <a:gd name="T59" fmla="*/ 330 h 462"/>
                  <a:gd name="T60" fmla="*/ 38 w 548"/>
                  <a:gd name="T61" fmla="*/ 50 h 462"/>
                  <a:gd name="T62" fmla="*/ 51 w 548"/>
                  <a:gd name="T63" fmla="*/ 36 h 462"/>
                  <a:gd name="T64" fmla="*/ 497 w 548"/>
                  <a:gd name="T65" fmla="*/ 36 h 462"/>
                  <a:gd name="T66" fmla="*/ 510 w 548"/>
                  <a:gd name="T67" fmla="*/ 50 h 462"/>
                  <a:gd name="T68" fmla="*/ 510 w 548"/>
                  <a:gd name="T69" fmla="*/ 33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8" h="462">
                    <a:moveTo>
                      <a:pt x="507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ubicBezTo>
                      <a:pt x="0" y="369"/>
                      <a:pt x="0" y="369"/>
                      <a:pt x="0" y="369"/>
                    </a:cubicBezTo>
                    <a:cubicBezTo>
                      <a:pt x="0" y="391"/>
                      <a:pt x="18" y="409"/>
                      <a:pt x="41" y="409"/>
                    </a:cubicBezTo>
                    <a:cubicBezTo>
                      <a:pt x="226" y="409"/>
                      <a:pt x="226" y="409"/>
                      <a:pt x="226" y="409"/>
                    </a:cubicBezTo>
                    <a:cubicBezTo>
                      <a:pt x="226" y="416"/>
                      <a:pt x="226" y="416"/>
                      <a:pt x="226" y="416"/>
                    </a:cubicBezTo>
                    <a:cubicBezTo>
                      <a:pt x="226" y="419"/>
                      <a:pt x="225" y="425"/>
                      <a:pt x="223" y="428"/>
                    </a:cubicBezTo>
                    <a:cubicBezTo>
                      <a:pt x="177" y="445"/>
                      <a:pt x="177" y="445"/>
                      <a:pt x="177" y="445"/>
                    </a:cubicBezTo>
                    <a:cubicBezTo>
                      <a:pt x="173" y="447"/>
                      <a:pt x="165" y="449"/>
                      <a:pt x="160" y="449"/>
                    </a:cubicBezTo>
                    <a:cubicBezTo>
                      <a:pt x="151" y="449"/>
                      <a:pt x="151" y="449"/>
                      <a:pt x="151" y="449"/>
                    </a:cubicBezTo>
                    <a:cubicBezTo>
                      <a:pt x="146" y="449"/>
                      <a:pt x="142" y="452"/>
                      <a:pt x="142" y="455"/>
                    </a:cubicBezTo>
                    <a:cubicBezTo>
                      <a:pt x="142" y="455"/>
                      <a:pt x="142" y="455"/>
                      <a:pt x="142" y="455"/>
                    </a:cubicBezTo>
                    <a:cubicBezTo>
                      <a:pt x="142" y="459"/>
                      <a:pt x="146" y="462"/>
                      <a:pt x="151" y="462"/>
                    </a:cubicBezTo>
                    <a:cubicBezTo>
                      <a:pt x="397" y="462"/>
                      <a:pt x="397" y="462"/>
                      <a:pt x="397" y="462"/>
                    </a:cubicBezTo>
                    <a:cubicBezTo>
                      <a:pt x="402" y="462"/>
                      <a:pt x="406" y="459"/>
                      <a:pt x="406" y="455"/>
                    </a:cubicBezTo>
                    <a:cubicBezTo>
                      <a:pt x="406" y="455"/>
                      <a:pt x="406" y="455"/>
                      <a:pt x="406" y="455"/>
                    </a:cubicBezTo>
                    <a:cubicBezTo>
                      <a:pt x="406" y="452"/>
                      <a:pt x="404" y="449"/>
                      <a:pt x="402" y="449"/>
                    </a:cubicBezTo>
                    <a:cubicBezTo>
                      <a:pt x="399" y="449"/>
                      <a:pt x="393" y="448"/>
                      <a:pt x="389" y="448"/>
                    </a:cubicBezTo>
                    <a:cubicBezTo>
                      <a:pt x="329" y="426"/>
                      <a:pt x="329" y="426"/>
                      <a:pt x="329" y="426"/>
                    </a:cubicBezTo>
                    <a:cubicBezTo>
                      <a:pt x="325" y="424"/>
                      <a:pt x="322" y="419"/>
                      <a:pt x="322" y="416"/>
                    </a:cubicBezTo>
                    <a:cubicBezTo>
                      <a:pt x="322" y="409"/>
                      <a:pt x="322" y="409"/>
                      <a:pt x="322" y="409"/>
                    </a:cubicBezTo>
                    <a:cubicBezTo>
                      <a:pt x="507" y="409"/>
                      <a:pt x="507" y="409"/>
                      <a:pt x="507" y="409"/>
                    </a:cubicBezTo>
                    <a:cubicBezTo>
                      <a:pt x="530" y="409"/>
                      <a:pt x="548" y="391"/>
                      <a:pt x="548" y="369"/>
                    </a:cubicBezTo>
                    <a:cubicBezTo>
                      <a:pt x="548" y="41"/>
                      <a:pt x="548" y="41"/>
                      <a:pt x="548" y="41"/>
                    </a:cubicBezTo>
                    <a:cubicBezTo>
                      <a:pt x="548" y="18"/>
                      <a:pt x="530" y="0"/>
                      <a:pt x="507" y="0"/>
                    </a:cubicBezTo>
                    <a:close/>
                    <a:moveTo>
                      <a:pt x="510" y="330"/>
                    </a:moveTo>
                    <a:cubicBezTo>
                      <a:pt x="510" y="337"/>
                      <a:pt x="504" y="343"/>
                      <a:pt x="497" y="344"/>
                    </a:cubicBezTo>
                    <a:cubicBezTo>
                      <a:pt x="51" y="344"/>
                      <a:pt x="51" y="344"/>
                      <a:pt x="51" y="344"/>
                    </a:cubicBezTo>
                    <a:cubicBezTo>
                      <a:pt x="44" y="343"/>
                      <a:pt x="38" y="337"/>
                      <a:pt x="38" y="330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38" y="42"/>
                      <a:pt x="44" y="36"/>
                      <a:pt x="51" y="36"/>
                    </a:cubicBezTo>
                    <a:cubicBezTo>
                      <a:pt x="497" y="36"/>
                      <a:pt x="497" y="36"/>
                      <a:pt x="497" y="36"/>
                    </a:cubicBezTo>
                    <a:cubicBezTo>
                      <a:pt x="504" y="36"/>
                      <a:pt x="510" y="42"/>
                      <a:pt x="510" y="50"/>
                    </a:cubicBezTo>
                    <a:lnTo>
                      <a:pt x="510" y="3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Oval 33"/>
              <p:cNvSpPr>
                <a:spLocks noChangeArrowheads="1"/>
              </p:cNvSpPr>
              <p:nvPr/>
            </p:nvSpPr>
            <p:spPr bwMode="auto">
              <a:xfrm>
                <a:off x="4932363" y="4103688"/>
                <a:ext cx="6350" cy="4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Freeform 34"/>
              <p:cNvSpPr/>
              <p:nvPr/>
            </p:nvSpPr>
            <p:spPr bwMode="auto">
              <a:xfrm>
                <a:off x="4943475" y="4100513"/>
                <a:ext cx="47625" cy="9525"/>
              </a:xfrm>
              <a:custGeom>
                <a:avLst/>
                <a:gdLst>
                  <a:gd name="T0" fmla="*/ 63 w 63"/>
                  <a:gd name="T1" fmla="*/ 6 h 13"/>
                  <a:gd name="T2" fmla="*/ 57 w 63"/>
                  <a:gd name="T3" fmla="*/ 13 h 13"/>
                  <a:gd name="T4" fmla="*/ 6 w 63"/>
                  <a:gd name="T5" fmla="*/ 13 h 13"/>
                  <a:gd name="T6" fmla="*/ 0 w 63"/>
                  <a:gd name="T7" fmla="*/ 6 h 13"/>
                  <a:gd name="T8" fmla="*/ 0 w 63"/>
                  <a:gd name="T9" fmla="*/ 6 h 13"/>
                  <a:gd name="T10" fmla="*/ 6 w 63"/>
                  <a:gd name="T11" fmla="*/ 0 h 13"/>
                  <a:gd name="T12" fmla="*/ 57 w 63"/>
                  <a:gd name="T13" fmla="*/ 0 h 13"/>
                  <a:gd name="T14" fmla="*/ 63 w 63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13">
                    <a:moveTo>
                      <a:pt x="63" y="6"/>
                    </a:moveTo>
                    <a:cubicBezTo>
                      <a:pt x="63" y="10"/>
                      <a:pt x="60" y="13"/>
                      <a:pt x="57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3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0" y="0"/>
                      <a:pt x="63" y="3"/>
                      <a:pt x="63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Freeform 35"/>
              <p:cNvSpPr/>
              <p:nvPr/>
            </p:nvSpPr>
            <p:spPr bwMode="auto">
              <a:xfrm>
                <a:off x="4922838" y="3875088"/>
                <a:ext cx="34925" cy="166688"/>
              </a:xfrm>
              <a:custGeom>
                <a:avLst/>
                <a:gdLst>
                  <a:gd name="T0" fmla="*/ 45 w 45"/>
                  <a:gd name="T1" fmla="*/ 193 h 216"/>
                  <a:gd name="T2" fmla="*/ 22 w 45"/>
                  <a:gd name="T3" fmla="*/ 216 h 216"/>
                  <a:gd name="T4" fmla="*/ 22 w 45"/>
                  <a:gd name="T5" fmla="*/ 216 h 216"/>
                  <a:gd name="T6" fmla="*/ 0 w 45"/>
                  <a:gd name="T7" fmla="*/ 193 h 216"/>
                  <a:gd name="T8" fmla="*/ 0 w 45"/>
                  <a:gd name="T9" fmla="*/ 23 h 216"/>
                  <a:gd name="T10" fmla="*/ 22 w 45"/>
                  <a:gd name="T11" fmla="*/ 0 h 216"/>
                  <a:gd name="T12" fmla="*/ 22 w 45"/>
                  <a:gd name="T13" fmla="*/ 0 h 216"/>
                  <a:gd name="T14" fmla="*/ 45 w 45"/>
                  <a:gd name="T15" fmla="*/ 23 h 216"/>
                  <a:gd name="T16" fmla="*/ 45 w 45"/>
                  <a:gd name="T17" fmla="*/ 193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216">
                    <a:moveTo>
                      <a:pt x="45" y="193"/>
                    </a:moveTo>
                    <a:cubicBezTo>
                      <a:pt x="45" y="206"/>
                      <a:pt x="35" y="216"/>
                      <a:pt x="22" y="216"/>
                    </a:cubicBezTo>
                    <a:cubicBezTo>
                      <a:pt x="22" y="216"/>
                      <a:pt x="22" y="216"/>
                      <a:pt x="22" y="216"/>
                    </a:cubicBezTo>
                    <a:cubicBezTo>
                      <a:pt x="10" y="216"/>
                      <a:pt x="0" y="206"/>
                      <a:pt x="0" y="19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19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Freeform 36"/>
              <p:cNvSpPr/>
              <p:nvPr/>
            </p:nvSpPr>
            <p:spPr bwMode="auto">
              <a:xfrm>
                <a:off x="4860925" y="3903663"/>
                <a:ext cx="34925" cy="138113"/>
              </a:xfrm>
              <a:custGeom>
                <a:avLst/>
                <a:gdLst>
                  <a:gd name="T0" fmla="*/ 45 w 45"/>
                  <a:gd name="T1" fmla="*/ 157 h 180"/>
                  <a:gd name="T2" fmla="*/ 23 w 45"/>
                  <a:gd name="T3" fmla="*/ 180 h 180"/>
                  <a:gd name="T4" fmla="*/ 23 w 45"/>
                  <a:gd name="T5" fmla="*/ 180 h 180"/>
                  <a:gd name="T6" fmla="*/ 0 w 45"/>
                  <a:gd name="T7" fmla="*/ 157 h 180"/>
                  <a:gd name="T8" fmla="*/ 0 w 45"/>
                  <a:gd name="T9" fmla="*/ 23 h 180"/>
                  <a:gd name="T10" fmla="*/ 23 w 45"/>
                  <a:gd name="T11" fmla="*/ 0 h 180"/>
                  <a:gd name="T12" fmla="*/ 23 w 45"/>
                  <a:gd name="T13" fmla="*/ 0 h 180"/>
                  <a:gd name="T14" fmla="*/ 45 w 45"/>
                  <a:gd name="T15" fmla="*/ 23 h 180"/>
                  <a:gd name="T16" fmla="*/ 45 w 45"/>
                  <a:gd name="T17" fmla="*/ 15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180">
                    <a:moveTo>
                      <a:pt x="45" y="157"/>
                    </a:moveTo>
                    <a:cubicBezTo>
                      <a:pt x="45" y="170"/>
                      <a:pt x="35" y="180"/>
                      <a:pt x="23" y="180"/>
                    </a:cubicBezTo>
                    <a:cubicBezTo>
                      <a:pt x="23" y="180"/>
                      <a:pt x="23" y="180"/>
                      <a:pt x="23" y="180"/>
                    </a:cubicBezTo>
                    <a:cubicBezTo>
                      <a:pt x="10" y="180"/>
                      <a:pt x="0" y="170"/>
                      <a:pt x="0" y="157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15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Freeform 37"/>
              <p:cNvSpPr/>
              <p:nvPr/>
            </p:nvSpPr>
            <p:spPr bwMode="auto">
              <a:xfrm>
                <a:off x="4799013" y="3930650"/>
                <a:ext cx="33338" cy="111125"/>
              </a:xfrm>
              <a:custGeom>
                <a:avLst/>
                <a:gdLst>
                  <a:gd name="T0" fmla="*/ 44 w 44"/>
                  <a:gd name="T1" fmla="*/ 121 h 144"/>
                  <a:gd name="T2" fmla="*/ 22 w 44"/>
                  <a:gd name="T3" fmla="*/ 144 h 144"/>
                  <a:gd name="T4" fmla="*/ 22 w 44"/>
                  <a:gd name="T5" fmla="*/ 144 h 144"/>
                  <a:gd name="T6" fmla="*/ 0 w 44"/>
                  <a:gd name="T7" fmla="*/ 121 h 144"/>
                  <a:gd name="T8" fmla="*/ 0 w 44"/>
                  <a:gd name="T9" fmla="*/ 23 h 144"/>
                  <a:gd name="T10" fmla="*/ 22 w 44"/>
                  <a:gd name="T11" fmla="*/ 0 h 144"/>
                  <a:gd name="T12" fmla="*/ 22 w 44"/>
                  <a:gd name="T13" fmla="*/ 0 h 144"/>
                  <a:gd name="T14" fmla="*/ 44 w 44"/>
                  <a:gd name="T15" fmla="*/ 23 h 144"/>
                  <a:gd name="T16" fmla="*/ 44 w 44"/>
                  <a:gd name="T17" fmla="*/ 121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144">
                    <a:moveTo>
                      <a:pt x="44" y="121"/>
                    </a:moveTo>
                    <a:cubicBezTo>
                      <a:pt x="44" y="134"/>
                      <a:pt x="34" y="144"/>
                      <a:pt x="22" y="144"/>
                    </a:cubicBezTo>
                    <a:cubicBezTo>
                      <a:pt x="22" y="144"/>
                      <a:pt x="22" y="144"/>
                      <a:pt x="22" y="144"/>
                    </a:cubicBezTo>
                    <a:cubicBezTo>
                      <a:pt x="10" y="144"/>
                      <a:pt x="0" y="134"/>
                      <a:pt x="0" y="12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4" y="0"/>
                      <a:pt x="44" y="10"/>
                      <a:pt x="44" y="23"/>
                    </a:cubicBezTo>
                    <a:lnTo>
                      <a:pt x="44" y="1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Freeform 38"/>
              <p:cNvSpPr/>
              <p:nvPr/>
            </p:nvSpPr>
            <p:spPr bwMode="auto">
              <a:xfrm>
                <a:off x="4737100" y="3959225"/>
                <a:ext cx="34925" cy="82550"/>
              </a:xfrm>
              <a:custGeom>
                <a:avLst/>
                <a:gdLst>
                  <a:gd name="T0" fmla="*/ 45 w 45"/>
                  <a:gd name="T1" fmla="*/ 85 h 108"/>
                  <a:gd name="T2" fmla="*/ 22 w 45"/>
                  <a:gd name="T3" fmla="*/ 108 h 108"/>
                  <a:gd name="T4" fmla="*/ 22 w 45"/>
                  <a:gd name="T5" fmla="*/ 108 h 108"/>
                  <a:gd name="T6" fmla="*/ 0 w 45"/>
                  <a:gd name="T7" fmla="*/ 85 h 108"/>
                  <a:gd name="T8" fmla="*/ 0 w 45"/>
                  <a:gd name="T9" fmla="*/ 23 h 108"/>
                  <a:gd name="T10" fmla="*/ 22 w 45"/>
                  <a:gd name="T11" fmla="*/ 0 h 108"/>
                  <a:gd name="T12" fmla="*/ 22 w 45"/>
                  <a:gd name="T13" fmla="*/ 0 h 108"/>
                  <a:gd name="T14" fmla="*/ 45 w 45"/>
                  <a:gd name="T15" fmla="*/ 23 h 108"/>
                  <a:gd name="T16" fmla="*/ 45 w 45"/>
                  <a:gd name="T17" fmla="*/ 8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108">
                    <a:moveTo>
                      <a:pt x="45" y="85"/>
                    </a:moveTo>
                    <a:cubicBezTo>
                      <a:pt x="45" y="98"/>
                      <a:pt x="35" y="108"/>
                      <a:pt x="22" y="108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0" y="108"/>
                      <a:pt x="0" y="98"/>
                      <a:pt x="0" y="85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8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Freeform 39"/>
              <p:cNvSpPr/>
              <p:nvPr/>
            </p:nvSpPr>
            <p:spPr bwMode="auto">
              <a:xfrm>
                <a:off x="4675188" y="3986213"/>
                <a:ext cx="33338" cy="55563"/>
              </a:xfrm>
              <a:custGeom>
                <a:avLst/>
                <a:gdLst>
                  <a:gd name="T0" fmla="*/ 45 w 45"/>
                  <a:gd name="T1" fmla="*/ 49 h 72"/>
                  <a:gd name="T2" fmla="*/ 23 w 45"/>
                  <a:gd name="T3" fmla="*/ 72 h 72"/>
                  <a:gd name="T4" fmla="*/ 23 w 45"/>
                  <a:gd name="T5" fmla="*/ 72 h 72"/>
                  <a:gd name="T6" fmla="*/ 0 w 45"/>
                  <a:gd name="T7" fmla="*/ 49 h 72"/>
                  <a:gd name="T8" fmla="*/ 0 w 45"/>
                  <a:gd name="T9" fmla="*/ 23 h 72"/>
                  <a:gd name="T10" fmla="*/ 23 w 45"/>
                  <a:gd name="T11" fmla="*/ 0 h 72"/>
                  <a:gd name="T12" fmla="*/ 23 w 45"/>
                  <a:gd name="T13" fmla="*/ 0 h 72"/>
                  <a:gd name="T14" fmla="*/ 45 w 45"/>
                  <a:gd name="T15" fmla="*/ 23 h 72"/>
                  <a:gd name="T16" fmla="*/ 45 w 45"/>
                  <a:gd name="T17" fmla="*/ 4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72">
                    <a:moveTo>
                      <a:pt x="45" y="49"/>
                    </a:moveTo>
                    <a:cubicBezTo>
                      <a:pt x="45" y="62"/>
                      <a:pt x="35" y="72"/>
                      <a:pt x="23" y="72"/>
                    </a:cubicBezTo>
                    <a:cubicBezTo>
                      <a:pt x="23" y="72"/>
                      <a:pt x="23" y="72"/>
                      <a:pt x="23" y="72"/>
                    </a:cubicBezTo>
                    <a:cubicBezTo>
                      <a:pt x="10" y="72"/>
                      <a:pt x="0" y="62"/>
                      <a:pt x="0" y="4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4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4572000" y="2854750"/>
            <a:ext cx="1514475" cy="1516063"/>
            <a:chOff x="4572000" y="2854750"/>
            <a:chExt cx="1514475" cy="1516063"/>
          </a:xfrm>
        </p:grpSpPr>
        <p:sp>
          <p:nvSpPr>
            <p:cNvPr id="17" name="Freeform 5"/>
            <p:cNvSpPr/>
            <p:nvPr/>
          </p:nvSpPr>
          <p:spPr bwMode="auto">
            <a:xfrm>
              <a:off x="4572000" y="2854750"/>
              <a:ext cx="1514475" cy="1516063"/>
            </a:xfrm>
            <a:custGeom>
              <a:avLst/>
              <a:gdLst>
                <a:gd name="T0" fmla="*/ 144 w 1073"/>
                <a:gd name="T1" fmla="*/ 528 h 1073"/>
                <a:gd name="T2" fmla="*/ 49 w 1073"/>
                <a:gd name="T3" fmla="*/ 499 h 1073"/>
                <a:gd name="T4" fmla="*/ 0 w 1073"/>
                <a:gd name="T5" fmla="*/ 530 h 1073"/>
                <a:gd name="T6" fmla="*/ 0 w 1073"/>
                <a:gd name="T7" fmla="*/ 832 h 1073"/>
                <a:gd name="T8" fmla="*/ 299 w 1073"/>
                <a:gd name="T9" fmla="*/ 832 h 1073"/>
                <a:gd name="T10" fmla="*/ 330 w 1073"/>
                <a:gd name="T11" fmla="*/ 881 h 1073"/>
                <a:gd name="T12" fmla="*/ 303 w 1073"/>
                <a:gd name="T13" fmla="*/ 975 h 1073"/>
                <a:gd name="T14" fmla="*/ 415 w 1073"/>
                <a:gd name="T15" fmla="*/ 1073 h 1073"/>
                <a:gd name="T16" fmla="*/ 527 w 1073"/>
                <a:gd name="T17" fmla="*/ 975 h 1073"/>
                <a:gd name="T18" fmla="*/ 499 w 1073"/>
                <a:gd name="T19" fmla="*/ 881 h 1073"/>
                <a:gd name="T20" fmla="*/ 529 w 1073"/>
                <a:gd name="T21" fmla="*/ 832 h 1073"/>
                <a:gd name="T22" fmla="*/ 831 w 1073"/>
                <a:gd name="T23" fmla="*/ 832 h 1073"/>
                <a:gd name="T24" fmla="*/ 831 w 1073"/>
                <a:gd name="T25" fmla="*/ 832 h 1073"/>
                <a:gd name="T26" fmla="*/ 831 w 1073"/>
                <a:gd name="T27" fmla="*/ 832 h 1073"/>
                <a:gd name="T28" fmla="*/ 831 w 1073"/>
                <a:gd name="T29" fmla="*/ 530 h 1073"/>
                <a:gd name="T30" fmla="*/ 880 w 1073"/>
                <a:gd name="T31" fmla="*/ 499 h 1073"/>
                <a:gd name="T32" fmla="*/ 975 w 1073"/>
                <a:gd name="T33" fmla="*/ 528 h 1073"/>
                <a:gd name="T34" fmla="*/ 1073 w 1073"/>
                <a:gd name="T35" fmla="*/ 416 h 1073"/>
                <a:gd name="T36" fmla="*/ 975 w 1073"/>
                <a:gd name="T37" fmla="*/ 303 h 1073"/>
                <a:gd name="T38" fmla="*/ 880 w 1073"/>
                <a:gd name="T39" fmla="*/ 330 h 1073"/>
                <a:gd name="T40" fmla="*/ 831 w 1073"/>
                <a:gd name="T41" fmla="*/ 300 h 1073"/>
                <a:gd name="T42" fmla="*/ 831 w 1073"/>
                <a:gd name="T43" fmla="*/ 0 h 1073"/>
                <a:gd name="T44" fmla="*/ 831 w 1073"/>
                <a:gd name="T45" fmla="*/ 58 h 1073"/>
                <a:gd name="T46" fmla="*/ 831 w 1073"/>
                <a:gd name="T47" fmla="*/ 0 h 1073"/>
                <a:gd name="T48" fmla="*/ 529 w 1073"/>
                <a:gd name="T49" fmla="*/ 0 h 1073"/>
                <a:gd name="T50" fmla="*/ 499 w 1073"/>
                <a:gd name="T51" fmla="*/ 49 h 1073"/>
                <a:gd name="T52" fmla="*/ 527 w 1073"/>
                <a:gd name="T53" fmla="*/ 144 h 1073"/>
                <a:gd name="T54" fmla="*/ 415 w 1073"/>
                <a:gd name="T55" fmla="*/ 242 h 1073"/>
                <a:gd name="T56" fmla="*/ 303 w 1073"/>
                <a:gd name="T57" fmla="*/ 144 h 1073"/>
                <a:gd name="T58" fmla="*/ 330 w 1073"/>
                <a:gd name="T59" fmla="*/ 49 h 1073"/>
                <a:gd name="T60" fmla="*/ 299 w 1073"/>
                <a:gd name="T61" fmla="*/ 0 h 1073"/>
                <a:gd name="T62" fmla="*/ 0 w 1073"/>
                <a:gd name="T63" fmla="*/ 0 h 1073"/>
                <a:gd name="T64" fmla="*/ 0 w 1073"/>
                <a:gd name="T65" fmla="*/ 300 h 1073"/>
                <a:gd name="T66" fmla="*/ 49 w 1073"/>
                <a:gd name="T67" fmla="*/ 330 h 1073"/>
                <a:gd name="T68" fmla="*/ 144 w 1073"/>
                <a:gd name="T69" fmla="*/ 303 h 1073"/>
                <a:gd name="T70" fmla="*/ 241 w 1073"/>
                <a:gd name="T71" fmla="*/ 416 h 1073"/>
                <a:gd name="T72" fmla="*/ 144 w 1073"/>
                <a:gd name="T73" fmla="*/ 528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3" h="1073">
                  <a:moveTo>
                    <a:pt x="144" y="528"/>
                  </a:moveTo>
                  <a:cubicBezTo>
                    <a:pt x="118" y="528"/>
                    <a:pt x="82" y="516"/>
                    <a:pt x="49" y="499"/>
                  </a:cubicBezTo>
                  <a:cubicBezTo>
                    <a:pt x="26" y="488"/>
                    <a:pt x="0" y="505"/>
                    <a:pt x="0" y="530"/>
                  </a:cubicBezTo>
                  <a:cubicBezTo>
                    <a:pt x="0" y="832"/>
                    <a:pt x="0" y="832"/>
                    <a:pt x="0" y="832"/>
                  </a:cubicBezTo>
                  <a:cubicBezTo>
                    <a:pt x="299" y="832"/>
                    <a:pt x="299" y="832"/>
                    <a:pt x="299" y="832"/>
                  </a:cubicBezTo>
                  <a:cubicBezTo>
                    <a:pt x="325" y="832"/>
                    <a:pt x="341" y="858"/>
                    <a:pt x="330" y="881"/>
                  </a:cubicBezTo>
                  <a:cubicBezTo>
                    <a:pt x="314" y="914"/>
                    <a:pt x="303" y="949"/>
                    <a:pt x="303" y="975"/>
                  </a:cubicBezTo>
                  <a:cubicBezTo>
                    <a:pt x="303" y="1039"/>
                    <a:pt x="353" y="1073"/>
                    <a:pt x="415" y="1073"/>
                  </a:cubicBezTo>
                  <a:cubicBezTo>
                    <a:pt x="477" y="1073"/>
                    <a:pt x="527" y="1039"/>
                    <a:pt x="527" y="975"/>
                  </a:cubicBezTo>
                  <a:cubicBezTo>
                    <a:pt x="527" y="949"/>
                    <a:pt x="515" y="914"/>
                    <a:pt x="499" y="881"/>
                  </a:cubicBezTo>
                  <a:cubicBezTo>
                    <a:pt x="487" y="858"/>
                    <a:pt x="504" y="832"/>
                    <a:pt x="529" y="832"/>
                  </a:cubicBezTo>
                  <a:cubicBezTo>
                    <a:pt x="831" y="832"/>
                    <a:pt x="831" y="832"/>
                    <a:pt x="831" y="832"/>
                  </a:cubicBezTo>
                  <a:cubicBezTo>
                    <a:pt x="831" y="832"/>
                    <a:pt x="831" y="832"/>
                    <a:pt x="831" y="832"/>
                  </a:cubicBezTo>
                  <a:cubicBezTo>
                    <a:pt x="831" y="832"/>
                    <a:pt x="831" y="832"/>
                    <a:pt x="831" y="832"/>
                  </a:cubicBezTo>
                  <a:cubicBezTo>
                    <a:pt x="831" y="530"/>
                    <a:pt x="831" y="530"/>
                    <a:pt x="831" y="530"/>
                  </a:cubicBezTo>
                  <a:cubicBezTo>
                    <a:pt x="831" y="505"/>
                    <a:pt x="858" y="488"/>
                    <a:pt x="880" y="499"/>
                  </a:cubicBezTo>
                  <a:cubicBezTo>
                    <a:pt x="913" y="516"/>
                    <a:pt x="949" y="528"/>
                    <a:pt x="975" y="528"/>
                  </a:cubicBezTo>
                  <a:cubicBezTo>
                    <a:pt x="1038" y="528"/>
                    <a:pt x="1073" y="477"/>
                    <a:pt x="1073" y="416"/>
                  </a:cubicBezTo>
                  <a:cubicBezTo>
                    <a:pt x="1073" y="354"/>
                    <a:pt x="1038" y="303"/>
                    <a:pt x="975" y="303"/>
                  </a:cubicBezTo>
                  <a:cubicBezTo>
                    <a:pt x="949" y="303"/>
                    <a:pt x="913" y="314"/>
                    <a:pt x="880" y="330"/>
                  </a:cubicBezTo>
                  <a:cubicBezTo>
                    <a:pt x="857" y="341"/>
                    <a:pt x="831" y="325"/>
                    <a:pt x="831" y="300"/>
                  </a:cubicBezTo>
                  <a:cubicBezTo>
                    <a:pt x="831" y="0"/>
                    <a:pt x="831" y="0"/>
                    <a:pt x="831" y="0"/>
                  </a:cubicBezTo>
                  <a:cubicBezTo>
                    <a:pt x="831" y="58"/>
                    <a:pt x="831" y="58"/>
                    <a:pt x="831" y="58"/>
                  </a:cubicBezTo>
                  <a:cubicBezTo>
                    <a:pt x="831" y="0"/>
                    <a:pt x="831" y="0"/>
                    <a:pt x="831" y="0"/>
                  </a:cubicBezTo>
                  <a:cubicBezTo>
                    <a:pt x="529" y="0"/>
                    <a:pt x="529" y="0"/>
                    <a:pt x="529" y="0"/>
                  </a:cubicBezTo>
                  <a:cubicBezTo>
                    <a:pt x="504" y="0"/>
                    <a:pt x="487" y="27"/>
                    <a:pt x="499" y="49"/>
                  </a:cubicBezTo>
                  <a:cubicBezTo>
                    <a:pt x="515" y="82"/>
                    <a:pt x="527" y="118"/>
                    <a:pt x="527" y="144"/>
                  </a:cubicBezTo>
                  <a:cubicBezTo>
                    <a:pt x="527" y="208"/>
                    <a:pt x="477" y="242"/>
                    <a:pt x="415" y="242"/>
                  </a:cubicBezTo>
                  <a:cubicBezTo>
                    <a:pt x="353" y="242"/>
                    <a:pt x="303" y="208"/>
                    <a:pt x="303" y="144"/>
                  </a:cubicBezTo>
                  <a:cubicBezTo>
                    <a:pt x="303" y="118"/>
                    <a:pt x="314" y="82"/>
                    <a:pt x="330" y="49"/>
                  </a:cubicBezTo>
                  <a:cubicBezTo>
                    <a:pt x="341" y="27"/>
                    <a:pt x="325" y="0"/>
                    <a:pt x="29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25"/>
                    <a:pt x="26" y="341"/>
                    <a:pt x="49" y="330"/>
                  </a:cubicBezTo>
                  <a:cubicBezTo>
                    <a:pt x="82" y="314"/>
                    <a:pt x="118" y="303"/>
                    <a:pt x="144" y="303"/>
                  </a:cubicBezTo>
                  <a:cubicBezTo>
                    <a:pt x="207" y="303"/>
                    <a:pt x="241" y="354"/>
                    <a:pt x="241" y="416"/>
                  </a:cubicBezTo>
                  <a:cubicBezTo>
                    <a:pt x="241" y="477"/>
                    <a:pt x="207" y="528"/>
                    <a:pt x="144" y="528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bg1"/>
              </a:solidFill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grpSp>
          <p:nvGrpSpPr>
            <p:cNvPr id="35" name="Group 213"/>
            <p:cNvGrpSpPr/>
            <p:nvPr/>
          </p:nvGrpSpPr>
          <p:grpSpPr>
            <a:xfrm>
              <a:off x="4964982" y="3346892"/>
              <a:ext cx="438150" cy="404813"/>
              <a:chOff x="2900363" y="5486400"/>
              <a:chExt cx="438150" cy="404813"/>
            </a:xfrm>
            <a:solidFill>
              <a:schemeClr val="bg1"/>
            </a:solidFill>
          </p:grpSpPr>
          <p:sp>
            <p:nvSpPr>
              <p:cNvPr id="36" name="Freeform 203"/>
              <p:cNvSpPr>
                <a:spLocks noEditPoints="1"/>
              </p:cNvSpPr>
              <p:nvPr/>
            </p:nvSpPr>
            <p:spPr bwMode="auto">
              <a:xfrm>
                <a:off x="3151188" y="5486400"/>
                <a:ext cx="187325" cy="195263"/>
              </a:xfrm>
              <a:custGeom>
                <a:avLst/>
                <a:gdLst>
                  <a:gd name="T0" fmla="*/ 240 w 245"/>
                  <a:gd name="T1" fmla="*/ 155 h 254"/>
                  <a:gd name="T2" fmla="*/ 211 w 245"/>
                  <a:gd name="T3" fmla="*/ 137 h 254"/>
                  <a:gd name="T4" fmla="*/ 211 w 245"/>
                  <a:gd name="T5" fmla="*/ 118 h 254"/>
                  <a:gd name="T6" fmla="*/ 207 w 245"/>
                  <a:gd name="T7" fmla="*/ 100 h 254"/>
                  <a:gd name="T8" fmla="*/ 231 w 245"/>
                  <a:gd name="T9" fmla="*/ 76 h 254"/>
                  <a:gd name="T10" fmla="*/ 232 w 245"/>
                  <a:gd name="T11" fmla="*/ 64 h 254"/>
                  <a:gd name="T12" fmla="*/ 217 w 245"/>
                  <a:gd name="T13" fmla="*/ 43 h 254"/>
                  <a:gd name="T14" fmla="*/ 205 w 245"/>
                  <a:gd name="T15" fmla="*/ 40 h 254"/>
                  <a:gd name="T16" fmla="*/ 175 w 245"/>
                  <a:gd name="T17" fmla="*/ 55 h 254"/>
                  <a:gd name="T18" fmla="*/ 141 w 245"/>
                  <a:gd name="T19" fmla="*/ 40 h 254"/>
                  <a:gd name="T20" fmla="*/ 133 w 245"/>
                  <a:gd name="T21" fmla="*/ 7 h 254"/>
                  <a:gd name="T22" fmla="*/ 123 w 245"/>
                  <a:gd name="T23" fmla="*/ 1 h 254"/>
                  <a:gd name="T24" fmla="*/ 96 w 245"/>
                  <a:gd name="T25" fmla="*/ 3 h 254"/>
                  <a:gd name="T26" fmla="*/ 88 w 245"/>
                  <a:gd name="T27" fmla="*/ 12 h 254"/>
                  <a:gd name="T28" fmla="*/ 86 w 245"/>
                  <a:gd name="T29" fmla="*/ 46 h 254"/>
                  <a:gd name="T30" fmla="*/ 57 w 245"/>
                  <a:gd name="T31" fmla="*/ 68 h 254"/>
                  <a:gd name="T32" fmla="*/ 24 w 245"/>
                  <a:gd name="T33" fmla="*/ 59 h 254"/>
                  <a:gd name="T34" fmla="*/ 13 w 245"/>
                  <a:gd name="T35" fmla="*/ 64 h 254"/>
                  <a:gd name="T36" fmla="*/ 2 w 245"/>
                  <a:gd name="T37" fmla="*/ 88 h 254"/>
                  <a:gd name="T38" fmla="*/ 6 w 245"/>
                  <a:gd name="T39" fmla="*/ 99 h 254"/>
                  <a:gd name="T40" fmla="*/ 34 w 245"/>
                  <a:gd name="T41" fmla="*/ 118 h 254"/>
                  <a:gd name="T42" fmla="*/ 34 w 245"/>
                  <a:gd name="T43" fmla="*/ 136 h 254"/>
                  <a:gd name="T44" fmla="*/ 38 w 245"/>
                  <a:gd name="T45" fmla="*/ 155 h 254"/>
                  <a:gd name="T46" fmla="*/ 14 w 245"/>
                  <a:gd name="T47" fmla="*/ 179 h 254"/>
                  <a:gd name="T48" fmla="*/ 13 w 245"/>
                  <a:gd name="T49" fmla="*/ 190 h 254"/>
                  <a:gd name="T50" fmla="*/ 28 w 245"/>
                  <a:gd name="T51" fmla="*/ 212 h 254"/>
                  <a:gd name="T52" fmla="*/ 40 w 245"/>
                  <a:gd name="T53" fmla="*/ 215 h 254"/>
                  <a:gd name="T54" fmla="*/ 70 w 245"/>
                  <a:gd name="T55" fmla="*/ 199 h 254"/>
                  <a:gd name="T56" fmla="*/ 104 w 245"/>
                  <a:gd name="T57" fmla="*/ 214 h 254"/>
                  <a:gd name="T58" fmla="*/ 113 w 245"/>
                  <a:gd name="T59" fmla="*/ 247 h 254"/>
                  <a:gd name="T60" fmla="*/ 122 w 245"/>
                  <a:gd name="T61" fmla="*/ 254 h 254"/>
                  <a:gd name="T62" fmla="*/ 149 w 245"/>
                  <a:gd name="T63" fmla="*/ 251 h 254"/>
                  <a:gd name="T64" fmla="*/ 157 w 245"/>
                  <a:gd name="T65" fmla="*/ 243 h 254"/>
                  <a:gd name="T66" fmla="*/ 159 w 245"/>
                  <a:gd name="T67" fmla="*/ 209 h 254"/>
                  <a:gd name="T68" fmla="*/ 188 w 245"/>
                  <a:gd name="T69" fmla="*/ 187 h 254"/>
                  <a:gd name="T70" fmla="*/ 221 w 245"/>
                  <a:gd name="T71" fmla="*/ 196 h 254"/>
                  <a:gd name="T72" fmla="*/ 232 w 245"/>
                  <a:gd name="T73" fmla="*/ 191 h 254"/>
                  <a:gd name="T74" fmla="*/ 243 w 245"/>
                  <a:gd name="T75" fmla="*/ 167 h 254"/>
                  <a:gd name="T76" fmla="*/ 240 w 245"/>
                  <a:gd name="T77" fmla="*/ 155 h 254"/>
                  <a:gd name="T78" fmla="*/ 127 w 245"/>
                  <a:gd name="T79" fmla="*/ 174 h 254"/>
                  <a:gd name="T80" fmla="*/ 76 w 245"/>
                  <a:gd name="T81" fmla="*/ 132 h 254"/>
                  <a:gd name="T82" fmla="*/ 118 w 245"/>
                  <a:gd name="T83" fmla="*/ 80 h 254"/>
                  <a:gd name="T84" fmla="*/ 170 w 245"/>
                  <a:gd name="T85" fmla="*/ 123 h 254"/>
                  <a:gd name="T86" fmla="*/ 127 w 245"/>
                  <a:gd name="T87" fmla="*/ 174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5" h="254">
                    <a:moveTo>
                      <a:pt x="240" y="155"/>
                    </a:moveTo>
                    <a:cubicBezTo>
                      <a:pt x="211" y="137"/>
                      <a:pt x="211" y="137"/>
                      <a:pt x="211" y="137"/>
                    </a:cubicBezTo>
                    <a:cubicBezTo>
                      <a:pt x="212" y="131"/>
                      <a:pt x="212" y="124"/>
                      <a:pt x="211" y="118"/>
                    </a:cubicBezTo>
                    <a:cubicBezTo>
                      <a:pt x="210" y="112"/>
                      <a:pt x="209" y="106"/>
                      <a:pt x="207" y="100"/>
                    </a:cubicBezTo>
                    <a:cubicBezTo>
                      <a:pt x="231" y="76"/>
                      <a:pt x="231" y="76"/>
                      <a:pt x="231" y="76"/>
                    </a:cubicBezTo>
                    <a:cubicBezTo>
                      <a:pt x="234" y="73"/>
                      <a:pt x="235" y="68"/>
                      <a:pt x="232" y="64"/>
                    </a:cubicBezTo>
                    <a:cubicBezTo>
                      <a:pt x="217" y="43"/>
                      <a:pt x="217" y="43"/>
                      <a:pt x="217" y="43"/>
                    </a:cubicBezTo>
                    <a:cubicBezTo>
                      <a:pt x="214" y="39"/>
                      <a:pt x="209" y="38"/>
                      <a:pt x="205" y="40"/>
                    </a:cubicBezTo>
                    <a:cubicBezTo>
                      <a:pt x="175" y="55"/>
                      <a:pt x="175" y="55"/>
                      <a:pt x="175" y="55"/>
                    </a:cubicBezTo>
                    <a:cubicBezTo>
                      <a:pt x="165" y="48"/>
                      <a:pt x="154" y="43"/>
                      <a:pt x="141" y="40"/>
                    </a:cubicBezTo>
                    <a:cubicBezTo>
                      <a:pt x="133" y="7"/>
                      <a:pt x="133" y="7"/>
                      <a:pt x="133" y="7"/>
                    </a:cubicBezTo>
                    <a:cubicBezTo>
                      <a:pt x="132" y="3"/>
                      <a:pt x="127" y="0"/>
                      <a:pt x="123" y="1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2" y="4"/>
                      <a:pt x="89" y="8"/>
                      <a:pt x="88" y="12"/>
                    </a:cubicBezTo>
                    <a:cubicBezTo>
                      <a:pt x="86" y="46"/>
                      <a:pt x="86" y="46"/>
                      <a:pt x="86" y="46"/>
                    </a:cubicBezTo>
                    <a:cubicBezTo>
                      <a:pt x="75" y="51"/>
                      <a:pt x="65" y="59"/>
                      <a:pt x="57" y="68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0" y="58"/>
                      <a:pt x="15" y="60"/>
                      <a:pt x="13" y="64"/>
                    </a:cubicBezTo>
                    <a:cubicBezTo>
                      <a:pt x="2" y="88"/>
                      <a:pt x="2" y="88"/>
                      <a:pt x="2" y="88"/>
                    </a:cubicBezTo>
                    <a:cubicBezTo>
                      <a:pt x="0" y="92"/>
                      <a:pt x="2" y="97"/>
                      <a:pt x="6" y="99"/>
                    </a:cubicBezTo>
                    <a:cubicBezTo>
                      <a:pt x="34" y="118"/>
                      <a:pt x="34" y="118"/>
                      <a:pt x="34" y="118"/>
                    </a:cubicBezTo>
                    <a:cubicBezTo>
                      <a:pt x="34" y="124"/>
                      <a:pt x="34" y="130"/>
                      <a:pt x="34" y="136"/>
                    </a:cubicBezTo>
                    <a:cubicBezTo>
                      <a:pt x="35" y="143"/>
                      <a:pt x="36" y="149"/>
                      <a:pt x="38" y="155"/>
                    </a:cubicBezTo>
                    <a:cubicBezTo>
                      <a:pt x="14" y="179"/>
                      <a:pt x="14" y="179"/>
                      <a:pt x="14" y="179"/>
                    </a:cubicBezTo>
                    <a:cubicBezTo>
                      <a:pt x="11" y="182"/>
                      <a:pt x="10" y="187"/>
                      <a:pt x="13" y="190"/>
                    </a:cubicBezTo>
                    <a:cubicBezTo>
                      <a:pt x="28" y="212"/>
                      <a:pt x="28" y="212"/>
                      <a:pt x="28" y="212"/>
                    </a:cubicBezTo>
                    <a:cubicBezTo>
                      <a:pt x="31" y="215"/>
                      <a:pt x="36" y="217"/>
                      <a:pt x="40" y="215"/>
                    </a:cubicBezTo>
                    <a:cubicBezTo>
                      <a:pt x="70" y="199"/>
                      <a:pt x="70" y="199"/>
                      <a:pt x="70" y="199"/>
                    </a:cubicBezTo>
                    <a:cubicBezTo>
                      <a:pt x="80" y="206"/>
                      <a:pt x="92" y="212"/>
                      <a:pt x="104" y="214"/>
                    </a:cubicBezTo>
                    <a:cubicBezTo>
                      <a:pt x="113" y="247"/>
                      <a:pt x="113" y="247"/>
                      <a:pt x="113" y="247"/>
                    </a:cubicBezTo>
                    <a:cubicBezTo>
                      <a:pt x="114" y="251"/>
                      <a:pt x="118" y="254"/>
                      <a:pt x="122" y="254"/>
                    </a:cubicBezTo>
                    <a:cubicBezTo>
                      <a:pt x="149" y="251"/>
                      <a:pt x="149" y="251"/>
                      <a:pt x="149" y="251"/>
                    </a:cubicBezTo>
                    <a:cubicBezTo>
                      <a:pt x="153" y="251"/>
                      <a:pt x="157" y="247"/>
                      <a:pt x="157" y="243"/>
                    </a:cubicBezTo>
                    <a:cubicBezTo>
                      <a:pt x="159" y="209"/>
                      <a:pt x="159" y="209"/>
                      <a:pt x="159" y="209"/>
                    </a:cubicBezTo>
                    <a:cubicBezTo>
                      <a:pt x="170" y="203"/>
                      <a:pt x="180" y="196"/>
                      <a:pt x="188" y="187"/>
                    </a:cubicBezTo>
                    <a:cubicBezTo>
                      <a:pt x="221" y="196"/>
                      <a:pt x="221" y="196"/>
                      <a:pt x="221" y="196"/>
                    </a:cubicBezTo>
                    <a:cubicBezTo>
                      <a:pt x="226" y="197"/>
                      <a:pt x="230" y="195"/>
                      <a:pt x="232" y="191"/>
                    </a:cubicBezTo>
                    <a:cubicBezTo>
                      <a:pt x="243" y="167"/>
                      <a:pt x="243" y="167"/>
                      <a:pt x="243" y="167"/>
                    </a:cubicBezTo>
                    <a:cubicBezTo>
                      <a:pt x="245" y="163"/>
                      <a:pt x="243" y="158"/>
                      <a:pt x="240" y="155"/>
                    </a:cubicBezTo>
                    <a:close/>
                    <a:moveTo>
                      <a:pt x="127" y="174"/>
                    </a:moveTo>
                    <a:cubicBezTo>
                      <a:pt x="102" y="177"/>
                      <a:pt x="78" y="158"/>
                      <a:pt x="76" y="132"/>
                    </a:cubicBezTo>
                    <a:cubicBezTo>
                      <a:pt x="73" y="106"/>
                      <a:pt x="92" y="83"/>
                      <a:pt x="118" y="80"/>
                    </a:cubicBezTo>
                    <a:cubicBezTo>
                      <a:pt x="144" y="78"/>
                      <a:pt x="167" y="97"/>
                      <a:pt x="170" y="123"/>
                    </a:cubicBezTo>
                    <a:cubicBezTo>
                      <a:pt x="172" y="148"/>
                      <a:pt x="153" y="172"/>
                      <a:pt x="127" y="1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" name="Freeform 204"/>
              <p:cNvSpPr>
                <a:spLocks noEditPoints="1"/>
              </p:cNvSpPr>
              <p:nvPr/>
            </p:nvSpPr>
            <p:spPr bwMode="auto">
              <a:xfrm>
                <a:off x="2900363" y="5572125"/>
                <a:ext cx="317500" cy="319088"/>
              </a:xfrm>
              <a:custGeom>
                <a:avLst/>
                <a:gdLst>
                  <a:gd name="T0" fmla="*/ 413 w 414"/>
                  <a:gd name="T1" fmla="*/ 171 h 415"/>
                  <a:gd name="T2" fmla="*/ 398 w 414"/>
                  <a:gd name="T3" fmla="*/ 124 h 415"/>
                  <a:gd name="T4" fmla="*/ 385 w 414"/>
                  <a:gd name="T5" fmla="*/ 116 h 415"/>
                  <a:gd name="T6" fmla="*/ 331 w 414"/>
                  <a:gd name="T7" fmla="*/ 125 h 415"/>
                  <a:gd name="T8" fmla="*/ 312 w 414"/>
                  <a:gd name="T9" fmla="*/ 102 h 415"/>
                  <a:gd name="T10" fmla="*/ 332 w 414"/>
                  <a:gd name="T11" fmla="*/ 51 h 415"/>
                  <a:gd name="T12" fmla="*/ 327 w 414"/>
                  <a:gd name="T13" fmla="*/ 36 h 415"/>
                  <a:gd name="T14" fmla="*/ 283 w 414"/>
                  <a:gd name="T15" fmla="*/ 13 h 415"/>
                  <a:gd name="T16" fmla="*/ 268 w 414"/>
                  <a:gd name="T17" fmla="*/ 17 h 415"/>
                  <a:gd name="T18" fmla="*/ 236 w 414"/>
                  <a:gd name="T19" fmla="*/ 62 h 415"/>
                  <a:gd name="T20" fmla="*/ 207 w 414"/>
                  <a:gd name="T21" fmla="*/ 59 h 415"/>
                  <a:gd name="T22" fmla="*/ 184 w 414"/>
                  <a:gd name="T23" fmla="*/ 8 h 415"/>
                  <a:gd name="T24" fmla="*/ 171 w 414"/>
                  <a:gd name="T25" fmla="*/ 2 h 415"/>
                  <a:gd name="T26" fmla="*/ 124 w 414"/>
                  <a:gd name="T27" fmla="*/ 16 h 415"/>
                  <a:gd name="T28" fmla="*/ 116 w 414"/>
                  <a:gd name="T29" fmla="*/ 29 h 415"/>
                  <a:gd name="T30" fmla="*/ 125 w 414"/>
                  <a:gd name="T31" fmla="*/ 84 h 415"/>
                  <a:gd name="T32" fmla="*/ 102 w 414"/>
                  <a:gd name="T33" fmla="*/ 102 h 415"/>
                  <a:gd name="T34" fmla="*/ 50 w 414"/>
                  <a:gd name="T35" fmla="*/ 83 h 415"/>
                  <a:gd name="T36" fmla="*/ 36 w 414"/>
                  <a:gd name="T37" fmla="*/ 88 h 415"/>
                  <a:gd name="T38" fmla="*/ 13 w 414"/>
                  <a:gd name="T39" fmla="*/ 131 h 415"/>
                  <a:gd name="T40" fmla="*/ 16 w 414"/>
                  <a:gd name="T41" fmla="*/ 146 h 415"/>
                  <a:gd name="T42" fmla="*/ 61 w 414"/>
                  <a:gd name="T43" fmla="*/ 178 h 415"/>
                  <a:gd name="T44" fmla="*/ 58 w 414"/>
                  <a:gd name="T45" fmla="*/ 208 h 415"/>
                  <a:gd name="T46" fmla="*/ 8 w 414"/>
                  <a:gd name="T47" fmla="*/ 230 h 415"/>
                  <a:gd name="T48" fmla="*/ 2 w 414"/>
                  <a:gd name="T49" fmla="*/ 244 h 415"/>
                  <a:gd name="T50" fmla="*/ 16 w 414"/>
                  <a:gd name="T51" fmla="*/ 291 h 415"/>
                  <a:gd name="T52" fmla="*/ 29 w 414"/>
                  <a:gd name="T53" fmla="*/ 299 h 415"/>
                  <a:gd name="T54" fmla="*/ 83 w 414"/>
                  <a:gd name="T55" fmla="*/ 290 h 415"/>
                  <a:gd name="T56" fmla="*/ 102 w 414"/>
                  <a:gd name="T57" fmla="*/ 313 h 415"/>
                  <a:gd name="T58" fmla="*/ 82 w 414"/>
                  <a:gd name="T59" fmla="*/ 364 h 415"/>
                  <a:gd name="T60" fmla="*/ 88 w 414"/>
                  <a:gd name="T61" fmla="*/ 379 h 415"/>
                  <a:gd name="T62" fmla="*/ 131 w 414"/>
                  <a:gd name="T63" fmla="*/ 402 h 415"/>
                  <a:gd name="T64" fmla="*/ 146 w 414"/>
                  <a:gd name="T65" fmla="*/ 398 h 415"/>
                  <a:gd name="T66" fmla="*/ 178 w 414"/>
                  <a:gd name="T67" fmla="*/ 353 h 415"/>
                  <a:gd name="T68" fmla="*/ 207 w 414"/>
                  <a:gd name="T69" fmla="*/ 356 h 415"/>
                  <a:gd name="T70" fmla="*/ 230 w 414"/>
                  <a:gd name="T71" fmla="*/ 407 h 415"/>
                  <a:gd name="T72" fmla="*/ 244 w 414"/>
                  <a:gd name="T73" fmla="*/ 413 h 415"/>
                  <a:gd name="T74" fmla="*/ 291 w 414"/>
                  <a:gd name="T75" fmla="*/ 399 h 415"/>
                  <a:gd name="T76" fmla="*/ 299 w 414"/>
                  <a:gd name="T77" fmla="*/ 386 h 415"/>
                  <a:gd name="T78" fmla="*/ 290 w 414"/>
                  <a:gd name="T79" fmla="*/ 331 h 415"/>
                  <a:gd name="T80" fmla="*/ 312 w 414"/>
                  <a:gd name="T81" fmla="*/ 312 h 415"/>
                  <a:gd name="T82" fmla="*/ 364 w 414"/>
                  <a:gd name="T83" fmla="*/ 332 h 415"/>
                  <a:gd name="T84" fmla="*/ 378 w 414"/>
                  <a:gd name="T85" fmla="*/ 327 h 415"/>
                  <a:gd name="T86" fmla="*/ 401 w 414"/>
                  <a:gd name="T87" fmla="*/ 284 h 415"/>
                  <a:gd name="T88" fmla="*/ 398 w 414"/>
                  <a:gd name="T89" fmla="*/ 269 h 415"/>
                  <a:gd name="T90" fmla="*/ 353 w 414"/>
                  <a:gd name="T91" fmla="*/ 237 h 415"/>
                  <a:gd name="T92" fmla="*/ 356 w 414"/>
                  <a:gd name="T93" fmla="*/ 207 h 415"/>
                  <a:gd name="T94" fmla="*/ 406 w 414"/>
                  <a:gd name="T95" fmla="*/ 185 h 415"/>
                  <a:gd name="T96" fmla="*/ 413 w 414"/>
                  <a:gd name="T97" fmla="*/ 171 h 415"/>
                  <a:gd name="T98" fmla="*/ 233 w 414"/>
                  <a:gd name="T99" fmla="*/ 293 h 415"/>
                  <a:gd name="T100" fmla="*/ 122 w 414"/>
                  <a:gd name="T101" fmla="*/ 233 h 415"/>
                  <a:gd name="T102" fmla="*/ 181 w 414"/>
                  <a:gd name="T103" fmla="*/ 122 h 415"/>
                  <a:gd name="T104" fmla="*/ 293 w 414"/>
                  <a:gd name="T105" fmla="*/ 182 h 415"/>
                  <a:gd name="T106" fmla="*/ 233 w 414"/>
                  <a:gd name="T107" fmla="*/ 293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14" h="415">
                    <a:moveTo>
                      <a:pt x="413" y="171"/>
                    </a:moveTo>
                    <a:cubicBezTo>
                      <a:pt x="398" y="124"/>
                      <a:pt x="398" y="124"/>
                      <a:pt x="398" y="124"/>
                    </a:cubicBezTo>
                    <a:cubicBezTo>
                      <a:pt x="397" y="119"/>
                      <a:pt x="391" y="115"/>
                      <a:pt x="385" y="116"/>
                    </a:cubicBezTo>
                    <a:cubicBezTo>
                      <a:pt x="331" y="125"/>
                      <a:pt x="331" y="125"/>
                      <a:pt x="331" y="125"/>
                    </a:cubicBezTo>
                    <a:cubicBezTo>
                      <a:pt x="325" y="117"/>
                      <a:pt x="319" y="109"/>
                      <a:pt x="312" y="102"/>
                    </a:cubicBezTo>
                    <a:cubicBezTo>
                      <a:pt x="332" y="51"/>
                      <a:pt x="332" y="51"/>
                      <a:pt x="332" y="51"/>
                    </a:cubicBezTo>
                    <a:cubicBezTo>
                      <a:pt x="334" y="45"/>
                      <a:pt x="332" y="39"/>
                      <a:pt x="327" y="36"/>
                    </a:cubicBezTo>
                    <a:cubicBezTo>
                      <a:pt x="283" y="13"/>
                      <a:pt x="283" y="13"/>
                      <a:pt x="283" y="13"/>
                    </a:cubicBezTo>
                    <a:cubicBezTo>
                      <a:pt x="278" y="10"/>
                      <a:pt x="272" y="12"/>
                      <a:pt x="268" y="17"/>
                    </a:cubicBezTo>
                    <a:cubicBezTo>
                      <a:pt x="236" y="62"/>
                      <a:pt x="236" y="62"/>
                      <a:pt x="236" y="62"/>
                    </a:cubicBezTo>
                    <a:cubicBezTo>
                      <a:pt x="227" y="60"/>
                      <a:pt x="217" y="59"/>
                      <a:pt x="207" y="59"/>
                    </a:cubicBezTo>
                    <a:cubicBezTo>
                      <a:pt x="184" y="8"/>
                      <a:pt x="184" y="8"/>
                      <a:pt x="184" y="8"/>
                    </a:cubicBezTo>
                    <a:cubicBezTo>
                      <a:pt x="182" y="3"/>
                      <a:pt x="176" y="0"/>
                      <a:pt x="171" y="2"/>
                    </a:cubicBezTo>
                    <a:cubicBezTo>
                      <a:pt x="124" y="16"/>
                      <a:pt x="124" y="16"/>
                      <a:pt x="124" y="16"/>
                    </a:cubicBezTo>
                    <a:cubicBezTo>
                      <a:pt x="118" y="18"/>
                      <a:pt x="115" y="24"/>
                      <a:pt x="116" y="29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16" y="89"/>
                      <a:pt x="109" y="95"/>
                      <a:pt x="102" y="102"/>
                    </a:cubicBezTo>
                    <a:cubicBezTo>
                      <a:pt x="50" y="83"/>
                      <a:pt x="50" y="83"/>
                      <a:pt x="50" y="83"/>
                    </a:cubicBezTo>
                    <a:cubicBezTo>
                      <a:pt x="45" y="81"/>
                      <a:pt x="39" y="83"/>
                      <a:pt x="36" y="88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0" y="136"/>
                      <a:pt x="12" y="143"/>
                      <a:pt x="16" y="146"/>
                    </a:cubicBezTo>
                    <a:cubicBezTo>
                      <a:pt x="61" y="178"/>
                      <a:pt x="61" y="178"/>
                      <a:pt x="61" y="178"/>
                    </a:cubicBezTo>
                    <a:cubicBezTo>
                      <a:pt x="59" y="188"/>
                      <a:pt x="58" y="198"/>
                      <a:pt x="58" y="208"/>
                    </a:cubicBezTo>
                    <a:cubicBezTo>
                      <a:pt x="8" y="230"/>
                      <a:pt x="8" y="230"/>
                      <a:pt x="8" y="230"/>
                    </a:cubicBezTo>
                    <a:cubicBezTo>
                      <a:pt x="3" y="232"/>
                      <a:pt x="0" y="239"/>
                      <a:pt x="2" y="244"/>
                    </a:cubicBezTo>
                    <a:cubicBezTo>
                      <a:pt x="16" y="291"/>
                      <a:pt x="16" y="291"/>
                      <a:pt x="16" y="291"/>
                    </a:cubicBezTo>
                    <a:cubicBezTo>
                      <a:pt x="18" y="296"/>
                      <a:pt x="23" y="300"/>
                      <a:pt x="29" y="299"/>
                    </a:cubicBezTo>
                    <a:cubicBezTo>
                      <a:pt x="83" y="290"/>
                      <a:pt x="83" y="290"/>
                      <a:pt x="83" y="290"/>
                    </a:cubicBezTo>
                    <a:cubicBezTo>
                      <a:pt x="89" y="298"/>
                      <a:pt x="95" y="306"/>
                      <a:pt x="102" y="313"/>
                    </a:cubicBezTo>
                    <a:cubicBezTo>
                      <a:pt x="82" y="364"/>
                      <a:pt x="82" y="364"/>
                      <a:pt x="82" y="364"/>
                    </a:cubicBezTo>
                    <a:cubicBezTo>
                      <a:pt x="80" y="370"/>
                      <a:pt x="83" y="376"/>
                      <a:pt x="88" y="379"/>
                    </a:cubicBezTo>
                    <a:cubicBezTo>
                      <a:pt x="131" y="402"/>
                      <a:pt x="131" y="402"/>
                      <a:pt x="131" y="402"/>
                    </a:cubicBezTo>
                    <a:cubicBezTo>
                      <a:pt x="136" y="404"/>
                      <a:pt x="143" y="403"/>
                      <a:pt x="146" y="398"/>
                    </a:cubicBezTo>
                    <a:cubicBezTo>
                      <a:pt x="178" y="353"/>
                      <a:pt x="178" y="353"/>
                      <a:pt x="178" y="353"/>
                    </a:cubicBezTo>
                    <a:cubicBezTo>
                      <a:pt x="187" y="355"/>
                      <a:pt x="197" y="356"/>
                      <a:pt x="207" y="356"/>
                    </a:cubicBezTo>
                    <a:cubicBezTo>
                      <a:pt x="230" y="407"/>
                      <a:pt x="230" y="407"/>
                      <a:pt x="230" y="407"/>
                    </a:cubicBezTo>
                    <a:cubicBezTo>
                      <a:pt x="232" y="412"/>
                      <a:pt x="238" y="415"/>
                      <a:pt x="244" y="413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6" y="397"/>
                      <a:pt x="300" y="391"/>
                      <a:pt x="299" y="386"/>
                    </a:cubicBezTo>
                    <a:cubicBezTo>
                      <a:pt x="290" y="331"/>
                      <a:pt x="290" y="331"/>
                      <a:pt x="290" y="331"/>
                    </a:cubicBezTo>
                    <a:cubicBezTo>
                      <a:pt x="298" y="326"/>
                      <a:pt x="306" y="319"/>
                      <a:pt x="312" y="312"/>
                    </a:cubicBezTo>
                    <a:cubicBezTo>
                      <a:pt x="364" y="332"/>
                      <a:pt x="364" y="332"/>
                      <a:pt x="364" y="332"/>
                    </a:cubicBezTo>
                    <a:cubicBezTo>
                      <a:pt x="369" y="334"/>
                      <a:pt x="376" y="332"/>
                      <a:pt x="378" y="327"/>
                    </a:cubicBezTo>
                    <a:cubicBezTo>
                      <a:pt x="401" y="284"/>
                      <a:pt x="401" y="284"/>
                      <a:pt x="401" y="284"/>
                    </a:cubicBezTo>
                    <a:cubicBezTo>
                      <a:pt x="404" y="279"/>
                      <a:pt x="403" y="272"/>
                      <a:pt x="398" y="269"/>
                    </a:cubicBezTo>
                    <a:cubicBezTo>
                      <a:pt x="353" y="237"/>
                      <a:pt x="353" y="237"/>
                      <a:pt x="353" y="237"/>
                    </a:cubicBezTo>
                    <a:cubicBezTo>
                      <a:pt x="355" y="227"/>
                      <a:pt x="356" y="217"/>
                      <a:pt x="356" y="207"/>
                    </a:cubicBezTo>
                    <a:cubicBezTo>
                      <a:pt x="406" y="185"/>
                      <a:pt x="406" y="185"/>
                      <a:pt x="406" y="185"/>
                    </a:cubicBezTo>
                    <a:cubicBezTo>
                      <a:pt x="411" y="182"/>
                      <a:pt x="414" y="176"/>
                      <a:pt x="413" y="171"/>
                    </a:cubicBezTo>
                    <a:close/>
                    <a:moveTo>
                      <a:pt x="233" y="293"/>
                    </a:moveTo>
                    <a:cubicBezTo>
                      <a:pt x="186" y="307"/>
                      <a:pt x="136" y="280"/>
                      <a:pt x="122" y="233"/>
                    </a:cubicBezTo>
                    <a:cubicBezTo>
                      <a:pt x="108" y="186"/>
                      <a:pt x="134" y="136"/>
                      <a:pt x="181" y="122"/>
                    </a:cubicBezTo>
                    <a:cubicBezTo>
                      <a:pt x="228" y="108"/>
                      <a:pt x="278" y="134"/>
                      <a:pt x="293" y="182"/>
                    </a:cubicBezTo>
                    <a:cubicBezTo>
                      <a:pt x="307" y="229"/>
                      <a:pt x="280" y="278"/>
                      <a:pt x="233" y="29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4229100" y="1680000"/>
            <a:ext cx="1514475" cy="1516063"/>
            <a:chOff x="4229100" y="1680000"/>
            <a:chExt cx="1514475" cy="1516063"/>
          </a:xfrm>
        </p:grpSpPr>
        <p:sp>
          <p:nvSpPr>
            <p:cNvPr id="22" name="Freeform 9"/>
            <p:cNvSpPr/>
            <p:nvPr/>
          </p:nvSpPr>
          <p:spPr bwMode="auto">
            <a:xfrm>
              <a:off x="4229100" y="1680000"/>
              <a:ext cx="1514475" cy="1516063"/>
            </a:xfrm>
            <a:custGeom>
              <a:avLst/>
              <a:gdLst>
                <a:gd name="T0" fmla="*/ 929 w 1072"/>
                <a:gd name="T1" fmla="*/ 528 h 1073"/>
                <a:gd name="T2" fmla="*/ 1023 w 1072"/>
                <a:gd name="T3" fmla="*/ 499 h 1073"/>
                <a:gd name="T4" fmla="*/ 1072 w 1072"/>
                <a:gd name="T5" fmla="*/ 530 h 1073"/>
                <a:gd name="T6" fmla="*/ 1072 w 1072"/>
                <a:gd name="T7" fmla="*/ 832 h 1073"/>
                <a:gd name="T8" fmla="*/ 773 w 1072"/>
                <a:gd name="T9" fmla="*/ 832 h 1073"/>
                <a:gd name="T10" fmla="*/ 742 w 1072"/>
                <a:gd name="T11" fmla="*/ 881 h 1073"/>
                <a:gd name="T12" fmla="*/ 769 w 1072"/>
                <a:gd name="T13" fmla="*/ 975 h 1073"/>
                <a:gd name="T14" fmla="*/ 657 w 1072"/>
                <a:gd name="T15" fmla="*/ 1073 h 1073"/>
                <a:gd name="T16" fmla="*/ 545 w 1072"/>
                <a:gd name="T17" fmla="*/ 975 h 1073"/>
                <a:gd name="T18" fmla="*/ 573 w 1072"/>
                <a:gd name="T19" fmla="*/ 881 h 1073"/>
                <a:gd name="T20" fmla="*/ 543 w 1072"/>
                <a:gd name="T21" fmla="*/ 832 h 1073"/>
                <a:gd name="T22" fmla="*/ 241 w 1072"/>
                <a:gd name="T23" fmla="*/ 832 h 1073"/>
                <a:gd name="T24" fmla="*/ 241 w 1072"/>
                <a:gd name="T25" fmla="*/ 832 h 1073"/>
                <a:gd name="T26" fmla="*/ 241 w 1072"/>
                <a:gd name="T27" fmla="*/ 832 h 1073"/>
                <a:gd name="T28" fmla="*/ 241 w 1072"/>
                <a:gd name="T29" fmla="*/ 530 h 1073"/>
                <a:gd name="T30" fmla="*/ 192 w 1072"/>
                <a:gd name="T31" fmla="*/ 499 h 1073"/>
                <a:gd name="T32" fmla="*/ 97 w 1072"/>
                <a:gd name="T33" fmla="*/ 528 h 1073"/>
                <a:gd name="T34" fmla="*/ 0 w 1072"/>
                <a:gd name="T35" fmla="*/ 416 h 1073"/>
                <a:gd name="T36" fmla="*/ 97 w 1072"/>
                <a:gd name="T37" fmla="*/ 303 h 1073"/>
                <a:gd name="T38" fmla="*/ 192 w 1072"/>
                <a:gd name="T39" fmla="*/ 330 h 1073"/>
                <a:gd name="T40" fmla="*/ 241 w 1072"/>
                <a:gd name="T41" fmla="*/ 300 h 1073"/>
                <a:gd name="T42" fmla="*/ 241 w 1072"/>
                <a:gd name="T43" fmla="*/ 0 h 1073"/>
                <a:gd name="T44" fmla="*/ 241 w 1072"/>
                <a:gd name="T45" fmla="*/ 58 h 1073"/>
                <a:gd name="T46" fmla="*/ 241 w 1072"/>
                <a:gd name="T47" fmla="*/ 0 h 1073"/>
                <a:gd name="T48" fmla="*/ 543 w 1072"/>
                <a:gd name="T49" fmla="*/ 0 h 1073"/>
                <a:gd name="T50" fmla="*/ 573 w 1072"/>
                <a:gd name="T51" fmla="*/ 50 h 1073"/>
                <a:gd name="T52" fmla="*/ 545 w 1072"/>
                <a:gd name="T53" fmla="*/ 144 h 1073"/>
                <a:gd name="T54" fmla="*/ 657 w 1072"/>
                <a:gd name="T55" fmla="*/ 242 h 1073"/>
                <a:gd name="T56" fmla="*/ 769 w 1072"/>
                <a:gd name="T57" fmla="*/ 144 h 1073"/>
                <a:gd name="T58" fmla="*/ 742 w 1072"/>
                <a:gd name="T59" fmla="*/ 50 h 1073"/>
                <a:gd name="T60" fmla="*/ 773 w 1072"/>
                <a:gd name="T61" fmla="*/ 0 h 1073"/>
                <a:gd name="T62" fmla="*/ 1072 w 1072"/>
                <a:gd name="T63" fmla="*/ 0 h 1073"/>
                <a:gd name="T64" fmla="*/ 1072 w 1072"/>
                <a:gd name="T65" fmla="*/ 300 h 1073"/>
                <a:gd name="T66" fmla="*/ 1023 w 1072"/>
                <a:gd name="T67" fmla="*/ 330 h 1073"/>
                <a:gd name="T68" fmla="*/ 929 w 1072"/>
                <a:gd name="T69" fmla="*/ 303 h 1073"/>
                <a:gd name="T70" fmla="*/ 831 w 1072"/>
                <a:gd name="T71" fmla="*/ 416 h 1073"/>
                <a:gd name="T72" fmla="*/ 929 w 1072"/>
                <a:gd name="T73" fmla="*/ 528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2" h="1073">
                  <a:moveTo>
                    <a:pt x="929" y="528"/>
                  </a:moveTo>
                  <a:cubicBezTo>
                    <a:pt x="955" y="528"/>
                    <a:pt x="990" y="516"/>
                    <a:pt x="1023" y="499"/>
                  </a:cubicBezTo>
                  <a:cubicBezTo>
                    <a:pt x="1046" y="488"/>
                    <a:pt x="1072" y="505"/>
                    <a:pt x="1072" y="530"/>
                  </a:cubicBezTo>
                  <a:cubicBezTo>
                    <a:pt x="1072" y="832"/>
                    <a:pt x="1072" y="832"/>
                    <a:pt x="1072" y="832"/>
                  </a:cubicBezTo>
                  <a:cubicBezTo>
                    <a:pt x="773" y="832"/>
                    <a:pt x="773" y="832"/>
                    <a:pt x="773" y="832"/>
                  </a:cubicBezTo>
                  <a:cubicBezTo>
                    <a:pt x="747" y="832"/>
                    <a:pt x="731" y="858"/>
                    <a:pt x="742" y="881"/>
                  </a:cubicBezTo>
                  <a:cubicBezTo>
                    <a:pt x="759" y="914"/>
                    <a:pt x="769" y="949"/>
                    <a:pt x="769" y="975"/>
                  </a:cubicBezTo>
                  <a:cubicBezTo>
                    <a:pt x="769" y="1039"/>
                    <a:pt x="719" y="1073"/>
                    <a:pt x="657" y="1073"/>
                  </a:cubicBezTo>
                  <a:cubicBezTo>
                    <a:pt x="595" y="1073"/>
                    <a:pt x="545" y="1039"/>
                    <a:pt x="545" y="975"/>
                  </a:cubicBezTo>
                  <a:cubicBezTo>
                    <a:pt x="545" y="949"/>
                    <a:pt x="557" y="914"/>
                    <a:pt x="573" y="881"/>
                  </a:cubicBezTo>
                  <a:cubicBezTo>
                    <a:pt x="585" y="858"/>
                    <a:pt x="568" y="832"/>
                    <a:pt x="543" y="832"/>
                  </a:cubicBezTo>
                  <a:cubicBezTo>
                    <a:pt x="241" y="832"/>
                    <a:pt x="241" y="832"/>
                    <a:pt x="241" y="832"/>
                  </a:cubicBezTo>
                  <a:cubicBezTo>
                    <a:pt x="241" y="832"/>
                    <a:pt x="241" y="832"/>
                    <a:pt x="241" y="832"/>
                  </a:cubicBezTo>
                  <a:cubicBezTo>
                    <a:pt x="241" y="832"/>
                    <a:pt x="241" y="832"/>
                    <a:pt x="241" y="832"/>
                  </a:cubicBezTo>
                  <a:cubicBezTo>
                    <a:pt x="241" y="530"/>
                    <a:pt x="241" y="530"/>
                    <a:pt x="241" y="530"/>
                  </a:cubicBezTo>
                  <a:cubicBezTo>
                    <a:pt x="241" y="505"/>
                    <a:pt x="215" y="488"/>
                    <a:pt x="192" y="499"/>
                  </a:cubicBezTo>
                  <a:cubicBezTo>
                    <a:pt x="159" y="516"/>
                    <a:pt x="123" y="528"/>
                    <a:pt x="97" y="528"/>
                  </a:cubicBezTo>
                  <a:cubicBezTo>
                    <a:pt x="34" y="528"/>
                    <a:pt x="0" y="478"/>
                    <a:pt x="0" y="416"/>
                  </a:cubicBezTo>
                  <a:cubicBezTo>
                    <a:pt x="0" y="354"/>
                    <a:pt x="34" y="303"/>
                    <a:pt x="97" y="303"/>
                  </a:cubicBezTo>
                  <a:cubicBezTo>
                    <a:pt x="123" y="303"/>
                    <a:pt x="159" y="314"/>
                    <a:pt x="192" y="330"/>
                  </a:cubicBezTo>
                  <a:cubicBezTo>
                    <a:pt x="215" y="341"/>
                    <a:pt x="241" y="325"/>
                    <a:pt x="241" y="30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41" y="58"/>
                    <a:pt x="241" y="58"/>
                    <a:pt x="241" y="58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543" y="0"/>
                    <a:pt x="543" y="0"/>
                    <a:pt x="543" y="0"/>
                  </a:cubicBezTo>
                  <a:cubicBezTo>
                    <a:pt x="568" y="0"/>
                    <a:pt x="585" y="27"/>
                    <a:pt x="573" y="50"/>
                  </a:cubicBezTo>
                  <a:cubicBezTo>
                    <a:pt x="557" y="83"/>
                    <a:pt x="545" y="118"/>
                    <a:pt x="545" y="144"/>
                  </a:cubicBezTo>
                  <a:cubicBezTo>
                    <a:pt x="545" y="208"/>
                    <a:pt x="595" y="242"/>
                    <a:pt x="657" y="242"/>
                  </a:cubicBezTo>
                  <a:cubicBezTo>
                    <a:pt x="719" y="242"/>
                    <a:pt x="769" y="208"/>
                    <a:pt x="769" y="144"/>
                  </a:cubicBezTo>
                  <a:cubicBezTo>
                    <a:pt x="769" y="118"/>
                    <a:pt x="759" y="83"/>
                    <a:pt x="742" y="50"/>
                  </a:cubicBezTo>
                  <a:cubicBezTo>
                    <a:pt x="731" y="27"/>
                    <a:pt x="747" y="0"/>
                    <a:pt x="773" y="0"/>
                  </a:cubicBezTo>
                  <a:cubicBezTo>
                    <a:pt x="1072" y="0"/>
                    <a:pt x="1072" y="0"/>
                    <a:pt x="1072" y="0"/>
                  </a:cubicBezTo>
                  <a:cubicBezTo>
                    <a:pt x="1072" y="300"/>
                    <a:pt x="1072" y="300"/>
                    <a:pt x="1072" y="300"/>
                  </a:cubicBezTo>
                  <a:cubicBezTo>
                    <a:pt x="1072" y="325"/>
                    <a:pt x="1046" y="341"/>
                    <a:pt x="1023" y="330"/>
                  </a:cubicBezTo>
                  <a:cubicBezTo>
                    <a:pt x="990" y="314"/>
                    <a:pt x="955" y="303"/>
                    <a:pt x="929" y="303"/>
                  </a:cubicBezTo>
                  <a:cubicBezTo>
                    <a:pt x="865" y="303"/>
                    <a:pt x="831" y="354"/>
                    <a:pt x="831" y="416"/>
                  </a:cubicBezTo>
                  <a:cubicBezTo>
                    <a:pt x="831" y="478"/>
                    <a:pt x="865" y="528"/>
                    <a:pt x="929" y="528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bg1"/>
              </a:solidFill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grpSp>
          <p:nvGrpSpPr>
            <p:cNvPr id="38" name="Group 259"/>
            <p:cNvGrpSpPr/>
            <p:nvPr/>
          </p:nvGrpSpPr>
          <p:grpSpPr>
            <a:xfrm>
              <a:off x="4941888" y="2143946"/>
              <a:ext cx="388938" cy="446088"/>
              <a:chOff x="4638675" y="4654550"/>
              <a:chExt cx="388938" cy="446088"/>
            </a:xfrm>
            <a:solidFill>
              <a:schemeClr val="bg1"/>
            </a:solidFill>
          </p:grpSpPr>
          <p:sp>
            <p:nvSpPr>
              <p:cNvPr id="39" name="Freeform 241"/>
              <p:cNvSpPr>
                <a:spLocks noEditPoints="1"/>
              </p:cNvSpPr>
              <p:nvPr/>
            </p:nvSpPr>
            <p:spPr bwMode="auto">
              <a:xfrm>
                <a:off x="4638675" y="4654550"/>
                <a:ext cx="388938" cy="446088"/>
              </a:xfrm>
              <a:custGeom>
                <a:avLst/>
                <a:gdLst>
                  <a:gd name="T0" fmla="*/ 507 w 507"/>
                  <a:gd name="T1" fmla="*/ 118 h 581"/>
                  <a:gd name="T2" fmla="*/ 507 w 507"/>
                  <a:gd name="T3" fmla="*/ 143 h 581"/>
                  <a:gd name="T4" fmla="*/ 506 w 507"/>
                  <a:gd name="T5" fmla="*/ 229 h 581"/>
                  <a:gd name="T6" fmla="*/ 496 w 507"/>
                  <a:gd name="T7" fmla="*/ 296 h 581"/>
                  <a:gd name="T8" fmla="*/ 268 w 507"/>
                  <a:gd name="T9" fmla="*/ 576 h 581"/>
                  <a:gd name="T10" fmla="*/ 257 w 507"/>
                  <a:gd name="T11" fmla="*/ 580 h 581"/>
                  <a:gd name="T12" fmla="*/ 253 w 507"/>
                  <a:gd name="T13" fmla="*/ 581 h 581"/>
                  <a:gd name="T14" fmla="*/ 250 w 507"/>
                  <a:gd name="T15" fmla="*/ 580 h 581"/>
                  <a:gd name="T16" fmla="*/ 239 w 507"/>
                  <a:gd name="T17" fmla="*/ 576 h 581"/>
                  <a:gd name="T18" fmla="*/ 10 w 507"/>
                  <a:gd name="T19" fmla="*/ 296 h 581"/>
                  <a:gd name="T20" fmla="*/ 1 w 507"/>
                  <a:gd name="T21" fmla="*/ 229 h 581"/>
                  <a:gd name="T22" fmla="*/ 0 w 507"/>
                  <a:gd name="T23" fmla="*/ 143 h 581"/>
                  <a:gd name="T24" fmla="*/ 0 w 507"/>
                  <a:gd name="T25" fmla="*/ 118 h 581"/>
                  <a:gd name="T26" fmla="*/ 7 w 507"/>
                  <a:gd name="T27" fmla="*/ 109 h 581"/>
                  <a:gd name="T28" fmla="*/ 31 w 507"/>
                  <a:gd name="T29" fmla="*/ 102 h 581"/>
                  <a:gd name="T30" fmla="*/ 148 w 507"/>
                  <a:gd name="T31" fmla="*/ 44 h 581"/>
                  <a:gd name="T32" fmla="*/ 253 w 507"/>
                  <a:gd name="T33" fmla="*/ 0 h 581"/>
                  <a:gd name="T34" fmla="*/ 359 w 507"/>
                  <a:gd name="T35" fmla="*/ 44 h 581"/>
                  <a:gd name="T36" fmla="*/ 476 w 507"/>
                  <a:gd name="T37" fmla="*/ 102 h 581"/>
                  <a:gd name="T38" fmla="*/ 500 w 507"/>
                  <a:gd name="T39" fmla="*/ 109 h 581"/>
                  <a:gd name="T40" fmla="*/ 507 w 507"/>
                  <a:gd name="T41" fmla="*/ 118 h 581"/>
                  <a:gd name="T42" fmla="*/ 488 w 507"/>
                  <a:gd name="T43" fmla="*/ 125 h 581"/>
                  <a:gd name="T44" fmla="*/ 471 w 507"/>
                  <a:gd name="T45" fmla="*/ 120 h 581"/>
                  <a:gd name="T46" fmla="*/ 349 w 507"/>
                  <a:gd name="T47" fmla="*/ 59 h 581"/>
                  <a:gd name="T48" fmla="*/ 253 w 507"/>
                  <a:gd name="T49" fmla="*/ 19 h 581"/>
                  <a:gd name="T50" fmla="*/ 158 w 507"/>
                  <a:gd name="T51" fmla="*/ 59 h 581"/>
                  <a:gd name="T52" fmla="*/ 36 w 507"/>
                  <a:gd name="T53" fmla="*/ 120 h 581"/>
                  <a:gd name="T54" fmla="*/ 19 w 507"/>
                  <a:gd name="T55" fmla="*/ 125 h 581"/>
                  <a:gd name="T56" fmla="*/ 19 w 507"/>
                  <a:gd name="T57" fmla="*/ 143 h 581"/>
                  <a:gd name="T58" fmla="*/ 20 w 507"/>
                  <a:gd name="T59" fmla="*/ 228 h 581"/>
                  <a:gd name="T60" fmla="*/ 29 w 507"/>
                  <a:gd name="T61" fmla="*/ 292 h 581"/>
                  <a:gd name="T62" fmla="*/ 245 w 507"/>
                  <a:gd name="T63" fmla="*/ 559 h 581"/>
                  <a:gd name="T64" fmla="*/ 253 w 507"/>
                  <a:gd name="T65" fmla="*/ 562 h 581"/>
                  <a:gd name="T66" fmla="*/ 262 w 507"/>
                  <a:gd name="T67" fmla="*/ 559 h 581"/>
                  <a:gd name="T68" fmla="*/ 478 w 507"/>
                  <a:gd name="T69" fmla="*/ 292 h 581"/>
                  <a:gd name="T70" fmla="*/ 487 w 507"/>
                  <a:gd name="T71" fmla="*/ 228 h 581"/>
                  <a:gd name="T72" fmla="*/ 488 w 507"/>
                  <a:gd name="T73" fmla="*/ 143 h 581"/>
                  <a:gd name="T74" fmla="*/ 488 w 507"/>
                  <a:gd name="T75" fmla="*/ 125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07" h="581">
                    <a:moveTo>
                      <a:pt x="507" y="118"/>
                    </a:moveTo>
                    <a:cubicBezTo>
                      <a:pt x="507" y="143"/>
                      <a:pt x="507" y="143"/>
                      <a:pt x="507" y="143"/>
                    </a:cubicBezTo>
                    <a:cubicBezTo>
                      <a:pt x="507" y="151"/>
                      <a:pt x="507" y="217"/>
                      <a:pt x="506" y="229"/>
                    </a:cubicBezTo>
                    <a:cubicBezTo>
                      <a:pt x="504" y="252"/>
                      <a:pt x="501" y="275"/>
                      <a:pt x="496" y="296"/>
                    </a:cubicBezTo>
                    <a:cubicBezTo>
                      <a:pt x="451" y="505"/>
                      <a:pt x="276" y="573"/>
                      <a:pt x="268" y="576"/>
                    </a:cubicBezTo>
                    <a:cubicBezTo>
                      <a:pt x="257" y="580"/>
                      <a:pt x="257" y="580"/>
                      <a:pt x="257" y="580"/>
                    </a:cubicBezTo>
                    <a:cubicBezTo>
                      <a:pt x="256" y="581"/>
                      <a:pt x="255" y="581"/>
                      <a:pt x="253" y="581"/>
                    </a:cubicBezTo>
                    <a:cubicBezTo>
                      <a:pt x="252" y="581"/>
                      <a:pt x="251" y="581"/>
                      <a:pt x="250" y="580"/>
                    </a:cubicBezTo>
                    <a:cubicBezTo>
                      <a:pt x="239" y="576"/>
                      <a:pt x="239" y="576"/>
                      <a:pt x="239" y="576"/>
                    </a:cubicBezTo>
                    <a:cubicBezTo>
                      <a:pt x="231" y="573"/>
                      <a:pt x="56" y="505"/>
                      <a:pt x="10" y="296"/>
                    </a:cubicBezTo>
                    <a:cubicBezTo>
                      <a:pt x="6" y="275"/>
                      <a:pt x="3" y="252"/>
                      <a:pt x="1" y="229"/>
                    </a:cubicBezTo>
                    <a:cubicBezTo>
                      <a:pt x="0" y="217"/>
                      <a:pt x="0" y="151"/>
                      <a:pt x="0" y="143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0" y="114"/>
                      <a:pt x="3" y="110"/>
                      <a:pt x="7" y="109"/>
                    </a:cubicBezTo>
                    <a:cubicBezTo>
                      <a:pt x="31" y="102"/>
                      <a:pt x="31" y="102"/>
                      <a:pt x="31" y="102"/>
                    </a:cubicBezTo>
                    <a:cubicBezTo>
                      <a:pt x="79" y="88"/>
                      <a:pt x="116" y="65"/>
                      <a:pt x="148" y="44"/>
                    </a:cubicBezTo>
                    <a:cubicBezTo>
                      <a:pt x="185" y="20"/>
                      <a:pt x="216" y="0"/>
                      <a:pt x="253" y="0"/>
                    </a:cubicBezTo>
                    <a:cubicBezTo>
                      <a:pt x="291" y="0"/>
                      <a:pt x="322" y="20"/>
                      <a:pt x="359" y="44"/>
                    </a:cubicBezTo>
                    <a:cubicBezTo>
                      <a:pt x="391" y="65"/>
                      <a:pt x="428" y="88"/>
                      <a:pt x="476" y="102"/>
                    </a:cubicBezTo>
                    <a:cubicBezTo>
                      <a:pt x="500" y="109"/>
                      <a:pt x="500" y="109"/>
                      <a:pt x="500" y="109"/>
                    </a:cubicBezTo>
                    <a:cubicBezTo>
                      <a:pt x="504" y="110"/>
                      <a:pt x="507" y="114"/>
                      <a:pt x="507" y="118"/>
                    </a:cubicBezTo>
                    <a:close/>
                    <a:moveTo>
                      <a:pt x="488" y="125"/>
                    </a:moveTo>
                    <a:cubicBezTo>
                      <a:pt x="471" y="120"/>
                      <a:pt x="471" y="120"/>
                      <a:pt x="471" y="120"/>
                    </a:cubicBezTo>
                    <a:cubicBezTo>
                      <a:pt x="420" y="105"/>
                      <a:pt x="382" y="81"/>
                      <a:pt x="349" y="59"/>
                    </a:cubicBezTo>
                    <a:cubicBezTo>
                      <a:pt x="315" y="38"/>
                      <a:pt x="286" y="19"/>
                      <a:pt x="253" y="19"/>
                    </a:cubicBezTo>
                    <a:cubicBezTo>
                      <a:pt x="221" y="19"/>
                      <a:pt x="192" y="38"/>
                      <a:pt x="158" y="59"/>
                    </a:cubicBezTo>
                    <a:cubicBezTo>
                      <a:pt x="125" y="81"/>
                      <a:pt x="87" y="105"/>
                      <a:pt x="36" y="120"/>
                    </a:cubicBezTo>
                    <a:cubicBezTo>
                      <a:pt x="19" y="125"/>
                      <a:pt x="19" y="125"/>
                      <a:pt x="19" y="125"/>
                    </a:cubicBezTo>
                    <a:cubicBezTo>
                      <a:pt x="19" y="143"/>
                      <a:pt x="19" y="143"/>
                      <a:pt x="19" y="143"/>
                    </a:cubicBezTo>
                    <a:cubicBezTo>
                      <a:pt x="19" y="152"/>
                      <a:pt x="19" y="217"/>
                      <a:pt x="20" y="228"/>
                    </a:cubicBezTo>
                    <a:cubicBezTo>
                      <a:pt x="21" y="250"/>
                      <a:pt x="24" y="272"/>
                      <a:pt x="29" y="292"/>
                    </a:cubicBezTo>
                    <a:cubicBezTo>
                      <a:pt x="72" y="492"/>
                      <a:pt x="238" y="556"/>
                      <a:pt x="245" y="559"/>
                    </a:cubicBezTo>
                    <a:cubicBezTo>
                      <a:pt x="253" y="562"/>
                      <a:pt x="253" y="562"/>
                      <a:pt x="253" y="562"/>
                    </a:cubicBezTo>
                    <a:cubicBezTo>
                      <a:pt x="262" y="559"/>
                      <a:pt x="262" y="559"/>
                      <a:pt x="262" y="559"/>
                    </a:cubicBezTo>
                    <a:cubicBezTo>
                      <a:pt x="269" y="556"/>
                      <a:pt x="435" y="492"/>
                      <a:pt x="478" y="292"/>
                    </a:cubicBezTo>
                    <a:cubicBezTo>
                      <a:pt x="483" y="272"/>
                      <a:pt x="486" y="250"/>
                      <a:pt x="487" y="228"/>
                    </a:cubicBezTo>
                    <a:cubicBezTo>
                      <a:pt x="488" y="217"/>
                      <a:pt x="488" y="152"/>
                      <a:pt x="488" y="143"/>
                    </a:cubicBezTo>
                    <a:lnTo>
                      <a:pt x="488" y="1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Freeform 242"/>
              <p:cNvSpPr/>
              <p:nvPr/>
            </p:nvSpPr>
            <p:spPr bwMode="auto">
              <a:xfrm>
                <a:off x="4670425" y="4686300"/>
                <a:ext cx="161925" cy="188913"/>
              </a:xfrm>
              <a:custGeom>
                <a:avLst/>
                <a:gdLst>
                  <a:gd name="T0" fmla="*/ 211 w 211"/>
                  <a:gd name="T1" fmla="*/ 183 h 244"/>
                  <a:gd name="T2" fmla="*/ 211 w 211"/>
                  <a:gd name="T3" fmla="*/ 244 h 244"/>
                  <a:gd name="T4" fmla="*/ 10 w 211"/>
                  <a:gd name="T5" fmla="*/ 244 h 244"/>
                  <a:gd name="T6" fmla="*/ 2 w 211"/>
                  <a:gd name="T7" fmla="*/ 183 h 244"/>
                  <a:gd name="T8" fmla="*/ 0 w 211"/>
                  <a:gd name="T9" fmla="*/ 100 h 244"/>
                  <a:gd name="T10" fmla="*/ 211 w 211"/>
                  <a:gd name="T11" fmla="*/ 0 h 244"/>
                  <a:gd name="T12" fmla="*/ 211 w 211"/>
                  <a:gd name="T13" fmla="*/ 183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244">
                    <a:moveTo>
                      <a:pt x="211" y="183"/>
                    </a:moveTo>
                    <a:cubicBezTo>
                      <a:pt x="211" y="244"/>
                      <a:pt x="211" y="244"/>
                      <a:pt x="211" y="244"/>
                    </a:cubicBezTo>
                    <a:cubicBezTo>
                      <a:pt x="10" y="244"/>
                      <a:pt x="10" y="244"/>
                      <a:pt x="10" y="244"/>
                    </a:cubicBezTo>
                    <a:cubicBezTo>
                      <a:pt x="6" y="225"/>
                      <a:pt x="3" y="205"/>
                      <a:pt x="2" y="183"/>
                    </a:cubicBezTo>
                    <a:cubicBezTo>
                      <a:pt x="1" y="174"/>
                      <a:pt x="0" y="110"/>
                      <a:pt x="0" y="100"/>
                    </a:cubicBezTo>
                    <a:cubicBezTo>
                      <a:pt x="106" y="70"/>
                      <a:pt x="160" y="0"/>
                      <a:pt x="211" y="0"/>
                    </a:cubicBezTo>
                    <a:lnTo>
                      <a:pt x="211" y="18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Freeform 243"/>
              <p:cNvSpPr/>
              <p:nvPr/>
            </p:nvSpPr>
            <p:spPr bwMode="auto">
              <a:xfrm>
                <a:off x="4832350" y="4875213"/>
                <a:ext cx="155575" cy="190500"/>
              </a:xfrm>
              <a:custGeom>
                <a:avLst/>
                <a:gdLst>
                  <a:gd name="T0" fmla="*/ 0 w 202"/>
                  <a:gd name="T1" fmla="*/ 249 h 249"/>
                  <a:gd name="T2" fmla="*/ 202 w 202"/>
                  <a:gd name="T3" fmla="*/ 0 h 249"/>
                  <a:gd name="T4" fmla="*/ 0 w 202"/>
                  <a:gd name="T5" fmla="*/ 0 h 249"/>
                  <a:gd name="T6" fmla="*/ 0 w 202"/>
                  <a:gd name="T7" fmla="*/ 249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2" h="249">
                    <a:moveTo>
                      <a:pt x="0" y="249"/>
                    </a:moveTo>
                    <a:cubicBezTo>
                      <a:pt x="0" y="249"/>
                      <a:pt x="161" y="189"/>
                      <a:pt x="20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4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3400425" y="2510629"/>
            <a:ext cx="1514475" cy="1514475"/>
            <a:chOff x="3400425" y="2510629"/>
            <a:chExt cx="1514475" cy="1514475"/>
          </a:xfrm>
        </p:grpSpPr>
        <p:sp>
          <p:nvSpPr>
            <p:cNvPr id="24" name="Freeform 11"/>
            <p:cNvSpPr/>
            <p:nvPr/>
          </p:nvSpPr>
          <p:spPr bwMode="auto">
            <a:xfrm>
              <a:off x="3400425" y="2510629"/>
              <a:ext cx="1514475" cy="1514475"/>
            </a:xfrm>
            <a:custGeom>
              <a:avLst/>
              <a:gdLst>
                <a:gd name="T0" fmla="*/ 143 w 1072"/>
                <a:gd name="T1" fmla="*/ 546 h 1073"/>
                <a:gd name="T2" fmla="*/ 49 w 1072"/>
                <a:gd name="T3" fmla="*/ 574 h 1073"/>
                <a:gd name="T4" fmla="*/ 0 w 1072"/>
                <a:gd name="T5" fmla="*/ 544 h 1073"/>
                <a:gd name="T6" fmla="*/ 0 w 1072"/>
                <a:gd name="T7" fmla="*/ 242 h 1073"/>
                <a:gd name="T8" fmla="*/ 299 w 1072"/>
                <a:gd name="T9" fmla="*/ 242 h 1073"/>
                <a:gd name="T10" fmla="*/ 330 w 1072"/>
                <a:gd name="T11" fmla="*/ 193 h 1073"/>
                <a:gd name="T12" fmla="*/ 303 w 1072"/>
                <a:gd name="T13" fmla="*/ 98 h 1073"/>
                <a:gd name="T14" fmla="*/ 415 w 1072"/>
                <a:gd name="T15" fmla="*/ 0 h 1073"/>
                <a:gd name="T16" fmla="*/ 527 w 1072"/>
                <a:gd name="T17" fmla="*/ 98 h 1073"/>
                <a:gd name="T18" fmla="*/ 499 w 1072"/>
                <a:gd name="T19" fmla="*/ 193 h 1073"/>
                <a:gd name="T20" fmla="*/ 529 w 1072"/>
                <a:gd name="T21" fmla="*/ 242 h 1073"/>
                <a:gd name="T22" fmla="*/ 831 w 1072"/>
                <a:gd name="T23" fmla="*/ 242 h 1073"/>
                <a:gd name="T24" fmla="*/ 831 w 1072"/>
                <a:gd name="T25" fmla="*/ 242 h 1073"/>
                <a:gd name="T26" fmla="*/ 831 w 1072"/>
                <a:gd name="T27" fmla="*/ 242 h 1073"/>
                <a:gd name="T28" fmla="*/ 831 w 1072"/>
                <a:gd name="T29" fmla="*/ 544 h 1073"/>
                <a:gd name="T30" fmla="*/ 880 w 1072"/>
                <a:gd name="T31" fmla="*/ 574 h 1073"/>
                <a:gd name="T32" fmla="*/ 975 w 1072"/>
                <a:gd name="T33" fmla="*/ 546 h 1073"/>
                <a:gd name="T34" fmla="*/ 1072 w 1072"/>
                <a:gd name="T35" fmla="*/ 658 h 1073"/>
                <a:gd name="T36" fmla="*/ 975 w 1072"/>
                <a:gd name="T37" fmla="*/ 770 h 1073"/>
                <a:gd name="T38" fmla="*/ 880 w 1072"/>
                <a:gd name="T39" fmla="*/ 743 h 1073"/>
                <a:gd name="T40" fmla="*/ 831 w 1072"/>
                <a:gd name="T41" fmla="*/ 773 h 1073"/>
                <a:gd name="T42" fmla="*/ 831 w 1072"/>
                <a:gd name="T43" fmla="*/ 1073 h 1073"/>
                <a:gd name="T44" fmla="*/ 831 w 1072"/>
                <a:gd name="T45" fmla="*/ 1015 h 1073"/>
                <a:gd name="T46" fmla="*/ 831 w 1072"/>
                <a:gd name="T47" fmla="*/ 1073 h 1073"/>
                <a:gd name="T48" fmla="*/ 529 w 1072"/>
                <a:gd name="T49" fmla="*/ 1073 h 1073"/>
                <a:gd name="T50" fmla="*/ 499 w 1072"/>
                <a:gd name="T51" fmla="*/ 1024 h 1073"/>
                <a:gd name="T52" fmla="*/ 527 w 1072"/>
                <a:gd name="T53" fmla="*/ 929 h 1073"/>
                <a:gd name="T54" fmla="*/ 415 w 1072"/>
                <a:gd name="T55" fmla="*/ 831 h 1073"/>
                <a:gd name="T56" fmla="*/ 303 w 1072"/>
                <a:gd name="T57" fmla="*/ 929 h 1073"/>
                <a:gd name="T58" fmla="*/ 330 w 1072"/>
                <a:gd name="T59" fmla="*/ 1024 h 1073"/>
                <a:gd name="T60" fmla="*/ 299 w 1072"/>
                <a:gd name="T61" fmla="*/ 1073 h 1073"/>
                <a:gd name="T62" fmla="*/ 0 w 1072"/>
                <a:gd name="T63" fmla="*/ 1073 h 1073"/>
                <a:gd name="T64" fmla="*/ 0 w 1072"/>
                <a:gd name="T65" fmla="*/ 773 h 1073"/>
                <a:gd name="T66" fmla="*/ 49 w 1072"/>
                <a:gd name="T67" fmla="*/ 743 h 1073"/>
                <a:gd name="T68" fmla="*/ 143 w 1072"/>
                <a:gd name="T69" fmla="*/ 770 h 1073"/>
                <a:gd name="T70" fmla="*/ 241 w 1072"/>
                <a:gd name="T71" fmla="*/ 658 h 1073"/>
                <a:gd name="T72" fmla="*/ 143 w 1072"/>
                <a:gd name="T73" fmla="*/ 546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2" h="1073">
                  <a:moveTo>
                    <a:pt x="143" y="546"/>
                  </a:moveTo>
                  <a:cubicBezTo>
                    <a:pt x="117" y="546"/>
                    <a:pt x="82" y="557"/>
                    <a:pt x="49" y="574"/>
                  </a:cubicBezTo>
                  <a:cubicBezTo>
                    <a:pt x="26" y="586"/>
                    <a:pt x="0" y="569"/>
                    <a:pt x="0" y="544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299" y="242"/>
                    <a:pt x="299" y="242"/>
                    <a:pt x="299" y="242"/>
                  </a:cubicBezTo>
                  <a:cubicBezTo>
                    <a:pt x="324" y="242"/>
                    <a:pt x="341" y="215"/>
                    <a:pt x="330" y="193"/>
                  </a:cubicBezTo>
                  <a:cubicBezTo>
                    <a:pt x="313" y="160"/>
                    <a:pt x="303" y="124"/>
                    <a:pt x="303" y="98"/>
                  </a:cubicBezTo>
                  <a:cubicBezTo>
                    <a:pt x="303" y="34"/>
                    <a:pt x="353" y="0"/>
                    <a:pt x="415" y="0"/>
                  </a:cubicBezTo>
                  <a:cubicBezTo>
                    <a:pt x="477" y="0"/>
                    <a:pt x="527" y="34"/>
                    <a:pt x="527" y="98"/>
                  </a:cubicBezTo>
                  <a:cubicBezTo>
                    <a:pt x="527" y="124"/>
                    <a:pt x="515" y="160"/>
                    <a:pt x="499" y="193"/>
                  </a:cubicBezTo>
                  <a:cubicBezTo>
                    <a:pt x="487" y="215"/>
                    <a:pt x="504" y="242"/>
                    <a:pt x="529" y="242"/>
                  </a:cubicBezTo>
                  <a:cubicBezTo>
                    <a:pt x="831" y="242"/>
                    <a:pt x="831" y="242"/>
                    <a:pt x="831" y="242"/>
                  </a:cubicBezTo>
                  <a:cubicBezTo>
                    <a:pt x="831" y="242"/>
                    <a:pt x="831" y="242"/>
                    <a:pt x="831" y="242"/>
                  </a:cubicBezTo>
                  <a:cubicBezTo>
                    <a:pt x="831" y="242"/>
                    <a:pt x="831" y="242"/>
                    <a:pt x="831" y="242"/>
                  </a:cubicBezTo>
                  <a:cubicBezTo>
                    <a:pt x="831" y="544"/>
                    <a:pt x="831" y="544"/>
                    <a:pt x="831" y="544"/>
                  </a:cubicBezTo>
                  <a:cubicBezTo>
                    <a:pt x="831" y="569"/>
                    <a:pt x="857" y="586"/>
                    <a:pt x="880" y="574"/>
                  </a:cubicBezTo>
                  <a:cubicBezTo>
                    <a:pt x="913" y="557"/>
                    <a:pt x="949" y="546"/>
                    <a:pt x="975" y="546"/>
                  </a:cubicBezTo>
                  <a:cubicBezTo>
                    <a:pt x="1038" y="546"/>
                    <a:pt x="1072" y="596"/>
                    <a:pt x="1072" y="658"/>
                  </a:cubicBezTo>
                  <a:cubicBezTo>
                    <a:pt x="1072" y="720"/>
                    <a:pt x="1038" y="770"/>
                    <a:pt x="975" y="770"/>
                  </a:cubicBezTo>
                  <a:cubicBezTo>
                    <a:pt x="949" y="770"/>
                    <a:pt x="913" y="759"/>
                    <a:pt x="880" y="743"/>
                  </a:cubicBezTo>
                  <a:cubicBezTo>
                    <a:pt x="857" y="732"/>
                    <a:pt x="831" y="748"/>
                    <a:pt x="831" y="773"/>
                  </a:cubicBezTo>
                  <a:cubicBezTo>
                    <a:pt x="831" y="1073"/>
                    <a:pt x="831" y="1073"/>
                    <a:pt x="831" y="1073"/>
                  </a:cubicBezTo>
                  <a:cubicBezTo>
                    <a:pt x="831" y="1015"/>
                    <a:pt x="831" y="1015"/>
                    <a:pt x="831" y="1015"/>
                  </a:cubicBezTo>
                  <a:cubicBezTo>
                    <a:pt x="831" y="1073"/>
                    <a:pt x="831" y="1073"/>
                    <a:pt x="831" y="1073"/>
                  </a:cubicBezTo>
                  <a:cubicBezTo>
                    <a:pt x="529" y="1073"/>
                    <a:pt x="529" y="1073"/>
                    <a:pt x="529" y="1073"/>
                  </a:cubicBezTo>
                  <a:cubicBezTo>
                    <a:pt x="504" y="1073"/>
                    <a:pt x="487" y="1046"/>
                    <a:pt x="499" y="1024"/>
                  </a:cubicBezTo>
                  <a:cubicBezTo>
                    <a:pt x="515" y="991"/>
                    <a:pt x="527" y="955"/>
                    <a:pt x="527" y="929"/>
                  </a:cubicBezTo>
                  <a:cubicBezTo>
                    <a:pt x="527" y="866"/>
                    <a:pt x="477" y="831"/>
                    <a:pt x="415" y="831"/>
                  </a:cubicBezTo>
                  <a:cubicBezTo>
                    <a:pt x="353" y="831"/>
                    <a:pt x="303" y="866"/>
                    <a:pt x="303" y="929"/>
                  </a:cubicBezTo>
                  <a:cubicBezTo>
                    <a:pt x="303" y="955"/>
                    <a:pt x="313" y="991"/>
                    <a:pt x="330" y="1024"/>
                  </a:cubicBezTo>
                  <a:cubicBezTo>
                    <a:pt x="341" y="1047"/>
                    <a:pt x="324" y="1073"/>
                    <a:pt x="299" y="1073"/>
                  </a:cubicBezTo>
                  <a:cubicBezTo>
                    <a:pt x="0" y="1073"/>
                    <a:pt x="0" y="1073"/>
                    <a:pt x="0" y="1073"/>
                  </a:cubicBezTo>
                  <a:cubicBezTo>
                    <a:pt x="0" y="773"/>
                    <a:pt x="0" y="773"/>
                    <a:pt x="0" y="773"/>
                  </a:cubicBezTo>
                  <a:cubicBezTo>
                    <a:pt x="0" y="748"/>
                    <a:pt x="26" y="732"/>
                    <a:pt x="49" y="743"/>
                  </a:cubicBezTo>
                  <a:cubicBezTo>
                    <a:pt x="82" y="759"/>
                    <a:pt x="117" y="770"/>
                    <a:pt x="143" y="770"/>
                  </a:cubicBezTo>
                  <a:cubicBezTo>
                    <a:pt x="207" y="770"/>
                    <a:pt x="241" y="720"/>
                    <a:pt x="241" y="658"/>
                  </a:cubicBezTo>
                  <a:cubicBezTo>
                    <a:pt x="241" y="596"/>
                    <a:pt x="207" y="546"/>
                    <a:pt x="143" y="546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12700">
              <a:solidFill>
                <a:schemeClr val="bg1"/>
              </a:solidFill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grpSp>
          <p:nvGrpSpPr>
            <p:cNvPr id="58" name="Group 268"/>
            <p:cNvGrpSpPr/>
            <p:nvPr/>
          </p:nvGrpSpPr>
          <p:grpSpPr>
            <a:xfrm>
              <a:off x="3846361" y="3071462"/>
              <a:ext cx="307975" cy="488950"/>
              <a:chOff x="3824288" y="5486400"/>
              <a:chExt cx="307975" cy="488950"/>
            </a:xfrm>
            <a:solidFill>
              <a:schemeClr val="bg1"/>
            </a:solidFill>
          </p:grpSpPr>
          <p:sp>
            <p:nvSpPr>
              <p:cNvPr id="59" name="Freeform 248"/>
              <p:cNvSpPr>
                <a:spLocks noEditPoints="1"/>
              </p:cNvSpPr>
              <p:nvPr/>
            </p:nvSpPr>
            <p:spPr bwMode="auto">
              <a:xfrm>
                <a:off x="3824288" y="5486400"/>
                <a:ext cx="307975" cy="338138"/>
              </a:xfrm>
              <a:custGeom>
                <a:avLst/>
                <a:gdLst>
                  <a:gd name="T0" fmla="*/ 227 w 401"/>
                  <a:gd name="T1" fmla="*/ 250 h 440"/>
                  <a:gd name="T2" fmla="*/ 215 w 401"/>
                  <a:gd name="T3" fmla="*/ 251 h 440"/>
                  <a:gd name="T4" fmla="*/ 224 w 401"/>
                  <a:gd name="T5" fmla="*/ 283 h 440"/>
                  <a:gd name="T6" fmla="*/ 200 w 401"/>
                  <a:gd name="T7" fmla="*/ 329 h 440"/>
                  <a:gd name="T8" fmla="*/ 175 w 401"/>
                  <a:gd name="T9" fmla="*/ 283 h 440"/>
                  <a:gd name="T10" fmla="*/ 187 w 401"/>
                  <a:gd name="T11" fmla="*/ 251 h 440"/>
                  <a:gd name="T12" fmla="*/ 181 w 401"/>
                  <a:gd name="T13" fmla="*/ 250 h 440"/>
                  <a:gd name="T14" fmla="*/ 148 w 401"/>
                  <a:gd name="T15" fmla="*/ 283 h 440"/>
                  <a:gd name="T16" fmla="*/ 148 w 401"/>
                  <a:gd name="T17" fmla="*/ 440 h 440"/>
                  <a:gd name="T18" fmla="*/ 254 w 401"/>
                  <a:gd name="T19" fmla="*/ 440 h 440"/>
                  <a:gd name="T20" fmla="*/ 254 w 401"/>
                  <a:gd name="T21" fmla="*/ 280 h 440"/>
                  <a:gd name="T22" fmla="*/ 227 w 401"/>
                  <a:gd name="T23" fmla="*/ 250 h 440"/>
                  <a:gd name="T24" fmla="*/ 401 w 401"/>
                  <a:gd name="T25" fmla="*/ 201 h 440"/>
                  <a:gd name="T26" fmla="*/ 200 w 401"/>
                  <a:gd name="T27" fmla="*/ 0 h 440"/>
                  <a:gd name="T28" fmla="*/ 0 w 401"/>
                  <a:gd name="T29" fmla="*/ 201 h 440"/>
                  <a:gd name="T30" fmla="*/ 0 w 401"/>
                  <a:gd name="T31" fmla="*/ 211 h 440"/>
                  <a:gd name="T32" fmla="*/ 0 w 401"/>
                  <a:gd name="T33" fmla="*/ 220 h 440"/>
                  <a:gd name="T34" fmla="*/ 84 w 401"/>
                  <a:gd name="T35" fmla="*/ 375 h 440"/>
                  <a:gd name="T36" fmla="*/ 113 w 401"/>
                  <a:gd name="T37" fmla="*/ 440 h 440"/>
                  <a:gd name="T38" fmla="*/ 113 w 401"/>
                  <a:gd name="T39" fmla="*/ 440 h 440"/>
                  <a:gd name="T40" fmla="*/ 131 w 401"/>
                  <a:gd name="T41" fmla="*/ 440 h 440"/>
                  <a:gd name="T42" fmla="*/ 131 w 401"/>
                  <a:gd name="T43" fmla="*/ 283 h 440"/>
                  <a:gd name="T44" fmla="*/ 181 w 401"/>
                  <a:gd name="T45" fmla="*/ 234 h 440"/>
                  <a:gd name="T46" fmla="*/ 202 w 401"/>
                  <a:gd name="T47" fmla="*/ 239 h 440"/>
                  <a:gd name="T48" fmla="*/ 227 w 401"/>
                  <a:gd name="T49" fmla="*/ 233 h 440"/>
                  <a:gd name="T50" fmla="*/ 271 w 401"/>
                  <a:gd name="T51" fmla="*/ 280 h 440"/>
                  <a:gd name="T52" fmla="*/ 271 w 401"/>
                  <a:gd name="T53" fmla="*/ 440 h 440"/>
                  <a:gd name="T54" fmla="*/ 288 w 401"/>
                  <a:gd name="T55" fmla="*/ 440 h 440"/>
                  <a:gd name="T56" fmla="*/ 288 w 401"/>
                  <a:gd name="T57" fmla="*/ 440 h 440"/>
                  <a:gd name="T58" fmla="*/ 317 w 401"/>
                  <a:gd name="T59" fmla="*/ 375 h 440"/>
                  <a:gd name="T60" fmla="*/ 401 w 401"/>
                  <a:gd name="T61" fmla="*/ 220 h 440"/>
                  <a:gd name="T62" fmla="*/ 401 w 401"/>
                  <a:gd name="T63" fmla="*/ 211 h 440"/>
                  <a:gd name="T64" fmla="*/ 401 w 401"/>
                  <a:gd name="T65" fmla="*/ 201 h 440"/>
                  <a:gd name="T66" fmla="*/ 208 w 401"/>
                  <a:gd name="T67" fmla="*/ 283 h 440"/>
                  <a:gd name="T68" fmla="*/ 201 w 401"/>
                  <a:gd name="T69" fmla="*/ 260 h 440"/>
                  <a:gd name="T70" fmla="*/ 192 w 401"/>
                  <a:gd name="T71" fmla="*/ 283 h 440"/>
                  <a:gd name="T72" fmla="*/ 200 w 401"/>
                  <a:gd name="T73" fmla="*/ 313 h 440"/>
                  <a:gd name="T74" fmla="*/ 208 w 401"/>
                  <a:gd name="T75" fmla="*/ 283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1" h="440">
                    <a:moveTo>
                      <a:pt x="227" y="250"/>
                    </a:moveTo>
                    <a:cubicBezTo>
                      <a:pt x="223" y="250"/>
                      <a:pt x="219" y="250"/>
                      <a:pt x="215" y="251"/>
                    </a:cubicBezTo>
                    <a:cubicBezTo>
                      <a:pt x="221" y="260"/>
                      <a:pt x="224" y="270"/>
                      <a:pt x="224" y="283"/>
                    </a:cubicBezTo>
                    <a:cubicBezTo>
                      <a:pt x="224" y="317"/>
                      <a:pt x="211" y="329"/>
                      <a:pt x="200" y="329"/>
                    </a:cubicBezTo>
                    <a:cubicBezTo>
                      <a:pt x="188" y="329"/>
                      <a:pt x="175" y="315"/>
                      <a:pt x="175" y="283"/>
                    </a:cubicBezTo>
                    <a:cubicBezTo>
                      <a:pt x="175" y="270"/>
                      <a:pt x="180" y="259"/>
                      <a:pt x="187" y="251"/>
                    </a:cubicBezTo>
                    <a:cubicBezTo>
                      <a:pt x="185" y="250"/>
                      <a:pt x="183" y="250"/>
                      <a:pt x="181" y="250"/>
                    </a:cubicBezTo>
                    <a:cubicBezTo>
                      <a:pt x="165" y="250"/>
                      <a:pt x="148" y="262"/>
                      <a:pt x="148" y="283"/>
                    </a:cubicBezTo>
                    <a:cubicBezTo>
                      <a:pt x="148" y="440"/>
                      <a:pt x="148" y="440"/>
                      <a:pt x="148" y="440"/>
                    </a:cubicBezTo>
                    <a:cubicBezTo>
                      <a:pt x="254" y="440"/>
                      <a:pt x="254" y="440"/>
                      <a:pt x="254" y="440"/>
                    </a:cubicBezTo>
                    <a:cubicBezTo>
                      <a:pt x="254" y="280"/>
                      <a:pt x="254" y="280"/>
                      <a:pt x="254" y="280"/>
                    </a:cubicBezTo>
                    <a:cubicBezTo>
                      <a:pt x="254" y="252"/>
                      <a:pt x="233" y="250"/>
                      <a:pt x="227" y="250"/>
                    </a:cubicBezTo>
                    <a:close/>
                    <a:moveTo>
                      <a:pt x="401" y="201"/>
                    </a:moveTo>
                    <a:cubicBezTo>
                      <a:pt x="401" y="90"/>
                      <a:pt x="311" y="0"/>
                      <a:pt x="200" y="0"/>
                    </a:cubicBezTo>
                    <a:cubicBezTo>
                      <a:pt x="89" y="0"/>
                      <a:pt x="0" y="90"/>
                      <a:pt x="0" y="201"/>
                    </a:cubicBezTo>
                    <a:cubicBezTo>
                      <a:pt x="0" y="204"/>
                      <a:pt x="0" y="208"/>
                      <a:pt x="0" y="211"/>
                    </a:cubicBezTo>
                    <a:cubicBezTo>
                      <a:pt x="0" y="214"/>
                      <a:pt x="0" y="217"/>
                      <a:pt x="0" y="220"/>
                    </a:cubicBezTo>
                    <a:cubicBezTo>
                      <a:pt x="0" y="300"/>
                      <a:pt x="84" y="375"/>
                      <a:pt x="84" y="375"/>
                    </a:cubicBezTo>
                    <a:cubicBezTo>
                      <a:pt x="100" y="390"/>
                      <a:pt x="113" y="419"/>
                      <a:pt x="113" y="440"/>
                    </a:cubicBezTo>
                    <a:cubicBezTo>
                      <a:pt x="113" y="440"/>
                      <a:pt x="113" y="440"/>
                      <a:pt x="113" y="440"/>
                    </a:cubicBezTo>
                    <a:cubicBezTo>
                      <a:pt x="131" y="440"/>
                      <a:pt x="131" y="440"/>
                      <a:pt x="131" y="440"/>
                    </a:cubicBezTo>
                    <a:cubicBezTo>
                      <a:pt x="131" y="283"/>
                      <a:pt x="131" y="283"/>
                      <a:pt x="131" y="283"/>
                    </a:cubicBezTo>
                    <a:cubicBezTo>
                      <a:pt x="131" y="252"/>
                      <a:pt x="156" y="234"/>
                      <a:pt x="181" y="234"/>
                    </a:cubicBezTo>
                    <a:cubicBezTo>
                      <a:pt x="189" y="234"/>
                      <a:pt x="196" y="236"/>
                      <a:pt x="202" y="239"/>
                    </a:cubicBezTo>
                    <a:cubicBezTo>
                      <a:pt x="210" y="235"/>
                      <a:pt x="218" y="233"/>
                      <a:pt x="227" y="233"/>
                    </a:cubicBezTo>
                    <a:cubicBezTo>
                      <a:pt x="249" y="233"/>
                      <a:pt x="271" y="248"/>
                      <a:pt x="271" y="280"/>
                    </a:cubicBezTo>
                    <a:cubicBezTo>
                      <a:pt x="271" y="440"/>
                      <a:pt x="271" y="440"/>
                      <a:pt x="271" y="440"/>
                    </a:cubicBezTo>
                    <a:cubicBezTo>
                      <a:pt x="288" y="440"/>
                      <a:pt x="288" y="440"/>
                      <a:pt x="288" y="440"/>
                    </a:cubicBezTo>
                    <a:cubicBezTo>
                      <a:pt x="288" y="440"/>
                      <a:pt x="288" y="440"/>
                      <a:pt x="288" y="440"/>
                    </a:cubicBezTo>
                    <a:cubicBezTo>
                      <a:pt x="288" y="419"/>
                      <a:pt x="301" y="390"/>
                      <a:pt x="317" y="375"/>
                    </a:cubicBezTo>
                    <a:cubicBezTo>
                      <a:pt x="317" y="375"/>
                      <a:pt x="401" y="300"/>
                      <a:pt x="401" y="220"/>
                    </a:cubicBezTo>
                    <a:cubicBezTo>
                      <a:pt x="401" y="217"/>
                      <a:pt x="401" y="214"/>
                      <a:pt x="401" y="211"/>
                    </a:cubicBezTo>
                    <a:cubicBezTo>
                      <a:pt x="401" y="208"/>
                      <a:pt x="401" y="204"/>
                      <a:pt x="401" y="201"/>
                    </a:cubicBezTo>
                    <a:close/>
                    <a:moveTo>
                      <a:pt x="208" y="283"/>
                    </a:moveTo>
                    <a:cubicBezTo>
                      <a:pt x="208" y="272"/>
                      <a:pt x="205" y="265"/>
                      <a:pt x="201" y="260"/>
                    </a:cubicBezTo>
                    <a:cubicBezTo>
                      <a:pt x="195" y="265"/>
                      <a:pt x="192" y="273"/>
                      <a:pt x="192" y="283"/>
                    </a:cubicBezTo>
                    <a:cubicBezTo>
                      <a:pt x="192" y="304"/>
                      <a:pt x="198" y="312"/>
                      <a:pt x="200" y="313"/>
                    </a:cubicBezTo>
                    <a:cubicBezTo>
                      <a:pt x="201" y="312"/>
                      <a:pt x="208" y="306"/>
                      <a:pt x="208" y="2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0" name="Freeform 249"/>
              <p:cNvSpPr/>
              <p:nvPr/>
            </p:nvSpPr>
            <p:spPr bwMode="auto">
              <a:xfrm>
                <a:off x="3917950" y="5843588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8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4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8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1" name="Freeform 250"/>
              <p:cNvSpPr/>
              <p:nvPr/>
            </p:nvSpPr>
            <p:spPr bwMode="auto">
              <a:xfrm>
                <a:off x="3917950" y="5880100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9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5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9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2" name="Freeform 251"/>
              <p:cNvSpPr/>
              <p:nvPr/>
            </p:nvSpPr>
            <p:spPr bwMode="auto">
              <a:xfrm>
                <a:off x="3917950" y="5916613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8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4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8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3" name="Freeform 252"/>
              <p:cNvSpPr/>
              <p:nvPr/>
            </p:nvSpPr>
            <p:spPr bwMode="auto">
              <a:xfrm>
                <a:off x="3943350" y="5953125"/>
                <a:ext cx="68263" cy="22225"/>
              </a:xfrm>
              <a:custGeom>
                <a:avLst/>
                <a:gdLst>
                  <a:gd name="T0" fmla="*/ 0 w 90"/>
                  <a:gd name="T1" fmla="*/ 0 h 29"/>
                  <a:gd name="T2" fmla="*/ 45 w 90"/>
                  <a:gd name="T3" fmla="*/ 29 h 29"/>
                  <a:gd name="T4" fmla="*/ 90 w 90"/>
                  <a:gd name="T5" fmla="*/ 0 h 29"/>
                  <a:gd name="T6" fmla="*/ 0 w 90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29">
                    <a:moveTo>
                      <a:pt x="0" y="0"/>
                    </a:moveTo>
                    <a:cubicBezTo>
                      <a:pt x="9" y="17"/>
                      <a:pt x="26" y="29"/>
                      <a:pt x="45" y="29"/>
                    </a:cubicBezTo>
                    <a:cubicBezTo>
                      <a:pt x="65" y="29"/>
                      <a:pt x="82" y="17"/>
                      <a:pt x="9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64" name="矩形 63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111875" y="2060761"/>
            <a:ext cx="2028825" cy="6001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6136557" y="3457909"/>
            <a:ext cx="2004143" cy="6001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1032788" y="3441350"/>
            <a:ext cx="2111383" cy="6001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1032788" y="2058410"/>
            <a:ext cx="2131519" cy="6001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6247256" y="2013356"/>
            <a:ext cx="23433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7" grpId="0"/>
      <p:bldP spid="51" grpId="0"/>
      <p:bldP spid="55" grpId="0"/>
      <p:bldP spid="65" grpId="0"/>
      <p:bldP spid="66" grpId="0"/>
      <p:bldP spid="67" grpId="0"/>
      <p:bldP spid="6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3697661" y="2598747"/>
            <a:ext cx="3741364" cy="548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8" name="椭圆 7"/>
          <p:cNvSpPr/>
          <p:nvPr/>
        </p:nvSpPr>
        <p:spPr>
          <a:xfrm>
            <a:off x="1565350" y="1634775"/>
            <a:ext cx="1676757" cy="1676757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760426" y="1819397"/>
            <a:ext cx="1307513" cy="1307513"/>
            <a:chOff x="1760426" y="1819397"/>
            <a:chExt cx="1307513" cy="1307513"/>
          </a:xfrm>
        </p:grpSpPr>
        <p:sp>
          <p:nvSpPr>
            <p:cNvPr id="24" name="椭圆 23"/>
            <p:cNvSpPr/>
            <p:nvPr/>
          </p:nvSpPr>
          <p:spPr>
            <a:xfrm>
              <a:off x="1760426" y="1819397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5"/>
            <p:cNvSpPr txBox="1">
              <a:spLocks noChangeArrowheads="1"/>
            </p:cNvSpPr>
            <p:nvPr/>
          </p:nvSpPr>
          <p:spPr bwMode="auto">
            <a:xfrm>
              <a:off x="1962987" y="2057655"/>
              <a:ext cx="87075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4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lang="zh-CN" altLang="en-US" sz="4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6" name="文本框 5"/>
          <p:cNvSpPr txBox="1">
            <a:spLocks noChangeArrowheads="1"/>
          </p:cNvSpPr>
          <p:nvPr/>
        </p:nvSpPr>
        <p:spPr bwMode="auto">
          <a:xfrm>
            <a:off x="4998902" y="1885722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发展现状</a:t>
            </a:r>
          </a:p>
        </p:txBody>
      </p:sp>
      <p:sp>
        <p:nvSpPr>
          <p:cNvPr id="20" name="矩形 19"/>
          <p:cNvSpPr/>
          <p:nvPr/>
        </p:nvSpPr>
        <p:spPr>
          <a:xfrm>
            <a:off x="3735133" y="2239591"/>
            <a:ext cx="2374368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accent1"/>
                </a:solidFill>
                <a:cs typeface="+mn-ea"/>
                <a:sym typeface="+mn-lt"/>
              </a:rPr>
              <a:t>Click here to add a little title</a:t>
            </a:r>
            <a:endParaRPr lang="zh-CN" altLang="en-US" sz="20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803103" y="2609675"/>
            <a:ext cx="34190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803103" y="1929971"/>
            <a:ext cx="1111558" cy="305617"/>
          </a:xfrm>
          <a:prstGeom prst="rect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50" dirty="0">
                <a:cs typeface="+mn-ea"/>
                <a:sym typeface="+mn-lt"/>
              </a:rPr>
              <a:t>PART   THREE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2846506" y="1645703"/>
            <a:ext cx="390517" cy="390517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490685" y="1962503"/>
            <a:ext cx="286781" cy="28678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347294" y="3348380"/>
            <a:ext cx="160345" cy="16034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760426" y="3009307"/>
            <a:ext cx="220530" cy="22053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089904" y="2680354"/>
            <a:ext cx="228296" cy="22829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2913397" y="3300603"/>
            <a:ext cx="154542" cy="154542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325913" y="2680354"/>
            <a:ext cx="99708" cy="99708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2868398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750"/>
                            </p:stCondLst>
                            <p:childTnLst>
                              <p:par>
                                <p:cTn id="1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500"/>
                            </p:stCondLst>
                            <p:childTnLst>
                              <p:par>
                                <p:cTn id="1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250"/>
                            </p:stCondLst>
                            <p:childTnLst>
                              <p:par>
                                <p:cTn id="14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7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000"/>
                            </p:stCondLst>
                            <p:childTnLst>
                              <p:par>
                                <p:cTn id="15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750"/>
                            </p:stCondLst>
                            <p:childTnLst>
                              <p:par>
                                <p:cTn id="15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8" grpId="0" animBg="1"/>
      <p:bldP spid="8" grpId="1" animBg="1"/>
      <p:bldP spid="16" grpId="0"/>
      <p:bldP spid="20" grpId="0"/>
      <p:bldP spid="7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发展现状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420024" y="278417"/>
            <a:ext cx="3642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文本框 5"/>
          <p:cNvSpPr txBox="1">
            <a:spLocks noChangeArrowheads="1"/>
          </p:cNvSpPr>
          <p:nvPr/>
        </p:nvSpPr>
        <p:spPr bwMode="auto">
          <a:xfrm>
            <a:off x="934511" y="1278153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发展现状</a:t>
            </a:r>
          </a:p>
        </p:txBody>
      </p:sp>
      <p:cxnSp>
        <p:nvCxnSpPr>
          <p:cNvPr id="39" name="直接连接符 38"/>
          <p:cNvCxnSpPr/>
          <p:nvPr/>
        </p:nvCxnSpPr>
        <p:spPr>
          <a:xfrm>
            <a:off x="1032788" y="1745037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34509" y="1953198"/>
            <a:ext cx="33961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34509" y="2675881"/>
            <a:ext cx="33961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34509" y="3398564"/>
            <a:ext cx="33961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34508" y="4121246"/>
            <a:ext cx="33961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2" name="任意多边形: 形状 1"/>
          <p:cNvSpPr/>
          <p:nvPr/>
        </p:nvSpPr>
        <p:spPr>
          <a:xfrm>
            <a:off x="5097500" y="1594782"/>
            <a:ext cx="3741738" cy="2971802"/>
          </a:xfrm>
          <a:custGeom>
            <a:avLst/>
            <a:gdLst/>
            <a:ahLst/>
            <a:cxnLst/>
            <a:rect l="0" t="0" r="0" b="0"/>
            <a:pathLst>
              <a:path w="3741738" h="2971802">
                <a:moveTo>
                  <a:pt x="0" y="0"/>
                </a:moveTo>
                <a:lnTo>
                  <a:pt x="3741737" y="0"/>
                </a:lnTo>
                <a:lnTo>
                  <a:pt x="3741737" y="2971801"/>
                </a:lnTo>
                <a:lnTo>
                  <a:pt x="0" y="2971801"/>
                </a:lnTo>
                <a:close/>
              </a:path>
            </a:pathLst>
          </a:cu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任意多边形: 形状 2"/>
          <p:cNvSpPr/>
          <p:nvPr/>
        </p:nvSpPr>
        <p:spPr>
          <a:xfrm>
            <a:off x="5097500" y="1594782"/>
            <a:ext cx="3741738" cy="2971802"/>
          </a:xfrm>
          <a:custGeom>
            <a:avLst/>
            <a:gdLst/>
            <a:ahLst/>
            <a:cxnLst/>
            <a:rect l="0" t="0" r="0" b="0"/>
            <a:pathLst>
              <a:path w="3741738" h="2971802">
                <a:moveTo>
                  <a:pt x="0" y="0"/>
                </a:moveTo>
                <a:lnTo>
                  <a:pt x="3741737" y="0"/>
                </a:lnTo>
                <a:lnTo>
                  <a:pt x="3741737" y="2971801"/>
                </a:lnTo>
                <a:lnTo>
                  <a:pt x="0" y="2971801"/>
                </a:lnTo>
                <a:close/>
              </a:path>
            </a:pathLst>
          </a:cu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任意多边形: 形状 3"/>
          <p:cNvSpPr/>
          <p:nvPr/>
        </p:nvSpPr>
        <p:spPr>
          <a:xfrm>
            <a:off x="5097500" y="1594782"/>
            <a:ext cx="3741738" cy="2971802"/>
          </a:xfrm>
          <a:custGeom>
            <a:avLst/>
            <a:gdLst/>
            <a:ahLst/>
            <a:cxnLst/>
            <a:rect l="0" t="0" r="0" b="0"/>
            <a:pathLst>
              <a:path w="3741738" h="2971802">
                <a:moveTo>
                  <a:pt x="0" y="0"/>
                </a:moveTo>
                <a:lnTo>
                  <a:pt x="3741737" y="0"/>
                </a:lnTo>
                <a:lnTo>
                  <a:pt x="3741737" y="2971801"/>
                </a:lnTo>
                <a:lnTo>
                  <a:pt x="0" y="2971801"/>
                </a:lnTo>
                <a:close/>
              </a:path>
            </a:pathLst>
          </a:cu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5097500" y="1594782"/>
            <a:ext cx="3741738" cy="2971802"/>
          </a:xfrm>
          <a:custGeom>
            <a:avLst/>
            <a:gdLst/>
            <a:ahLst/>
            <a:cxnLst/>
            <a:rect l="0" t="0" r="0" b="0"/>
            <a:pathLst>
              <a:path w="3741738" h="2971802">
                <a:moveTo>
                  <a:pt x="0" y="0"/>
                </a:moveTo>
                <a:lnTo>
                  <a:pt x="3741737" y="0"/>
                </a:lnTo>
                <a:lnTo>
                  <a:pt x="3741737" y="2971801"/>
                </a:lnTo>
                <a:lnTo>
                  <a:pt x="0" y="2971801"/>
                </a:lnTo>
                <a:close/>
              </a:path>
            </a:pathLst>
          </a:cu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>
            <a:off x="5097500" y="1594782"/>
            <a:ext cx="3741738" cy="2971802"/>
          </a:xfrm>
          <a:custGeom>
            <a:avLst/>
            <a:gdLst/>
            <a:ahLst/>
            <a:cxnLst/>
            <a:rect l="0" t="0" r="0" b="0"/>
            <a:pathLst>
              <a:path w="3741738" h="2971802">
                <a:moveTo>
                  <a:pt x="0" y="0"/>
                </a:moveTo>
                <a:lnTo>
                  <a:pt x="3741737" y="0"/>
                </a:lnTo>
                <a:lnTo>
                  <a:pt x="3741737" y="2971801"/>
                </a:lnTo>
                <a:lnTo>
                  <a:pt x="0" y="2971801"/>
                </a:lnTo>
                <a:close/>
              </a:path>
            </a:pathLst>
          </a:cu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任意多边形: 形状 6"/>
          <p:cNvSpPr/>
          <p:nvPr/>
        </p:nvSpPr>
        <p:spPr>
          <a:xfrm>
            <a:off x="5097500" y="1594782"/>
            <a:ext cx="3741738" cy="2971802"/>
          </a:xfrm>
          <a:custGeom>
            <a:avLst/>
            <a:gdLst/>
            <a:ahLst/>
            <a:cxnLst/>
            <a:rect l="0" t="0" r="0" b="0"/>
            <a:pathLst>
              <a:path w="3741738" h="2971802">
                <a:moveTo>
                  <a:pt x="0" y="0"/>
                </a:moveTo>
                <a:lnTo>
                  <a:pt x="3741737" y="0"/>
                </a:lnTo>
                <a:lnTo>
                  <a:pt x="3741737" y="2971801"/>
                </a:lnTo>
                <a:lnTo>
                  <a:pt x="0" y="2971801"/>
                </a:lnTo>
                <a:close/>
              </a:path>
            </a:pathLst>
          </a:cu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5" name="PA_组合 24"/>
          <p:cNvGrpSpPr/>
          <p:nvPr>
            <p:custDataLst>
              <p:tags r:id="rId1"/>
            </p:custDataLst>
          </p:nvPr>
        </p:nvGrpSpPr>
        <p:grpSpPr>
          <a:xfrm>
            <a:off x="5095292" y="1596751"/>
            <a:ext cx="3720753" cy="2993264"/>
            <a:chOff x="5095292" y="1596751"/>
            <a:chExt cx="3720753" cy="2993264"/>
          </a:xfrm>
        </p:grpSpPr>
        <p:pic>
          <p:nvPicPr>
            <p:cNvPr id="22" name="PA_图片 21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1"/>
            <a:stretch>
              <a:fillRect/>
            </a:stretch>
          </p:blipFill>
          <p:spPr>
            <a:xfrm>
              <a:off x="5095292" y="1596751"/>
              <a:ext cx="1841152" cy="1469263"/>
            </a:xfrm>
            <a:prstGeom prst="rect">
              <a:avLst/>
            </a:prstGeom>
          </p:spPr>
        </p:pic>
        <p:sp>
          <p:nvSpPr>
            <p:cNvPr id="24" name="任意多边形: 形状 23"/>
            <p:cNvSpPr/>
            <p:nvPr/>
          </p:nvSpPr>
          <p:spPr>
            <a:xfrm>
              <a:off x="5095292" y="1596751"/>
              <a:ext cx="3720753" cy="2993264"/>
            </a:xfrm>
            <a:custGeom>
              <a:avLst/>
              <a:gdLst/>
              <a:ahLst/>
              <a:cxnLst/>
              <a:rect l="0" t="0" r="0" b="0"/>
              <a:pathLst>
                <a:path w="3720753" h="2993264">
                  <a:moveTo>
                    <a:pt x="0" y="0"/>
                  </a:moveTo>
                  <a:lnTo>
                    <a:pt x="3720752" y="0"/>
                  </a:lnTo>
                  <a:lnTo>
                    <a:pt x="3720752" y="2993263"/>
                  </a:lnTo>
                  <a:lnTo>
                    <a:pt x="0" y="2993263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8" name="任意多边形: 形状 27"/>
          <p:cNvSpPr/>
          <p:nvPr/>
        </p:nvSpPr>
        <p:spPr>
          <a:xfrm>
            <a:off x="5188040" y="1594782"/>
            <a:ext cx="3640137" cy="2921002"/>
          </a:xfrm>
          <a:custGeom>
            <a:avLst/>
            <a:gdLst/>
            <a:ahLst/>
            <a:cxnLst/>
            <a:rect l="0" t="0" r="0" b="0"/>
            <a:pathLst>
              <a:path w="3640137" h="2921002">
                <a:moveTo>
                  <a:pt x="0" y="0"/>
                </a:moveTo>
                <a:lnTo>
                  <a:pt x="3640136" y="0"/>
                </a:lnTo>
                <a:lnTo>
                  <a:pt x="3640136" y="2921001"/>
                </a:lnTo>
                <a:lnTo>
                  <a:pt x="0" y="2921001"/>
                </a:lnTo>
                <a:close/>
              </a:path>
            </a:pathLst>
          </a:cu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8" name="PA_组合 37"/>
          <p:cNvGrpSpPr/>
          <p:nvPr>
            <p:custDataLst>
              <p:tags r:id="rId2"/>
            </p:custDataLst>
          </p:nvPr>
        </p:nvGrpSpPr>
        <p:grpSpPr>
          <a:xfrm>
            <a:off x="5188880" y="1596751"/>
            <a:ext cx="3638456" cy="2866264"/>
            <a:chOff x="5188880" y="1596751"/>
            <a:chExt cx="3638456" cy="2866264"/>
          </a:xfrm>
        </p:grpSpPr>
        <p:sp>
          <p:nvSpPr>
            <p:cNvPr id="37" name="任意多边形: 形状 36"/>
            <p:cNvSpPr/>
            <p:nvPr/>
          </p:nvSpPr>
          <p:spPr>
            <a:xfrm>
              <a:off x="5188880" y="1596751"/>
              <a:ext cx="3638456" cy="2866264"/>
            </a:xfrm>
            <a:custGeom>
              <a:avLst/>
              <a:gdLst/>
              <a:ahLst/>
              <a:cxnLst/>
              <a:rect l="0" t="0" r="0" b="0"/>
              <a:pathLst>
                <a:path w="3638456" h="2866264">
                  <a:moveTo>
                    <a:pt x="0" y="0"/>
                  </a:moveTo>
                  <a:lnTo>
                    <a:pt x="3638455" y="0"/>
                  </a:lnTo>
                  <a:lnTo>
                    <a:pt x="3638455" y="2866263"/>
                  </a:lnTo>
                  <a:lnTo>
                    <a:pt x="0" y="2866263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4" name="PA_图片 33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2"/>
            <a:stretch>
              <a:fillRect/>
            </a:stretch>
          </p:blipFill>
          <p:spPr>
            <a:xfrm>
              <a:off x="6992281" y="1596751"/>
              <a:ext cx="1835055" cy="1469263"/>
            </a:xfrm>
            <a:prstGeom prst="rect">
              <a:avLst/>
            </a:prstGeom>
          </p:spPr>
        </p:pic>
      </p:grpSp>
      <p:grpSp>
        <p:nvGrpSpPr>
          <p:cNvPr id="43" name="PA_组合 42"/>
          <p:cNvGrpSpPr/>
          <p:nvPr>
            <p:custDataLst>
              <p:tags r:id="rId3"/>
            </p:custDataLst>
          </p:nvPr>
        </p:nvGrpSpPr>
        <p:grpSpPr>
          <a:xfrm>
            <a:off x="5112681" y="1616949"/>
            <a:ext cx="3714655" cy="2973961"/>
            <a:chOff x="5112681" y="1616949"/>
            <a:chExt cx="3714655" cy="2973961"/>
          </a:xfrm>
        </p:grpSpPr>
        <p:sp>
          <p:nvSpPr>
            <p:cNvPr id="42" name="任意多边形: 形状 41"/>
            <p:cNvSpPr/>
            <p:nvPr/>
          </p:nvSpPr>
          <p:spPr>
            <a:xfrm>
              <a:off x="5112681" y="1616949"/>
              <a:ext cx="3714655" cy="2973961"/>
            </a:xfrm>
            <a:custGeom>
              <a:avLst/>
              <a:gdLst/>
              <a:ahLst/>
              <a:cxnLst/>
              <a:rect l="0" t="0" r="0" b="0"/>
              <a:pathLst>
                <a:path w="3714655" h="2973961">
                  <a:moveTo>
                    <a:pt x="0" y="0"/>
                  </a:moveTo>
                  <a:lnTo>
                    <a:pt x="3714654" y="0"/>
                  </a:lnTo>
                  <a:lnTo>
                    <a:pt x="3714654" y="2973960"/>
                  </a:lnTo>
                  <a:lnTo>
                    <a:pt x="0" y="2973960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5" name="PA_图片 34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3"/>
            <a:stretch>
              <a:fillRect/>
            </a:stretch>
          </p:blipFill>
          <p:spPr>
            <a:xfrm>
              <a:off x="6992281" y="3115550"/>
              <a:ext cx="1835055" cy="1475360"/>
            </a:xfrm>
            <a:prstGeom prst="rect">
              <a:avLst/>
            </a:prstGeom>
          </p:spPr>
        </p:pic>
      </p:grpSp>
      <p:grpSp>
        <p:nvGrpSpPr>
          <p:cNvPr id="45" name="PA_组合 44"/>
          <p:cNvGrpSpPr/>
          <p:nvPr>
            <p:custDataLst>
              <p:tags r:id="rId4"/>
            </p:custDataLst>
          </p:nvPr>
        </p:nvGrpSpPr>
        <p:grpSpPr>
          <a:xfrm>
            <a:off x="5095293" y="1693149"/>
            <a:ext cx="3898553" cy="2897761"/>
            <a:chOff x="5095293" y="1693149"/>
            <a:chExt cx="3898553" cy="2897761"/>
          </a:xfrm>
        </p:grpSpPr>
        <p:sp>
          <p:nvSpPr>
            <p:cNvPr id="44" name="任意多边形: 形状 43"/>
            <p:cNvSpPr/>
            <p:nvPr/>
          </p:nvSpPr>
          <p:spPr>
            <a:xfrm>
              <a:off x="5095293" y="1693149"/>
              <a:ext cx="3898553" cy="2897761"/>
            </a:xfrm>
            <a:custGeom>
              <a:avLst/>
              <a:gdLst/>
              <a:ahLst/>
              <a:cxnLst/>
              <a:rect l="0" t="0" r="0" b="0"/>
              <a:pathLst>
                <a:path w="3898553" h="2897761">
                  <a:moveTo>
                    <a:pt x="0" y="0"/>
                  </a:moveTo>
                  <a:lnTo>
                    <a:pt x="3898552" y="0"/>
                  </a:lnTo>
                  <a:lnTo>
                    <a:pt x="3898552" y="2897760"/>
                  </a:lnTo>
                  <a:lnTo>
                    <a:pt x="0" y="2897760"/>
                  </a:lnTo>
                  <a:close/>
                </a:path>
              </a:pathLst>
            </a:custGeom>
            <a:noFill/>
            <a:ln w="12700" cap="flat" cmpd="sng" algn="ctr">
              <a:noFill/>
              <a:prstDash val="solid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6" name="PA_图片 35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4"/>
            <a:stretch>
              <a:fillRect/>
            </a:stretch>
          </p:blipFill>
          <p:spPr>
            <a:xfrm>
              <a:off x="5095293" y="3115550"/>
              <a:ext cx="1841152" cy="147536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7" grpId="0"/>
      <p:bldP spid="18" grpId="0"/>
      <p:bldP spid="19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发展现状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420024" y="278417"/>
            <a:ext cx="3642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8" name="图片占位符 17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7928" y="1387102"/>
            <a:ext cx="1836738" cy="2046287"/>
          </a:xfrm>
        </p:spPr>
      </p:pic>
      <p:pic>
        <p:nvPicPr>
          <p:cNvPr id="19" name="图片占位符 18"/>
          <p:cNvPicPr>
            <a:picLocks noGrp="1" noChangeAspect="1"/>
          </p:cNvPicPr>
          <p:nvPr>
            <p:ph type="pic" sz="quarter" idx="429496729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36665" y="1387102"/>
            <a:ext cx="1836738" cy="2046287"/>
          </a:xfrm>
        </p:spPr>
      </p:pic>
      <p:pic>
        <p:nvPicPr>
          <p:cNvPr id="20" name="图片占位符 19"/>
          <p:cNvPicPr>
            <a:picLocks noGrp="1" noChangeAspect="1"/>
          </p:cNvPicPr>
          <p:nvPr>
            <p:ph type="pic" sz="quarter" idx="4294967295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34138" y="1387102"/>
            <a:ext cx="1836737" cy="2046287"/>
          </a:xfrm>
        </p:spPr>
      </p:pic>
      <p:pic>
        <p:nvPicPr>
          <p:cNvPr id="22" name="图片占位符 21"/>
          <p:cNvPicPr>
            <a:picLocks noGrp="1" noChangeAspect="1"/>
          </p:cNvPicPr>
          <p:nvPr>
            <p:ph type="pic" sz="quarter" idx="4294967295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35402" y="1387102"/>
            <a:ext cx="1836737" cy="2046287"/>
          </a:xfrm>
        </p:spPr>
      </p:pic>
      <p:sp>
        <p:nvSpPr>
          <p:cNvPr id="24" name="矩形 23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58775" y="3688465"/>
            <a:ext cx="1836773" cy="997480"/>
            <a:chOff x="358775" y="3688465"/>
            <a:chExt cx="1836773" cy="997480"/>
          </a:xfrm>
        </p:grpSpPr>
        <p:sp>
          <p:nvSpPr>
            <p:cNvPr id="23" name="矩形 22"/>
            <p:cNvSpPr/>
            <p:nvPr/>
          </p:nvSpPr>
          <p:spPr>
            <a:xfrm>
              <a:off x="358775" y="3688465"/>
              <a:ext cx="1836773" cy="966100"/>
            </a:xfrm>
            <a:prstGeom prst="rect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420024" y="3854948"/>
              <a:ext cx="175464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点击此处添加文字描述，文字颜色、大小、字体可根据需求进行更改。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50563" y="3688465"/>
            <a:ext cx="1836773" cy="997480"/>
            <a:chOff x="2550563" y="3688465"/>
            <a:chExt cx="1836773" cy="997480"/>
          </a:xfrm>
        </p:grpSpPr>
        <p:sp>
          <p:nvSpPr>
            <p:cNvPr id="30" name="矩形 29"/>
            <p:cNvSpPr/>
            <p:nvPr/>
          </p:nvSpPr>
          <p:spPr>
            <a:xfrm>
              <a:off x="2550563" y="3688465"/>
              <a:ext cx="1836773" cy="966100"/>
            </a:xfrm>
            <a:prstGeom prst="rect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2591628" y="3854948"/>
              <a:ext cx="175464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点击此处添加文字描述，文字颜色、大小、字体可根据需求进行更改。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742351" y="3688465"/>
            <a:ext cx="1836773" cy="997480"/>
            <a:chOff x="4742351" y="3688465"/>
            <a:chExt cx="1836773" cy="997480"/>
          </a:xfrm>
        </p:grpSpPr>
        <p:sp>
          <p:nvSpPr>
            <p:cNvPr id="31" name="矩形 30"/>
            <p:cNvSpPr/>
            <p:nvPr/>
          </p:nvSpPr>
          <p:spPr>
            <a:xfrm>
              <a:off x="4742351" y="3688465"/>
              <a:ext cx="1836773" cy="966100"/>
            </a:xfrm>
            <a:prstGeom prst="rect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4779397" y="3854948"/>
              <a:ext cx="175464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点击此处添加文字描述，文字颜色、大小、字体可根据需求进行更改。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934138" y="3688465"/>
            <a:ext cx="1836773" cy="997480"/>
            <a:chOff x="6934138" y="3688465"/>
            <a:chExt cx="1836773" cy="997480"/>
          </a:xfrm>
        </p:grpSpPr>
        <p:sp>
          <p:nvSpPr>
            <p:cNvPr id="32" name="矩形 31"/>
            <p:cNvSpPr/>
            <p:nvPr/>
          </p:nvSpPr>
          <p:spPr>
            <a:xfrm>
              <a:off x="6934138" y="3688465"/>
              <a:ext cx="1836773" cy="966100"/>
            </a:xfrm>
            <a:prstGeom prst="rect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978133" y="3854948"/>
              <a:ext cx="175464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点击此处添加文字描述，文字颜色、大小、字体可根据需求进行更改。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直接连接符 49"/>
          <p:cNvCxnSpPr/>
          <p:nvPr/>
        </p:nvCxnSpPr>
        <p:spPr>
          <a:xfrm>
            <a:off x="1071326" y="2831771"/>
            <a:ext cx="0" cy="902029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5650056" y="2831771"/>
            <a:ext cx="0" cy="902029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3360691" y="1860061"/>
            <a:ext cx="0" cy="902029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7939421" y="1860061"/>
            <a:ext cx="0" cy="902029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未来发展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420024" y="278417"/>
            <a:ext cx="3642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43" name="直接箭头连接符 42"/>
          <p:cNvCxnSpPr>
            <a:cxnSpLocks/>
          </p:cNvCxnSpPr>
          <p:nvPr/>
        </p:nvCxnSpPr>
        <p:spPr>
          <a:xfrm>
            <a:off x="431414" y="2838061"/>
            <a:ext cx="81642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876068" y="2636514"/>
            <a:ext cx="390517" cy="390517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prstClr val="white"/>
                </a:solidFill>
                <a:cs typeface="+mn-ea"/>
                <a:sym typeface="+mn-lt"/>
              </a:rPr>
              <a:t>1</a:t>
            </a:r>
            <a:endParaRPr lang="zh-CN" altLang="en-US" sz="12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3165433" y="2636513"/>
            <a:ext cx="390517" cy="390517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prstClr val="white"/>
                </a:solidFill>
                <a:cs typeface="+mn-ea"/>
                <a:sym typeface="+mn-lt"/>
              </a:rPr>
              <a:t>2</a:t>
            </a:r>
            <a:endParaRPr lang="zh-CN" altLang="en-US" sz="12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5454798" y="2636513"/>
            <a:ext cx="390517" cy="390517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prstClr val="white"/>
                </a:solidFill>
                <a:cs typeface="+mn-ea"/>
                <a:sym typeface="+mn-lt"/>
              </a:rPr>
              <a:t>3</a:t>
            </a:r>
            <a:endParaRPr lang="zh-CN" altLang="en-US" sz="12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7744163" y="2667545"/>
            <a:ext cx="390517" cy="390517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solidFill>
                  <a:prstClr val="white"/>
                </a:solidFill>
                <a:cs typeface="+mn-ea"/>
                <a:sym typeface="+mn-lt"/>
              </a:rPr>
              <a:t>4</a:t>
            </a:r>
            <a:endParaRPr lang="zh-CN" altLang="en-US" sz="12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9" name="矩形 58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 flipH="1">
            <a:off x="415640" y="1619265"/>
            <a:ext cx="141514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STEP1</a:t>
            </a:r>
            <a:endParaRPr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2" name="矩形 61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 flipH="1">
            <a:off x="2610761" y="3070408"/>
            <a:ext cx="141514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STEP2</a:t>
            </a:r>
            <a:endParaRPr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6" name="矩形 65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 flipH="1">
            <a:off x="4924968" y="1599919"/>
            <a:ext cx="141514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STEP3</a:t>
            </a:r>
            <a:endParaRPr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9" name="矩形 68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 flipH="1">
            <a:off x="7189492" y="3070408"/>
            <a:ext cx="141514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STEP4</a:t>
            </a:r>
            <a:endParaRPr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640258" y="1199879"/>
            <a:ext cx="592545" cy="592545"/>
            <a:chOff x="7640258" y="1199879"/>
            <a:chExt cx="592545" cy="592545"/>
          </a:xfrm>
        </p:grpSpPr>
        <p:sp>
          <p:nvSpPr>
            <p:cNvPr id="72" name="椭圆 71"/>
            <p:cNvSpPr/>
            <p:nvPr/>
          </p:nvSpPr>
          <p:spPr>
            <a:xfrm>
              <a:off x="7640258" y="1199879"/>
              <a:ext cx="592545" cy="592545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73" name="Group 85"/>
            <p:cNvGrpSpPr/>
            <p:nvPr/>
          </p:nvGrpSpPr>
          <p:grpSpPr>
            <a:xfrm>
              <a:off x="7750779" y="1314301"/>
              <a:ext cx="371503" cy="371503"/>
              <a:chOff x="1200150" y="3768725"/>
              <a:chExt cx="446088" cy="446088"/>
            </a:xfrm>
            <a:solidFill>
              <a:schemeClr val="accent1"/>
            </a:solidFill>
          </p:grpSpPr>
          <p:sp>
            <p:nvSpPr>
              <p:cNvPr id="74" name="Freeform 78"/>
              <p:cNvSpPr/>
              <p:nvPr/>
            </p:nvSpPr>
            <p:spPr bwMode="auto">
              <a:xfrm>
                <a:off x="1200150" y="3768725"/>
                <a:ext cx="446088" cy="446088"/>
              </a:xfrm>
              <a:custGeom>
                <a:avLst/>
                <a:gdLst>
                  <a:gd name="T0" fmla="*/ 539 w 580"/>
                  <a:gd name="T1" fmla="*/ 141 h 580"/>
                  <a:gd name="T2" fmla="*/ 509 w 580"/>
                  <a:gd name="T3" fmla="*/ 171 h 580"/>
                  <a:gd name="T4" fmla="*/ 489 w 580"/>
                  <a:gd name="T5" fmla="*/ 181 h 580"/>
                  <a:gd name="T6" fmla="*/ 517 w 580"/>
                  <a:gd name="T7" fmla="*/ 290 h 580"/>
                  <a:gd name="T8" fmla="*/ 290 w 580"/>
                  <a:gd name="T9" fmla="*/ 517 h 580"/>
                  <a:gd name="T10" fmla="*/ 63 w 580"/>
                  <a:gd name="T11" fmla="*/ 290 h 580"/>
                  <a:gd name="T12" fmla="*/ 290 w 580"/>
                  <a:gd name="T13" fmla="*/ 63 h 580"/>
                  <a:gd name="T14" fmla="*/ 401 w 580"/>
                  <a:gd name="T15" fmla="*/ 92 h 580"/>
                  <a:gd name="T16" fmla="*/ 411 w 580"/>
                  <a:gd name="T17" fmla="*/ 72 h 580"/>
                  <a:gd name="T18" fmla="*/ 441 w 580"/>
                  <a:gd name="T19" fmla="*/ 42 h 580"/>
                  <a:gd name="T20" fmla="*/ 290 w 580"/>
                  <a:gd name="T21" fmla="*/ 0 h 580"/>
                  <a:gd name="T22" fmla="*/ 0 w 580"/>
                  <a:gd name="T23" fmla="*/ 290 h 580"/>
                  <a:gd name="T24" fmla="*/ 290 w 580"/>
                  <a:gd name="T25" fmla="*/ 580 h 580"/>
                  <a:gd name="T26" fmla="*/ 580 w 580"/>
                  <a:gd name="T27" fmla="*/ 290 h 580"/>
                  <a:gd name="T28" fmla="*/ 539 w 580"/>
                  <a:gd name="T29" fmla="*/ 141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80" h="580">
                    <a:moveTo>
                      <a:pt x="539" y="141"/>
                    </a:moveTo>
                    <a:cubicBezTo>
                      <a:pt x="509" y="171"/>
                      <a:pt x="509" y="171"/>
                      <a:pt x="509" y="171"/>
                    </a:cubicBezTo>
                    <a:cubicBezTo>
                      <a:pt x="504" y="176"/>
                      <a:pt x="496" y="179"/>
                      <a:pt x="489" y="181"/>
                    </a:cubicBezTo>
                    <a:cubicBezTo>
                      <a:pt x="506" y="213"/>
                      <a:pt x="517" y="250"/>
                      <a:pt x="517" y="290"/>
                    </a:cubicBezTo>
                    <a:cubicBezTo>
                      <a:pt x="517" y="415"/>
                      <a:pt x="415" y="517"/>
                      <a:pt x="290" y="517"/>
                    </a:cubicBezTo>
                    <a:cubicBezTo>
                      <a:pt x="165" y="517"/>
                      <a:pt x="63" y="415"/>
                      <a:pt x="63" y="290"/>
                    </a:cubicBezTo>
                    <a:cubicBezTo>
                      <a:pt x="63" y="165"/>
                      <a:pt x="165" y="63"/>
                      <a:pt x="290" y="63"/>
                    </a:cubicBezTo>
                    <a:cubicBezTo>
                      <a:pt x="330" y="63"/>
                      <a:pt x="368" y="74"/>
                      <a:pt x="401" y="92"/>
                    </a:cubicBezTo>
                    <a:cubicBezTo>
                      <a:pt x="402" y="85"/>
                      <a:pt x="406" y="78"/>
                      <a:pt x="411" y="72"/>
                    </a:cubicBezTo>
                    <a:cubicBezTo>
                      <a:pt x="441" y="42"/>
                      <a:pt x="441" y="42"/>
                      <a:pt x="441" y="42"/>
                    </a:cubicBezTo>
                    <a:cubicBezTo>
                      <a:pt x="397" y="15"/>
                      <a:pt x="345" y="0"/>
                      <a:pt x="290" y="0"/>
                    </a:cubicBezTo>
                    <a:cubicBezTo>
                      <a:pt x="130" y="0"/>
                      <a:pt x="0" y="130"/>
                      <a:pt x="0" y="290"/>
                    </a:cubicBezTo>
                    <a:cubicBezTo>
                      <a:pt x="0" y="450"/>
                      <a:pt x="130" y="580"/>
                      <a:pt x="290" y="580"/>
                    </a:cubicBezTo>
                    <a:cubicBezTo>
                      <a:pt x="450" y="580"/>
                      <a:pt x="580" y="450"/>
                      <a:pt x="580" y="290"/>
                    </a:cubicBezTo>
                    <a:cubicBezTo>
                      <a:pt x="580" y="235"/>
                      <a:pt x="565" y="184"/>
                      <a:pt x="539" y="1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5" name="Freeform 79"/>
              <p:cNvSpPr/>
              <p:nvPr/>
            </p:nvSpPr>
            <p:spPr bwMode="auto">
              <a:xfrm>
                <a:off x="1381125" y="3781425"/>
                <a:ext cx="252413" cy="252413"/>
              </a:xfrm>
              <a:custGeom>
                <a:avLst/>
                <a:gdLst>
                  <a:gd name="T0" fmla="*/ 186 w 329"/>
                  <a:gd name="T1" fmla="*/ 67 h 328"/>
                  <a:gd name="T2" fmla="*/ 249 w 329"/>
                  <a:gd name="T3" fmla="*/ 4 h 328"/>
                  <a:gd name="T4" fmla="*/ 257 w 329"/>
                  <a:gd name="T5" fmla="*/ 7 h 328"/>
                  <a:gd name="T6" fmla="*/ 263 w 329"/>
                  <a:gd name="T7" fmla="*/ 66 h 328"/>
                  <a:gd name="T8" fmla="*/ 322 w 329"/>
                  <a:gd name="T9" fmla="*/ 71 h 328"/>
                  <a:gd name="T10" fmla="*/ 325 w 329"/>
                  <a:gd name="T11" fmla="*/ 80 h 328"/>
                  <a:gd name="T12" fmla="*/ 262 w 329"/>
                  <a:gd name="T13" fmla="*/ 142 h 328"/>
                  <a:gd name="T14" fmla="*/ 245 w 329"/>
                  <a:gd name="T15" fmla="*/ 149 h 328"/>
                  <a:gd name="T16" fmla="*/ 207 w 329"/>
                  <a:gd name="T17" fmla="*/ 145 h 328"/>
                  <a:gd name="T18" fmla="*/ 99 w 329"/>
                  <a:gd name="T19" fmla="*/ 253 h 328"/>
                  <a:gd name="T20" fmla="*/ 89 w 329"/>
                  <a:gd name="T21" fmla="*/ 309 h 328"/>
                  <a:gd name="T22" fmla="*/ 19 w 329"/>
                  <a:gd name="T23" fmla="*/ 309 h 328"/>
                  <a:gd name="T24" fmla="*/ 19 w 329"/>
                  <a:gd name="T25" fmla="*/ 239 h 328"/>
                  <a:gd name="T26" fmla="*/ 75 w 329"/>
                  <a:gd name="T27" fmla="*/ 230 h 328"/>
                  <a:gd name="T28" fmla="*/ 184 w 329"/>
                  <a:gd name="T29" fmla="*/ 121 h 328"/>
                  <a:gd name="T30" fmla="*/ 180 w 329"/>
                  <a:gd name="T31" fmla="*/ 84 h 328"/>
                  <a:gd name="T32" fmla="*/ 186 w 329"/>
                  <a:gd name="T33" fmla="*/ 67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9" h="328">
                    <a:moveTo>
                      <a:pt x="186" y="67"/>
                    </a:moveTo>
                    <a:cubicBezTo>
                      <a:pt x="249" y="4"/>
                      <a:pt x="249" y="4"/>
                      <a:pt x="249" y="4"/>
                    </a:cubicBezTo>
                    <a:cubicBezTo>
                      <a:pt x="253" y="0"/>
                      <a:pt x="256" y="1"/>
                      <a:pt x="257" y="7"/>
                    </a:cubicBezTo>
                    <a:cubicBezTo>
                      <a:pt x="263" y="66"/>
                      <a:pt x="263" y="66"/>
                      <a:pt x="263" y="66"/>
                    </a:cubicBezTo>
                    <a:cubicBezTo>
                      <a:pt x="322" y="71"/>
                      <a:pt x="322" y="71"/>
                      <a:pt x="322" y="71"/>
                    </a:cubicBezTo>
                    <a:cubicBezTo>
                      <a:pt x="327" y="72"/>
                      <a:pt x="329" y="76"/>
                      <a:pt x="325" y="80"/>
                    </a:cubicBezTo>
                    <a:cubicBezTo>
                      <a:pt x="262" y="142"/>
                      <a:pt x="262" y="142"/>
                      <a:pt x="262" y="142"/>
                    </a:cubicBezTo>
                    <a:cubicBezTo>
                      <a:pt x="258" y="146"/>
                      <a:pt x="250" y="149"/>
                      <a:pt x="245" y="149"/>
                    </a:cubicBezTo>
                    <a:cubicBezTo>
                      <a:pt x="207" y="145"/>
                      <a:pt x="207" y="145"/>
                      <a:pt x="207" y="145"/>
                    </a:cubicBezTo>
                    <a:cubicBezTo>
                      <a:pt x="99" y="253"/>
                      <a:pt x="99" y="253"/>
                      <a:pt x="99" y="253"/>
                    </a:cubicBezTo>
                    <a:cubicBezTo>
                      <a:pt x="107" y="272"/>
                      <a:pt x="104" y="294"/>
                      <a:pt x="89" y="309"/>
                    </a:cubicBezTo>
                    <a:cubicBezTo>
                      <a:pt x="70" y="328"/>
                      <a:pt x="39" y="328"/>
                      <a:pt x="19" y="309"/>
                    </a:cubicBezTo>
                    <a:cubicBezTo>
                      <a:pt x="0" y="290"/>
                      <a:pt x="0" y="259"/>
                      <a:pt x="19" y="239"/>
                    </a:cubicBezTo>
                    <a:cubicBezTo>
                      <a:pt x="34" y="224"/>
                      <a:pt x="57" y="221"/>
                      <a:pt x="75" y="230"/>
                    </a:cubicBezTo>
                    <a:cubicBezTo>
                      <a:pt x="184" y="121"/>
                      <a:pt x="184" y="121"/>
                      <a:pt x="184" y="121"/>
                    </a:cubicBezTo>
                    <a:cubicBezTo>
                      <a:pt x="180" y="84"/>
                      <a:pt x="180" y="84"/>
                      <a:pt x="180" y="84"/>
                    </a:cubicBezTo>
                    <a:cubicBezTo>
                      <a:pt x="179" y="78"/>
                      <a:pt x="182" y="71"/>
                      <a:pt x="186" y="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6" name="Freeform 80"/>
              <p:cNvSpPr/>
              <p:nvPr/>
            </p:nvSpPr>
            <p:spPr bwMode="auto">
              <a:xfrm>
                <a:off x="1292225" y="3860800"/>
                <a:ext cx="261938" cy="261938"/>
              </a:xfrm>
              <a:custGeom>
                <a:avLst/>
                <a:gdLst>
                  <a:gd name="T0" fmla="*/ 170 w 340"/>
                  <a:gd name="T1" fmla="*/ 73 h 340"/>
                  <a:gd name="T2" fmla="*/ 212 w 340"/>
                  <a:gd name="T3" fmla="*/ 83 h 340"/>
                  <a:gd name="T4" fmla="*/ 266 w 340"/>
                  <a:gd name="T5" fmla="*/ 30 h 340"/>
                  <a:gd name="T6" fmla="*/ 170 w 340"/>
                  <a:gd name="T7" fmla="*/ 0 h 340"/>
                  <a:gd name="T8" fmla="*/ 0 w 340"/>
                  <a:gd name="T9" fmla="*/ 170 h 340"/>
                  <a:gd name="T10" fmla="*/ 170 w 340"/>
                  <a:gd name="T11" fmla="*/ 340 h 340"/>
                  <a:gd name="T12" fmla="*/ 340 w 340"/>
                  <a:gd name="T13" fmla="*/ 170 h 340"/>
                  <a:gd name="T14" fmla="*/ 311 w 340"/>
                  <a:gd name="T15" fmla="*/ 76 h 340"/>
                  <a:gd name="T16" fmla="*/ 258 w 340"/>
                  <a:gd name="T17" fmla="*/ 130 h 340"/>
                  <a:gd name="T18" fmla="*/ 267 w 340"/>
                  <a:gd name="T19" fmla="*/ 170 h 340"/>
                  <a:gd name="T20" fmla="*/ 170 w 340"/>
                  <a:gd name="T21" fmla="*/ 267 h 340"/>
                  <a:gd name="T22" fmla="*/ 73 w 340"/>
                  <a:gd name="T23" fmla="*/ 170 h 340"/>
                  <a:gd name="T24" fmla="*/ 170 w 340"/>
                  <a:gd name="T25" fmla="*/ 7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340">
                    <a:moveTo>
                      <a:pt x="170" y="73"/>
                    </a:moveTo>
                    <a:cubicBezTo>
                      <a:pt x="185" y="73"/>
                      <a:pt x="199" y="77"/>
                      <a:pt x="212" y="83"/>
                    </a:cubicBezTo>
                    <a:cubicBezTo>
                      <a:pt x="266" y="30"/>
                      <a:pt x="266" y="30"/>
                      <a:pt x="266" y="30"/>
                    </a:cubicBezTo>
                    <a:cubicBezTo>
                      <a:pt x="238" y="11"/>
                      <a:pt x="205" y="0"/>
                      <a:pt x="170" y="0"/>
                    </a:cubicBezTo>
                    <a:cubicBezTo>
                      <a:pt x="76" y="0"/>
                      <a:pt x="0" y="76"/>
                      <a:pt x="0" y="170"/>
                    </a:cubicBezTo>
                    <a:cubicBezTo>
                      <a:pt x="0" y="264"/>
                      <a:pt x="76" y="340"/>
                      <a:pt x="170" y="340"/>
                    </a:cubicBezTo>
                    <a:cubicBezTo>
                      <a:pt x="264" y="340"/>
                      <a:pt x="340" y="264"/>
                      <a:pt x="340" y="170"/>
                    </a:cubicBezTo>
                    <a:cubicBezTo>
                      <a:pt x="340" y="135"/>
                      <a:pt x="329" y="103"/>
                      <a:pt x="311" y="76"/>
                    </a:cubicBezTo>
                    <a:cubicBezTo>
                      <a:pt x="258" y="130"/>
                      <a:pt x="258" y="130"/>
                      <a:pt x="258" y="130"/>
                    </a:cubicBezTo>
                    <a:cubicBezTo>
                      <a:pt x="264" y="142"/>
                      <a:pt x="267" y="156"/>
                      <a:pt x="267" y="170"/>
                    </a:cubicBezTo>
                    <a:cubicBezTo>
                      <a:pt x="267" y="223"/>
                      <a:pt x="223" y="267"/>
                      <a:pt x="170" y="267"/>
                    </a:cubicBezTo>
                    <a:cubicBezTo>
                      <a:pt x="117" y="267"/>
                      <a:pt x="73" y="223"/>
                      <a:pt x="73" y="170"/>
                    </a:cubicBezTo>
                    <a:cubicBezTo>
                      <a:pt x="73" y="117"/>
                      <a:pt x="117" y="73"/>
                      <a:pt x="170" y="7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5380359" y="3840227"/>
            <a:ext cx="592545" cy="592545"/>
            <a:chOff x="5380359" y="3840227"/>
            <a:chExt cx="592545" cy="592545"/>
          </a:xfrm>
        </p:grpSpPr>
        <p:sp>
          <p:nvSpPr>
            <p:cNvPr id="71" name="椭圆 70"/>
            <p:cNvSpPr/>
            <p:nvPr/>
          </p:nvSpPr>
          <p:spPr>
            <a:xfrm>
              <a:off x="5380359" y="3840227"/>
              <a:ext cx="592545" cy="592545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77" name="Group 213"/>
            <p:cNvGrpSpPr/>
            <p:nvPr/>
          </p:nvGrpSpPr>
          <p:grpSpPr>
            <a:xfrm>
              <a:off x="5494185" y="3975309"/>
              <a:ext cx="364892" cy="337129"/>
              <a:chOff x="2900363" y="5486400"/>
              <a:chExt cx="438150" cy="404813"/>
            </a:xfrm>
            <a:solidFill>
              <a:schemeClr val="accent1"/>
            </a:solidFill>
          </p:grpSpPr>
          <p:sp>
            <p:nvSpPr>
              <p:cNvPr id="78" name="Freeform 203"/>
              <p:cNvSpPr>
                <a:spLocks noEditPoints="1"/>
              </p:cNvSpPr>
              <p:nvPr/>
            </p:nvSpPr>
            <p:spPr bwMode="auto">
              <a:xfrm>
                <a:off x="3151188" y="5486400"/>
                <a:ext cx="187325" cy="195263"/>
              </a:xfrm>
              <a:custGeom>
                <a:avLst/>
                <a:gdLst>
                  <a:gd name="T0" fmla="*/ 240 w 245"/>
                  <a:gd name="T1" fmla="*/ 155 h 254"/>
                  <a:gd name="T2" fmla="*/ 211 w 245"/>
                  <a:gd name="T3" fmla="*/ 137 h 254"/>
                  <a:gd name="T4" fmla="*/ 211 w 245"/>
                  <a:gd name="T5" fmla="*/ 118 h 254"/>
                  <a:gd name="T6" fmla="*/ 207 w 245"/>
                  <a:gd name="T7" fmla="*/ 100 h 254"/>
                  <a:gd name="T8" fmla="*/ 231 w 245"/>
                  <a:gd name="T9" fmla="*/ 76 h 254"/>
                  <a:gd name="T10" fmla="*/ 232 w 245"/>
                  <a:gd name="T11" fmla="*/ 64 h 254"/>
                  <a:gd name="T12" fmla="*/ 217 w 245"/>
                  <a:gd name="T13" fmla="*/ 43 h 254"/>
                  <a:gd name="T14" fmla="*/ 205 w 245"/>
                  <a:gd name="T15" fmla="*/ 40 h 254"/>
                  <a:gd name="T16" fmla="*/ 175 w 245"/>
                  <a:gd name="T17" fmla="*/ 55 h 254"/>
                  <a:gd name="T18" fmla="*/ 141 w 245"/>
                  <a:gd name="T19" fmla="*/ 40 h 254"/>
                  <a:gd name="T20" fmla="*/ 133 w 245"/>
                  <a:gd name="T21" fmla="*/ 7 h 254"/>
                  <a:gd name="T22" fmla="*/ 123 w 245"/>
                  <a:gd name="T23" fmla="*/ 1 h 254"/>
                  <a:gd name="T24" fmla="*/ 96 w 245"/>
                  <a:gd name="T25" fmla="*/ 3 h 254"/>
                  <a:gd name="T26" fmla="*/ 88 w 245"/>
                  <a:gd name="T27" fmla="*/ 12 h 254"/>
                  <a:gd name="T28" fmla="*/ 86 w 245"/>
                  <a:gd name="T29" fmla="*/ 46 h 254"/>
                  <a:gd name="T30" fmla="*/ 57 w 245"/>
                  <a:gd name="T31" fmla="*/ 68 h 254"/>
                  <a:gd name="T32" fmla="*/ 24 w 245"/>
                  <a:gd name="T33" fmla="*/ 59 h 254"/>
                  <a:gd name="T34" fmla="*/ 13 w 245"/>
                  <a:gd name="T35" fmla="*/ 64 h 254"/>
                  <a:gd name="T36" fmla="*/ 2 w 245"/>
                  <a:gd name="T37" fmla="*/ 88 h 254"/>
                  <a:gd name="T38" fmla="*/ 6 w 245"/>
                  <a:gd name="T39" fmla="*/ 99 h 254"/>
                  <a:gd name="T40" fmla="*/ 34 w 245"/>
                  <a:gd name="T41" fmla="*/ 118 h 254"/>
                  <a:gd name="T42" fmla="*/ 34 w 245"/>
                  <a:gd name="T43" fmla="*/ 136 h 254"/>
                  <a:gd name="T44" fmla="*/ 38 w 245"/>
                  <a:gd name="T45" fmla="*/ 155 h 254"/>
                  <a:gd name="T46" fmla="*/ 14 w 245"/>
                  <a:gd name="T47" fmla="*/ 179 h 254"/>
                  <a:gd name="T48" fmla="*/ 13 w 245"/>
                  <a:gd name="T49" fmla="*/ 190 h 254"/>
                  <a:gd name="T50" fmla="*/ 28 w 245"/>
                  <a:gd name="T51" fmla="*/ 212 h 254"/>
                  <a:gd name="T52" fmla="*/ 40 w 245"/>
                  <a:gd name="T53" fmla="*/ 215 h 254"/>
                  <a:gd name="T54" fmla="*/ 70 w 245"/>
                  <a:gd name="T55" fmla="*/ 199 h 254"/>
                  <a:gd name="T56" fmla="*/ 104 w 245"/>
                  <a:gd name="T57" fmla="*/ 214 h 254"/>
                  <a:gd name="T58" fmla="*/ 113 w 245"/>
                  <a:gd name="T59" fmla="*/ 247 h 254"/>
                  <a:gd name="T60" fmla="*/ 122 w 245"/>
                  <a:gd name="T61" fmla="*/ 254 h 254"/>
                  <a:gd name="T62" fmla="*/ 149 w 245"/>
                  <a:gd name="T63" fmla="*/ 251 h 254"/>
                  <a:gd name="T64" fmla="*/ 157 w 245"/>
                  <a:gd name="T65" fmla="*/ 243 h 254"/>
                  <a:gd name="T66" fmla="*/ 159 w 245"/>
                  <a:gd name="T67" fmla="*/ 209 h 254"/>
                  <a:gd name="T68" fmla="*/ 188 w 245"/>
                  <a:gd name="T69" fmla="*/ 187 h 254"/>
                  <a:gd name="T70" fmla="*/ 221 w 245"/>
                  <a:gd name="T71" fmla="*/ 196 h 254"/>
                  <a:gd name="T72" fmla="*/ 232 w 245"/>
                  <a:gd name="T73" fmla="*/ 191 h 254"/>
                  <a:gd name="T74" fmla="*/ 243 w 245"/>
                  <a:gd name="T75" fmla="*/ 167 h 254"/>
                  <a:gd name="T76" fmla="*/ 240 w 245"/>
                  <a:gd name="T77" fmla="*/ 155 h 254"/>
                  <a:gd name="T78" fmla="*/ 127 w 245"/>
                  <a:gd name="T79" fmla="*/ 174 h 254"/>
                  <a:gd name="T80" fmla="*/ 76 w 245"/>
                  <a:gd name="T81" fmla="*/ 132 h 254"/>
                  <a:gd name="T82" fmla="*/ 118 w 245"/>
                  <a:gd name="T83" fmla="*/ 80 h 254"/>
                  <a:gd name="T84" fmla="*/ 170 w 245"/>
                  <a:gd name="T85" fmla="*/ 123 h 254"/>
                  <a:gd name="T86" fmla="*/ 127 w 245"/>
                  <a:gd name="T87" fmla="*/ 174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5" h="254">
                    <a:moveTo>
                      <a:pt x="240" y="155"/>
                    </a:moveTo>
                    <a:cubicBezTo>
                      <a:pt x="211" y="137"/>
                      <a:pt x="211" y="137"/>
                      <a:pt x="211" y="137"/>
                    </a:cubicBezTo>
                    <a:cubicBezTo>
                      <a:pt x="212" y="131"/>
                      <a:pt x="212" y="124"/>
                      <a:pt x="211" y="118"/>
                    </a:cubicBezTo>
                    <a:cubicBezTo>
                      <a:pt x="210" y="112"/>
                      <a:pt x="209" y="106"/>
                      <a:pt x="207" y="100"/>
                    </a:cubicBezTo>
                    <a:cubicBezTo>
                      <a:pt x="231" y="76"/>
                      <a:pt x="231" y="76"/>
                      <a:pt x="231" y="76"/>
                    </a:cubicBezTo>
                    <a:cubicBezTo>
                      <a:pt x="234" y="73"/>
                      <a:pt x="235" y="68"/>
                      <a:pt x="232" y="64"/>
                    </a:cubicBezTo>
                    <a:cubicBezTo>
                      <a:pt x="217" y="43"/>
                      <a:pt x="217" y="43"/>
                      <a:pt x="217" y="43"/>
                    </a:cubicBezTo>
                    <a:cubicBezTo>
                      <a:pt x="214" y="39"/>
                      <a:pt x="209" y="38"/>
                      <a:pt x="205" y="40"/>
                    </a:cubicBezTo>
                    <a:cubicBezTo>
                      <a:pt x="175" y="55"/>
                      <a:pt x="175" y="55"/>
                      <a:pt x="175" y="55"/>
                    </a:cubicBezTo>
                    <a:cubicBezTo>
                      <a:pt x="165" y="48"/>
                      <a:pt x="154" y="43"/>
                      <a:pt x="141" y="40"/>
                    </a:cubicBezTo>
                    <a:cubicBezTo>
                      <a:pt x="133" y="7"/>
                      <a:pt x="133" y="7"/>
                      <a:pt x="133" y="7"/>
                    </a:cubicBezTo>
                    <a:cubicBezTo>
                      <a:pt x="132" y="3"/>
                      <a:pt x="127" y="0"/>
                      <a:pt x="123" y="1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2" y="4"/>
                      <a:pt x="89" y="8"/>
                      <a:pt x="88" y="12"/>
                    </a:cubicBezTo>
                    <a:cubicBezTo>
                      <a:pt x="86" y="46"/>
                      <a:pt x="86" y="46"/>
                      <a:pt x="86" y="46"/>
                    </a:cubicBezTo>
                    <a:cubicBezTo>
                      <a:pt x="75" y="51"/>
                      <a:pt x="65" y="59"/>
                      <a:pt x="57" y="68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0" y="58"/>
                      <a:pt x="15" y="60"/>
                      <a:pt x="13" y="64"/>
                    </a:cubicBezTo>
                    <a:cubicBezTo>
                      <a:pt x="2" y="88"/>
                      <a:pt x="2" y="88"/>
                      <a:pt x="2" y="88"/>
                    </a:cubicBezTo>
                    <a:cubicBezTo>
                      <a:pt x="0" y="92"/>
                      <a:pt x="2" y="97"/>
                      <a:pt x="6" y="99"/>
                    </a:cubicBezTo>
                    <a:cubicBezTo>
                      <a:pt x="34" y="118"/>
                      <a:pt x="34" y="118"/>
                      <a:pt x="34" y="118"/>
                    </a:cubicBezTo>
                    <a:cubicBezTo>
                      <a:pt x="34" y="124"/>
                      <a:pt x="34" y="130"/>
                      <a:pt x="34" y="136"/>
                    </a:cubicBezTo>
                    <a:cubicBezTo>
                      <a:pt x="35" y="143"/>
                      <a:pt x="36" y="149"/>
                      <a:pt x="38" y="155"/>
                    </a:cubicBezTo>
                    <a:cubicBezTo>
                      <a:pt x="14" y="179"/>
                      <a:pt x="14" y="179"/>
                      <a:pt x="14" y="179"/>
                    </a:cubicBezTo>
                    <a:cubicBezTo>
                      <a:pt x="11" y="182"/>
                      <a:pt x="10" y="187"/>
                      <a:pt x="13" y="190"/>
                    </a:cubicBezTo>
                    <a:cubicBezTo>
                      <a:pt x="28" y="212"/>
                      <a:pt x="28" y="212"/>
                      <a:pt x="28" y="212"/>
                    </a:cubicBezTo>
                    <a:cubicBezTo>
                      <a:pt x="31" y="215"/>
                      <a:pt x="36" y="217"/>
                      <a:pt x="40" y="215"/>
                    </a:cubicBezTo>
                    <a:cubicBezTo>
                      <a:pt x="70" y="199"/>
                      <a:pt x="70" y="199"/>
                      <a:pt x="70" y="199"/>
                    </a:cubicBezTo>
                    <a:cubicBezTo>
                      <a:pt x="80" y="206"/>
                      <a:pt x="92" y="212"/>
                      <a:pt x="104" y="214"/>
                    </a:cubicBezTo>
                    <a:cubicBezTo>
                      <a:pt x="113" y="247"/>
                      <a:pt x="113" y="247"/>
                      <a:pt x="113" y="247"/>
                    </a:cubicBezTo>
                    <a:cubicBezTo>
                      <a:pt x="114" y="251"/>
                      <a:pt x="118" y="254"/>
                      <a:pt x="122" y="254"/>
                    </a:cubicBezTo>
                    <a:cubicBezTo>
                      <a:pt x="149" y="251"/>
                      <a:pt x="149" y="251"/>
                      <a:pt x="149" y="251"/>
                    </a:cubicBezTo>
                    <a:cubicBezTo>
                      <a:pt x="153" y="251"/>
                      <a:pt x="157" y="247"/>
                      <a:pt x="157" y="243"/>
                    </a:cubicBezTo>
                    <a:cubicBezTo>
                      <a:pt x="159" y="209"/>
                      <a:pt x="159" y="209"/>
                      <a:pt x="159" y="209"/>
                    </a:cubicBezTo>
                    <a:cubicBezTo>
                      <a:pt x="170" y="203"/>
                      <a:pt x="180" y="196"/>
                      <a:pt x="188" y="187"/>
                    </a:cubicBezTo>
                    <a:cubicBezTo>
                      <a:pt x="221" y="196"/>
                      <a:pt x="221" y="196"/>
                      <a:pt x="221" y="196"/>
                    </a:cubicBezTo>
                    <a:cubicBezTo>
                      <a:pt x="226" y="197"/>
                      <a:pt x="230" y="195"/>
                      <a:pt x="232" y="191"/>
                    </a:cubicBezTo>
                    <a:cubicBezTo>
                      <a:pt x="243" y="167"/>
                      <a:pt x="243" y="167"/>
                      <a:pt x="243" y="167"/>
                    </a:cubicBezTo>
                    <a:cubicBezTo>
                      <a:pt x="245" y="163"/>
                      <a:pt x="243" y="158"/>
                      <a:pt x="240" y="155"/>
                    </a:cubicBezTo>
                    <a:close/>
                    <a:moveTo>
                      <a:pt x="127" y="174"/>
                    </a:moveTo>
                    <a:cubicBezTo>
                      <a:pt x="102" y="177"/>
                      <a:pt x="78" y="158"/>
                      <a:pt x="76" y="132"/>
                    </a:cubicBezTo>
                    <a:cubicBezTo>
                      <a:pt x="73" y="106"/>
                      <a:pt x="92" y="83"/>
                      <a:pt x="118" y="80"/>
                    </a:cubicBezTo>
                    <a:cubicBezTo>
                      <a:pt x="144" y="78"/>
                      <a:pt x="167" y="97"/>
                      <a:pt x="170" y="123"/>
                    </a:cubicBezTo>
                    <a:cubicBezTo>
                      <a:pt x="172" y="148"/>
                      <a:pt x="153" y="172"/>
                      <a:pt x="127" y="1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9" name="Freeform 204"/>
              <p:cNvSpPr>
                <a:spLocks noEditPoints="1"/>
              </p:cNvSpPr>
              <p:nvPr/>
            </p:nvSpPr>
            <p:spPr bwMode="auto">
              <a:xfrm>
                <a:off x="2900363" y="5572125"/>
                <a:ext cx="317500" cy="319088"/>
              </a:xfrm>
              <a:custGeom>
                <a:avLst/>
                <a:gdLst>
                  <a:gd name="T0" fmla="*/ 413 w 414"/>
                  <a:gd name="T1" fmla="*/ 171 h 415"/>
                  <a:gd name="T2" fmla="*/ 398 w 414"/>
                  <a:gd name="T3" fmla="*/ 124 h 415"/>
                  <a:gd name="T4" fmla="*/ 385 w 414"/>
                  <a:gd name="T5" fmla="*/ 116 h 415"/>
                  <a:gd name="T6" fmla="*/ 331 w 414"/>
                  <a:gd name="T7" fmla="*/ 125 h 415"/>
                  <a:gd name="T8" fmla="*/ 312 w 414"/>
                  <a:gd name="T9" fmla="*/ 102 h 415"/>
                  <a:gd name="T10" fmla="*/ 332 w 414"/>
                  <a:gd name="T11" fmla="*/ 51 h 415"/>
                  <a:gd name="T12" fmla="*/ 327 w 414"/>
                  <a:gd name="T13" fmla="*/ 36 h 415"/>
                  <a:gd name="T14" fmla="*/ 283 w 414"/>
                  <a:gd name="T15" fmla="*/ 13 h 415"/>
                  <a:gd name="T16" fmla="*/ 268 w 414"/>
                  <a:gd name="T17" fmla="*/ 17 h 415"/>
                  <a:gd name="T18" fmla="*/ 236 w 414"/>
                  <a:gd name="T19" fmla="*/ 62 h 415"/>
                  <a:gd name="T20" fmla="*/ 207 w 414"/>
                  <a:gd name="T21" fmla="*/ 59 h 415"/>
                  <a:gd name="T22" fmla="*/ 184 w 414"/>
                  <a:gd name="T23" fmla="*/ 8 h 415"/>
                  <a:gd name="T24" fmla="*/ 171 w 414"/>
                  <a:gd name="T25" fmla="*/ 2 h 415"/>
                  <a:gd name="T26" fmla="*/ 124 w 414"/>
                  <a:gd name="T27" fmla="*/ 16 h 415"/>
                  <a:gd name="T28" fmla="*/ 116 w 414"/>
                  <a:gd name="T29" fmla="*/ 29 h 415"/>
                  <a:gd name="T30" fmla="*/ 125 w 414"/>
                  <a:gd name="T31" fmla="*/ 84 h 415"/>
                  <a:gd name="T32" fmla="*/ 102 w 414"/>
                  <a:gd name="T33" fmla="*/ 102 h 415"/>
                  <a:gd name="T34" fmla="*/ 50 w 414"/>
                  <a:gd name="T35" fmla="*/ 83 h 415"/>
                  <a:gd name="T36" fmla="*/ 36 w 414"/>
                  <a:gd name="T37" fmla="*/ 88 h 415"/>
                  <a:gd name="T38" fmla="*/ 13 w 414"/>
                  <a:gd name="T39" fmla="*/ 131 h 415"/>
                  <a:gd name="T40" fmla="*/ 16 w 414"/>
                  <a:gd name="T41" fmla="*/ 146 h 415"/>
                  <a:gd name="T42" fmla="*/ 61 w 414"/>
                  <a:gd name="T43" fmla="*/ 178 h 415"/>
                  <a:gd name="T44" fmla="*/ 58 w 414"/>
                  <a:gd name="T45" fmla="*/ 208 h 415"/>
                  <a:gd name="T46" fmla="*/ 8 w 414"/>
                  <a:gd name="T47" fmla="*/ 230 h 415"/>
                  <a:gd name="T48" fmla="*/ 2 w 414"/>
                  <a:gd name="T49" fmla="*/ 244 h 415"/>
                  <a:gd name="T50" fmla="*/ 16 w 414"/>
                  <a:gd name="T51" fmla="*/ 291 h 415"/>
                  <a:gd name="T52" fmla="*/ 29 w 414"/>
                  <a:gd name="T53" fmla="*/ 299 h 415"/>
                  <a:gd name="T54" fmla="*/ 83 w 414"/>
                  <a:gd name="T55" fmla="*/ 290 h 415"/>
                  <a:gd name="T56" fmla="*/ 102 w 414"/>
                  <a:gd name="T57" fmla="*/ 313 h 415"/>
                  <a:gd name="T58" fmla="*/ 82 w 414"/>
                  <a:gd name="T59" fmla="*/ 364 h 415"/>
                  <a:gd name="T60" fmla="*/ 88 w 414"/>
                  <a:gd name="T61" fmla="*/ 379 h 415"/>
                  <a:gd name="T62" fmla="*/ 131 w 414"/>
                  <a:gd name="T63" fmla="*/ 402 h 415"/>
                  <a:gd name="T64" fmla="*/ 146 w 414"/>
                  <a:gd name="T65" fmla="*/ 398 h 415"/>
                  <a:gd name="T66" fmla="*/ 178 w 414"/>
                  <a:gd name="T67" fmla="*/ 353 h 415"/>
                  <a:gd name="T68" fmla="*/ 207 w 414"/>
                  <a:gd name="T69" fmla="*/ 356 h 415"/>
                  <a:gd name="T70" fmla="*/ 230 w 414"/>
                  <a:gd name="T71" fmla="*/ 407 h 415"/>
                  <a:gd name="T72" fmla="*/ 244 w 414"/>
                  <a:gd name="T73" fmla="*/ 413 h 415"/>
                  <a:gd name="T74" fmla="*/ 291 w 414"/>
                  <a:gd name="T75" fmla="*/ 399 h 415"/>
                  <a:gd name="T76" fmla="*/ 299 w 414"/>
                  <a:gd name="T77" fmla="*/ 386 h 415"/>
                  <a:gd name="T78" fmla="*/ 290 w 414"/>
                  <a:gd name="T79" fmla="*/ 331 h 415"/>
                  <a:gd name="T80" fmla="*/ 312 w 414"/>
                  <a:gd name="T81" fmla="*/ 312 h 415"/>
                  <a:gd name="T82" fmla="*/ 364 w 414"/>
                  <a:gd name="T83" fmla="*/ 332 h 415"/>
                  <a:gd name="T84" fmla="*/ 378 w 414"/>
                  <a:gd name="T85" fmla="*/ 327 h 415"/>
                  <a:gd name="T86" fmla="*/ 401 w 414"/>
                  <a:gd name="T87" fmla="*/ 284 h 415"/>
                  <a:gd name="T88" fmla="*/ 398 w 414"/>
                  <a:gd name="T89" fmla="*/ 269 h 415"/>
                  <a:gd name="T90" fmla="*/ 353 w 414"/>
                  <a:gd name="T91" fmla="*/ 237 h 415"/>
                  <a:gd name="T92" fmla="*/ 356 w 414"/>
                  <a:gd name="T93" fmla="*/ 207 h 415"/>
                  <a:gd name="T94" fmla="*/ 406 w 414"/>
                  <a:gd name="T95" fmla="*/ 185 h 415"/>
                  <a:gd name="T96" fmla="*/ 413 w 414"/>
                  <a:gd name="T97" fmla="*/ 171 h 415"/>
                  <a:gd name="T98" fmla="*/ 233 w 414"/>
                  <a:gd name="T99" fmla="*/ 293 h 415"/>
                  <a:gd name="T100" fmla="*/ 122 w 414"/>
                  <a:gd name="T101" fmla="*/ 233 h 415"/>
                  <a:gd name="T102" fmla="*/ 181 w 414"/>
                  <a:gd name="T103" fmla="*/ 122 h 415"/>
                  <a:gd name="T104" fmla="*/ 293 w 414"/>
                  <a:gd name="T105" fmla="*/ 182 h 415"/>
                  <a:gd name="T106" fmla="*/ 233 w 414"/>
                  <a:gd name="T107" fmla="*/ 293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14" h="415">
                    <a:moveTo>
                      <a:pt x="413" y="171"/>
                    </a:moveTo>
                    <a:cubicBezTo>
                      <a:pt x="398" y="124"/>
                      <a:pt x="398" y="124"/>
                      <a:pt x="398" y="124"/>
                    </a:cubicBezTo>
                    <a:cubicBezTo>
                      <a:pt x="397" y="119"/>
                      <a:pt x="391" y="115"/>
                      <a:pt x="385" y="116"/>
                    </a:cubicBezTo>
                    <a:cubicBezTo>
                      <a:pt x="331" y="125"/>
                      <a:pt x="331" y="125"/>
                      <a:pt x="331" y="125"/>
                    </a:cubicBezTo>
                    <a:cubicBezTo>
                      <a:pt x="325" y="117"/>
                      <a:pt x="319" y="109"/>
                      <a:pt x="312" y="102"/>
                    </a:cubicBezTo>
                    <a:cubicBezTo>
                      <a:pt x="332" y="51"/>
                      <a:pt x="332" y="51"/>
                      <a:pt x="332" y="51"/>
                    </a:cubicBezTo>
                    <a:cubicBezTo>
                      <a:pt x="334" y="45"/>
                      <a:pt x="332" y="39"/>
                      <a:pt x="327" y="36"/>
                    </a:cubicBezTo>
                    <a:cubicBezTo>
                      <a:pt x="283" y="13"/>
                      <a:pt x="283" y="13"/>
                      <a:pt x="283" y="13"/>
                    </a:cubicBezTo>
                    <a:cubicBezTo>
                      <a:pt x="278" y="10"/>
                      <a:pt x="272" y="12"/>
                      <a:pt x="268" y="17"/>
                    </a:cubicBezTo>
                    <a:cubicBezTo>
                      <a:pt x="236" y="62"/>
                      <a:pt x="236" y="62"/>
                      <a:pt x="236" y="62"/>
                    </a:cubicBezTo>
                    <a:cubicBezTo>
                      <a:pt x="227" y="60"/>
                      <a:pt x="217" y="59"/>
                      <a:pt x="207" y="59"/>
                    </a:cubicBezTo>
                    <a:cubicBezTo>
                      <a:pt x="184" y="8"/>
                      <a:pt x="184" y="8"/>
                      <a:pt x="184" y="8"/>
                    </a:cubicBezTo>
                    <a:cubicBezTo>
                      <a:pt x="182" y="3"/>
                      <a:pt x="176" y="0"/>
                      <a:pt x="171" y="2"/>
                    </a:cubicBezTo>
                    <a:cubicBezTo>
                      <a:pt x="124" y="16"/>
                      <a:pt x="124" y="16"/>
                      <a:pt x="124" y="16"/>
                    </a:cubicBezTo>
                    <a:cubicBezTo>
                      <a:pt x="118" y="18"/>
                      <a:pt x="115" y="24"/>
                      <a:pt x="116" y="29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16" y="89"/>
                      <a:pt x="109" y="95"/>
                      <a:pt x="102" y="102"/>
                    </a:cubicBezTo>
                    <a:cubicBezTo>
                      <a:pt x="50" y="83"/>
                      <a:pt x="50" y="83"/>
                      <a:pt x="50" y="83"/>
                    </a:cubicBezTo>
                    <a:cubicBezTo>
                      <a:pt x="45" y="81"/>
                      <a:pt x="39" y="83"/>
                      <a:pt x="36" y="88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0" y="136"/>
                      <a:pt x="12" y="143"/>
                      <a:pt x="16" y="146"/>
                    </a:cubicBezTo>
                    <a:cubicBezTo>
                      <a:pt x="61" y="178"/>
                      <a:pt x="61" y="178"/>
                      <a:pt x="61" y="178"/>
                    </a:cubicBezTo>
                    <a:cubicBezTo>
                      <a:pt x="59" y="188"/>
                      <a:pt x="58" y="198"/>
                      <a:pt x="58" y="208"/>
                    </a:cubicBezTo>
                    <a:cubicBezTo>
                      <a:pt x="8" y="230"/>
                      <a:pt x="8" y="230"/>
                      <a:pt x="8" y="230"/>
                    </a:cubicBezTo>
                    <a:cubicBezTo>
                      <a:pt x="3" y="232"/>
                      <a:pt x="0" y="239"/>
                      <a:pt x="2" y="244"/>
                    </a:cubicBezTo>
                    <a:cubicBezTo>
                      <a:pt x="16" y="291"/>
                      <a:pt x="16" y="291"/>
                      <a:pt x="16" y="291"/>
                    </a:cubicBezTo>
                    <a:cubicBezTo>
                      <a:pt x="18" y="296"/>
                      <a:pt x="23" y="300"/>
                      <a:pt x="29" y="299"/>
                    </a:cubicBezTo>
                    <a:cubicBezTo>
                      <a:pt x="83" y="290"/>
                      <a:pt x="83" y="290"/>
                      <a:pt x="83" y="290"/>
                    </a:cubicBezTo>
                    <a:cubicBezTo>
                      <a:pt x="89" y="298"/>
                      <a:pt x="95" y="306"/>
                      <a:pt x="102" y="313"/>
                    </a:cubicBezTo>
                    <a:cubicBezTo>
                      <a:pt x="82" y="364"/>
                      <a:pt x="82" y="364"/>
                      <a:pt x="82" y="364"/>
                    </a:cubicBezTo>
                    <a:cubicBezTo>
                      <a:pt x="80" y="370"/>
                      <a:pt x="83" y="376"/>
                      <a:pt x="88" y="379"/>
                    </a:cubicBezTo>
                    <a:cubicBezTo>
                      <a:pt x="131" y="402"/>
                      <a:pt x="131" y="402"/>
                      <a:pt x="131" y="402"/>
                    </a:cubicBezTo>
                    <a:cubicBezTo>
                      <a:pt x="136" y="404"/>
                      <a:pt x="143" y="403"/>
                      <a:pt x="146" y="398"/>
                    </a:cubicBezTo>
                    <a:cubicBezTo>
                      <a:pt x="178" y="353"/>
                      <a:pt x="178" y="353"/>
                      <a:pt x="178" y="353"/>
                    </a:cubicBezTo>
                    <a:cubicBezTo>
                      <a:pt x="187" y="355"/>
                      <a:pt x="197" y="356"/>
                      <a:pt x="207" y="356"/>
                    </a:cubicBezTo>
                    <a:cubicBezTo>
                      <a:pt x="230" y="407"/>
                      <a:pt x="230" y="407"/>
                      <a:pt x="230" y="407"/>
                    </a:cubicBezTo>
                    <a:cubicBezTo>
                      <a:pt x="232" y="412"/>
                      <a:pt x="238" y="415"/>
                      <a:pt x="244" y="413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6" y="397"/>
                      <a:pt x="300" y="391"/>
                      <a:pt x="299" y="386"/>
                    </a:cubicBezTo>
                    <a:cubicBezTo>
                      <a:pt x="290" y="331"/>
                      <a:pt x="290" y="331"/>
                      <a:pt x="290" y="331"/>
                    </a:cubicBezTo>
                    <a:cubicBezTo>
                      <a:pt x="298" y="326"/>
                      <a:pt x="306" y="319"/>
                      <a:pt x="312" y="312"/>
                    </a:cubicBezTo>
                    <a:cubicBezTo>
                      <a:pt x="364" y="332"/>
                      <a:pt x="364" y="332"/>
                      <a:pt x="364" y="332"/>
                    </a:cubicBezTo>
                    <a:cubicBezTo>
                      <a:pt x="369" y="334"/>
                      <a:pt x="376" y="332"/>
                      <a:pt x="378" y="327"/>
                    </a:cubicBezTo>
                    <a:cubicBezTo>
                      <a:pt x="401" y="284"/>
                      <a:pt x="401" y="284"/>
                      <a:pt x="401" y="284"/>
                    </a:cubicBezTo>
                    <a:cubicBezTo>
                      <a:pt x="404" y="279"/>
                      <a:pt x="403" y="272"/>
                      <a:pt x="398" y="269"/>
                    </a:cubicBezTo>
                    <a:cubicBezTo>
                      <a:pt x="353" y="237"/>
                      <a:pt x="353" y="237"/>
                      <a:pt x="353" y="237"/>
                    </a:cubicBezTo>
                    <a:cubicBezTo>
                      <a:pt x="355" y="227"/>
                      <a:pt x="356" y="217"/>
                      <a:pt x="356" y="207"/>
                    </a:cubicBezTo>
                    <a:cubicBezTo>
                      <a:pt x="406" y="185"/>
                      <a:pt x="406" y="185"/>
                      <a:pt x="406" y="185"/>
                    </a:cubicBezTo>
                    <a:cubicBezTo>
                      <a:pt x="411" y="182"/>
                      <a:pt x="414" y="176"/>
                      <a:pt x="413" y="171"/>
                    </a:cubicBezTo>
                    <a:close/>
                    <a:moveTo>
                      <a:pt x="233" y="293"/>
                    </a:moveTo>
                    <a:cubicBezTo>
                      <a:pt x="186" y="307"/>
                      <a:pt x="136" y="280"/>
                      <a:pt x="122" y="233"/>
                    </a:cubicBezTo>
                    <a:cubicBezTo>
                      <a:pt x="108" y="186"/>
                      <a:pt x="134" y="136"/>
                      <a:pt x="181" y="122"/>
                    </a:cubicBezTo>
                    <a:cubicBezTo>
                      <a:pt x="228" y="108"/>
                      <a:pt x="278" y="134"/>
                      <a:pt x="293" y="182"/>
                    </a:cubicBezTo>
                    <a:cubicBezTo>
                      <a:pt x="307" y="229"/>
                      <a:pt x="280" y="278"/>
                      <a:pt x="233" y="29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768467" y="3840227"/>
            <a:ext cx="592545" cy="592545"/>
            <a:chOff x="768467" y="3840227"/>
            <a:chExt cx="592545" cy="592545"/>
          </a:xfrm>
        </p:grpSpPr>
        <p:sp>
          <p:nvSpPr>
            <p:cNvPr id="56" name="椭圆 55"/>
            <p:cNvSpPr/>
            <p:nvPr/>
          </p:nvSpPr>
          <p:spPr>
            <a:xfrm>
              <a:off x="768467" y="3840227"/>
              <a:ext cx="592545" cy="592545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80" name="Group 231"/>
            <p:cNvGrpSpPr/>
            <p:nvPr/>
          </p:nvGrpSpPr>
          <p:grpSpPr>
            <a:xfrm>
              <a:off x="884405" y="3914686"/>
              <a:ext cx="350350" cy="392656"/>
              <a:chOff x="4608513" y="6291263"/>
              <a:chExt cx="420688" cy="471488"/>
            </a:xfrm>
            <a:solidFill>
              <a:schemeClr val="accent1"/>
            </a:solidFill>
          </p:grpSpPr>
          <p:sp>
            <p:nvSpPr>
              <p:cNvPr id="81" name="Freeform 218"/>
              <p:cNvSpPr/>
              <p:nvPr/>
            </p:nvSpPr>
            <p:spPr bwMode="auto">
              <a:xfrm>
                <a:off x="4908550" y="6627813"/>
                <a:ext cx="80963" cy="84138"/>
              </a:xfrm>
              <a:custGeom>
                <a:avLst/>
                <a:gdLst>
                  <a:gd name="T0" fmla="*/ 13 w 105"/>
                  <a:gd name="T1" fmla="*/ 20 h 108"/>
                  <a:gd name="T2" fmla="*/ 27 w 105"/>
                  <a:gd name="T3" fmla="*/ 9 h 108"/>
                  <a:gd name="T4" fmla="*/ 65 w 105"/>
                  <a:gd name="T5" fmla="*/ 13 h 108"/>
                  <a:gd name="T6" fmla="*/ 105 w 105"/>
                  <a:gd name="T7" fmla="*/ 64 h 108"/>
                  <a:gd name="T8" fmla="*/ 49 w 105"/>
                  <a:gd name="T9" fmla="*/ 108 h 108"/>
                  <a:gd name="T10" fmla="*/ 9 w 105"/>
                  <a:gd name="T11" fmla="*/ 57 h 108"/>
                  <a:gd name="T12" fmla="*/ 13 w 105"/>
                  <a:gd name="T13" fmla="*/ 2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5" h="108">
                    <a:moveTo>
                      <a:pt x="13" y="20"/>
                    </a:moveTo>
                    <a:cubicBezTo>
                      <a:pt x="27" y="9"/>
                      <a:pt x="27" y="9"/>
                      <a:pt x="27" y="9"/>
                    </a:cubicBezTo>
                    <a:cubicBezTo>
                      <a:pt x="39" y="0"/>
                      <a:pt x="56" y="2"/>
                      <a:pt x="65" y="13"/>
                    </a:cubicBezTo>
                    <a:cubicBezTo>
                      <a:pt x="105" y="64"/>
                      <a:pt x="105" y="64"/>
                      <a:pt x="105" y="64"/>
                    </a:cubicBezTo>
                    <a:cubicBezTo>
                      <a:pt x="49" y="108"/>
                      <a:pt x="49" y="108"/>
                      <a:pt x="49" y="108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0" y="46"/>
                      <a:pt x="2" y="29"/>
                      <a:pt x="13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2" name="Freeform 219"/>
              <p:cNvSpPr>
                <a:spLocks noEditPoints="1"/>
              </p:cNvSpPr>
              <p:nvPr/>
            </p:nvSpPr>
            <p:spPr bwMode="auto">
              <a:xfrm>
                <a:off x="4608513" y="6291263"/>
                <a:ext cx="403225" cy="401638"/>
              </a:xfrm>
              <a:custGeom>
                <a:avLst/>
                <a:gdLst>
                  <a:gd name="T0" fmla="*/ 445 w 524"/>
                  <a:gd name="T1" fmla="*/ 119 h 523"/>
                  <a:gd name="T2" fmla="*/ 119 w 524"/>
                  <a:gd name="T3" fmla="*/ 79 h 523"/>
                  <a:gd name="T4" fmla="*/ 79 w 524"/>
                  <a:gd name="T5" fmla="*/ 404 h 523"/>
                  <a:gd name="T6" fmla="*/ 405 w 524"/>
                  <a:gd name="T7" fmla="*/ 444 h 523"/>
                  <a:gd name="T8" fmla="*/ 445 w 524"/>
                  <a:gd name="T9" fmla="*/ 119 h 523"/>
                  <a:gd name="T10" fmla="*/ 373 w 524"/>
                  <a:gd name="T11" fmla="*/ 404 h 523"/>
                  <a:gd name="T12" fmla="*/ 119 w 524"/>
                  <a:gd name="T13" fmla="*/ 373 h 523"/>
                  <a:gd name="T14" fmla="*/ 151 w 524"/>
                  <a:gd name="T15" fmla="*/ 119 h 523"/>
                  <a:gd name="T16" fmla="*/ 404 w 524"/>
                  <a:gd name="T17" fmla="*/ 150 h 523"/>
                  <a:gd name="T18" fmla="*/ 373 w 524"/>
                  <a:gd name="T19" fmla="*/ 404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4" h="523">
                    <a:moveTo>
                      <a:pt x="445" y="119"/>
                    </a:moveTo>
                    <a:cubicBezTo>
                      <a:pt x="366" y="18"/>
                      <a:pt x="220" y="0"/>
                      <a:pt x="119" y="79"/>
                    </a:cubicBezTo>
                    <a:cubicBezTo>
                      <a:pt x="18" y="157"/>
                      <a:pt x="0" y="303"/>
                      <a:pt x="79" y="404"/>
                    </a:cubicBezTo>
                    <a:cubicBezTo>
                      <a:pt x="158" y="505"/>
                      <a:pt x="304" y="523"/>
                      <a:pt x="405" y="444"/>
                    </a:cubicBezTo>
                    <a:cubicBezTo>
                      <a:pt x="506" y="366"/>
                      <a:pt x="524" y="220"/>
                      <a:pt x="445" y="119"/>
                    </a:cubicBezTo>
                    <a:close/>
                    <a:moveTo>
                      <a:pt x="373" y="404"/>
                    </a:moveTo>
                    <a:cubicBezTo>
                      <a:pt x="294" y="465"/>
                      <a:pt x="181" y="451"/>
                      <a:pt x="119" y="373"/>
                    </a:cubicBezTo>
                    <a:cubicBezTo>
                      <a:pt x="58" y="294"/>
                      <a:pt x="72" y="180"/>
                      <a:pt x="151" y="119"/>
                    </a:cubicBezTo>
                    <a:cubicBezTo>
                      <a:pt x="229" y="58"/>
                      <a:pt x="343" y="72"/>
                      <a:pt x="404" y="150"/>
                    </a:cubicBezTo>
                    <a:cubicBezTo>
                      <a:pt x="466" y="229"/>
                      <a:pt x="452" y="343"/>
                      <a:pt x="373" y="40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" name="Freeform 220"/>
              <p:cNvSpPr/>
              <p:nvPr/>
            </p:nvSpPr>
            <p:spPr bwMode="auto">
              <a:xfrm>
                <a:off x="4957763" y="6691313"/>
                <a:ext cx="71438" cy="71438"/>
              </a:xfrm>
              <a:custGeom>
                <a:avLst/>
                <a:gdLst>
                  <a:gd name="T0" fmla="*/ 78 w 92"/>
                  <a:gd name="T1" fmla="*/ 72 h 92"/>
                  <a:gd name="T2" fmla="*/ 64 w 92"/>
                  <a:gd name="T3" fmla="*/ 83 h 92"/>
                  <a:gd name="T4" fmla="*/ 27 w 92"/>
                  <a:gd name="T5" fmla="*/ 78 h 92"/>
                  <a:gd name="T6" fmla="*/ 0 w 92"/>
                  <a:gd name="T7" fmla="*/ 44 h 92"/>
                  <a:gd name="T8" fmla="*/ 56 w 92"/>
                  <a:gd name="T9" fmla="*/ 0 h 92"/>
                  <a:gd name="T10" fmla="*/ 83 w 92"/>
                  <a:gd name="T11" fmla="*/ 34 h 92"/>
                  <a:gd name="T12" fmla="*/ 78 w 92"/>
                  <a:gd name="T13" fmla="*/ 7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2" h="92">
                    <a:moveTo>
                      <a:pt x="78" y="72"/>
                    </a:moveTo>
                    <a:cubicBezTo>
                      <a:pt x="64" y="83"/>
                      <a:pt x="64" y="83"/>
                      <a:pt x="64" y="83"/>
                    </a:cubicBezTo>
                    <a:cubicBezTo>
                      <a:pt x="53" y="92"/>
                      <a:pt x="36" y="90"/>
                      <a:pt x="27" y="78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92" y="46"/>
                      <a:pt x="90" y="63"/>
                      <a:pt x="78" y="7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3064418" y="1199880"/>
            <a:ext cx="592545" cy="592545"/>
            <a:chOff x="3064418" y="1199880"/>
            <a:chExt cx="592545" cy="592545"/>
          </a:xfrm>
        </p:grpSpPr>
        <p:sp>
          <p:nvSpPr>
            <p:cNvPr id="64" name="椭圆 63"/>
            <p:cNvSpPr/>
            <p:nvPr/>
          </p:nvSpPr>
          <p:spPr>
            <a:xfrm>
              <a:off x="3064418" y="1199880"/>
              <a:ext cx="592545" cy="592545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84" name="Group 268"/>
            <p:cNvGrpSpPr/>
            <p:nvPr/>
          </p:nvGrpSpPr>
          <p:grpSpPr>
            <a:xfrm>
              <a:off x="3232449" y="1296633"/>
              <a:ext cx="256482" cy="407198"/>
              <a:chOff x="3824288" y="5486400"/>
              <a:chExt cx="307975" cy="488950"/>
            </a:xfrm>
            <a:solidFill>
              <a:schemeClr val="accent1"/>
            </a:solidFill>
          </p:grpSpPr>
          <p:sp>
            <p:nvSpPr>
              <p:cNvPr id="85" name="Freeform 248"/>
              <p:cNvSpPr>
                <a:spLocks noEditPoints="1"/>
              </p:cNvSpPr>
              <p:nvPr/>
            </p:nvSpPr>
            <p:spPr bwMode="auto">
              <a:xfrm>
                <a:off x="3824288" y="5486400"/>
                <a:ext cx="307975" cy="338138"/>
              </a:xfrm>
              <a:custGeom>
                <a:avLst/>
                <a:gdLst>
                  <a:gd name="T0" fmla="*/ 227 w 401"/>
                  <a:gd name="T1" fmla="*/ 250 h 440"/>
                  <a:gd name="T2" fmla="*/ 215 w 401"/>
                  <a:gd name="T3" fmla="*/ 251 h 440"/>
                  <a:gd name="T4" fmla="*/ 224 w 401"/>
                  <a:gd name="T5" fmla="*/ 283 h 440"/>
                  <a:gd name="T6" fmla="*/ 200 w 401"/>
                  <a:gd name="T7" fmla="*/ 329 h 440"/>
                  <a:gd name="T8" fmla="*/ 175 w 401"/>
                  <a:gd name="T9" fmla="*/ 283 h 440"/>
                  <a:gd name="T10" fmla="*/ 187 w 401"/>
                  <a:gd name="T11" fmla="*/ 251 h 440"/>
                  <a:gd name="T12" fmla="*/ 181 w 401"/>
                  <a:gd name="T13" fmla="*/ 250 h 440"/>
                  <a:gd name="T14" fmla="*/ 148 w 401"/>
                  <a:gd name="T15" fmla="*/ 283 h 440"/>
                  <a:gd name="T16" fmla="*/ 148 w 401"/>
                  <a:gd name="T17" fmla="*/ 440 h 440"/>
                  <a:gd name="T18" fmla="*/ 254 w 401"/>
                  <a:gd name="T19" fmla="*/ 440 h 440"/>
                  <a:gd name="T20" fmla="*/ 254 w 401"/>
                  <a:gd name="T21" fmla="*/ 280 h 440"/>
                  <a:gd name="T22" fmla="*/ 227 w 401"/>
                  <a:gd name="T23" fmla="*/ 250 h 440"/>
                  <a:gd name="T24" fmla="*/ 401 w 401"/>
                  <a:gd name="T25" fmla="*/ 201 h 440"/>
                  <a:gd name="T26" fmla="*/ 200 w 401"/>
                  <a:gd name="T27" fmla="*/ 0 h 440"/>
                  <a:gd name="T28" fmla="*/ 0 w 401"/>
                  <a:gd name="T29" fmla="*/ 201 h 440"/>
                  <a:gd name="T30" fmla="*/ 0 w 401"/>
                  <a:gd name="T31" fmla="*/ 211 h 440"/>
                  <a:gd name="T32" fmla="*/ 0 w 401"/>
                  <a:gd name="T33" fmla="*/ 220 h 440"/>
                  <a:gd name="T34" fmla="*/ 84 w 401"/>
                  <a:gd name="T35" fmla="*/ 375 h 440"/>
                  <a:gd name="T36" fmla="*/ 113 w 401"/>
                  <a:gd name="T37" fmla="*/ 440 h 440"/>
                  <a:gd name="T38" fmla="*/ 113 w 401"/>
                  <a:gd name="T39" fmla="*/ 440 h 440"/>
                  <a:gd name="T40" fmla="*/ 131 w 401"/>
                  <a:gd name="T41" fmla="*/ 440 h 440"/>
                  <a:gd name="T42" fmla="*/ 131 w 401"/>
                  <a:gd name="T43" fmla="*/ 283 h 440"/>
                  <a:gd name="T44" fmla="*/ 181 w 401"/>
                  <a:gd name="T45" fmla="*/ 234 h 440"/>
                  <a:gd name="T46" fmla="*/ 202 w 401"/>
                  <a:gd name="T47" fmla="*/ 239 h 440"/>
                  <a:gd name="T48" fmla="*/ 227 w 401"/>
                  <a:gd name="T49" fmla="*/ 233 h 440"/>
                  <a:gd name="T50" fmla="*/ 271 w 401"/>
                  <a:gd name="T51" fmla="*/ 280 h 440"/>
                  <a:gd name="T52" fmla="*/ 271 w 401"/>
                  <a:gd name="T53" fmla="*/ 440 h 440"/>
                  <a:gd name="T54" fmla="*/ 288 w 401"/>
                  <a:gd name="T55" fmla="*/ 440 h 440"/>
                  <a:gd name="T56" fmla="*/ 288 w 401"/>
                  <a:gd name="T57" fmla="*/ 440 h 440"/>
                  <a:gd name="T58" fmla="*/ 317 w 401"/>
                  <a:gd name="T59" fmla="*/ 375 h 440"/>
                  <a:gd name="T60" fmla="*/ 401 w 401"/>
                  <a:gd name="T61" fmla="*/ 220 h 440"/>
                  <a:gd name="T62" fmla="*/ 401 w 401"/>
                  <a:gd name="T63" fmla="*/ 211 h 440"/>
                  <a:gd name="T64" fmla="*/ 401 w 401"/>
                  <a:gd name="T65" fmla="*/ 201 h 440"/>
                  <a:gd name="T66" fmla="*/ 208 w 401"/>
                  <a:gd name="T67" fmla="*/ 283 h 440"/>
                  <a:gd name="T68" fmla="*/ 201 w 401"/>
                  <a:gd name="T69" fmla="*/ 260 h 440"/>
                  <a:gd name="T70" fmla="*/ 192 w 401"/>
                  <a:gd name="T71" fmla="*/ 283 h 440"/>
                  <a:gd name="T72" fmla="*/ 200 w 401"/>
                  <a:gd name="T73" fmla="*/ 313 h 440"/>
                  <a:gd name="T74" fmla="*/ 208 w 401"/>
                  <a:gd name="T75" fmla="*/ 283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1" h="440">
                    <a:moveTo>
                      <a:pt x="227" y="250"/>
                    </a:moveTo>
                    <a:cubicBezTo>
                      <a:pt x="223" y="250"/>
                      <a:pt x="219" y="250"/>
                      <a:pt x="215" y="251"/>
                    </a:cubicBezTo>
                    <a:cubicBezTo>
                      <a:pt x="221" y="260"/>
                      <a:pt x="224" y="270"/>
                      <a:pt x="224" y="283"/>
                    </a:cubicBezTo>
                    <a:cubicBezTo>
                      <a:pt x="224" y="317"/>
                      <a:pt x="211" y="329"/>
                      <a:pt x="200" y="329"/>
                    </a:cubicBezTo>
                    <a:cubicBezTo>
                      <a:pt x="188" y="329"/>
                      <a:pt x="175" y="315"/>
                      <a:pt x="175" y="283"/>
                    </a:cubicBezTo>
                    <a:cubicBezTo>
                      <a:pt x="175" y="270"/>
                      <a:pt x="180" y="259"/>
                      <a:pt x="187" y="251"/>
                    </a:cubicBezTo>
                    <a:cubicBezTo>
                      <a:pt x="185" y="250"/>
                      <a:pt x="183" y="250"/>
                      <a:pt x="181" y="250"/>
                    </a:cubicBezTo>
                    <a:cubicBezTo>
                      <a:pt x="165" y="250"/>
                      <a:pt x="148" y="262"/>
                      <a:pt x="148" y="283"/>
                    </a:cubicBezTo>
                    <a:cubicBezTo>
                      <a:pt x="148" y="440"/>
                      <a:pt x="148" y="440"/>
                      <a:pt x="148" y="440"/>
                    </a:cubicBezTo>
                    <a:cubicBezTo>
                      <a:pt x="254" y="440"/>
                      <a:pt x="254" y="440"/>
                      <a:pt x="254" y="440"/>
                    </a:cubicBezTo>
                    <a:cubicBezTo>
                      <a:pt x="254" y="280"/>
                      <a:pt x="254" y="280"/>
                      <a:pt x="254" y="280"/>
                    </a:cubicBezTo>
                    <a:cubicBezTo>
                      <a:pt x="254" y="252"/>
                      <a:pt x="233" y="250"/>
                      <a:pt x="227" y="250"/>
                    </a:cubicBezTo>
                    <a:close/>
                    <a:moveTo>
                      <a:pt x="401" y="201"/>
                    </a:moveTo>
                    <a:cubicBezTo>
                      <a:pt x="401" y="90"/>
                      <a:pt x="311" y="0"/>
                      <a:pt x="200" y="0"/>
                    </a:cubicBezTo>
                    <a:cubicBezTo>
                      <a:pt x="89" y="0"/>
                      <a:pt x="0" y="90"/>
                      <a:pt x="0" y="201"/>
                    </a:cubicBezTo>
                    <a:cubicBezTo>
                      <a:pt x="0" y="204"/>
                      <a:pt x="0" y="208"/>
                      <a:pt x="0" y="211"/>
                    </a:cubicBezTo>
                    <a:cubicBezTo>
                      <a:pt x="0" y="214"/>
                      <a:pt x="0" y="217"/>
                      <a:pt x="0" y="220"/>
                    </a:cubicBezTo>
                    <a:cubicBezTo>
                      <a:pt x="0" y="300"/>
                      <a:pt x="84" y="375"/>
                      <a:pt x="84" y="375"/>
                    </a:cubicBezTo>
                    <a:cubicBezTo>
                      <a:pt x="100" y="390"/>
                      <a:pt x="113" y="419"/>
                      <a:pt x="113" y="440"/>
                    </a:cubicBezTo>
                    <a:cubicBezTo>
                      <a:pt x="113" y="440"/>
                      <a:pt x="113" y="440"/>
                      <a:pt x="113" y="440"/>
                    </a:cubicBezTo>
                    <a:cubicBezTo>
                      <a:pt x="131" y="440"/>
                      <a:pt x="131" y="440"/>
                      <a:pt x="131" y="440"/>
                    </a:cubicBezTo>
                    <a:cubicBezTo>
                      <a:pt x="131" y="283"/>
                      <a:pt x="131" y="283"/>
                      <a:pt x="131" y="283"/>
                    </a:cubicBezTo>
                    <a:cubicBezTo>
                      <a:pt x="131" y="252"/>
                      <a:pt x="156" y="234"/>
                      <a:pt x="181" y="234"/>
                    </a:cubicBezTo>
                    <a:cubicBezTo>
                      <a:pt x="189" y="234"/>
                      <a:pt x="196" y="236"/>
                      <a:pt x="202" y="239"/>
                    </a:cubicBezTo>
                    <a:cubicBezTo>
                      <a:pt x="210" y="235"/>
                      <a:pt x="218" y="233"/>
                      <a:pt x="227" y="233"/>
                    </a:cubicBezTo>
                    <a:cubicBezTo>
                      <a:pt x="249" y="233"/>
                      <a:pt x="271" y="248"/>
                      <a:pt x="271" y="280"/>
                    </a:cubicBezTo>
                    <a:cubicBezTo>
                      <a:pt x="271" y="440"/>
                      <a:pt x="271" y="440"/>
                      <a:pt x="271" y="440"/>
                    </a:cubicBezTo>
                    <a:cubicBezTo>
                      <a:pt x="288" y="440"/>
                      <a:pt x="288" y="440"/>
                      <a:pt x="288" y="440"/>
                    </a:cubicBezTo>
                    <a:cubicBezTo>
                      <a:pt x="288" y="440"/>
                      <a:pt x="288" y="440"/>
                      <a:pt x="288" y="440"/>
                    </a:cubicBezTo>
                    <a:cubicBezTo>
                      <a:pt x="288" y="419"/>
                      <a:pt x="301" y="390"/>
                      <a:pt x="317" y="375"/>
                    </a:cubicBezTo>
                    <a:cubicBezTo>
                      <a:pt x="317" y="375"/>
                      <a:pt x="401" y="300"/>
                      <a:pt x="401" y="220"/>
                    </a:cubicBezTo>
                    <a:cubicBezTo>
                      <a:pt x="401" y="217"/>
                      <a:pt x="401" y="214"/>
                      <a:pt x="401" y="211"/>
                    </a:cubicBezTo>
                    <a:cubicBezTo>
                      <a:pt x="401" y="208"/>
                      <a:pt x="401" y="204"/>
                      <a:pt x="401" y="201"/>
                    </a:cubicBezTo>
                    <a:close/>
                    <a:moveTo>
                      <a:pt x="208" y="283"/>
                    </a:moveTo>
                    <a:cubicBezTo>
                      <a:pt x="208" y="272"/>
                      <a:pt x="205" y="265"/>
                      <a:pt x="201" y="260"/>
                    </a:cubicBezTo>
                    <a:cubicBezTo>
                      <a:pt x="195" y="265"/>
                      <a:pt x="192" y="273"/>
                      <a:pt x="192" y="283"/>
                    </a:cubicBezTo>
                    <a:cubicBezTo>
                      <a:pt x="192" y="304"/>
                      <a:pt x="198" y="312"/>
                      <a:pt x="200" y="313"/>
                    </a:cubicBezTo>
                    <a:cubicBezTo>
                      <a:pt x="201" y="312"/>
                      <a:pt x="208" y="306"/>
                      <a:pt x="208" y="2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6" name="Freeform 249"/>
              <p:cNvSpPr/>
              <p:nvPr/>
            </p:nvSpPr>
            <p:spPr bwMode="auto">
              <a:xfrm>
                <a:off x="3917950" y="5843588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8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4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8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7" name="Freeform 250"/>
              <p:cNvSpPr/>
              <p:nvPr/>
            </p:nvSpPr>
            <p:spPr bwMode="auto">
              <a:xfrm>
                <a:off x="3917950" y="5880100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9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5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9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8" name="Freeform 251"/>
              <p:cNvSpPr/>
              <p:nvPr/>
            </p:nvSpPr>
            <p:spPr bwMode="auto">
              <a:xfrm>
                <a:off x="3917950" y="5916613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8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4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8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9" name="Freeform 252"/>
              <p:cNvSpPr/>
              <p:nvPr/>
            </p:nvSpPr>
            <p:spPr bwMode="auto">
              <a:xfrm>
                <a:off x="3943350" y="5953125"/>
                <a:ext cx="68263" cy="22225"/>
              </a:xfrm>
              <a:custGeom>
                <a:avLst/>
                <a:gdLst>
                  <a:gd name="T0" fmla="*/ 0 w 90"/>
                  <a:gd name="T1" fmla="*/ 0 h 29"/>
                  <a:gd name="T2" fmla="*/ 45 w 90"/>
                  <a:gd name="T3" fmla="*/ 29 h 29"/>
                  <a:gd name="T4" fmla="*/ 90 w 90"/>
                  <a:gd name="T5" fmla="*/ 0 h 29"/>
                  <a:gd name="T6" fmla="*/ 0 w 90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29">
                    <a:moveTo>
                      <a:pt x="0" y="0"/>
                    </a:moveTo>
                    <a:cubicBezTo>
                      <a:pt x="9" y="17"/>
                      <a:pt x="26" y="29"/>
                      <a:pt x="45" y="29"/>
                    </a:cubicBezTo>
                    <a:cubicBezTo>
                      <a:pt x="65" y="29"/>
                      <a:pt x="82" y="17"/>
                      <a:pt x="9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51" name="矩形 50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24303" y="1825776"/>
            <a:ext cx="2254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4522931" y="1802222"/>
            <a:ext cx="2254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2261329" y="3354383"/>
            <a:ext cx="2254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6700334" y="3410285"/>
            <a:ext cx="22542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2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9" grpId="0"/>
      <p:bldP spid="62" grpId="0"/>
      <p:bldP spid="66" grpId="0"/>
      <p:bldP spid="69" grpId="0"/>
      <p:bldP spid="52" grpId="0"/>
      <p:bldP spid="58" grpId="0"/>
      <p:bldP spid="90" grpId="0"/>
      <p:bldP spid="9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椭圆 20"/>
          <p:cNvSpPr/>
          <p:nvPr/>
        </p:nvSpPr>
        <p:spPr>
          <a:xfrm>
            <a:off x="5227112" y="789284"/>
            <a:ext cx="232005" cy="23200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5227111" y="1849289"/>
            <a:ext cx="232005" cy="23200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554956" y="728157"/>
            <a:ext cx="1423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>
                <a:solidFill>
                  <a:schemeClr val="accent1"/>
                </a:solidFill>
                <a:cs typeface="+mn-ea"/>
                <a:sym typeface="+mn-lt"/>
              </a:rPr>
              <a:t>01.</a:t>
            </a:r>
            <a:r>
              <a:rPr lang="zh-CN" altLang="en-US" sz="1800" dirty="0">
                <a:solidFill>
                  <a:schemeClr val="accent1"/>
                </a:solidFill>
                <a:cs typeface="+mn-ea"/>
                <a:sym typeface="+mn-lt"/>
              </a:rPr>
              <a:t>项目介绍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555415" y="958460"/>
            <a:ext cx="1685921" cy="548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Click here to add a little title</a:t>
            </a:r>
            <a:endParaRPr lang="zh-CN" altLang="en-US" sz="14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554956" y="1777356"/>
            <a:ext cx="1423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>
                <a:solidFill>
                  <a:schemeClr val="accent1"/>
                </a:solidFill>
                <a:cs typeface="+mn-ea"/>
                <a:sym typeface="+mn-lt"/>
              </a:rPr>
              <a:t>02.</a:t>
            </a:r>
            <a:r>
              <a:rPr lang="zh-CN" altLang="en-US" sz="1800" dirty="0">
                <a:solidFill>
                  <a:schemeClr val="accent1"/>
                </a:solidFill>
                <a:cs typeface="+mn-ea"/>
                <a:sym typeface="+mn-lt"/>
              </a:rPr>
              <a:t>市场分析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555415" y="2007659"/>
            <a:ext cx="2500798" cy="306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05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Click here to add a little title</a:t>
            </a:r>
            <a:endParaRPr lang="zh-CN" altLang="en-US" sz="14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5227111" y="2856589"/>
            <a:ext cx="232005" cy="23200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554956" y="2784656"/>
            <a:ext cx="1423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dirty="0">
                <a:solidFill>
                  <a:schemeClr val="accent1"/>
                </a:solidFill>
                <a:cs typeface="+mn-ea"/>
                <a:sym typeface="+mn-lt"/>
              </a:rPr>
              <a:t>03.</a:t>
            </a:r>
            <a:r>
              <a:rPr lang="zh-CN" altLang="en-US" sz="1800" dirty="0">
                <a:solidFill>
                  <a:schemeClr val="accent1"/>
                </a:solidFill>
                <a:cs typeface="+mn-ea"/>
                <a:sym typeface="+mn-lt"/>
              </a:rPr>
              <a:t>项目计划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555415" y="3014959"/>
            <a:ext cx="2500798" cy="306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05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Click here to add a little title</a:t>
            </a:r>
            <a:endParaRPr lang="zh-CN" altLang="en-US" sz="14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5227111" y="3834949"/>
            <a:ext cx="232005" cy="23200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554956" y="3763016"/>
            <a:ext cx="1423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>
                <a:solidFill>
                  <a:schemeClr val="accent1"/>
                </a:solidFill>
                <a:cs typeface="+mn-ea"/>
                <a:sym typeface="+mn-lt"/>
              </a:rPr>
              <a:t>04.</a:t>
            </a:r>
            <a:r>
              <a:rPr lang="zh-CN" altLang="en-US" sz="1800">
                <a:solidFill>
                  <a:schemeClr val="accent1"/>
                </a:solidFill>
                <a:cs typeface="+mn-ea"/>
                <a:sym typeface="+mn-lt"/>
              </a:rPr>
              <a:t>投资回报</a:t>
            </a:r>
            <a:endParaRPr lang="zh-CN" altLang="en-US" sz="240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555415" y="3993319"/>
            <a:ext cx="2500798" cy="306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05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Click here to add a little title</a:t>
            </a:r>
            <a:endParaRPr lang="zh-CN" altLang="en-US" sz="14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515267" y="1633633"/>
            <a:ext cx="2037292" cy="2037293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752288" y="1857952"/>
            <a:ext cx="1588653" cy="1588654"/>
            <a:chOff x="1752288" y="1857952"/>
            <a:chExt cx="1588653" cy="1588654"/>
          </a:xfrm>
        </p:grpSpPr>
        <p:sp>
          <p:nvSpPr>
            <p:cNvPr id="18" name="椭圆 17"/>
            <p:cNvSpPr/>
            <p:nvPr/>
          </p:nvSpPr>
          <p:spPr>
            <a:xfrm>
              <a:off x="1752288" y="1857952"/>
              <a:ext cx="1588653" cy="1588654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文本框 5"/>
            <p:cNvSpPr txBox="1">
              <a:spLocks noChangeArrowheads="1"/>
            </p:cNvSpPr>
            <p:nvPr/>
          </p:nvSpPr>
          <p:spPr bwMode="auto">
            <a:xfrm>
              <a:off x="2018276" y="2186353"/>
              <a:ext cx="1018227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2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目录</a:t>
              </a:r>
              <a:endParaRPr lang="en-US" altLang="zh-CN" sz="32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content</a:t>
              </a:r>
              <a:endParaRPr lang="zh-CN" altLang="en-US" sz="1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0" name="椭圆 19"/>
          <p:cNvSpPr/>
          <p:nvPr/>
        </p:nvSpPr>
        <p:spPr>
          <a:xfrm>
            <a:off x="3071896" y="1646911"/>
            <a:ext cx="474486" cy="47448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424547" y="2031829"/>
            <a:ext cx="348444" cy="34844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250324" y="3715697"/>
            <a:ext cx="194822" cy="194822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752288" y="3303716"/>
            <a:ext cx="267948" cy="267948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3367629" y="2904032"/>
            <a:ext cx="277384" cy="277384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153170" y="3657647"/>
            <a:ext cx="187772" cy="187772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224346" y="2904032"/>
            <a:ext cx="121147" cy="121147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:checker/>
      </p:transition>
    </mc:Choice>
    <mc:Fallback xmlns="">
      <p:transition spd="slow" advClick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6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26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26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3250"/>
                            </p:stCondLst>
                            <p:childTnLst>
                              <p:par>
                                <p:cTn id="1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3750"/>
                            </p:stCondLst>
                            <p:childTnLst>
                              <p:par>
                                <p:cTn id="1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4250"/>
                            </p:stCondLst>
                            <p:childTnLst>
                              <p:par>
                                <p:cTn id="1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4750"/>
                            </p:stCondLst>
                            <p:childTnLst>
                              <p:par>
                                <p:cTn id="15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5250"/>
                            </p:stCondLst>
                            <p:childTnLst>
                              <p:par>
                                <p:cTn id="1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750"/>
                            </p:stCondLst>
                            <p:childTnLst>
                              <p:par>
                                <p:cTn id="1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6250"/>
                            </p:stCondLst>
                            <p:childTnLst>
                              <p:par>
                                <p:cTn id="16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6750"/>
                            </p:stCondLst>
                            <p:childTnLst>
                              <p:par>
                                <p:cTn id="1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7250"/>
                            </p:stCondLst>
                            <p:childTnLst>
                              <p:par>
                                <p:cTn id="1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7750"/>
                            </p:stCondLst>
                            <p:childTnLst>
                              <p:par>
                                <p:cTn id="17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8250"/>
                            </p:stCondLst>
                            <p:childTnLst>
                              <p:par>
                                <p:cTn id="1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8750"/>
                            </p:stCondLst>
                            <p:childTnLst>
                              <p:par>
                                <p:cTn id="1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42" grpId="0"/>
      <p:bldP spid="43" grpId="0"/>
      <p:bldP spid="45" grpId="0"/>
      <p:bldP spid="46" grpId="0"/>
      <p:bldP spid="47" grpId="0" animBg="1"/>
      <p:bldP spid="49" grpId="0"/>
      <p:bldP spid="50" grpId="0"/>
      <p:bldP spid="51" grpId="0" animBg="1"/>
      <p:bldP spid="53" grpId="0"/>
      <p:bldP spid="54" grpId="0"/>
      <p:bldP spid="17" grpId="0" animBg="1"/>
      <p:bldP spid="17" grpId="1" animBg="1"/>
      <p:bldP spid="20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3697661" y="2598747"/>
            <a:ext cx="3741364" cy="548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8" name="椭圆 7"/>
          <p:cNvSpPr/>
          <p:nvPr/>
        </p:nvSpPr>
        <p:spPr>
          <a:xfrm>
            <a:off x="1565350" y="1634775"/>
            <a:ext cx="1676757" cy="1676757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760426" y="1819397"/>
            <a:ext cx="1307513" cy="1307513"/>
            <a:chOff x="1760426" y="1819397"/>
            <a:chExt cx="1307513" cy="1307513"/>
          </a:xfrm>
        </p:grpSpPr>
        <p:sp>
          <p:nvSpPr>
            <p:cNvPr id="24" name="椭圆 23"/>
            <p:cNvSpPr/>
            <p:nvPr/>
          </p:nvSpPr>
          <p:spPr>
            <a:xfrm>
              <a:off x="1760426" y="1819397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5"/>
            <p:cNvSpPr txBox="1">
              <a:spLocks noChangeArrowheads="1"/>
            </p:cNvSpPr>
            <p:nvPr/>
          </p:nvSpPr>
          <p:spPr bwMode="auto">
            <a:xfrm>
              <a:off x="1962987" y="2057655"/>
              <a:ext cx="87075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4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lang="zh-CN" altLang="en-US" sz="4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6" name="文本框 5"/>
          <p:cNvSpPr txBox="1">
            <a:spLocks noChangeArrowheads="1"/>
          </p:cNvSpPr>
          <p:nvPr/>
        </p:nvSpPr>
        <p:spPr bwMode="auto">
          <a:xfrm>
            <a:off x="4998902" y="1885722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投资需求</a:t>
            </a:r>
          </a:p>
        </p:txBody>
      </p:sp>
      <p:sp>
        <p:nvSpPr>
          <p:cNvPr id="20" name="矩形 19"/>
          <p:cNvSpPr/>
          <p:nvPr/>
        </p:nvSpPr>
        <p:spPr>
          <a:xfrm>
            <a:off x="3735133" y="2239591"/>
            <a:ext cx="2374368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accent1"/>
                </a:solidFill>
                <a:cs typeface="+mn-ea"/>
                <a:sym typeface="+mn-lt"/>
              </a:rPr>
              <a:t>Click here to add a little title</a:t>
            </a:r>
            <a:endParaRPr lang="zh-CN" altLang="en-US" sz="20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803103" y="2609675"/>
            <a:ext cx="34190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803103" y="1929971"/>
            <a:ext cx="1111558" cy="305617"/>
          </a:xfrm>
          <a:prstGeom prst="rect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cs typeface="+mn-ea"/>
                <a:sym typeface="+mn-lt"/>
              </a:rPr>
              <a:t>PART   FOUR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2846506" y="1645703"/>
            <a:ext cx="390517" cy="390517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490685" y="1962503"/>
            <a:ext cx="286781" cy="28678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347294" y="3348380"/>
            <a:ext cx="160345" cy="16034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760426" y="3009307"/>
            <a:ext cx="220530" cy="22053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089904" y="2680354"/>
            <a:ext cx="228296" cy="22829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2913397" y="3300603"/>
            <a:ext cx="154542" cy="154542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325913" y="2680354"/>
            <a:ext cx="99708" cy="99708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252661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750"/>
                            </p:stCondLst>
                            <p:childTnLst>
                              <p:par>
                                <p:cTn id="1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500"/>
                            </p:stCondLst>
                            <p:childTnLst>
                              <p:par>
                                <p:cTn id="1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250"/>
                            </p:stCondLst>
                            <p:childTnLst>
                              <p:par>
                                <p:cTn id="14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7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000"/>
                            </p:stCondLst>
                            <p:childTnLst>
                              <p:par>
                                <p:cTn id="15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750"/>
                            </p:stCondLst>
                            <p:childTnLst>
                              <p:par>
                                <p:cTn id="15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8" grpId="0" animBg="1"/>
      <p:bldP spid="8" grpId="1" animBg="1"/>
      <p:bldP spid="16" grpId="0"/>
      <p:bldP spid="20" grpId="0"/>
      <p:bldP spid="7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0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投资需求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420024" y="278417"/>
            <a:ext cx="3642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Freeform 21"/>
          <p:cNvSpPr/>
          <p:nvPr/>
        </p:nvSpPr>
        <p:spPr bwMode="auto">
          <a:xfrm>
            <a:off x="3195638" y="1590040"/>
            <a:ext cx="1679575" cy="1682750"/>
          </a:xfrm>
          <a:custGeom>
            <a:avLst/>
            <a:gdLst>
              <a:gd name="T0" fmla="*/ 0 w 878"/>
              <a:gd name="T1" fmla="*/ 557 h 879"/>
              <a:gd name="T2" fmla="*/ 0 w 878"/>
              <a:gd name="T3" fmla="*/ 879 h 879"/>
              <a:gd name="T4" fmla="*/ 878 w 878"/>
              <a:gd name="T5" fmla="*/ 0 h 879"/>
              <a:gd name="T6" fmla="*/ 557 w 878"/>
              <a:gd name="T7" fmla="*/ 0 h 879"/>
              <a:gd name="T8" fmla="*/ 0 w 878"/>
              <a:gd name="T9" fmla="*/ 55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0" y="557"/>
                </a:moveTo>
                <a:cubicBezTo>
                  <a:pt x="0" y="879"/>
                  <a:pt x="0" y="879"/>
                  <a:pt x="0" y="879"/>
                </a:cubicBezTo>
                <a:cubicBezTo>
                  <a:pt x="485" y="879"/>
                  <a:pt x="878" y="486"/>
                  <a:pt x="878" y="0"/>
                </a:cubicBezTo>
                <a:cubicBezTo>
                  <a:pt x="557" y="0"/>
                  <a:pt x="557" y="0"/>
                  <a:pt x="557" y="0"/>
                </a:cubicBezTo>
                <a:cubicBezTo>
                  <a:pt x="557" y="308"/>
                  <a:pt x="307" y="557"/>
                  <a:pt x="0" y="557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 w="1905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0" name="Line 30"/>
          <p:cNvSpPr>
            <a:spLocks noChangeShapeType="1"/>
          </p:cNvSpPr>
          <p:nvPr/>
        </p:nvSpPr>
        <p:spPr bwMode="auto">
          <a:xfrm flipH="1">
            <a:off x="3473450" y="1823403"/>
            <a:ext cx="760413" cy="0"/>
          </a:xfrm>
          <a:prstGeom prst="line">
            <a:avLst/>
          </a:prstGeom>
          <a:noFill/>
          <a:ln w="6350" cmpd="sng">
            <a:solidFill>
              <a:schemeClr val="tx1">
                <a:lumMod val="85000"/>
                <a:lumOff val="15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Line 31"/>
          <p:cNvSpPr>
            <a:spLocks noChangeShapeType="1"/>
          </p:cNvSpPr>
          <p:nvPr/>
        </p:nvSpPr>
        <p:spPr bwMode="auto">
          <a:xfrm>
            <a:off x="3473450" y="3310890"/>
            <a:ext cx="0" cy="749300"/>
          </a:xfrm>
          <a:prstGeom prst="line">
            <a:avLst/>
          </a:prstGeom>
          <a:noFill/>
          <a:ln w="6350" cmpd="sng">
            <a:solidFill>
              <a:schemeClr val="tx1">
                <a:lumMod val="85000"/>
                <a:lumOff val="15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Line 32"/>
          <p:cNvSpPr>
            <a:spLocks noChangeShapeType="1"/>
          </p:cNvSpPr>
          <p:nvPr/>
        </p:nvSpPr>
        <p:spPr bwMode="auto">
          <a:xfrm>
            <a:off x="4913313" y="4060190"/>
            <a:ext cx="720725" cy="0"/>
          </a:xfrm>
          <a:prstGeom prst="line">
            <a:avLst/>
          </a:prstGeom>
          <a:noFill/>
          <a:ln w="6350" cmpd="sng">
            <a:solidFill>
              <a:schemeClr val="tx1">
                <a:lumMod val="85000"/>
                <a:lumOff val="15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Line 33"/>
          <p:cNvSpPr>
            <a:spLocks noChangeShapeType="1"/>
          </p:cNvSpPr>
          <p:nvPr/>
        </p:nvSpPr>
        <p:spPr bwMode="auto">
          <a:xfrm flipV="1">
            <a:off x="5634038" y="1823403"/>
            <a:ext cx="0" cy="788987"/>
          </a:xfrm>
          <a:prstGeom prst="line">
            <a:avLst/>
          </a:prstGeom>
          <a:noFill/>
          <a:ln w="6350" cmpd="sng">
            <a:solidFill>
              <a:schemeClr val="tx1">
                <a:lumMod val="85000"/>
                <a:lumOff val="15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SpPr txBox="1">
            <a:spLocks noChangeArrowheads="1"/>
          </p:cNvSpPr>
          <p:nvPr/>
        </p:nvSpPr>
        <p:spPr bwMode="auto">
          <a:xfrm>
            <a:off x="2554913" y="1591544"/>
            <a:ext cx="9028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人才培养</a:t>
            </a:r>
          </a:p>
        </p:txBody>
      </p:sp>
      <p:cxnSp>
        <p:nvCxnSpPr>
          <p:cNvPr id="52" name="直接连接符 51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CxnSpPr/>
          <p:nvPr/>
        </p:nvCxnSpPr>
        <p:spPr>
          <a:xfrm>
            <a:off x="3109825" y="1891164"/>
            <a:ext cx="23193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4260850" y="1590040"/>
            <a:ext cx="1679575" cy="1682750"/>
            <a:chOff x="4260850" y="1590040"/>
            <a:chExt cx="1679575" cy="1682750"/>
          </a:xfrm>
        </p:grpSpPr>
        <p:sp>
          <p:nvSpPr>
            <p:cNvPr id="33" name="Freeform 23"/>
            <p:cNvSpPr/>
            <p:nvPr/>
          </p:nvSpPr>
          <p:spPr bwMode="auto">
            <a:xfrm>
              <a:off x="4260850" y="1590040"/>
              <a:ext cx="1679575" cy="1682750"/>
            </a:xfrm>
            <a:custGeom>
              <a:avLst/>
              <a:gdLst>
                <a:gd name="T0" fmla="*/ 321 w 878"/>
                <a:gd name="T1" fmla="*/ 0 h 879"/>
                <a:gd name="T2" fmla="*/ 0 w 878"/>
                <a:gd name="T3" fmla="*/ 0 h 879"/>
                <a:gd name="T4" fmla="*/ 878 w 878"/>
                <a:gd name="T5" fmla="*/ 879 h 879"/>
                <a:gd name="T6" fmla="*/ 878 w 878"/>
                <a:gd name="T7" fmla="*/ 557 h 879"/>
                <a:gd name="T8" fmla="*/ 321 w 878"/>
                <a:gd name="T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8" h="879">
                  <a:moveTo>
                    <a:pt x="3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86"/>
                    <a:pt x="393" y="879"/>
                    <a:pt x="878" y="879"/>
                  </a:cubicBezTo>
                  <a:cubicBezTo>
                    <a:pt x="878" y="557"/>
                    <a:pt x="878" y="557"/>
                    <a:pt x="878" y="557"/>
                  </a:cubicBezTo>
                  <a:cubicBezTo>
                    <a:pt x="571" y="557"/>
                    <a:pt x="321" y="308"/>
                    <a:pt x="321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bg1"/>
              </a:solidFill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8" name="Freeform 16"/>
            <p:cNvSpPr>
              <a:spLocks noEditPoints="1"/>
            </p:cNvSpPr>
            <p:nvPr/>
          </p:nvSpPr>
          <p:spPr bwMode="auto">
            <a:xfrm>
              <a:off x="4406970" y="1658438"/>
              <a:ext cx="336211" cy="277287"/>
            </a:xfrm>
            <a:custGeom>
              <a:avLst/>
              <a:gdLst>
                <a:gd name="T0" fmla="*/ 666 w 734"/>
                <a:gd name="T1" fmla="*/ 199 h 605"/>
                <a:gd name="T2" fmla="*/ 624 w 734"/>
                <a:gd name="T3" fmla="*/ 241 h 605"/>
                <a:gd name="T4" fmla="*/ 666 w 734"/>
                <a:gd name="T5" fmla="*/ 282 h 605"/>
                <a:gd name="T6" fmla="*/ 707 w 734"/>
                <a:gd name="T7" fmla="*/ 241 h 605"/>
                <a:gd name="T8" fmla="*/ 666 w 734"/>
                <a:gd name="T9" fmla="*/ 199 h 605"/>
                <a:gd name="T10" fmla="*/ 69 w 734"/>
                <a:gd name="T11" fmla="*/ 199 h 605"/>
                <a:gd name="T12" fmla="*/ 27 w 734"/>
                <a:gd name="T13" fmla="*/ 241 h 605"/>
                <a:gd name="T14" fmla="*/ 69 w 734"/>
                <a:gd name="T15" fmla="*/ 282 h 605"/>
                <a:gd name="T16" fmla="*/ 110 w 734"/>
                <a:gd name="T17" fmla="*/ 241 h 605"/>
                <a:gd name="T18" fmla="*/ 69 w 734"/>
                <a:gd name="T19" fmla="*/ 199 h 605"/>
                <a:gd name="T20" fmla="*/ 542 w 734"/>
                <a:gd name="T21" fmla="*/ 124 h 605"/>
                <a:gd name="T22" fmla="*/ 480 w 734"/>
                <a:gd name="T23" fmla="*/ 186 h 605"/>
                <a:gd name="T24" fmla="*/ 542 w 734"/>
                <a:gd name="T25" fmla="*/ 247 h 605"/>
                <a:gd name="T26" fmla="*/ 604 w 734"/>
                <a:gd name="T27" fmla="*/ 186 h 605"/>
                <a:gd name="T28" fmla="*/ 542 w 734"/>
                <a:gd name="T29" fmla="*/ 124 h 605"/>
                <a:gd name="T30" fmla="*/ 734 w 734"/>
                <a:gd name="T31" fmla="*/ 500 h 605"/>
                <a:gd name="T32" fmla="*/ 663 w 734"/>
                <a:gd name="T33" fmla="*/ 500 h 605"/>
                <a:gd name="T34" fmla="*/ 663 w 734"/>
                <a:gd name="T35" fmla="*/ 370 h 605"/>
                <a:gd name="T36" fmla="*/ 646 w 734"/>
                <a:gd name="T37" fmla="*/ 309 h 605"/>
                <a:gd name="T38" fmla="*/ 666 w 734"/>
                <a:gd name="T39" fmla="*/ 306 h 605"/>
                <a:gd name="T40" fmla="*/ 734 w 734"/>
                <a:gd name="T41" fmla="*/ 374 h 605"/>
                <a:gd name="T42" fmla="*/ 734 w 734"/>
                <a:gd name="T43" fmla="*/ 500 h 605"/>
                <a:gd name="T44" fmla="*/ 192 w 734"/>
                <a:gd name="T45" fmla="*/ 124 h 605"/>
                <a:gd name="T46" fmla="*/ 130 w 734"/>
                <a:gd name="T47" fmla="*/ 186 h 605"/>
                <a:gd name="T48" fmla="*/ 192 w 734"/>
                <a:gd name="T49" fmla="*/ 247 h 605"/>
                <a:gd name="T50" fmla="*/ 254 w 734"/>
                <a:gd name="T51" fmla="*/ 186 h 605"/>
                <a:gd name="T52" fmla="*/ 192 w 734"/>
                <a:gd name="T53" fmla="*/ 124 h 605"/>
                <a:gd name="T54" fmla="*/ 69 w 734"/>
                <a:gd name="T55" fmla="*/ 306 h 605"/>
                <a:gd name="T56" fmla="*/ 88 w 734"/>
                <a:gd name="T57" fmla="*/ 309 h 605"/>
                <a:gd name="T58" fmla="*/ 71 w 734"/>
                <a:gd name="T59" fmla="*/ 370 h 605"/>
                <a:gd name="T60" fmla="*/ 71 w 734"/>
                <a:gd name="T61" fmla="*/ 500 h 605"/>
                <a:gd name="T62" fmla="*/ 0 w 734"/>
                <a:gd name="T63" fmla="*/ 500 h 605"/>
                <a:gd name="T64" fmla="*/ 0 w 734"/>
                <a:gd name="T65" fmla="*/ 374 h 605"/>
                <a:gd name="T66" fmla="*/ 69 w 734"/>
                <a:gd name="T67" fmla="*/ 306 h 605"/>
                <a:gd name="T68" fmla="*/ 367 w 734"/>
                <a:gd name="T69" fmla="*/ 0 h 605"/>
                <a:gd name="T70" fmla="*/ 276 w 734"/>
                <a:gd name="T71" fmla="*/ 92 h 605"/>
                <a:gd name="T72" fmla="*/ 367 w 734"/>
                <a:gd name="T73" fmla="*/ 183 h 605"/>
                <a:gd name="T74" fmla="*/ 458 w 734"/>
                <a:gd name="T75" fmla="*/ 92 h 605"/>
                <a:gd name="T76" fmla="*/ 367 w 734"/>
                <a:gd name="T77" fmla="*/ 0 h 605"/>
                <a:gd name="T78" fmla="*/ 641 w 734"/>
                <a:gd name="T79" fmla="*/ 548 h 605"/>
                <a:gd name="T80" fmla="*/ 533 w 734"/>
                <a:gd name="T81" fmla="*/ 548 h 605"/>
                <a:gd name="T82" fmla="*/ 533 w 734"/>
                <a:gd name="T83" fmla="*/ 351 h 605"/>
                <a:gd name="T84" fmla="*/ 514 w 734"/>
                <a:gd name="T85" fmla="*/ 276 h 605"/>
                <a:gd name="T86" fmla="*/ 542 w 734"/>
                <a:gd name="T87" fmla="*/ 271 h 605"/>
                <a:gd name="T88" fmla="*/ 641 w 734"/>
                <a:gd name="T89" fmla="*/ 370 h 605"/>
                <a:gd name="T90" fmla="*/ 641 w 734"/>
                <a:gd name="T91" fmla="*/ 548 h 605"/>
                <a:gd name="T92" fmla="*/ 201 w 734"/>
                <a:gd name="T93" fmla="*/ 351 h 605"/>
                <a:gd name="T94" fmla="*/ 201 w 734"/>
                <a:gd name="T95" fmla="*/ 548 h 605"/>
                <a:gd name="T96" fmla="*/ 93 w 734"/>
                <a:gd name="T97" fmla="*/ 548 h 605"/>
                <a:gd name="T98" fmla="*/ 93 w 734"/>
                <a:gd name="T99" fmla="*/ 370 h 605"/>
                <a:gd name="T100" fmla="*/ 192 w 734"/>
                <a:gd name="T101" fmla="*/ 271 h 605"/>
                <a:gd name="T102" fmla="*/ 220 w 734"/>
                <a:gd name="T103" fmla="*/ 276 h 605"/>
                <a:gd name="T104" fmla="*/ 201 w 734"/>
                <a:gd name="T105" fmla="*/ 351 h 605"/>
                <a:gd name="T106" fmla="*/ 224 w 734"/>
                <a:gd name="T107" fmla="*/ 605 h 605"/>
                <a:gd name="T108" fmla="*/ 510 w 734"/>
                <a:gd name="T109" fmla="*/ 605 h 605"/>
                <a:gd name="T110" fmla="*/ 510 w 734"/>
                <a:gd name="T111" fmla="*/ 351 h 605"/>
                <a:gd name="T112" fmla="*/ 367 w 734"/>
                <a:gd name="T113" fmla="*/ 207 h 605"/>
                <a:gd name="T114" fmla="*/ 224 w 734"/>
                <a:gd name="T115" fmla="*/ 351 h 605"/>
                <a:gd name="T116" fmla="*/ 224 w 734"/>
                <a:gd name="T117" fmla="*/ 60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34" h="605">
                  <a:moveTo>
                    <a:pt x="666" y="199"/>
                  </a:moveTo>
                  <a:cubicBezTo>
                    <a:pt x="643" y="199"/>
                    <a:pt x="624" y="218"/>
                    <a:pt x="624" y="241"/>
                  </a:cubicBezTo>
                  <a:cubicBezTo>
                    <a:pt x="624" y="264"/>
                    <a:pt x="643" y="282"/>
                    <a:pt x="666" y="282"/>
                  </a:cubicBezTo>
                  <a:cubicBezTo>
                    <a:pt x="688" y="282"/>
                    <a:pt x="707" y="264"/>
                    <a:pt x="707" y="241"/>
                  </a:cubicBezTo>
                  <a:cubicBezTo>
                    <a:pt x="707" y="218"/>
                    <a:pt x="688" y="199"/>
                    <a:pt x="666" y="199"/>
                  </a:cubicBezTo>
                  <a:close/>
                  <a:moveTo>
                    <a:pt x="69" y="199"/>
                  </a:moveTo>
                  <a:cubicBezTo>
                    <a:pt x="46" y="199"/>
                    <a:pt x="27" y="218"/>
                    <a:pt x="27" y="241"/>
                  </a:cubicBezTo>
                  <a:cubicBezTo>
                    <a:pt x="27" y="264"/>
                    <a:pt x="46" y="282"/>
                    <a:pt x="69" y="282"/>
                  </a:cubicBezTo>
                  <a:cubicBezTo>
                    <a:pt x="92" y="282"/>
                    <a:pt x="110" y="264"/>
                    <a:pt x="110" y="241"/>
                  </a:cubicBezTo>
                  <a:cubicBezTo>
                    <a:pt x="110" y="218"/>
                    <a:pt x="92" y="199"/>
                    <a:pt x="69" y="199"/>
                  </a:cubicBezTo>
                  <a:close/>
                  <a:moveTo>
                    <a:pt x="542" y="124"/>
                  </a:moveTo>
                  <a:cubicBezTo>
                    <a:pt x="508" y="124"/>
                    <a:pt x="480" y="152"/>
                    <a:pt x="480" y="186"/>
                  </a:cubicBezTo>
                  <a:cubicBezTo>
                    <a:pt x="480" y="220"/>
                    <a:pt x="508" y="247"/>
                    <a:pt x="542" y="247"/>
                  </a:cubicBezTo>
                  <a:cubicBezTo>
                    <a:pt x="576" y="247"/>
                    <a:pt x="604" y="220"/>
                    <a:pt x="604" y="186"/>
                  </a:cubicBezTo>
                  <a:cubicBezTo>
                    <a:pt x="604" y="152"/>
                    <a:pt x="576" y="124"/>
                    <a:pt x="542" y="124"/>
                  </a:cubicBezTo>
                  <a:close/>
                  <a:moveTo>
                    <a:pt x="734" y="500"/>
                  </a:moveTo>
                  <a:cubicBezTo>
                    <a:pt x="663" y="500"/>
                    <a:pt x="663" y="500"/>
                    <a:pt x="663" y="500"/>
                  </a:cubicBezTo>
                  <a:cubicBezTo>
                    <a:pt x="663" y="370"/>
                    <a:pt x="663" y="370"/>
                    <a:pt x="663" y="370"/>
                  </a:cubicBezTo>
                  <a:cubicBezTo>
                    <a:pt x="663" y="348"/>
                    <a:pt x="657" y="327"/>
                    <a:pt x="646" y="309"/>
                  </a:cubicBezTo>
                  <a:cubicBezTo>
                    <a:pt x="653" y="307"/>
                    <a:pt x="659" y="306"/>
                    <a:pt x="666" y="306"/>
                  </a:cubicBezTo>
                  <a:cubicBezTo>
                    <a:pt x="703" y="306"/>
                    <a:pt x="734" y="337"/>
                    <a:pt x="734" y="374"/>
                  </a:cubicBezTo>
                  <a:lnTo>
                    <a:pt x="734" y="500"/>
                  </a:lnTo>
                  <a:close/>
                  <a:moveTo>
                    <a:pt x="192" y="124"/>
                  </a:moveTo>
                  <a:cubicBezTo>
                    <a:pt x="158" y="124"/>
                    <a:pt x="130" y="152"/>
                    <a:pt x="130" y="186"/>
                  </a:cubicBezTo>
                  <a:cubicBezTo>
                    <a:pt x="130" y="220"/>
                    <a:pt x="158" y="247"/>
                    <a:pt x="192" y="247"/>
                  </a:cubicBezTo>
                  <a:cubicBezTo>
                    <a:pt x="226" y="247"/>
                    <a:pt x="254" y="220"/>
                    <a:pt x="254" y="186"/>
                  </a:cubicBezTo>
                  <a:cubicBezTo>
                    <a:pt x="254" y="152"/>
                    <a:pt x="226" y="124"/>
                    <a:pt x="192" y="124"/>
                  </a:cubicBezTo>
                  <a:close/>
                  <a:moveTo>
                    <a:pt x="69" y="306"/>
                  </a:moveTo>
                  <a:cubicBezTo>
                    <a:pt x="75" y="306"/>
                    <a:pt x="82" y="307"/>
                    <a:pt x="88" y="309"/>
                  </a:cubicBezTo>
                  <a:cubicBezTo>
                    <a:pt x="77" y="327"/>
                    <a:pt x="71" y="348"/>
                    <a:pt x="71" y="370"/>
                  </a:cubicBezTo>
                  <a:cubicBezTo>
                    <a:pt x="71" y="500"/>
                    <a:pt x="71" y="500"/>
                    <a:pt x="71" y="500"/>
                  </a:cubicBezTo>
                  <a:cubicBezTo>
                    <a:pt x="0" y="500"/>
                    <a:pt x="0" y="500"/>
                    <a:pt x="0" y="500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0" y="337"/>
                    <a:pt x="31" y="306"/>
                    <a:pt x="69" y="306"/>
                  </a:cubicBezTo>
                  <a:close/>
                  <a:moveTo>
                    <a:pt x="367" y="0"/>
                  </a:moveTo>
                  <a:cubicBezTo>
                    <a:pt x="317" y="0"/>
                    <a:pt x="276" y="41"/>
                    <a:pt x="276" y="92"/>
                  </a:cubicBezTo>
                  <a:cubicBezTo>
                    <a:pt x="276" y="142"/>
                    <a:pt x="317" y="183"/>
                    <a:pt x="367" y="183"/>
                  </a:cubicBezTo>
                  <a:cubicBezTo>
                    <a:pt x="417" y="183"/>
                    <a:pt x="458" y="142"/>
                    <a:pt x="458" y="92"/>
                  </a:cubicBezTo>
                  <a:cubicBezTo>
                    <a:pt x="458" y="41"/>
                    <a:pt x="417" y="0"/>
                    <a:pt x="367" y="0"/>
                  </a:cubicBezTo>
                  <a:close/>
                  <a:moveTo>
                    <a:pt x="641" y="548"/>
                  </a:moveTo>
                  <a:cubicBezTo>
                    <a:pt x="533" y="548"/>
                    <a:pt x="533" y="548"/>
                    <a:pt x="533" y="548"/>
                  </a:cubicBezTo>
                  <a:cubicBezTo>
                    <a:pt x="533" y="351"/>
                    <a:pt x="533" y="351"/>
                    <a:pt x="533" y="351"/>
                  </a:cubicBezTo>
                  <a:cubicBezTo>
                    <a:pt x="533" y="324"/>
                    <a:pt x="526" y="298"/>
                    <a:pt x="514" y="276"/>
                  </a:cubicBezTo>
                  <a:cubicBezTo>
                    <a:pt x="523" y="273"/>
                    <a:pt x="532" y="271"/>
                    <a:pt x="542" y="271"/>
                  </a:cubicBezTo>
                  <a:cubicBezTo>
                    <a:pt x="596" y="271"/>
                    <a:pt x="641" y="315"/>
                    <a:pt x="641" y="370"/>
                  </a:cubicBezTo>
                  <a:lnTo>
                    <a:pt x="641" y="548"/>
                  </a:lnTo>
                  <a:close/>
                  <a:moveTo>
                    <a:pt x="201" y="351"/>
                  </a:moveTo>
                  <a:cubicBezTo>
                    <a:pt x="201" y="548"/>
                    <a:pt x="201" y="548"/>
                    <a:pt x="201" y="548"/>
                  </a:cubicBezTo>
                  <a:cubicBezTo>
                    <a:pt x="93" y="548"/>
                    <a:pt x="93" y="548"/>
                    <a:pt x="93" y="548"/>
                  </a:cubicBezTo>
                  <a:cubicBezTo>
                    <a:pt x="93" y="370"/>
                    <a:pt x="93" y="370"/>
                    <a:pt x="93" y="370"/>
                  </a:cubicBezTo>
                  <a:cubicBezTo>
                    <a:pt x="93" y="316"/>
                    <a:pt x="138" y="271"/>
                    <a:pt x="192" y="271"/>
                  </a:cubicBezTo>
                  <a:cubicBezTo>
                    <a:pt x="202" y="271"/>
                    <a:pt x="211" y="273"/>
                    <a:pt x="220" y="276"/>
                  </a:cubicBezTo>
                  <a:cubicBezTo>
                    <a:pt x="208" y="298"/>
                    <a:pt x="201" y="324"/>
                    <a:pt x="201" y="351"/>
                  </a:cubicBezTo>
                  <a:close/>
                  <a:moveTo>
                    <a:pt x="224" y="605"/>
                  </a:moveTo>
                  <a:cubicBezTo>
                    <a:pt x="510" y="605"/>
                    <a:pt x="510" y="605"/>
                    <a:pt x="510" y="605"/>
                  </a:cubicBezTo>
                  <a:cubicBezTo>
                    <a:pt x="510" y="351"/>
                    <a:pt x="510" y="351"/>
                    <a:pt x="510" y="351"/>
                  </a:cubicBezTo>
                  <a:cubicBezTo>
                    <a:pt x="510" y="272"/>
                    <a:pt x="446" y="207"/>
                    <a:pt x="367" y="207"/>
                  </a:cubicBezTo>
                  <a:cubicBezTo>
                    <a:pt x="288" y="207"/>
                    <a:pt x="224" y="272"/>
                    <a:pt x="224" y="351"/>
                  </a:cubicBezTo>
                  <a:lnTo>
                    <a:pt x="224" y="6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4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SpPr txBox="1">
            <a:spLocks noChangeArrowheads="1"/>
          </p:cNvSpPr>
          <p:nvPr/>
        </p:nvSpPr>
        <p:spPr bwMode="auto">
          <a:xfrm>
            <a:off x="5770251" y="1542528"/>
            <a:ext cx="9028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物资购买</a:t>
            </a:r>
            <a:endParaRPr lang="zh-CN" altLang="en-US" sz="10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75" name="直接连接符 74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CxnSpPr/>
          <p:nvPr/>
        </p:nvCxnSpPr>
        <p:spPr>
          <a:xfrm>
            <a:off x="5871814" y="1873134"/>
            <a:ext cx="23193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4260850" y="2658428"/>
            <a:ext cx="1679575" cy="1679575"/>
            <a:chOff x="4260850" y="2658428"/>
            <a:chExt cx="1679575" cy="1679575"/>
          </a:xfrm>
        </p:grpSpPr>
        <p:sp>
          <p:nvSpPr>
            <p:cNvPr id="34" name="Freeform 24"/>
            <p:cNvSpPr/>
            <p:nvPr/>
          </p:nvSpPr>
          <p:spPr bwMode="auto">
            <a:xfrm>
              <a:off x="4260850" y="2658428"/>
              <a:ext cx="1679575" cy="1679575"/>
            </a:xfrm>
            <a:custGeom>
              <a:avLst/>
              <a:gdLst>
                <a:gd name="T0" fmla="*/ 878 w 878"/>
                <a:gd name="T1" fmla="*/ 321 h 878"/>
                <a:gd name="T2" fmla="*/ 878 w 878"/>
                <a:gd name="T3" fmla="*/ 0 h 878"/>
                <a:gd name="T4" fmla="*/ 0 w 878"/>
                <a:gd name="T5" fmla="*/ 878 h 878"/>
                <a:gd name="T6" fmla="*/ 321 w 878"/>
                <a:gd name="T7" fmla="*/ 878 h 878"/>
                <a:gd name="T8" fmla="*/ 878 w 878"/>
                <a:gd name="T9" fmla="*/ 321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8" h="878">
                  <a:moveTo>
                    <a:pt x="878" y="321"/>
                  </a:moveTo>
                  <a:cubicBezTo>
                    <a:pt x="878" y="0"/>
                    <a:pt x="878" y="0"/>
                    <a:pt x="878" y="0"/>
                  </a:cubicBezTo>
                  <a:cubicBezTo>
                    <a:pt x="393" y="0"/>
                    <a:pt x="0" y="393"/>
                    <a:pt x="0" y="878"/>
                  </a:cubicBezTo>
                  <a:cubicBezTo>
                    <a:pt x="321" y="878"/>
                    <a:pt x="321" y="878"/>
                    <a:pt x="321" y="878"/>
                  </a:cubicBezTo>
                  <a:cubicBezTo>
                    <a:pt x="321" y="571"/>
                    <a:pt x="571" y="321"/>
                    <a:pt x="878" y="321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bg1"/>
              </a:solidFill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5496781" y="2850824"/>
              <a:ext cx="338961" cy="289400"/>
              <a:chOff x="4260851" y="754063"/>
              <a:chExt cx="608013" cy="519113"/>
            </a:xfrm>
            <a:solidFill>
              <a:schemeClr val="bg1"/>
            </a:solidFill>
          </p:grpSpPr>
          <p:sp>
            <p:nvSpPr>
              <p:cNvPr id="77" name="Oval 68"/>
              <p:cNvSpPr>
                <a:spLocks noChangeArrowheads="1"/>
              </p:cNvSpPr>
              <p:nvPr/>
            </p:nvSpPr>
            <p:spPr bwMode="auto">
              <a:xfrm>
                <a:off x="4445001" y="1176338"/>
                <a:ext cx="96838" cy="968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8" name="Oval 69"/>
              <p:cNvSpPr>
                <a:spLocks noChangeArrowheads="1"/>
              </p:cNvSpPr>
              <p:nvPr/>
            </p:nvSpPr>
            <p:spPr bwMode="auto">
              <a:xfrm>
                <a:off x="4654551" y="1176338"/>
                <a:ext cx="96838" cy="968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9" name="Freeform 70"/>
              <p:cNvSpPr/>
              <p:nvPr/>
            </p:nvSpPr>
            <p:spPr bwMode="auto">
              <a:xfrm>
                <a:off x="4260851" y="754063"/>
                <a:ext cx="608013" cy="406400"/>
              </a:xfrm>
              <a:custGeom>
                <a:avLst/>
                <a:gdLst>
                  <a:gd name="T0" fmla="*/ 673 w 725"/>
                  <a:gd name="T1" fmla="*/ 191 h 486"/>
                  <a:gd name="T2" fmla="*/ 320 w 725"/>
                  <a:gd name="T3" fmla="*/ 191 h 486"/>
                  <a:gd name="T4" fmla="*/ 299 w 725"/>
                  <a:gd name="T5" fmla="*/ 219 h 486"/>
                  <a:gd name="T6" fmla="*/ 320 w 725"/>
                  <a:gd name="T7" fmla="*/ 248 h 486"/>
                  <a:gd name="T8" fmla="*/ 636 w 725"/>
                  <a:gd name="T9" fmla="*/ 248 h 486"/>
                  <a:gd name="T10" fmla="*/ 618 w 725"/>
                  <a:gd name="T11" fmla="*/ 309 h 486"/>
                  <a:gd name="T12" fmla="*/ 307 w 725"/>
                  <a:gd name="T13" fmla="*/ 309 h 486"/>
                  <a:gd name="T14" fmla="*/ 288 w 725"/>
                  <a:gd name="T15" fmla="*/ 334 h 486"/>
                  <a:gd name="T16" fmla="*/ 307 w 725"/>
                  <a:gd name="T17" fmla="*/ 362 h 486"/>
                  <a:gd name="T18" fmla="*/ 602 w 725"/>
                  <a:gd name="T19" fmla="*/ 362 h 486"/>
                  <a:gd name="T20" fmla="*/ 603 w 725"/>
                  <a:gd name="T21" fmla="*/ 362 h 486"/>
                  <a:gd name="T22" fmla="*/ 586 w 725"/>
                  <a:gd name="T23" fmla="*/ 418 h 486"/>
                  <a:gd name="T24" fmla="*/ 265 w 725"/>
                  <a:gd name="T25" fmla="*/ 418 h 486"/>
                  <a:gd name="T26" fmla="*/ 244 w 725"/>
                  <a:gd name="T27" fmla="*/ 248 h 486"/>
                  <a:gd name="T28" fmla="*/ 237 w 725"/>
                  <a:gd name="T29" fmla="*/ 191 h 486"/>
                  <a:gd name="T30" fmla="*/ 227 w 725"/>
                  <a:gd name="T31" fmla="*/ 116 h 486"/>
                  <a:gd name="T32" fmla="*/ 51 w 725"/>
                  <a:gd name="T33" fmla="*/ 12 h 486"/>
                  <a:gd name="T34" fmla="*/ 51 w 725"/>
                  <a:gd name="T35" fmla="*/ 77 h 486"/>
                  <a:gd name="T36" fmla="*/ 144 w 725"/>
                  <a:gd name="T37" fmla="*/ 121 h 486"/>
                  <a:gd name="T38" fmla="*/ 167 w 725"/>
                  <a:gd name="T39" fmla="*/ 150 h 486"/>
                  <a:gd name="T40" fmla="*/ 207 w 725"/>
                  <a:gd name="T41" fmla="*/ 447 h 486"/>
                  <a:gd name="T42" fmla="*/ 244 w 725"/>
                  <a:gd name="T43" fmla="*/ 486 h 486"/>
                  <a:gd name="T44" fmla="*/ 598 w 725"/>
                  <a:gd name="T45" fmla="*/ 486 h 486"/>
                  <a:gd name="T46" fmla="*/ 634 w 725"/>
                  <a:gd name="T47" fmla="*/ 455 h 486"/>
                  <a:gd name="T48" fmla="*/ 704 w 725"/>
                  <a:gd name="T49" fmla="*/ 246 h 486"/>
                  <a:gd name="T50" fmla="*/ 673 w 725"/>
                  <a:gd name="T51" fmla="*/ 191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25" h="486">
                    <a:moveTo>
                      <a:pt x="673" y="191"/>
                    </a:moveTo>
                    <a:cubicBezTo>
                      <a:pt x="600" y="191"/>
                      <a:pt x="320" y="191"/>
                      <a:pt x="320" y="191"/>
                    </a:cubicBezTo>
                    <a:cubicBezTo>
                      <a:pt x="320" y="191"/>
                      <a:pt x="299" y="196"/>
                      <a:pt x="299" y="219"/>
                    </a:cubicBezTo>
                    <a:cubicBezTo>
                      <a:pt x="299" y="242"/>
                      <a:pt x="320" y="248"/>
                      <a:pt x="320" y="248"/>
                    </a:cubicBezTo>
                    <a:cubicBezTo>
                      <a:pt x="636" y="248"/>
                      <a:pt x="636" y="248"/>
                      <a:pt x="636" y="248"/>
                    </a:cubicBezTo>
                    <a:cubicBezTo>
                      <a:pt x="618" y="309"/>
                      <a:pt x="618" y="309"/>
                      <a:pt x="618" y="309"/>
                    </a:cubicBezTo>
                    <a:cubicBezTo>
                      <a:pt x="532" y="309"/>
                      <a:pt x="307" y="309"/>
                      <a:pt x="307" y="309"/>
                    </a:cubicBezTo>
                    <a:cubicBezTo>
                      <a:pt x="307" y="309"/>
                      <a:pt x="288" y="313"/>
                      <a:pt x="288" y="334"/>
                    </a:cubicBezTo>
                    <a:cubicBezTo>
                      <a:pt x="288" y="356"/>
                      <a:pt x="307" y="362"/>
                      <a:pt x="307" y="362"/>
                    </a:cubicBezTo>
                    <a:cubicBezTo>
                      <a:pt x="602" y="362"/>
                      <a:pt x="602" y="362"/>
                      <a:pt x="602" y="362"/>
                    </a:cubicBezTo>
                    <a:cubicBezTo>
                      <a:pt x="603" y="362"/>
                      <a:pt x="603" y="362"/>
                      <a:pt x="603" y="362"/>
                    </a:cubicBezTo>
                    <a:cubicBezTo>
                      <a:pt x="586" y="418"/>
                      <a:pt x="586" y="418"/>
                      <a:pt x="586" y="418"/>
                    </a:cubicBezTo>
                    <a:cubicBezTo>
                      <a:pt x="265" y="418"/>
                      <a:pt x="265" y="418"/>
                      <a:pt x="265" y="418"/>
                    </a:cubicBezTo>
                    <a:cubicBezTo>
                      <a:pt x="244" y="248"/>
                      <a:pt x="244" y="248"/>
                      <a:pt x="244" y="248"/>
                    </a:cubicBezTo>
                    <a:cubicBezTo>
                      <a:pt x="237" y="191"/>
                      <a:pt x="237" y="191"/>
                      <a:pt x="237" y="191"/>
                    </a:cubicBezTo>
                    <a:cubicBezTo>
                      <a:pt x="237" y="191"/>
                      <a:pt x="230" y="138"/>
                      <a:pt x="227" y="116"/>
                    </a:cubicBezTo>
                    <a:cubicBezTo>
                      <a:pt x="223" y="95"/>
                      <a:pt x="169" y="67"/>
                      <a:pt x="51" y="12"/>
                    </a:cubicBezTo>
                    <a:cubicBezTo>
                      <a:pt x="23" y="0"/>
                      <a:pt x="0" y="51"/>
                      <a:pt x="51" y="77"/>
                    </a:cubicBezTo>
                    <a:cubicBezTo>
                      <a:pt x="144" y="121"/>
                      <a:pt x="144" y="121"/>
                      <a:pt x="144" y="121"/>
                    </a:cubicBezTo>
                    <a:cubicBezTo>
                      <a:pt x="144" y="121"/>
                      <a:pt x="165" y="133"/>
                      <a:pt x="167" y="150"/>
                    </a:cubicBezTo>
                    <a:cubicBezTo>
                      <a:pt x="169" y="167"/>
                      <a:pt x="207" y="447"/>
                      <a:pt x="207" y="447"/>
                    </a:cubicBezTo>
                    <a:cubicBezTo>
                      <a:pt x="207" y="447"/>
                      <a:pt x="208" y="486"/>
                      <a:pt x="244" y="486"/>
                    </a:cubicBezTo>
                    <a:cubicBezTo>
                      <a:pt x="279" y="486"/>
                      <a:pt x="569" y="486"/>
                      <a:pt x="598" y="486"/>
                    </a:cubicBezTo>
                    <a:cubicBezTo>
                      <a:pt x="628" y="486"/>
                      <a:pt x="634" y="455"/>
                      <a:pt x="634" y="455"/>
                    </a:cubicBezTo>
                    <a:cubicBezTo>
                      <a:pt x="704" y="246"/>
                      <a:pt x="704" y="246"/>
                      <a:pt x="704" y="246"/>
                    </a:cubicBezTo>
                    <a:cubicBezTo>
                      <a:pt x="704" y="246"/>
                      <a:pt x="725" y="191"/>
                      <a:pt x="673" y="1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81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SpPr txBox="1">
            <a:spLocks noChangeArrowheads="1"/>
          </p:cNvSpPr>
          <p:nvPr/>
        </p:nvSpPr>
        <p:spPr bwMode="auto">
          <a:xfrm>
            <a:off x="2516986" y="3480033"/>
            <a:ext cx="9028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品牌推广</a:t>
            </a:r>
          </a:p>
        </p:txBody>
      </p:sp>
      <p:cxnSp>
        <p:nvCxnSpPr>
          <p:cNvPr id="82" name="直接连接符 81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CxnSpPr/>
          <p:nvPr/>
        </p:nvCxnSpPr>
        <p:spPr>
          <a:xfrm>
            <a:off x="3071898" y="3779653"/>
            <a:ext cx="23193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SpPr txBox="1">
            <a:spLocks noChangeArrowheads="1"/>
          </p:cNvSpPr>
          <p:nvPr/>
        </p:nvSpPr>
        <p:spPr bwMode="auto">
          <a:xfrm>
            <a:off x="5769377" y="3488189"/>
            <a:ext cx="9028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技术支持</a:t>
            </a:r>
          </a:p>
        </p:txBody>
      </p:sp>
      <p:cxnSp>
        <p:nvCxnSpPr>
          <p:cNvPr id="86" name="直接连接符 85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<p:cNvCxnSpPr/>
          <p:nvPr/>
        </p:nvCxnSpPr>
        <p:spPr>
          <a:xfrm>
            <a:off x="5870940" y="3787809"/>
            <a:ext cx="23193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3195638" y="2658428"/>
            <a:ext cx="1679575" cy="1679575"/>
            <a:chOff x="3195638" y="2658428"/>
            <a:chExt cx="1679575" cy="1679575"/>
          </a:xfrm>
        </p:grpSpPr>
        <p:sp>
          <p:nvSpPr>
            <p:cNvPr id="32" name="Freeform 22"/>
            <p:cNvSpPr/>
            <p:nvPr/>
          </p:nvSpPr>
          <p:spPr bwMode="auto">
            <a:xfrm>
              <a:off x="3195638" y="2658428"/>
              <a:ext cx="1679575" cy="1679575"/>
            </a:xfrm>
            <a:custGeom>
              <a:avLst/>
              <a:gdLst>
                <a:gd name="T0" fmla="*/ 557 w 878"/>
                <a:gd name="T1" fmla="*/ 878 h 878"/>
                <a:gd name="T2" fmla="*/ 878 w 878"/>
                <a:gd name="T3" fmla="*/ 878 h 878"/>
                <a:gd name="T4" fmla="*/ 0 w 878"/>
                <a:gd name="T5" fmla="*/ 0 h 878"/>
                <a:gd name="T6" fmla="*/ 0 w 878"/>
                <a:gd name="T7" fmla="*/ 321 h 878"/>
                <a:gd name="T8" fmla="*/ 557 w 878"/>
                <a:gd name="T9" fmla="*/ 878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8" h="878">
                  <a:moveTo>
                    <a:pt x="557" y="878"/>
                  </a:moveTo>
                  <a:cubicBezTo>
                    <a:pt x="878" y="878"/>
                    <a:pt x="878" y="878"/>
                    <a:pt x="878" y="878"/>
                  </a:cubicBezTo>
                  <a:cubicBezTo>
                    <a:pt x="878" y="393"/>
                    <a:pt x="485" y="0"/>
                    <a:pt x="0" y="0"/>
                  </a:cubicBezTo>
                  <a:cubicBezTo>
                    <a:pt x="0" y="321"/>
                    <a:pt x="0" y="321"/>
                    <a:pt x="0" y="321"/>
                  </a:cubicBezTo>
                  <a:cubicBezTo>
                    <a:pt x="307" y="321"/>
                    <a:pt x="557" y="571"/>
                    <a:pt x="557" y="878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bg1"/>
              </a:solidFill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7" name="Freeform 95"/>
            <p:cNvSpPr>
              <a:spLocks noEditPoints="1"/>
            </p:cNvSpPr>
            <p:nvPr/>
          </p:nvSpPr>
          <p:spPr bwMode="auto">
            <a:xfrm>
              <a:off x="4416301" y="3873287"/>
              <a:ext cx="358784" cy="317219"/>
            </a:xfrm>
            <a:custGeom>
              <a:avLst/>
              <a:gdLst/>
              <a:ahLst/>
              <a:cxnLst>
                <a:cxn ang="0">
                  <a:pos x="296" y="7"/>
                </a:cxn>
                <a:cxn ang="0">
                  <a:pos x="285" y="5"/>
                </a:cxn>
                <a:cxn ang="0">
                  <a:pos x="279" y="11"/>
                </a:cxn>
                <a:cxn ang="0">
                  <a:pos x="276" y="16"/>
                </a:cxn>
                <a:cxn ang="0">
                  <a:pos x="196" y="94"/>
                </a:cxn>
                <a:cxn ang="0">
                  <a:pos x="192" y="112"/>
                </a:cxn>
                <a:cxn ang="0">
                  <a:pos x="200" y="121"/>
                </a:cxn>
                <a:cxn ang="0">
                  <a:pos x="129" y="83"/>
                </a:cxn>
                <a:cxn ang="0">
                  <a:pos x="131" y="58"/>
                </a:cxn>
                <a:cxn ang="0">
                  <a:pos x="124" y="33"/>
                </a:cxn>
                <a:cxn ang="0">
                  <a:pos x="113" y="18"/>
                </a:cxn>
                <a:cxn ang="0">
                  <a:pos x="91" y="4"/>
                </a:cxn>
                <a:cxn ang="0">
                  <a:pos x="66" y="0"/>
                </a:cxn>
                <a:cxn ang="0">
                  <a:pos x="86" y="40"/>
                </a:cxn>
                <a:cxn ang="0">
                  <a:pos x="2" y="49"/>
                </a:cxn>
                <a:cxn ang="0">
                  <a:pos x="0" y="65"/>
                </a:cxn>
                <a:cxn ang="0">
                  <a:pos x="4" y="91"/>
                </a:cxn>
                <a:cxn ang="0">
                  <a:pos x="18" y="112"/>
                </a:cxn>
                <a:cxn ang="0">
                  <a:pos x="35" y="123"/>
                </a:cxn>
                <a:cxn ang="0">
                  <a:pos x="60" y="131"/>
                </a:cxn>
                <a:cxn ang="0">
                  <a:pos x="86" y="129"/>
                </a:cxn>
                <a:cxn ang="0">
                  <a:pos x="89" y="234"/>
                </a:cxn>
                <a:cxn ang="0">
                  <a:pos x="47" y="281"/>
                </a:cxn>
                <a:cxn ang="0">
                  <a:pos x="104" y="248"/>
                </a:cxn>
                <a:cxn ang="0">
                  <a:pos x="240" y="281"/>
                </a:cxn>
                <a:cxn ang="0">
                  <a:pos x="250" y="288"/>
                </a:cxn>
                <a:cxn ang="0">
                  <a:pos x="261" y="290"/>
                </a:cxn>
                <a:cxn ang="0">
                  <a:pos x="278" y="285"/>
                </a:cxn>
                <a:cxn ang="0">
                  <a:pos x="287" y="277"/>
                </a:cxn>
                <a:cxn ang="0">
                  <a:pos x="292" y="259"/>
                </a:cxn>
                <a:cxn ang="0">
                  <a:pos x="287" y="243"/>
                </a:cxn>
                <a:cxn ang="0">
                  <a:pos x="212" y="134"/>
                </a:cxn>
                <a:cxn ang="0">
                  <a:pos x="229" y="136"/>
                </a:cxn>
                <a:cxn ang="0">
                  <a:pos x="314" y="60"/>
                </a:cxn>
                <a:cxn ang="0">
                  <a:pos x="316" y="56"/>
                </a:cxn>
                <a:cxn ang="0">
                  <a:pos x="321" y="53"/>
                </a:cxn>
                <a:cxn ang="0">
                  <a:pos x="328" y="47"/>
                </a:cxn>
                <a:cxn ang="0">
                  <a:pos x="325" y="36"/>
                </a:cxn>
                <a:cxn ang="0">
                  <a:pos x="263" y="252"/>
                </a:cxn>
                <a:cxn ang="0">
                  <a:pos x="276" y="259"/>
                </a:cxn>
                <a:cxn ang="0">
                  <a:pos x="276" y="268"/>
                </a:cxn>
                <a:cxn ang="0">
                  <a:pos x="263" y="276"/>
                </a:cxn>
                <a:cxn ang="0">
                  <a:pos x="256" y="272"/>
                </a:cxn>
                <a:cxn ang="0">
                  <a:pos x="252" y="265"/>
                </a:cxn>
                <a:cxn ang="0">
                  <a:pos x="260" y="254"/>
                </a:cxn>
                <a:cxn ang="0">
                  <a:pos x="221" y="98"/>
                </a:cxn>
                <a:cxn ang="0">
                  <a:pos x="278" y="42"/>
                </a:cxn>
                <a:cxn ang="0">
                  <a:pos x="234" y="111"/>
                </a:cxn>
                <a:cxn ang="0">
                  <a:pos x="240" y="116"/>
                </a:cxn>
              </a:cxnLst>
              <a:rect l="0" t="0" r="r" b="b"/>
              <a:pathLst>
                <a:path w="328" h="290">
                  <a:moveTo>
                    <a:pt x="325" y="36"/>
                  </a:moveTo>
                  <a:lnTo>
                    <a:pt x="296" y="7"/>
                  </a:lnTo>
                  <a:lnTo>
                    <a:pt x="296" y="7"/>
                  </a:lnTo>
                  <a:lnTo>
                    <a:pt x="292" y="5"/>
                  </a:lnTo>
                  <a:lnTo>
                    <a:pt x="289" y="4"/>
                  </a:lnTo>
                  <a:lnTo>
                    <a:pt x="285" y="5"/>
                  </a:lnTo>
                  <a:lnTo>
                    <a:pt x="281" y="7"/>
                  </a:lnTo>
                  <a:lnTo>
                    <a:pt x="281" y="7"/>
                  </a:lnTo>
                  <a:lnTo>
                    <a:pt x="279" y="11"/>
                  </a:lnTo>
                  <a:lnTo>
                    <a:pt x="279" y="16"/>
                  </a:lnTo>
                  <a:lnTo>
                    <a:pt x="279" y="16"/>
                  </a:lnTo>
                  <a:lnTo>
                    <a:pt x="276" y="16"/>
                  </a:lnTo>
                  <a:lnTo>
                    <a:pt x="272" y="18"/>
                  </a:lnTo>
                  <a:lnTo>
                    <a:pt x="272" y="18"/>
                  </a:lnTo>
                  <a:lnTo>
                    <a:pt x="196" y="94"/>
                  </a:lnTo>
                  <a:lnTo>
                    <a:pt x="196" y="94"/>
                  </a:lnTo>
                  <a:lnTo>
                    <a:pt x="196" y="103"/>
                  </a:lnTo>
                  <a:lnTo>
                    <a:pt x="192" y="112"/>
                  </a:lnTo>
                  <a:lnTo>
                    <a:pt x="200" y="121"/>
                  </a:lnTo>
                  <a:lnTo>
                    <a:pt x="200" y="121"/>
                  </a:lnTo>
                  <a:lnTo>
                    <a:pt x="200" y="121"/>
                  </a:lnTo>
                  <a:lnTo>
                    <a:pt x="183" y="138"/>
                  </a:lnTo>
                  <a:lnTo>
                    <a:pt x="129" y="83"/>
                  </a:lnTo>
                  <a:lnTo>
                    <a:pt x="129" y="83"/>
                  </a:lnTo>
                  <a:lnTo>
                    <a:pt x="131" y="74"/>
                  </a:lnTo>
                  <a:lnTo>
                    <a:pt x="131" y="67"/>
                  </a:lnTo>
                  <a:lnTo>
                    <a:pt x="131" y="58"/>
                  </a:lnTo>
                  <a:lnTo>
                    <a:pt x="129" y="49"/>
                  </a:lnTo>
                  <a:lnTo>
                    <a:pt x="127" y="42"/>
                  </a:lnTo>
                  <a:lnTo>
                    <a:pt x="124" y="33"/>
                  </a:lnTo>
                  <a:lnTo>
                    <a:pt x="118" y="25"/>
                  </a:lnTo>
                  <a:lnTo>
                    <a:pt x="113" y="18"/>
                  </a:lnTo>
                  <a:lnTo>
                    <a:pt x="113" y="18"/>
                  </a:lnTo>
                  <a:lnTo>
                    <a:pt x="105" y="13"/>
                  </a:lnTo>
                  <a:lnTo>
                    <a:pt x="98" y="9"/>
                  </a:lnTo>
                  <a:lnTo>
                    <a:pt x="91" y="4"/>
                  </a:lnTo>
                  <a:lnTo>
                    <a:pt x="82" y="2"/>
                  </a:lnTo>
                  <a:lnTo>
                    <a:pt x="73" y="0"/>
                  </a:lnTo>
                  <a:lnTo>
                    <a:pt x="66" y="0"/>
                  </a:lnTo>
                  <a:lnTo>
                    <a:pt x="57" y="0"/>
                  </a:lnTo>
                  <a:lnTo>
                    <a:pt x="47" y="2"/>
                  </a:lnTo>
                  <a:lnTo>
                    <a:pt x="86" y="40"/>
                  </a:lnTo>
                  <a:lnTo>
                    <a:pt x="76" y="76"/>
                  </a:lnTo>
                  <a:lnTo>
                    <a:pt x="38" y="85"/>
                  </a:lnTo>
                  <a:lnTo>
                    <a:pt x="2" y="49"/>
                  </a:lnTo>
                  <a:lnTo>
                    <a:pt x="2" y="49"/>
                  </a:lnTo>
                  <a:lnTo>
                    <a:pt x="0" y="56"/>
                  </a:lnTo>
                  <a:lnTo>
                    <a:pt x="0" y="65"/>
                  </a:lnTo>
                  <a:lnTo>
                    <a:pt x="0" y="74"/>
                  </a:lnTo>
                  <a:lnTo>
                    <a:pt x="2" y="82"/>
                  </a:lnTo>
                  <a:lnTo>
                    <a:pt x="4" y="91"/>
                  </a:lnTo>
                  <a:lnTo>
                    <a:pt x="8" y="98"/>
                  </a:lnTo>
                  <a:lnTo>
                    <a:pt x="13" y="105"/>
                  </a:lnTo>
                  <a:lnTo>
                    <a:pt x="18" y="112"/>
                  </a:lnTo>
                  <a:lnTo>
                    <a:pt x="18" y="112"/>
                  </a:lnTo>
                  <a:lnTo>
                    <a:pt x="26" y="118"/>
                  </a:lnTo>
                  <a:lnTo>
                    <a:pt x="35" y="123"/>
                  </a:lnTo>
                  <a:lnTo>
                    <a:pt x="42" y="127"/>
                  </a:lnTo>
                  <a:lnTo>
                    <a:pt x="51" y="129"/>
                  </a:lnTo>
                  <a:lnTo>
                    <a:pt x="60" y="131"/>
                  </a:lnTo>
                  <a:lnTo>
                    <a:pt x="69" y="131"/>
                  </a:lnTo>
                  <a:lnTo>
                    <a:pt x="76" y="131"/>
                  </a:lnTo>
                  <a:lnTo>
                    <a:pt x="86" y="129"/>
                  </a:lnTo>
                  <a:lnTo>
                    <a:pt x="86" y="129"/>
                  </a:lnTo>
                  <a:lnTo>
                    <a:pt x="140" y="181"/>
                  </a:lnTo>
                  <a:lnTo>
                    <a:pt x="89" y="234"/>
                  </a:lnTo>
                  <a:lnTo>
                    <a:pt x="86" y="230"/>
                  </a:lnTo>
                  <a:lnTo>
                    <a:pt x="71" y="243"/>
                  </a:lnTo>
                  <a:lnTo>
                    <a:pt x="47" y="281"/>
                  </a:lnTo>
                  <a:lnTo>
                    <a:pt x="53" y="286"/>
                  </a:lnTo>
                  <a:lnTo>
                    <a:pt x="91" y="263"/>
                  </a:lnTo>
                  <a:lnTo>
                    <a:pt x="104" y="248"/>
                  </a:lnTo>
                  <a:lnTo>
                    <a:pt x="100" y="245"/>
                  </a:lnTo>
                  <a:lnTo>
                    <a:pt x="153" y="194"/>
                  </a:lnTo>
                  <a:lnTo>
                    <a:pt x="240" y="281"/>
                  </a:lnTo>
                  <a:lnTo>
                    <a:pt x="240" y="281"/>
                  </a:lnTo>
                  <a:lnTo>
                    <a:pt x="245" y="285"/>
                  </a:lnTo>
                  <a:lnTo>
                    <a:pt x="250" y="288"/>
                  </a:lnTo>
                  <a:lnTo>
                    <a:pt x="256" y="290"/>
                  </a:lnTo>
                  <a:lnTo>
                    <a:pt x="261" y="290"/>
                  </a:lnTo>
                  <a:lnTo>
                    <a:pt x="261" y="290"/>
                  </a:lnTo>
                  <a:lnTo>
                    <a:pt x="267" y="290"/>
                  </a:lnTo>
                  <a:lnTo>
                    <a:pt x="272" y="288"/>
                  </a:lnTo>
                  <a:lnTo>
                    <a:pt x="278" y="285"/>
                  </a:lnTo>
                  <a:lnTo>
                    <a:pt x="283" y="281"/>
                  </a:lnTo>
                  <a:lnTo>
                    <a:pt x="283" y="281"/>
                  </a:lnTo>
                  <a:lnTo>
                    <a:pt x="287" y="277"/>
                  </a:lnTo>
                  <a:lnTo>
                    <a:pt x="290" y="272"/>
                  </a:lnTo>
                  <a:lnTo>
                    <a:pt x="292" y="265"/>
                  </a:lnTo>
                  <a:lnTo>
                    <a:pt x="292" y="259"/>
                  </a:lnTo>
                  <a:lnTo>
                    <a:pt x="292" y="254"/>
                  </a:lnTo>
                  <a:lnTo>
                    <a:pt x="290" y="248"/>
                  </a:lnTo>
                  <a:lnTo>
                    <a:pt x="287" y="243"/>
                  </a:lnTo>
                  <a:lnTo>
                    <a:pt x="283" y="237"/>
                  </a:lnTo>
                  <a:lnTo>
                    <a:pt x="196" y="150"/>
                  </a:lnTo>
                  <a:lnTo>
                    <a:pt x="212" y="134"/>
                  </a:lnTo>
                  <a:lnTo>
                    <a:pt x="220" y="141"/>
                  </a:lnTo>
                  <a:lnTo>
                    <a:pt x="220" y="141"/>
                  </a:lnTo>
                  <a:lnTo>
                    <a:pt x="229" y="136"/>
                  </a:lnTo>
                  <a:lnTo>
                    <a:pt x="240" y="136"/>
                  </a:lnTo>
                  <a:lnTo>
                    <a:pt x="314" y="62"/>
                  </a:lnTo>
                  <a:lnTo>
                    <a:pt x="314" y="60"/>
                  </a:lnTo>
                  <a:lnTo>
                    <a:pt x="314" y="60"/>
                  </a:lnTo>
                  <a:lnTo>
                    <a:pt x="314" y="60"/>
                  </a:lnTo>
                  <a:lnTo>
                    <a:pt x="316" y="56"/>
                  </a:lnTo>
                  <a:lnTo>
                    <a:pt x="318" y="54"/>
                  </a:lnTo>
                  <a:lnTo>
                    <a:pt x="318" y="54"/>
                  </a:lnTo>
                  <a:lnTo>
                    <a:pt x="321" y="53"/>
                  </a:lnTo>
                  <a:lnTo>
                    <a:pt x="325" y="51"/>
                  </a:lnTo>
                  <a:lnTo>
                    <a:pt x="325" y="51"/>
                  </a:lnTo>
                  <a:lnTo>
                    <a:pt x="328" y="47"/>
                  </a:lnTo>
                  <a:lnTo>
                    <a:pt x="328" y="44"/>
                  </a:lnTo>
                  <a:lnTo>
                    <a:pt x="328" y="40"/>
                  </a:lnTo>
                  <a:lnTo>
                    <a:pt x="325" y="36"/>
                  </a:lnTo>
                  <a:lnTo>
                    <a:pt x="325" y="36"/>
                  </a:lnTo>
                  <a:close/>
                  <a:moveTo>
                    <a:pt x="263" y="252"/>
                  </a:moveTo>
                  <a:lnTo>
                    <a:pt x="263" y="252"/>
                  </a:lnTo>
                  <a:lnTo>
                    <a:pt x="269" y="254"/>
                  </a:lnTo>
                  <a:lnTo>
                    <a:pt x="272" y="256"/>
                  </a:lnTo>
                  <a:lnTo>
                    <a:pt x="276" y="259"/>
                  </a:lnTo>
                  <a:lnTo>
                    <a:pt x="276" y="265"/>
                  </a:lnTo>
                  <a:lnTo>
                    <a:pt x="276" y="265"/>
                  </a:lnTo>
                  <a:lnTo>
                    <a:pt x="276" y="268"/>
                  </a:lnTo>
                  <a:lnTo>
                    <a:pt x="272" y="272"/>
                  </a:lnTo>
                  <a:lnTo>
                    <a:pt x="269" y="276"/>
                  </a:lnTo>
                  <a:lnTo>
                    <a:pt x="263" y="276"/>
                  </a:lnTo>
                  <a:lnTo>
                    <a:pt x="263" y="276"/>
                  </a:lnTo>
                  <a:lnTo>
                    <a:pt x="260" y="276"/>
                  </a:lnTo>
                  <a:lnTo>
                    <a:pt x="256" y="272"/>
                  </a:lnTo>
                  <a:lnTo>
                    <a:pt x="252" y="268"/>
                  </a:lnTo>
                  <a:lnTo>
                    <a:pt x="252" y="265"/>
                  </a:lnTo>
                  <a:lnTo>
                    <a:pt x="252" y="265"/>
                  </a:lnTo>
                  <a:lnTo>
                    <a:pt x="252" y="259"/>
                  </a:lnTo>
                  <a:lnTo>
                    <a:pt x="256" y="256"/>
                  </a:lnTo>
                  <a:lnTo>
                    <a:pt x="260" y="254"/>
                  </a:lnTo>
                  <a:lnTo>
                    <a:pt x="263" y="252"/>
                  </a:lnTo>
                  <a:lnTo>
                    <a:pt x="263" y="252"/>
                  </a:lnTo>
                  <a:close/>
                  <a:moveTo>
                    <a:pt x="221" y="98"/>
                  </a:moveTo>
                  <a:lnTo>
                    <a:pt x="216" y="92"/>
                  </a:lnTo>
                  <a:lnTo>
                    <a:pt x="272" y="36"/>
                  </a:lnTo>
                  <a:lnTo>
                    <a:pt x="278" y="42"/>
                  </a:lnTo>
                  <a:lnTo>
                    <a:pt x="221" y="98"/>
                  </a:lnTo>
                  <a:close/>
                  <a:moveTo>
                    <a:pt x="240" y="116"/>
                  </a:moveTo>
                  <a:lnTo>
                    <a:pt x="234" y="111"/>
                  </a:lnTo>
                  <a:lnTo>
                    <a:pt x="290" y="54"/>
                  </a:lnTo>
                  <a:lnTo>
                    <a:pt x="296" y="60"/>
                  </a:lnTo>
                  <a:lnTo>
                    <a:pt x="240" y="1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83" name="AutoShape 59"/>
          <p:cNvSpPr/>
          <p:nvPr/>
        </p:nvSpPr>
        <p:spPr bwMode="auto">
          <a:xfrm>
            <a:off x="3283146" y="2833553"/>
            <a:ext cx="273304" cy="272100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769377" y="1934481"/>
            <a:ext cx="26998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769377" y="3962691"/>
            <a:ext cx="26998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34692" y="3862820"/>
            <a:ext cx="26998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34692" y="1984126"/>
            <a:ext cx="26998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500"/>
                            </p:stCondLst>
                            <p:childTnLst>
                              <p:par>
                                <p:cTn id="9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0" grpId="0" animBg="1"/>
      <p:bldP spid="41" grpId="0" animBg="1"/>
      <p:bldP spid="42" grpId="0" animBg="1"/>
      <p:bldP spid="44" grpId="0" animBg="1"/>
      <p:bldP spid="51" grpId="0"/>
      <p:bldP spid="74" grpId="0"/>
      <p:bldP spid="81" grpId="0"/>
      <p:bldP spid="85" grpId="0"/>
      <p:bldP spid="83" grpId="0" animBg="1"/>
      <p:bldP spid="43" grpId="0"/>
      <p:bldP spid="46" grpId="0"/>
      <p:bldP spid="47" grpId="0"/>
      <p:bldP spid="4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GraphicFramePr/>
          <p:nvPr>
            <p:extLst>
              <p:ext uri="{D42A27DB-BD31-4B8C-83A1-F6EECF244321}">
                <p14:modId xmlns:p14="http://schemas.microsoft.com/office/powerpoint/2010/main" val="2385456989"/>
              </p:ext>
            </p:extLst>
          </p:nvPr>
        </p:nvGraphicFramePr>
        <p:xfrm>
          <a:off x="42974" y="1344913"/>
          <a:ext cx="4811913" cy="3208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文本框 5"/>
          <p:cNvSpPr txBox="1">
            <a:spLocks noChangeArrowheads="1"/>
          </p:cNvSpPr>
          <p:nvPr/>
        </p:nvSpPr>
        <p:spPr bwMode="auto">
          <a:xfrm>
            <a:off x="4282592" y="2038125"/>
            <a:ext cx="38539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融资</a:t>
            </a:r>
            <a:r>
              <a:rPr lang="en-US" altLang="zh-CN" sz="2400" dirty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1000W </a:t>
            </a:r>
            <a:r>
              <a:rPr lang="zh-CN" altLang="en-US" sz="2400" dirty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出让</a:t>
            </a:r>
            <a:r>
              <a:rPr lang="en-US" altLang="zh-CN" sz="2400" dirty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20%</a:t>
            </a:r>
            <a:r>
              <a:rPr lang="zh-CN" altLang="en-US" sz="2400" dirty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股份</a:t>
            </a:r>
          </a:p>
        </p:txBody>
      </p:sp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投资回报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420024" y="278417"/>
            <a:ext cx="3642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文本框 11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 txBox="1">
            <a:spLocks noChangeArrowheads="1"/>
          </p:cNvSpPr>
          <p:nvPr/>
        </p:nvSpPr>
        <p:spPr bwMode="auto">
          <a:xfrm>
            <a:off x="931325" y="1842704"/>
            <a:ext cx="1934312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51435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en-US" altLang="zh-CN" sz="2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%</a:t>
            </a:r>
            <a:endParaRPr lang="en-US" altLang="zh-CN" sz="11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4452374" y="2580304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282592" y="2610019"/>
            <a:ext cx="4378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点击此处添加文字描述，文字颜色、大小、字体，图形颜色、大小、样式可根据需求进行更改。点击此处添加文字描述，文字颜色、大小、字体，图形颜色、大小、样式可根据需求进行更改。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15" grpId="0"/>
      <p:bldP spid="9" grpId="0"/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投资回报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5"/>
          <p:cNvSpPr txBox="1">
            <a:spLocks noChangeArrowheads="1"/>
          </p:cNvSpPr>
          <p:nvPr/>
        </p:nvSpPr>
        <p:spPr bwMode="auto">
          <a:xfrm>
            <a:off x="420024" y="278417"/>
            <a:ext cx="3642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12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mc:AlternateContent xmlns:mc="http://schemas.openxmlformats.org/markup-compatibility/2006">
        <mc:Choice xmlns:cx1="http://schemas.microsoft.com/office/drawing/2015/9/8/chartex" xmlns="" Requires="cx1">
          <p:graphicFrame>
            <p:nvGraphicFramePr>
              <p:cNvPr id="7" name="图表 6"/>
              <p:cNvGraphicFramePr/>
              <p:nvPr>
                <p:extLst>
                  <p:ext uri="{D42A27DB-BD31-4B8C-83A1-F6EECF244321}">
                    <p14:modId xmlns:p14="http://schemas.microsoft.com/office/powerpoint/2010/main" val="3626499016"/>
                  </p:ext>
                </p:extLst>
              </p:nvPr>
            </p:nvGraphicFramePr>
            <p:xfrm>
              <a:off x="190500" y="1257300"/>
              <a:ext cx="5346700" cy="3434088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>
          <p:pic>
            <p:nvPicPr>
              <p:cNvPr id="7" name="图表 6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0500" y="1257300"/>
                <a:ext cx="5346700" cy="3434088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矩形 10"/>
          <p:cNvSpPr/>
          <p:nvPr/>
        </p:nvSpPr>
        <p:spPr>
          <a:xfrm>
            <a:off x="5892800" y="1752600"/>
            <a:ext cx="228600" cy="368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892800" y="2824163"/>
            <a:ext cx="228600" cy="368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892800" y="3895725"/>
            <a:ext cx="228600" cy="368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121400" y="1684933"/>
            <a:ext cx="2699852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21400" y="2798862"/>
            <a:ext cx="2699852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121400" y="3895725"/>
            <a:ext cx="2699852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1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7418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850"/>
                            </p:stCondLst>
                            <p:childTnLst>
                              <p:par>
                                <p:cTn id="26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850"/>
                            </p:stCondLst>
                            <p:childTnLst>
                              <p:par>
                                <p:cTn id="3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85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00"/>
                            </p:stCondLst>
                            <p:childTnLst>
                              <p:par>
                                <p:cTn id="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700"/>
                            </p:stCondLst>
                            <p:childTnLst>
                              <p:par>
                                <p:cTn id="5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700"/>
                            </p:stCondLst>
                            <p:childTnLst>
                              <p:par>
                                <p:cTn id="6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 tmFilter="0,0; .5, 1; 1, 1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550"/>
                            </p:stCondLst>
                            <p:childTnLst>
                              <p:par>
                                <p:cTn id="7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 tmFilter="0,0; .5, 1; 1, 1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20" grpId="0" animBg="1"/>
      <p:bldP spid="22" grpId="1" uiExpand="1" build="p"/>
      <p:bldP spid="25" grpId="0" uiExpand="1" build="p"/>
      <p:bldP spid="26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椭圆 65"/>
          <p:cNvSpPr/>
          <p:nvPr/>
        </p:nvSpPr>
        <p:spPr>
          <a:xfrm>
            <a:off x="1256583" y="3729788"/>
            <a:ext cx="677676" cy="677676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1458034" y="1269681"/>
            <a:ext cx="274777" cy="274777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8" name="同心圆 67"/>
          <p:cNvSpPr/>
          <p:nvPr/>
        </p:nvSpPr>
        <p:spPr>
          <a:xfrm>
            <a:off x="3216986" y="4440948"/>
            <a:ext cx="301060" cy="301060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3230128" y="4454089"/>
            <a:ext cx="274777" cy="274777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0" name="同心圆 69"/>
          <p:cNvSpPr/>
          <p:nvPr/>
        </p:nvSpPr>
        <p:spPr>
          <a:xfrm>
            <a:off x="2712289" y="923490"/>
            <a:ext cx="623903" cy="623903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2725906" y="937107"/>
            <a:ext cx="596669" cy="596669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2" name="同心圆 71"/>
          <p:cNvSpPr/>
          <p:nvPr/>
        </p:nvSpPr>
        <p:spPr>
          <a:xfrm>
            <a:off x="2098096" y="4423601"/>
            <a:ext cx="219777" cy="219777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2107689" y="4433195"/>
            <a:ext cx="200590" cy="200590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" name="同心圆 73"/>
          <p:cNvSpPr/>
          <p:nvPr/>
        </p:nvSpPr>
        <p:spPr>
          <a:xfrm>
            <a:off x="773524" y="3230102"/>
            <a:ext cx="287919" cy="287919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786091" y="3242670"/>
            <a:ext cx="262784" cy="262784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2033501" y="1132292"/>
            <a:ext cx="412166" cy="412166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3024240" y="3866718"/>
            <a:ext cx="137389" cy="137389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8" name="同心圆 77"/>
          <p:cNvSpPr/>
          <p:nvPr/>
        </p:nvSpPr>
        <p:spPr>
          <a:xfrm>
            <a:off x="3600310" y="4149157"/>
            <a:ext cx="452191" cy="452191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3610180" y="4159027"/>
            <a:ext cx="432452" cy="432452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479790" y="4314422"/>
            <a:ext cx="379661" cy="379661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" name="同心圆 80"/>
          <p:cNvSpPr/>
          <p:nvPr/>
        </p:nvSpPr>
        <p:spPr>
          <a:xfrm>
            <a:off x="2479790" y="3699099"/>
            <a:ext cx="301060" cy="301060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2492931" y="3712241"/>
            <a:ext cx="274777" cy="274777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3" name="同心圆 82"/>
          <p:cNvSpPr/>
          <p:nvPr/>
        </p:nvSpPr>
        <p:spPr>
          <a:xfrm>
            <a:off x="2470196" y="249673"/>
            <a:ext cx="219777" cy="219777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2479790" y="259266"/>
            <a:ext cx="200590" cy="200590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5" name="同心圆 84"/>
          <p:cNvSpPr/>
          <p:nvPr/>
        </p:nvSpPr>
        <p:spPr>
          <a:xfrm>
            <a:off x="786092" y="833234"/>
            <a:ext cx="287919" cy="287919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798659" y="845802"/>
            <a:ext cx="262784" cy="262784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2170890" y="574569"/>
            <a:ext cx="137389" cy="137389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8" name="同心圆 87"/>
          <p:cNvSpPr/>
          <p:nvPr/>
        </p:nvSpPr>
        <p:spPr>
          <a:xfrm>
            <a:off x="503923" y="1269681"/>
            <a:ext cx="727904" cy="727904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519810" y="1285567"/>
            <a:ext cx="696131" cy="696131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0" name="同心圆 89"/>
          <p:cNvSpPr/>
          <p:nvPr/>
        </p:nvSpPr>
        <p:spPr>
          <a:xfrm>
            <a:off x="3610178" y="367913"/>
            <a:ext cx="287919" cy="287919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3622746" y="380480"/>
            <a:ext cx="262784" cy="262784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" name="椭圆 91"/>
          <p:cNvSpPr/>
          <p:nvPr/>
        </p:nvSpPr>
        <p:spPr>
          <a:xfrm>
            <a:off x="464439" y="2571751"/>
            <a:ext cx="137389" cy="137389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3" name="椭圆 92"/>
          <p:cNvSpPr/>
          <p:nvPr/>
        </p:nvSpPr>
        <p:spPr>
          <a:xfrm>
            <a:off x="222274" y="322042"/>
            <a:ext cx="379661" cy="379661"/>
          </a:xfrm>
          <a:prstGeom prst="ellipse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4" name="同心圆 93"/>
          <p:cNvSpPr/>
          <p:nvPr/>
        </p:nvSpPr>
        <p:spPr>
          <a:xfrm>
            <a:off x="2630319" y="4754469"/>
            <a:ext cx="301060" cy="301060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5" name="椭圆 94"/>
          <p:cNvSpPr/>
          <p:nvPr/>
        </p:nvSpPr>
        <p:spPr>
          <a:xfrm>
            <a:off x="2643461" y="4767610"/>
            <a:ext cx="274777" cy="274777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6" name="同心圆 95"/>
          <p:cNvSpPr/>
          <p:nvPr/>
        </p:nvSpPr>
        <p:spPr>
          <a:xfrm>
            <a:off x="8401532" y="4823614"/>
            <a:ext cx="287919" cy="256730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8414099" y="4834821"/>
            <a:ext cx="262784" cy="234317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8" name="同心圆 97"/>
          <p:cNvSpPr/>
          <p:nvPr/>
        </p:nvSpPr>
        <p:spPr>
          <a:xfrm>
            <a:off x="2539444" y="1503279"/>
            <a:ext cx="150530" cy="150530"/>
          </a:xfrm>
          <a:prstGeom prst="donut">
            <a:avLst>
              <a:gd name="adj" fmla="val 4879"/>
            </a:avLst>
          </a:prstGeom>
          <a:gradFill>
            <a:gsLst>
              <a:gs pos="0">
                <a:sysClr val="window" lastClr="FFFFFF"/>
              </a:gs>
              <a:gs pos="55000">
                <a:sysClr val="window" lastClr="FFFFFF">
                  <a:lumMod val="95000"/>
                </a:sysClr>
              </a:gs>
              <a:gs pos="100000">
                <a:sysClr val="window" lastClr="FFFFFF">
                  <a:lumMod val="65000"/>
                </a:sysClr>
              </a:gs>
            </a:gsLst>
            <a:lin ang="81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2546014" y="1509849"/>
            <a:ext cx="137389" cy="137389"/>
          </a:xfrm>
          <a:prstGeom prst="ellipse">
            <a:avLst/>
          </a:prstGeom>
          <a:gradFill>
            <a:gsLst>
              <a:gs pos="0">
                <a:sysClr val="window" lastClr="FFFFFF"/>
              </a:gs>
              <a:gs pos="51000">
                <a:sysClr val="window" lastClr="FFFFFF">
                  <a:lumMod val="95000"/>
                </a:sysClr>
              </a:gs>
              <a:gs pos="100000">
                <a:sysClr val="window" lastClr="FFFFFF">
                  <a:lumMod val="75000"/>
                </a:sysClr>
              </a:gs>
            </a:gsLst>
            <a:lin ang="18900000" scaled="0"/>
          </a:gra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37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0" name="文本框 9"/>
          <p:cNvSpPr txBox="1"/>
          <p:nvPr/>
        </p:nvSpPr>
        <p:spPr>
          <a:xfrm>
            <a:off x="2539444" y="2605820"/>
            <a:ext cx="5997434" cy="6309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defRPr/>
            </a:pPr>
            <a:r>
              <a:rPr lang="zh-CN" altLang="en-US" sz="4100" b="1" dirty="0" smtClean="0">
                <a:solidFill>
                  <a:srgbClr val="27506E"/>
                </a:solidFill>
                <a:latin typeface="微软雅黑" panose="020B0503020204020204" pitchFamily="34" charset="-122"/>
              </a:rPr>
              <a:t>感</a:t>
            </a:r>
            <a:r>
              <a:rPr lang="zh-CN" altLang="en-US" sz="4100" b="1" dirty="0">
                <a:solidFill>
                  <a:srgbClr val="27506E"/>
                </a:solidFill>
                <a:latin typeface="微软雅黑" panose="020B0503020204020204" pitchFamily="34" charset="-122"/>
              </a:rPr>
              <a:t>谢您的观</a:t>
            </a:r>
            <a:r>
              <a:rPr lang="zh-CN" altLang="en-US" sz="4100" b="1" dirty="0" smtClean="0">
                <a:solidFill>
                  <a:srgbClr val="27506E"/>
                </a:solidFill>
                <a:latin typeface="微软雅黑" panose="020B0503020204020204" pitchFamily="34" charset="-122"/>
              </a:rPr>
              <a:t>看！</a:t>
            </a:r>
            <a:endParaRPr lang="zh-CN" altLang="en-US" sz="4100" b="1" dirty="0">
              <a:solidFill>
                <a:srgbClr val="27506E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1" name="圆角矩形 100"/>
          <p:cNvSpPr/>
          <p:nvPr/>
        </p:nvSpPr>
        <p:spPr>
          <a:xfrm>
            <a:off x="6838310" y="2050375"/>
            <a:ext cx="1698567" cy="463809"/>
          </a:xfrm>
          <a:prstGeom prst="roundRect">
            <a:avLst/>
          </a:prstGeom>
          <a:solidFill>
            <a:srgbClr val="27506E"/>
          </a:solidFill>
          <a:ln w="25400" cap="flat" cmpd="sng" algn="ctr">
            <a:noFill/>
            <a:prstDash val="solid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宋体"/>
              </a:rPr>
              <a:t>20XX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gency FB" panose="020B0503020202020204" pitchFamily="34" charset="0"/>
              <a:ea typeface="宋体"/>
            </a:endParaRPr>
          </a:p>
        </p:txBody>
      </p:sp>
      <p:sp>
        <p:nvSpPr>
          <p:cNvPr id="102" name="文本框 68"/>
          <p:cNvSpPr txBox="1"/>
          <p:nvPr/>
        </p:nvSpPr>
        <p:spPr>
          <a:xfrm>
            <a:off x="3161629" y="3320704"/>
            <a:ext cx="537524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defRPr/>
            </a:pPr>
            <a:r>
              <a:rPr lang="en-US" altLang="zh-CN" sz="1200" dirty="0">
                <a:solidFill>
                  <a:srgbClr val="27506E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rPr>
              <a:t>There was a young flower in the desert where all was dry and sad looking.</a:t>
            </a:r>
          </a:p>
          <a:p>
            <a:pPr algn="r">
              <a:defRPr/>
            </a:pPr>
            <a:r>
              <a:rPr lang="en-US" altLang="zh-CN" sz="1200" dirty="0">
                <a:solidFill>
                  <a:srgbClr val="27506E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rPr>
              <a:t> It was growing by itself . enjoy every day</a:t>
            </a:r>
            <a:endParaRPr lang="zh-CN" altLang="en-US" sz="1100" b="1" dirty="0">
              <a:solidFill>
                <a:srgbClr val="27506E"/>
              </a:solidFill>
              <a:latin typeface="Adobe 繁黑體 Std B" panose="020B0700000000000000" pitchFamily="34" charset="-128"/>
              <a:ea typeface="Adobe 繁黑體 Std B" panose="020B07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6573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8.33333E-7 -7.40741E-7 L 0.05121 -0.31451 " pathEditMode="relative" rAng="0" ptsTypes="AA">
                                      <p:cBhvr>
                                        <p:cTn id="13" dur="500" spd="-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2" y="-1574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4" presetClass="pat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4.44444E-6 -3.45679E-6 L -0.10381 -0.2787 " pathEditMode="relative" rAng="0" ptsTypes="AA">
                                      <p:cBhvr>
                                        <p:cTn id="22" dur="5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91" y="-1395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77778E-7 2.71605E-6 L 0.1526 -0.4034 " pathEditMode="relative" rAng="0" ptsTypes="AA">
                                      <p:cBhvr>
                                        <p:cTn id="31" dur="500" spd="-100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22" y="-20185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8.33333E-7 3.20988E-6 L 0.0625 0.20555 " pathEditMode="relative" rAng="0" ptsTypes="AA">
                                      <p:cBhvr>
                                        <p:cTn id="47" dur="500" spd="-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5" y="10278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66667E-6 0 L -0.01371 0.35 " pathEditMode="relative" rAng="0" ptsTypes="AA">
                                      <p:cBhvr>
                                        <p:cTn id="56" dur="500" spd="-100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" y="1750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3.33333E-6 -1.60494E-6 L 0.16875 -0.04074 " pathEditMode="relative" rAng="0" ptsTypes="AA">
                                      <p:cBhvr>
                                        <p:cTn id="58" dur="500" spd="-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38" y="-2037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05556E-6 1.35802E-6 L -0.71216 -0.4034 " pathEditMode="relative" rAng="0" ptsTypes="AA">
                                      <p:cBhvr>
                                        <p:cTn id="67" dur="50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608" y="-20185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2.77778E-7 -4.32099E-6 L -0.6901 -0.46574 " pathEditMode="relative" rAng="0" ptsTypes="AA">
                                      <p:cBhvr>
                                        <p:cTn id="76" dur="500" spd="-100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14" y="-233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6" grpId="1" animBg="1"/>
      <p:bldP spid="66" grpId="2" animBg="1"/>
      <p:bldP spid="67" grpId="0" animBg="1"/>
      <p:bldP spid="67" grpId="1" animBg="1"/>
      <p:bldP spid="67" grpId="2" animBg="1"/>
      <p:bldP spid="76" grpId="0" animBg="1"/>
      <p:bldP spid="76" grpId="1" animBg="1"/>
      <p:bldP spid="76" grpId="2" animBg="1"/>
      <p:bldP spid="77" grpId="0" animBg="1"/>
      <p:bldP spid="77" grpId="1" animBg="1"/>
      <p:bldP spid="77" grpId="2" animBg="1"/>
      <p:bldP spid="80" grpId="0" animBg="1"/>
      <p:bldP spid="80" grpId="1" animBg="1"/>
      <p:bldP spid="80" grpId="2" animBg="1"/>
      <p:bldP spid="87" grpId="0" animBg="1"/>
      <p:bldP spid="87" grpId="1" animBg="1"/>
      <p:bldP spid="87" grpId="2" animBg="1"/>
      <p:bldP spid="92" grpId="0" animBg="1"/>
      <p:bldP spid="92" grpId="1" animBg="1"/>
      <p:bldP spid="92" grpId="2" animBg="1"/>
      <p:bldP spid="93" grpId="0" animBg="1"/>
      <p:bldP spid="93" grpId="1" animBg="1"/>
      <p:bldP spid="93" grpId="2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647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3697661" y="2598747"/>
            <a:ext cx="3741364" cy="548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8" name="椭圆 7"/>
          <p:cNvSpPr/>
          <p:nvPr/>
        </p:nvSpPr>
        <p:spPr>
          <a:xfrm>
            <a:off x="1565350" y="1634775"/>
            <a:ext cx="1676757" cy="1676757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760426" y="1819397"/>
            <a:ext cx="1307513" cy="1307513"/>
            <a:chOff x="1760426" y="1819397"/>
            <a:chExt cx="1307513" cy="1307513"/>
          </a:xfrm>
        </p:grpSpPr>
        <p:sp>
          <p:nvSpPr>
            <p:cNvPr id="24" name="椭圆 23"/>
            <p:cNvSpPr/>
            <p:nvPr/>
          </p:nvSpPr>
          <p:spPr>
            <a:xfrm>
              <a:off x="1760426" y="1819397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5"/>
            <p:cNvSpPr txBox="1">
              <a:spLocks noChangeArrowheads="1"/>
            </p:cNvSpPr>
            <p:nvPr/>
          </p:nvSpPr>
          <p:spPr bwMode="auto">
            <a:xfrm>
              <a:off x="1962987" y="2057655"/>
              <a:ext cx="87075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4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zh-CN" altLang="en-US" sz="4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6" name="文本框 5"/>
          <p:cNvSpPr txBox="1">
            <a:spLocks noChangeArrowheads="1"/>
          </p:cNvSpPr>
          <p:nvPr/>
        </p:nvSpPr>
        <p:spPr bwMode="auto">
          <a:xfrm>
            <a:off x="4998902" y="1885722"/>
            <a:ext cx="1217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项目介绍</a:t>
            </a:r>
          </a:p>
        </p:txBody>
      </p:sp>
      <p:sp>
        <p:nvSpPr>
          <p:cNvPr id="20" name="矩形 19"/>
          <p:cNvSpPr/>
          <p:nvPr/>
        </p:nvSpPr>
        <p:spPr>
          <a:xfrm>
            <a:off x="3735133" y="2239591"/>
            <a:ext cx="2374368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accent1"/>
                </a:solidFill>
                <a:cs typeface="+mn-ea"/>
                <a:sym typeface="+mn-lt"/>
              </a:rPr>
              <a:t>Click here to add a little title</a:t>
            </a:r>
            <a:endParaRPr lang="zh-CN" altLang="en-US" sz="20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803103" y="2609675"/>
            <a:ext cx="34190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803103" y="1929971"/>
            <a:ext cx="1111558" cy="305617"/>
          </a:xfrm>
          <a:prstGeom prst="rect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cs typeface="+mn-ea"/>
                <a:sym typeface="+mn-lt"/>
              </a:rPr>
              <a:t>PART   ONE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2846506" y="1645703"/>
            <a:ext cx="390517" cy="390517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490685" y="1962503"/>
            <a:ext cx="286781" cy="28678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347294" y="3348380"/>
            <a:ext cx="160345" cy="16034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760426" y="3009307"/>
            <a:ext cx="220530" cy="22053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089904" y="2680354"/>
            <a:ext cx="228296" cy="22829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2913397" y="3300603"/>
            <a:ext cx="154542" cy="154542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325913" y="2680354"/>
            <a:ext cx="99708" cy="99708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750"/>
                            </p:stCondLst>
                            <p:childTnLst>
                              <p:par>
                                <p:cTn id="1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500"/>
                            </p:stCondLst>
                            <p:childTnLst>
                              <p:par>
                                <p:cTn id="1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250"/>
                            </p:stCondLst>
                            <p:childTnLst>
                              <p:par>
                                <p:cTn id="14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7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000"/>
                            </p:stCondLst>
                            <p:childTnLst>
                              <p:par>
                                <p:cTn id="15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750"/>
                            </p:stCondLst>
                            <p:childTnLst>
                              <p:par>
                                <p:cTn id="15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8" grpId="0" animBg="1"/>
      <p:bldP spid="8" grpId="1" animBg="1"/>
      <p:bldP spid="16" grpId="0"/>
      <p:bldP spid="20" grpId="0"/>
      <p:bldP spid="7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A_图片 22" descr="图片包含 天空, 水, 城市, 户外&#10;&#10;已生成极高可信度的说明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2737" y="1241731"/>
            <a:ext cx="4792663" cy="3566295"/>
          </a:xfrm>
          <a:custGeom>
            <a:avLst/>
            <a:gdLst>
              <a:gd name="connsiteX0" fmla="*/ 731426 w 5897563"/>
              <a:gd name="connsiteY0" fmla="*/ 0 h 4388468"/>
              <a:gd name="connsiteX1" fmla="*/ 5897563 w 5897563"/>
              <a:gd name="connsiteY1" fmla="*/ 0 h 4388468"/>
              <a:gd name="connsiteX2" fmla="*/ 5897563 w 5897563"/>
              <a:gd name="connsiteY2" fmla="*/ 3657042 h 4388468"/>
              <a:gd name="connsiteX3" fmla="*/ 5166137 w 5897563"/>
              <a:gd name="connsiteY3" fmla="*/ 4388468 h 4388468"/>
              <a:gd name="connsiteX4" fmla="*/ 0 w 5897563"/>
              <a:gd name="connsiteY4" fmla="*/ 4388468 h 4388468"/>
              <a:gd name="connsiteX5" fmla="*/ 0 w 5897563"/>
              <a:gd name="connsiteY5" fmla="*/ 731426 h 4388468"/>
              <a:gd name="connsiteX6" fmla="*/ 731426 w 5897563"/>
              <a:gd name="connsiteY6" fmla="*/ 0 h 4388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97563" h="4388468">
                <a:moveTo>
                  <a:pt x="731426" y="0"/>
                </a:moveTo>
                <a:lnTo>
                  <a:pt x="5897563" y="0"/>
                </a:lnTo>
                <a:lnTo>
                  <a:pt x="5897563" y="3657042"/>
                </a:lnTo>
                <a:cubicBezTo>
                  <a:pt x="5897563" y="4060997"/>
                  <a:pt x="5570092" y="4388468"/>
                  <a:pt x="5166137" y="4388468"/>
                </a:cubicBezTo>
                <a:lnTo>
                  <a:pt x="0" y="4388468"/>
                </a:lnTo>
                <a:lnTo>
                  <a:pt x="0" y="731426"/>
                </a:lnTo>
                <a:cubicBezTo>
                  <a:pt x="0" y="327471"/>
                  <a:pt x="327471" y="0"/>
                  <a:pt x="731426" y="0"/>
                </a:cubicBezTo>
                <a:close/>
              </a:path>
            </a:pathLst>
          </a:custGeom>
        </p:spPr>
      </p:pic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项目简介</a:t>
            </a:r>
          </a:p>
        </p:txBody>
      </p:sp>
      <p:sp>
        <p:nvSpPr>
          <p:cNvPr id="11" name="矩形 10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5"/>
          <p:cNvSpPr txBox="1"/>
          <p:nvPr/>
        </p:nvSpPr>
        <p:spPr>
          <a:xfrm>
            <a:off x="337511" y="1575655"/>
            <a:ext cx="310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点击此处添加项目名称</a:t>
            </a:r>
          </a:p>
        </p:txBody>
      </p:sp>
      <p:sp>
        <p:nvSpPr>
          <p:cNvPr id="27" name="文本框 6"/>
          <p:cNvSpPr txBox="1"/>
          <p:nvPr/>
        </p:nvSpPr>
        <p:spPr>
          <a:xfrm>
            <a:off x="323850" y="2125245"/>
            <a:ext cx="31232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点击此处添加文字描述，文字颜色、大小、字体，图形颜色、大小、样式可根据需求进行更改。点击此处添加文字描述，文字颜色、大小、字体，图形颜色、大小、样式可根据需求进行更改。</a:t>
            </a:r>
          </a:p>
        </p:txBody>
      </p:sp>
      <p:cxnSp>
        <p:nvCxnSpPr>
          <p:cNvPr id="29" name="PA_直接连接符 30"/>
          <p:cNvCxnSpPr>
            <a:cxnSpLocks/>
          </p:cNvCxnSpPr>
          <p:nvPr/>
        </p:nvCxnSpPr>
        <p:spPr>
          <a:xfrm>
            <a:off x="434275" y="1981861"/>
            <a:ext cx="892323" cy="0"/>
          </a:xfrm>
          <a:prstGeom prst="line">
            <a:avLst/>
          </a:prstGeom>
          <a:ln w="28575">
            <a:solidFill>
              <a:srgbClr val="2E4864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5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团队介绍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66" name="MH_Picture_1"/>
          <p:cNvSpPr/>
          <p:nvPr>
            <p:custDataLst>
              <p:tags r:id="rId1"/>
            </p:custDataLst>
          </p:nvPr>
        </p:nvSpPr>
        <p:spPr>
          <a:xfrm>
            <a:off x="1047747" y="1242768"/>
            <a:ext cx="1787898" cy="2152478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8" name="MH_Picture_2"/>
          <p:cNvSpPr/>
          <p:nvPr>
            <p:custDataLst>
              <p:tags r:id="rId2"/>
            </p:custDataLst>
          </p:nvPr>
        </p:nvSpPr>
        <p:spPr>
          <a:xfrm>
            <a:off x="3704516" y="1242768"/>
            <a:ext cx="1787898" cy="2152478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0" name="MH_Picture_3"/>
          <p:cNvSpPr/>
          <p:nvPr>
            <p:custDataLst>
              <p:tags r:id="rId3"/>
            </p:custDataLst>
          </p:nvPr>
        </p:nvSpPr>
        <p:spPr>
          <a:xfrm>
            <a:off x="6361284" y="1242768"/>
            <a:ext cx="1787898" cy="2152478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3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1526412" y="3395246"/>
            <a:ext cx="8270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2"/>
                </a:solidFill>
                <a:cs typeface="+mn-ea"/>
                <a:sym typeface="+mn-lt"/>
              </a:rPr>
              <a:t>第一</a:t>
            </a:r>
            <a:r>
              <a:rPr lang="en-US" altLang="zh-CN" sz="1600" dirty="0" smtClean="0">
                <a:solidFill>
                  <a:schemeClr val="tx2"/>
                </a:solidFill>
                <a:cs typeface="+mn-ea"/>
                <a:sym typeface="+mn-lt"/>
              </a:rPr>
              <a:t>PPT</a:t>
            </a:r>
            <a:endParaRPr lang="en-US" altLang="zh-CN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935040" y="3899102"/>
            <a:ext cx="216325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53077" y="3067050"/>
            <a:ext cx="675698" cy="3281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CEO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3598538" y="3067050"/>
            <a:ext cx="675698" cy="3281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CEO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6255308" y="3067050"/>
            <a:ext cx="675698" cy="3281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CEO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4206154" y="3398623"/>
            <a:ext cx="8270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2"/>
                </a:solidFill>
                <a:cs typeface="+mn-ea"/>
                <a:sym typeface="+mn-lt"/>
              </a:rPr>
              <a:t>第一</a:t>
            </a:r>
            <a:r>
              <a:rPr lang="en-US" altLang="zh-CN" sz="1600" dirty="0" smtClean="0">
                <a:solidFill>
                  <a:schemeClr val="tx2"/>
                </a:solidFill>
                <a:cs typeface="+mn-ea"/>
                <a:sym typeface="+mn-lt"/>
              </a:rPr>
              <a:t>PPT</a:t>
            </a:r>
            <a:endParaRPr lang="en-US" altLang="zh-CN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3614782" y="3902479"/>
            <a:ext cx="216325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6833644" y="3395246"/>
            <a:ext cx="8270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2"/>
                </a:solidFill>
                <a:cs typeface="+mn-ea"/>
                <a:sym typeface="+mn-lt"/>
              </a:rPr>
              <a:t>第一</a:t>
            </a:r>
            <a:r>
              <a:rPr lang="en-US" altLang="zh-CN" sz="1600" dirty="0" smtClean="0">
                <a:solidFill>
                  <a:schemeClr val="tx2"/>
                </a:solidFill>
                <a:cs typeface="+mn-ea"/>
                <a:sym typeface="+mn-lt"/>
              </a:rPr>
              <a:t>PPT</a:t>
            </a:r>
            <a:endParaRPr lang="en-US" altLang="zh-CN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6242272" y="3899102"/>
            <a:ext cx="216325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105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>
        <p:cut/>
      </p:transition>
    </mc:Choice>
    <mc:Fallback xmlns="">
      <p:transition advClick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8" grpId="0" animBg="1"/>
      <p:bldP spid="70" grpId="0" animBg="1"/>
      <p:bldP spid="74" grpId="0"/>
      <p:bldP spid="75" grpId="0"/>
      <p:bldP spid="8" grpId="0" animBg="1"/>
      <p:bldP spid="76" grpId="0" animBg="1"/>
      <p:bldP spid="77" grpId="0" animBg="1"/>
      <p:bldP spid="78" grpId="0"/>
      <p:bldP spid="79" grpId="0"/>
      <p:bldP spid="80" grpId="0"/>
      <p:bldP spid="8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天空, 户外, 城市, 建筑物&#10;&#10;已生成极高可信度的说明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55592"/>
            <a:ext cx="9144000" cy="3382265"/>
          </a:xfrm>
          <a:prstGeom prst="rect">
            <a:avLst/>
          </a:prstGeom>
        </p:spPr>
      </p:pic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公司介绍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2883159"/>
            <a:ext cx="3676261" cy="923731"/>
          </a:xfrm>
          <a:prstGeom prst="rect">
            <a:avLst/>
          </a:prstGeom>
          <a:solidFill>
            <a:schemeClr val="bg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文本框 5"/>
          <p:cNvSpPr txBox="1">
            <a:spLocks noChangeArrowheads="1"/>
          </p:cNvSpPr>
          <p:nvPr/>
        </p:nvSpPr>
        <p:spPr bwMode="auto">
          <a:xfrm>
            <a:off x="251184" y="2922799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dirty="0">
                <a:solidFill>
                  <a:srgbClr val="2E4864"/>
                </a:solidFill>
                <a:latin typeface="+mn-lt"/>
                <a:ea typeface="+mn-ea"/>
                <a:cs typeface="+mn-ea"/>
                <a:sym typeface="+mn-lt"/>
              </a:rPr>
              <a:t>公司介绍</a:t>
            </a:r>
          </a:p>
        </p:txBody>
      </p:sp>
      <p:sp>
        <p:nvSpPr>
          <p:cNvPr id="6" name="矩形 5"/>
          <p:cNvSpPr/>
          <p:nvPr/>
        </p:nvSpPr>
        <p:spPr>
          <a:xfrm>
            <a:off x="323850" y="3397173"/>
            <a:ext cx="2083448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dirty="0">
                <a:solidFill>
                  <a:srgbClr val="2E4864"/>
                </a:solidFill>
                <a:cs typeface="+mn-ea"/>
                <a:sym typeface="+mn-lt"/>
              </a:rPr>
              <a:t>company introduction</a:t>
            </a:r>
            <a:endParaRPr lang="zh-CN" altLang="en-US" dirty="0">
              <a:solidFill>
                <a:srgbClr val="2E4864"/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79836" y="4289065"/>
            <a:ext cx="8316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      点击此处添加文字描述，文字颜色、大小、字体，图形颜色、大小、样式可根据需求进行更改。点击此处添加文字描述，文字颜色、大小、字体，图形颜色、大小、样式可根据需求进行更改。点击此处添加文字描述，文字颜色、大小、字体，图形颜色、大小、样式可根据需求进行更改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:blinds dir="vert"/>
      </p:transition>
    </mc:Choice>
    <mc:Fallback xmlns="">
      <p:transition spd="slow" advClick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0" grpId="0"/>
      <p:bldP spid="6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项目模式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矩形 89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729458" y="3197509"/>
            <a:ext cx="3866176" cy="1405421"/>
            <a:chOff x="2729458" y="3197509"/>
            <a:chExt cx="3866176" cy="1405421"/>
          </a:xfrm>
        </p:grpSpPr>
        <p:sp>
          <p:nvSpPr>
            <p:cNvPr id="132" name="Freeform: Shape 4"/>
            <p:cNvSpPr>
              <a:spLocks/>
            </p:cNvSpPr>
            <p:nvPr/>
          </p:nvSpPr>
          <p:spPr bwMode="auto">
            <a:xfrm>
              <a:off x="2729458" y="3905293"/>
              <a:ext cx="1934357" cy="697637"/>
            </a:xfrm>
            <a:custGeom>
              <a:avLst/>
              <a:gdLst/>
              <a:ahLst/>
              <a:cxnLst>
                <a:cxn ang="0">
                  <a:pos x="761" y="550"/>
                </a:cxn>
                <a:cxn ang="0">
                  <a:pos x="0" y="278"/>
                </a:cxn>
                <a:cxn ang="0">
                  <a:pos x="767" y="0"/>
                </a:cxn>
                <a:cxn ang="0">
                  <a:pos x="1525" y="275"/>
                </a:cxn>
                <a:cxn ang="0">
                  <a:pos x="761" y="550"/>
                </a:cxn>
              </a:cxnLst>
              <a:rect l="0" t="0" r="r" b="b"/>
              <a:pathLst>
                <a:path w="1525" h="550">
                  <a:moveTo>
                    <a:pt x="761" y="550"/>
                  </a:moveTo>
                  <a:lnTo>
                    <a:pt x="0" y="278"/>
                  </a:lnTo>
                  <a:lnTo>
                    <a:pt x="767" y="0"/>
                  </a:lnTo>
                  <a:lnTo>
                    <a:pt x="1525" y="275"/>
                  </a:lnTo>
                  <a:lnTo>
                    <a:pt x="761" y="550"/>
                  </a:lnTo>
                  <a:close/>
                </a:path>
              </a:pathLst>
            </a:custGeom>
            <a:solidFill>
              <a:srgbClr val="E4E4E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4" name="Freeform: Shape 6"/>
            <p:cNvSpPr>
              <a:spLocks/>
            </p:cNvSpPr>
            <p:nvPr/>
          </p:nvSpPr>
          <p:spPr bwMode="auto">
            <a:xfrm>
              <a:off x="4667619" y="3197509"/>
              <a:ext cx="1928015" cy="703979"/>
            </a:xfrm>
            <a:custGeom>
              <a:avLst/>
              <a:gdLst/>
              <a:ahLst/>
              <a:cxnLst>
                <a:cxn ang="0">
                  <a:pos x="762" y="555"/>
                </a:cxn>
                <a:cxn ang="0">
                  <a:pos x="759" y="555"/>
                </a:cxn>
                <a:cxn ang="0">
                  <a:pos x="0" y="278"/>
                </a:cxn>
                <a:cxn ang="0">
                  <a:pos x="762" y="0"/>
                </a:cxn>
                <a:cxn ang="0">
                  <a:pos x="1520" y="278"/>
                </a:cxn>
                <a:cxn ang="0">
                  <a:pos x="762" y="555"/>
                </a:cxn>
              </a:cxnLst>
              <a:rect l="0" t="0" r="r" b="b"/>
              <a:pathLst>
                <a:path w="1520" h="555">
                  <a:moveTo>
                    <a:pt x="762" y="555"/>
                  </a:moveTo>
                  <a:lnTo>
                    <a:pt x="759" y="555"/>
                  </a:lnTo>
                  <a:lnTo>
                    <a:pt x="0" y="278"/>
                  </a:lnTo>
                  <a:lnTo>
                    <a:pt x="762" y="0"/>
                  </a:lnTo>
                  <a:lnTo>
                    <a:pt x="1520" y="278"/>
                  </a:lnTo>
                  <a:lnTo>
                    <a:pt x="762" y="55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724384" y="3191140"/>
            <a:ext cx="3862372" cy="1405421"/>
            <a:chOff x="2729458" y="3193704"/>
            <a:chExt cx="3862372" cy="1405421"/>
          </a:xfrm>
        </p:grpSpPr>
        <p:sp>
          <p:nvSpPr>
            <p:cNvPr id="131" name="Freeform: Shape 3"/>
            <p:cNvSpPr>
              <a:spLocks/>
            </p:cNvSpPr>
            <p:nvPr/>
          </p:nvSpPr>
          <p:spPr bwMode="auto">
            <a:xfrm>
              <a:off x="2729458" y="3193704"/>
              <a:ext cx="1938162" cy="711589"/>
            </a:xfrm>
            <a:custGeom>
              <a:avLst/>
              <a:gdLst/>
              <a:ahLst/>
              <a:cxnLst>
                <a:cxn ang="0">
                  <a:pos x="1528" y="281"/>
                </a:cxn>
                <a:cxn ang="0">
                  <a:pos x="767" y="561"/>
                </a:cxn>
                <a:cxn ang="0">
                  <a:pos x="0" y="281"/>
                </a:cxn>
                <a:cxn ang="0">
                  <a:pos x="761" y="0"/>
                </a:cxn>
                <a:cxn ang="0">
                  <a:pos x="1528" y="281"/>
                </a:cxn>
              </a:cxnLst>
              <a:rect l="0" t="0" r="r" b="b"/>
              <a:pathLst>
                <a:path w="1528" h="561">
                  <a:moveTo>
                    <a:pt x="1528" y="281"/>
                  </a:moveTo>
                  <a:lnTo>
                    <a:pt x="767" y="561"/>
                  </a:lnTo>
                  <a:lnTo>
                    <a:pt x="0" y="281"/>
                  </a:lnTo>
                  <a:lnTo>
                    <a:pt x="761" y="0"/>
                  </a:lnTo>
                  <a:lnTo>
                    <a:pt x="1528" y="28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3" name="Freeform: Shape 5"/>
            <p:cNvSpPr>
              <a:spLocks/>
            </p:cNvSpPr>
            <p:nvPr/>
          </p:nvSpPr>
          <p:spPr bwMode="auto">
            <a:xfrm>
              <a:off x="3702345" y="3550133"/>
              <a:ext cx="1928015" cy="703979"/>
            </a:xfrm>
            <a:custGeom>
              <a:avLst/>
              <a:gdLst/>
              <a:ahLst/>
              <a:cxnLst>
                <a:cxn ang="0">
                  <a:pos x="758" y="555"/>
                </a:cxn>
                <a:cxn ang="0">
                  <a:pos x="0" y="280"/>
                </a:cxn>
                <a:cxn ang="0">
                  <a:pos x="761" y="0"/>
                </a:cxn>
                <a:cxn ang="0">
                  <a:pos x="1520" y="277"/>
                </a:cxn>
                <a:cxn ang="0">
                  <a:pos x="758" y="555"/>
                </a:cxn>
              </a:cxnLst>
              <a:rect l="0" t="0" r="r" b="b"/>
              <a:pathLst>
                <a:path w="1520" h="555">
                  <a:moveTo>
                    <a:pt x="758" y="555"/>
                  </a:moveTo>
                  <a:lnTo>
                    <a:pt x="0" y="280"/>
                  </a:lnTo>
                  <a:lnTo>
                    <a:pt x="761" y="0"/>
                  </a:lnTo>
                  <a:lnTo>
                    <a:pt x="1520" y="277"/>
                  </a:lnTo>
                  <a:lnTo>
                    <a:pt x="758" y="555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5" name="Freeform: Shape 7"/>
            <p:cNvSpPr>
              <a:spLocks/>
            </p:cNvSpPr>
            <p:nvPr/>
          </p:nvSpPr>
          <p:spPr bwMode="auto">
            <a:xfrm>
              <a:off x="4663815" y="3901488"/>
              <a:ext cx="1928015" cy="697637"/>
            </a:xfrm>
            <a:custGeom>
              <a:avLst/>
              <a:gdLst/>
              <a:ahLst/>
              <a:cxnLst>
                <a:cxn ang="0">
                  <a:pos x="762" y="0"/>
                </a:cxn>
                <a:cxn ang="0">
                  <a:pos x="1520" y="278"/>
                </a:cxn>
                <a:cxn ang="0">
                  <a:pos x="742" y="550"/>
                </a:cxn>
                <a:cxn ang="0">
                  <a:pos x="0" y="278"/>
                </a:cxn>
                <a:cxn ang="0">
                  <a:pos x="0" y="275"/>
                </a:cxn>
                <a:cxn ang="0">
                  <a:pos x="759" y="0"/>
                </a:cxn>
                <a:cxn ang="0">
                  <a:pos x="762" y="0"/>
                </a:cxn>
              </a:cxnLst>
              <a:rect l="0" t="0" r="r" b="b"/>
              <a:pathLst>
                <a:path w="1520" h="550">
                  <a:moveTo>
                    <a:pt x="762" y="0"/>
                  </a:moveTo>
                  <a:lnTo>
                    <a:pt x="1520" y="278"/>
                  </a:lnTo>
                  <a:lnTo>
                    <a:pt x="742" y="550"/>
                  </a:lnTo>
                  <a:lnTo>
                    <a:pt x="0" y="278"/>
                  </a:lnTo>
                  <a:lnTo>
                    <a:pt x="0" y="275"/>
                  </a:lnTo>
                  <a:lnTo>
                    <a:pt x="759" y="0"/>
                  </a:lnTo>
                  <a:lnTo>
                    <a:pt x="762" y="0"/>
                  </a:lnTo>
                  <a:close/>
                </a:path>
              </a:pathLst>
            </a:custGeom>
            <a:solidFill>
              <a:srgbClr val="E4E4E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36" name="Group 8"/>
          <p:cNvGrpSpPr/>
          <p:nvPr/>
        </p:nvGrpSpPr>
        <p:grpSpPr>
          <a:xfrm>
            <a:off x="4079068" y="3011050"/>
            <a:ext cx="1155541" cy="1018549"/>
            <a:chOff x="3841750" y="2522538"/>
            <a:chExt cx="1446213" cy="1274762"/>
          </a:xfrm>
        </p:grpSpPr>
        <p:sp>
          <p:nvSpPr>
            <p:cNvPr id="161" name="Freeform: Shape 9"/>
            <p:cNvSpPr>
              <a:spLocks/>
            </p:cNvSpPr>
            <p:nvPr/>
          </p:nvSpPr>
          <p:spPr bwMode="auto">
            <a:xfrm>
              <a:off x="3841750" y="2522538"/>
              <a:ext cx="1443038" cy="517525"/>
            </a:xfrm>
            <a:custGeom>
              <a:avLst/>
              <a:gdLst/>
              <a:ahLst/>
              <a:cxnLst>
                <a:cxn ang="0">
                  <a:pos x="0" y="159"/>
                </a:cxn>
                <a:cxn ang="0">
                  <a:pos x="464" y="0"/>
                </a:cxn>
                <a:cxn ang="0">
                  <a:pos x="909" y="159"/>
                </a:cxn>
                <a:cxn ang="0">
                  <a:pos x="464" y="326"/>
                </a:cxn>
                <a:cxn ang="0">
                  <a:pos x="0" y="159"/>
                </a:cxn>
              </a:cxnLst>
              <a:rect l="0" t="0" r="r" b="b"/>
              <a:pathLst>
                <a:path w="909" h="326">
                  <a:moveTo>
                    <a:pt x="0" y="159"/>
                  </a:moveTo>
                  <a:lnTo>
                    <a:pt x="464" y="0"/>
                  </a:lnTo>
                  <a:lnTo>
                    <a:pt x="909" y="159"/>
                  </a:lnTo>
                  <a:lnTo>
                    <a:pt x="464" y="326"/>
                  </a:lnTo>
                  <a:lnTo>
                    <a:pt x="0" y="159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2" name="Freeform: Shape 10"/>
            <p:cNvSpPr>
              <a:spLocks/>
            </p:cNvSpPr>
            <p:nvPr/>
          </p:nvSpPr>
          <p:spPr bwMode="auto">
            <a:xfrm>
              <a:off x="3841750" y="2774950"/>
              <a:ext cx="736599" cy="1022350"/>
            </a:xfrm>
            <a:custGeom>
              <a:avLst/>
              <a:gdLst/>
              <a:ahLst/>
              <a:cxnLst>
                <a:cxn ang="0">
                  <a:pos x="0" y="479"/>
                </a:cxn>
                <a:cxn ang="0">
                  <a:pos x="0" y="0"/>
                </a:cxn>
                <a:cxn ang="0">
                  <a:pos x="464" y="167"/>
                </a:cxn>
                <a:cxn ang="0">
                  <a:pos x="464" y="644"/>
                </a:cxn>
                <a:cxn ang="0">
                  <a:pos x="0" y="479"/>
                </a:cxn>
              </a:cxnLst>
              <a:rect l="0" t="0" r="r" b="b"/>
              <a:pathLst>
                <a:path w="464" h="644">
                  <a:moveTo>
                    <a:pt x="0" y="479"/>
                  </a:moveTo>
                  <a:lnTo>
                    <a:pt x="0" y="0"/>
                  </a:lnTo>
                  <a:lnTo>
                    <a:pt x="464" y="167"/>
                  </a:lnTo>
                  <a:lnTo>
                    <a:pt x="464" y="644"/>
                  </a:lnTo>
                  <a:lnTo>
                    <a:pt x="0" y="479"/>
                  </a:lnTo>
                  <a:close/>
                </a:path>
              </a:pathLst>
            </a:custGeom>
            <a:solidFill>
              <a:schemeClr val="accent3">
                <a:lumMod val="75000"/>
                <a:alpha val="98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3" name="Freeform: Shape 11"/>
            <p:cNvSpPr>
              <a:spLocks/>
            </p:cNvSpPr>
            <p:nvPr/>
          </p:nvSpPr>
          <p:spPr bwMode="auto">
            <a:xfrm>
              <a:off x="4578350" y="2774950"/>
              <a:ext cx="709613" cy="1022350"/>
            </a:xfrm>
            <a:custGeom>
              <a:avLst/>
              <a:gdLst/>
              <a:ahLst/>
              <a:cxnLst>
                <a:cxn ang="0">
                  <a:pos x="447" y="482"/>
                </a:cxn>
                <a:cxn ang="0">
                  <a:pos x="445" y="482"/>
                </a:cxn>
                <a:cxn ang="0">
                  <a:pos x="0" y="644"/>
                </a:cxn>
                <a:cxn ang="0">
                  <a:pos x="0" y="167"/>
                </a:cxn>
                <a:cxn ang="0">
                  <a:pos x="445" y="0"/>
                </a:cxn>
                <a:cxn ang="0">
                  <a:pos x="447" y="482"/>
                </a:cxn>
              </a:cxnLst>
              <a:rect l="0" t="0" r="r" b="b"/>
              <a:pathLst>
                <a:path w="447" h="644">
                  <a:moveTo>
                    <a:pt x="447" y="482"/>
                  </a:moveTo>
                  <a:lnTo>
                    <a:pt x="445" y="482"/>
                  </a:lnTo>
                  <a:lnTo>
                    <a:pt x="0" y="644"/>
                  </a:lnTo>
                  <a:lnTo>
                    <a:pt x="0" y="167"/>
                  </a:lnTo>
                  <a:lnTo>
                    <a:pt x="445" y="0"/>
                  </a:lnTo>
                  <a:lnTo>
                    <a:pt x="447" y="482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37" name="Group 12"/>
          <p:cNvGrpSpPr/>
          <p:nvPr/>
        </p:nvGrpSpPr>
        <p:grpSpPr>
          <a:xfrm>
            <a:off x="5634164" y="2180228"/>
            <a:ext cx="961470" cy="1369905"/>
            <a:chOff x="5651357" y="2069468"/>
            <a:chExt cx="1068085" cy="1521809"/>
          </a:xfrm>
        </p:grpSpPr>
        <p:sp>
          <p:nvSpPr>
            <p:cNvPr id="159" name="Freeform: Shape 13"/>
            <p:cNvSpPr>
              <a:spLocks/>
            </p:cNvSpPr>
            <p:nvPr/>
          </p:nvSpPr>
          <p:spPr bwMode="auto">
            <a:xfrm>
              <a:off x="5651357" y="2069468"/>
              <a:ext cx="1068085" cy="1521809"/>
            </a:xfrm>
            <a:custGeom>
              <a:avLst/>
              <a:gdLst/>
              <a:ahLst/>
              <a:cxnLst>
                <a:cxn ang="0">
                  <a:pos x="758" y="272"/>
                </a:cxn>
                <a:cxn ang="0">
                  <a:pos x="758" y="1080"/>
                </a:cxn>
                <a:cxn ang="0">
                  <a:pos x="0" y="802"/>
                </a:cxn>
                <a:cxn ang="0">
                  <a:pos x="0" y="0"/>
                </a:cxn>
                <a:cxn ang="0">
                  <a:pos x="758" y="272"/>
                </a:cxn>
              </a:cxnLst>
              <a:rect l="0" t="0" r="r" b="b"/>
              <a:pathLst>
                <a:path w="758" h="1080">
                  <a:moveTo>
                    <a:pt x="758" y="272"/>
                  </a:moveTo>
                  <a:lnTo>
                    <a:pt x="758" y="1080"/>
                  </a:lnTo>
                  <a:lnTo>
                    <a:pt x="0" y="802"/>
                  </a:lnTo>
                  <a:lnTo>
                    <a:pt x="0" y="0"/>
                  </a:lnTo>
                  <a:lnTo>
                    <a:pt x="758" y="27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0" name="Freeform: Shape 14"/>
            <p:cNvSpPr>
              <a:spLocks/>
            </p:cNvSpPr>
            <p:nvPr/>
          </p:nvSpPr>
          <p:spPr bwMode="auto">
            <a:xfrm rot="1093960">
              <a:off x="5957887" y="2661406"/>
              <a:ext cx="380667" cy="353081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41" name="Group 24"/>
          <p:cNvGrpSpPr/>
          <p:nvPr/>
        </p:nvGrpSpPr>
        <p:grpSpPr>
          <a:xfrm>
            <a:off x="2774588" y="1439668"/>
            <a:ext cx="707541" cy="707535"/>
            <a:chOff x="846989" y="1401020"/>
            <a:chExt cx="877416" cy="877416"/>
          </a:xfrm>
          <a:effectLst/>
        </p:grpSpPr>
        <p:sp>
          <p:nvSpPr>
            <p:cNvPr id="151" name="Teardrop 25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2" name="Oval 26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sz="1467" b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90%</a:t>
              </a:r>
            </a:p>
          </p:txBody>
        </p:sp>
      </p:grpSp>
      <p:grpSp>
        <p:nvGrpSpPr>
          <p:cNvPr id="142" name="Group 27"/>
          <p:cNvGrpSpPr/>
          <p:nvPr/>
        </p:nvGrpSpPr>
        <p:grpSpPr>
          <a:xfrm>
            <a:off x="5940116" y="1439668"/>
            <a:ext cx="707541" cy="707535"/>
            <a:chOff x="846989" y="1401020"/>
            <a:chExt cx="877416" cy="877416"/>
          </a:xfrm>
          <a:effectLst/>
        </p:grpSpPr>
        <p:sp>
          <p:nvSpPr>
            <p:cNvPr id="149" name="Teardrop 2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0" name="Oval 29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sz="1467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95%</a:t>
              </a:r>
            </a:p>
          </p:txBody>
        </p:sp>
      </p:grpSp>
      <p:grpSp>
        <p:nvGrpSpPr>
          <p:cNvPr id="143" name="Group 30"/>
          <p:cNvGrpSpPr/>
          <p:nvPr/>
        </p:nvGrpSpPr>
        <p:grpSpPr>
          <a:xfrm>
            <a:off x="4323097" y="2141551"/>
            <a:ext cx="707541" cy="707535"/>
            <a:chOff x="846989" y="1401020"/>
            <a:chExt cx="877416" cy="877416"/>
          </a:xfrm>
          <a:effectLst/>
        </p:grpSpPr>
        <p:sp>
          <p:nvSpPr>
            <p:cNvPr id="147" name="Teardrop 3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8" name="Oval 32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sz="1467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70%</a:t>
              </a:r>
            </a:p>
          </p:txBody>
        </p:sp>
      </p:grpSp>
      <p:grpSp>
        <p:nvGrpSpPr>
          <p:cNvPr id="144" name="Group 33"/>
          <p:cNvGrpSpPr/>
          <p:nvPr/>
        </p:nvGrpSpPr>
        <p:grpSpPr>
          <a:xfrm>
            <a:off x="2716758" y="2176423"/>
            <a:ext cx="965276" cy="1373710"/>
            <a:chOff x="2424558" y="2065241"/>
            <a:chExt cx="1072312" cy="1526036"/>
          </a:xfrm>
        </p:grpSpPr>
        <p:sp>
          <p:nvSpPr>
            <p:cNvPr id="145" name="Freeform: Shape 34"/>
            <p:cNvSpPr>
              <a:spLocks/>
            </p:cNvSpPr>
            <p:nvPr/>
          </p:nvSpPr>
          <p:spPr bwMode="auto">
            <a:xfrm>
              <a:off x="2424558" y="2065241"/>
              <a:ext cx="1072312" cy="1526036"/>
            </a:xfrm>
            <a:custGeom>
              <a:avLst/>
              <a:gdLst/>
              <a:ahLst/>
              <a:cxnLst>
                <a:cxn ang="0">
                  <a:pos x="0" y="1083"/>
                </a:cxn>
                <a:cxn ang="0">
                  <a:pos x="0" y="1083"/>
                </a:cxn>
                <a:cxn ang="0">
                  <a:pos x="0" y="278"/>
                </a:cxn>
                <a:cxn ang="0">
                  <a:pos x="761" y="0"/>
                </a:cxn>
                <a:cxn ang="0">
                  <a:pos x="761" y="802"/>
                </a:cxn>
                <a:cxn ang="0">
                  <a:pos x="0" y="1083"/>
                </a:cxn>
              </a:cxnLst>
              <a:rect l="0" t="0" r="r" b="b"/>
              <a:pathLst>
                <a:path w="761" h="1083">
                  <a:moveTo>
                    <a:pt x="0" y="1083"/>
                  </a:moveTo>
                  <a:lnTo>
                    <a:pt x="0" y="1083"/>
                  </a:lnTo>
                  <a:lnTo>
                    <a:pt x="0" y="278"/>
                  </a:lnTo>
                  <a:lnTo>
                    <a:pt x="761" y="0"/>
                  </a:lnTo>
                  <a:lnTo>
                    <a:pt x="761" y="802"/>
                  </a:lnTo>
                  <a:lnTo>
                    <a:pt x="0" y="108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6" name="Freeform: Shape 35"/>
            <p:cNvSpPr>
              <a:spLocks/>
            </p:cNvSpPr>
            <p:nvPr/>
          </p:nvSpPr>
          <p:spPr bwMode="auto">
            <a:xfrm>
              <a:off x="2762393" y="2623151"/>
              <a:ext cx="447459" cy="413975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64" name="矩形 163"/>
          <p:cNvSpPr/>
          <p:nvPr/>
        </p:nvSpPr>
        <p:spPr>
          <a:xfrm>
            <a:off x="711681" y="2525749"/>
            <a:ext cx="1743828" cy="8771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00" b="1" dirty="0">
                <a:solidFill>
                  <a:srgbClr val="2E4864"/>
                </a:solidFill>
                <a:cs typeface="+mn-ea"/>
                <a:sym typeface="+mn-lt"/>
              </a:rPr>
              <a:t>点击此处添加文字</a:t>
            </a:r>
            <a:endParaRPr lang="en-US" altLang="zh-CN" sz="1000" b="1" dirty="0">
              <a:solidFill>
                <a:srgbClr val="2E4864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800" dirty="0">
              <a:cs typeface="+mn-ea"/>
              <a:sym typeface="+mn-lt"/>
            </a:endParaRPr>
          </a:p>
        </p:txBody>
      </p:sp>
      <p:sp>
        <p:nvSpPr>
          <p:cNvPr id="165" name="矩形 164"/>
          <p:cNvSpPr/>
          <p:nvPr/>
        </p:nvSpPr>
        <p:spPr>
          <a:xfrm>
            <a:off x="3922268" y="1430756"/>
            <a:ext cx="1743828" cy="8771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</a:t>
            </a:r>
            <a:endParaRPr lang="en-US" altLang="zh-CN" sz="10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800" dirty="0">
              <a:cs typeface="+mn-ea"/>
              <a:sym typeface="+mn-lt"/>
            </a:endParaRPr>
          </a:p>
        </p:txBody>
      </p:sp>
      <p:sp>
        <p:nvSpPr>
          <p:cNvPr id="166" name="矩形 165"/>
          <p:cNvSpPr/>
          <p:nvPr/>
        </p:nvSpPr>
        <p:spPr>
          <a:xfrm>
            <a:off x="6785473" y="2678643"/>
            <a:ext cx="1743828" cy="8771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00" b="1" dirty="0">
                <a:solidFill>
                  <a:schemeClr val="accent4"/>
                </a:solidFill>
                <a:cs typeface="+mn-ea"/>
                <a:sym typeface="+mn-lt"/>
              </a:rPr>
              <a:t>点击此处添加文字</a:t>
            </a:r>
            <a:endParaRPr lang="en-US" altLang="zh-CN" sz="1000" b="1" dirty="0">
              <a:solidFill>
                <a:schemeClr val="accent4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  <a:endParaRPr lang="zh-CN" altLang="en-US" sz="800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7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25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7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75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7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" grpId="0"/>
      <p:bldP spid="165" grpId="0"/>
      <p:bldP spid="1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3697661" y="2598747"/>
            <a:ext cx="3741364" cy="548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8" name="椭圆 7"/>
          <p:cNvSpPr/>
          <p:nvPr/>
        </p:nvSpPr>
        <p:spPr>
          <a:xfrm>
            <a:off x="1565350" y="1634775"/>
            <a:ext cx="1676757" cy="1676757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760426" y="1819397"/>
            <a:ext cx="1307513" cy="1307513"/>
            <a:chOff x="1760426" y="1819397"/>
            <a:chExt cx="1307513" cy="1307513"/>
          </a:xfrm>
        </p:grpSpPr>
        <p:sp>
          <p:nvSpPr>
            <p:cNvPr id="24" name="椭圆 23"/>
            <p:cNvSpPr/>
            <p:nvPr/>
          </p:nvSpPr>
          <p:spPr>
            <a:xfrm>
              <a:off x="1760426" y="1819397"/>
              <a:ext cx="1307513" cy="1307513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5"/>
            <p:cNvSpPr txBox="1">
              <a:spLocks noChangeArrowheads="1"/>
            </p:cNvSpPr>
            <p:nvPr/>
          </p:nvSpPr>
          <p:spPr bwMode="auto">
            <a:xfrm>
              <a:off x="1962987" y="2057655"/>
              <a:ext cx="87075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4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zh-CN" altLang="en-US" sz="4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6" name="文本框 5"/>
          <p:cNvSpPr txBox="1">
            <a:spLocks noChangeArrowheads="1"/>
          </p:cNvSpPr>
          <p:nvPr/>
        </p:nvSpPr>
        <p:spPr bwMode="auto">
          <a:xfrm>
            <a:off x="4998902" y="1885722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市场分析</a:t>
            </a:r>
          </a:p>
        </p:txBody>
      </p:sp>
      <p:sp>
        <p:nvSpPr>
          <p:cNvPr id="20" name="矩形 19"/>
          <p:cNvSpPr/>
          <p:nvPr/>
        </p:nvSpPr>
        <p:spPr>
          <a:xfrm>
            <a:off x="3735133" y="2239591"/>
            <a:ext cx="2374368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accent1"/>
                </a:solidFill>
                <a:cs typeface="+mn-ea"/>
                <a:sym typeface="+mn-lt"/>
              </a:rPr>
              <a:t>Click here to add a little title</a:t>
            </a:r>
            <a:endParaRPr lang="zh-CN" altLang="en-US" sz="20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803103" y="2609675"/>
            <a:ext cx="34190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803103" y="1929971"/>
            <a:ext cx="1111558" cy="305617"/>
          </a:xfrm>
          <a:prstGeom prst="rect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>
                <a:cs typeface="+mn-ea"/>
                <a:sym typeface="+mn-lt"/>
              </a:rPr>
              <a:t>PART   TWO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2846506" y="1645703"/>
            <a:ext cx="390517" cy="390517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490685" y="1962503"/>
            <a:ext cx="286781" cy="286781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347294" y="3348380"/>
            <a:ext cx="160345" cy="160345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760426" y="3009307"/>
            <a:ext cx="220530" cy="220530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089904" y="2680354"/>
            <a:ext cx="228296" cy="228296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2913397" y="3300603"/>
            <a:ext cx="154542" cy="154542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1325913" y="2680354"/>
            <a:ext cx="99708" cy="99708"/>
          </a:xfrm>
          <a:prstGeom prst="ellipse">
            <a:avLst/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431563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750"/>
                            </p:stCondLst>
                            <p:childTnLst>
                              <p:par>
                                <p:cTn id="1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500"/>
                            </p:stCondLst>
                            <p:childTnLst>
                              <p:par>
                                <p:cTn id="1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250"/>
                            </p:stCondLst>
                            <p:childTnLst>
                              <p:par>
                                <p:cTn id="14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7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000"/>
                            </p:stCondLst>
                            <p:childTnLst>
                              <p:par>
                                <p:cTn id="15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750"/>
                            </p:stCondLst>
                            <p:childTnLst>
                              <p:par>
                                <p:cTn id="15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8" grpId="0" animBg="1"/>
      <p:bldP spid="8" grpId="1" animBg="1"/>
      <p:bldP spid="16" grpId="0"/>
      <p:bldP spid="20" grpId="0"/>
      <p:bldP spid="7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5"/>
          <p:cNvSpPr txBox="1">
            <a:spLocks noChangeArrowheads="1"/>
          </p:cNvSpPr>
          <p:nvPr/>
        </p:nvSpPr>
        <p:spPr bwMode="auto">
          <a:xfrm>
            <a:off x="934511" y="183664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市场分析</a:t>
            </a:r>
            <a:endParaRPr lang="en-US" altLang="zh-CN" sz="160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32788" y="522218"/>
            <a:ext cx="310126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1342914" y="1517862"/>
            <a:ext cx="1422928" cy="1422928"/>
            <a:chOff x="623960" y="1355462"/>
            <a:chExt cx="1422928" cy="1422928"/>
          </a:xfrm>
        </p:grpSpPr>
        <p:sp>
          <p:nvSpPr>
            <p:cNvPr id="107" name="文本框 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1001992" y="1836093"/>
              <a:ext cx="68800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80</a:t>
              </a:r>
              <a:r>
                <a:rPr lang="en-US" altLang="zh-CN" sz="1400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%</a:t>
              </a:r>
              <a:endParaRPr lang="zh-CN" altLang="en-US" sz="14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623960" y="1355462"/>
              <a:ext cx="1422928" cy="1422928"/>
              <a:chOff x="5169194" y="1865140"/>
              <a:chExt cx="1422928" cy="1422928"/>
            </a:xfrm>
          </p:grpSpPr>
          <p:sp>
            <p:nvSpPr>
              <p:cNvPr id="3" name="同心圆 2"/>
              <p:cNvSpPr/>
              <p:nvPr/>
            </p:nvSpPr>
            <p:spPr>
              <a:xfrm>
                <a:off x="5169194" y="1865140"/>
                <a:ext cx="1422928" cy="1422928"/>
              </a:xfrm>
              <a:prstGeom prst="donut">
                <a:avLst>
                  <a:gd name="adj" fmla="val 21282"/>
                </a:avLst>
              </a:prstGeom>
              <a:gradFill>
                <a:gsLst>
                  <a:gs pos="0">
                    <a:schemeClr val="bg1"/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" name="空心弧 1"/>
              <p:cNvSpPr/>
              <p:nvPr/>
            </p:nvSpPr>
            <p:spPr>
              <a:xfrm>
                <a:off x="5169194" y="1869365"/>
                <a:ext cx="1418703" cy="1418703"/>
              </a:xfrm>
              <a:prstGeom prst="blockArc">
                <a:avLst>
                  <a:gd name="adj1" fmla="val 16145242"/>
                  <a:gd name="adj2" fmla="val 12144625"/>
                  <a:gd name="adj3" fmla="val 21689"/>
                </a:avLst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118" name="矩形 11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1564332" y="3224689"/>
            <a:ext cx="10773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dirty="0">
                <a:solidFill>
                  <a:schemeClr val="accent1"/>
                </a:solidFill>
                <a:cs typeface="+mn-ea"/>
                <a:sym typeface="+mn-lt"/>
              </a:rPr>
              <a:t>市场分析</a:t>
            </a:r>
            <a:endParaRPr lang="en-US" altLang="zh-CN" sz="1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456077" y="1517862"/>
            <a:ext cx="1422928" cy="1422928"/>
            <a:chOff x="4776338" y="1355461"/>
            <a:chExt cx="1422928" cy="1422928"/>
          </a:xfrm>
        </p:grpSpPr>
        <p:grpSp>
          <p:nvGrpSpPr>
            <p:cNvPr id="114" name="组合 113"/>
            <p:cNvGrpSpPr/>
            <p:nvPr/>
          </p:nvGrpSpPr>
          <p:grpSpPr>
            <a:xfrm>
              <a:off x="4776338" y="1355461"/>
              <a:ext cx="1422928" cy="1422928"/>
              <a:chOff x="5169194" y="1865140"/>
              <a:chExt cx="1422928" cy="1422928"/>
            </a:xfrm>
          </p:grpSpPr>
          <p:sp>
            <p:nvSpPr>
              <p:cNvPr id="115" name="同心圆 114"/>
              <p:cNvSpPr/>
              <p:nvPr/>
            </p:nvSpPr>
            <p:spPr>
              <a:xfrm>
                <a:off x="5169194" y="1865140"/>
                <a:ext cx="1422928" cy="1422928"/>
              </a:xfrm>
              <a:prstGeom prst="donut">
                <a:avLst>
                  <a:gd name="adj" fmla="val 21282"/>
                </a:avLst>
              </a:prstGeom>
              <a:gradFill>
                <a:gsLst>
                  <a:gs pos="0">
                    <a:schemeClr val="bg1"/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6" name="空心弧 115"/>
              <p:cNvSpPr/>
              <p:nvPr/>
            </p:nvSpPr>
            <p:spPr>
              <a:xfrm>
                <a:off x="5169194" y="1869365"/>
                <a:ext cx="1418703" cy="1418703"/>
              </a:xfrm>
              <a:prstGeom prst="blockArc">
                <a:avLst>
                  <a:gd name="adj1" fmla="val 16145242"/>
                  <a:gd name="adj2" fmla="val 8247052"/>
                  <a:gd name="adj3" fmla="val 21901"/>
                </a:avLst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23" name="文本框 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5173235" y="1828082"/>
              <a:ext cx="68800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65</a:t>
              </a:r>
              <a:r>
                <a:rPr lang="en-US" altLang="zh-CN" sz="1400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%</a:t>
              </a:r>
              <a:endParaRPr lang="zh-CN" altLang="en-US" sz="14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899496" y="1517862"/>
            <a:ext cx="1422928" cy="1422928"/>
            <a:chOff x="623960" y="3243098"/>
            <a:chExt cx="1422928" cy="1422928"/>
          </a:xfrm>
        </p:grpSpPr>
        <p:sp>
          <p:nvSpPr>
            <p:cNvPr id="124" name="文本框 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1001992" y="3723729"/>
              <a:ext cx="68800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50</a:t>
              </a:r>
              <a:r>
                <a:rPr lang="en-US" altLang="zh-CN" sz="1400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%</a:t>
              </a:r>
              <a:endParaRPr lang="zh-CN" altLang="en-US" sz="14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25" name="组合 124"/>
            <p:cNvGrpSpPr/>
            <p:nvPr/>
          </p:nvGrpSpPr>
          <p:grpSpPr>
            <a:xfrm>
              <a:off x="623960" y="3243098"/>
              <a:ext cx="1422928" cy="1422928"/>
              <a:chOff x="5169194" y="1865140"/>
              <a:chExt cx="1422928" cy="1422928"/>
            </a:xfrm>
          </p:grpSpPr>
          <p:sp>
            <p:nvSpPr>
              <p:cNvPr id="126" name="同心圆 125"/>
              <p:cNvSpPr/>
              <p:nvPr/>
            </p:nvSpPr>
            <p:spPr>
              <a:xfrm>
                <a:off x="5169194" y="1865140"/>
                <a:ext cx="1422928" cy="1422928"/>
              </a:xfrm>
              <a:prstGeom prst="donut">
                <a:avLst>
                  <a:gd name="adj" fmla="val 21282"/>
                </a:avLst>
              </a:prstGeom>
              <a:gradFill>
                <a:gsLst>
                  <a:gs pos="0">
                    <a:schemeClr val="bg1"/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7" name="空心弧 126"/>
              <p:cNvSpPr/>
              <p:nvPr/>
            </p:nvSpPr>
            <p:spPr>
              <a:xfrm rot="17268083">
                <a:off x="5169194" y="1869365"/>
                <a:ext cx="1418703" cy="1418703"/>
              </a:xfrm>
              <a:prstGeom prst="blockArc">
                <a:avLst>
                  <a:gd name="adj1" fmla="val 20606715"/>
                  <a:gd name="adj2" fmla="val 9673084"/>
                  <a:gd name="adj3" fmla="val 22355"/>
                </a:avLst>
              </a:prstGeom>
              <a:gradFill>
                <a:gsLst>
                  <a:gs pos="100000">
                    <a:schemeClr val="accent1">
                      <a:lumMod val="75000"/>
                    </a:schemeClr>
                  </a:gs>
                  <a:gs pos="0">
                    <a:srgbClr val="27506E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34" name="矩形 33"/>
          <p:cNvSpPr/>
          <p:nvPr/>
        </p:nvSpPr>
        <p:spPr>
          <a:xfrm>
            <a:off x="934511" y="541316"/>
            <a:ext cx="318822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dirty="0">
                <a:solidFill>
                  <a:srgbClr val="5F6266"/>
                </a:solidFill>
                <a:cs typeface="+mn-ea"/>
                <a:sym typeface="+mn-lt"/>
              </a:rPr>
              <a:t>Please click here to add the required titles</a:t>
            </a:r>
            <a:endParaRPr lang="zh-CN" altLang="en-US" sz="1050" dirty="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94711" y="3518263"/>
            <a:ext cx="2140477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点击此处添加文字描述，文字颜色、大小、字体，图形颜色、大小、样式可根据需求进行更改。</a:t>
            </a:r>
          </a:p>
        </p:txBody>
      </p:sp>
      <p:sp>
        <p:nvSpPr>
          <p:cNvPr id="51" name="矩形 50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4071382" y="3123622"/>
            <a:ext cx="10773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dirty="0">
                <a:solidFill>
                  <a:schemeClr val="accent1"/>
                </a:solidFill>
                <a:cs typeface="+mn-ea"/>
                <a:sym typeface="+mn-lt"/>
              </a:rPr>
              <a:t>市场分析</a:t>
            </a:r>
            <a:endParaRPr lang="en-US" altLang="zh-CN" sz="1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501761" y="3417196"/>
            <a:ext cx="2140477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点击此处添加文字描述，文字颜色、大小、字体，图形颜色、大小、样式可根据需求进行更改。</a:t>
            </a:r>
          </a:p>
        </p:txBody>
      </p:sp>
      <p:sp>
        <p:nvSpPr>
          <p:cNvPr id="53" name="矩形 5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6670618" y="3123622"/>
            <a:ext cx="10773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dirty="0">
                <a:solidFill>
                  <a:schemeClr val="accent1"/>
                </a:solidFill>
                <a:cs typeface="+mn-ea"/>
                <a:sym typeface="+mn-lt"/>
              </a:rPr>
              <a:t>市场分析</a:t>
            </a:r>
            <a:endParaRPr lang="en-US" altLang="zh-CN" sz="1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100997" y="3417196"/>
            <a:ext cx="2140477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点击此处添加文字描述，文字颜色、大小、字体，图形颜色、大小、样式可根据需求进行更改。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2536287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75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8" grpId="0"/>
      <p:bldP spid="51" grpId="0"/>
      <p:bldP spid="52" grpId="0"/>
      <p:bldP spid="53" grpId="0"/>
      <p:bldP spid="5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66C22882-3A7D-471D-BA47-8B31B4C274BC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E:\学习\包图网\视频"/>
  <p:tag name="ISPRING_PRESENTATION_TITLE" val="商业策划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17140354"/>
  <p:tag name="MH_LIBRARY" val="GRAPHIC"/>
  <p:tag name="MH_TYPE" val="Pictur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17140354"/>
  <p:tag name="MH_LIBRARY" val="GRAPHIC"/>
  <p:tag name="MH_TYPE" val="Picture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17140354"/>
  <p:tag name="MH_LIBRARY" val="GRAPHIC"/>
  <p:tag name="MH_TYPE" val="Picture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1.0"/>
</p:tagLst>
</file>

<file path=ppt/theme/theme1.xml><?xml version="1.0" encoding="utf-8"?>
<a:theme xmlns:a="http://schemas.openxmlformats.org/drawingml/2006/main" name="第一PPT，www.1ppt.com">
  <a:themeElements>
    <a:clrScheme name="蓝色沉稳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4E79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jciwigm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美度颜色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77F00"/>
    </a:accent1>
    <a:accent2>
      <a:srgbClr val="21212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自定义 8">
    <a:majorFont>
      <a:latin typeface="Calibri Light"/>
      <a:ea typeface="微软雅黑"/>
      <a:cs typeface=""/>
    </a:majorFont>
    <a:minorFont>
      <a:latin typeface="Calibri"/>
      <a:ea typeface="微软雅黑"/>
      <a:cs typeface="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583</TotalTime>
  <Words>1740</Words>
  <Application>Microsoft Office PowerPoint</Application>
  <PresentationFormat>全屏显示(16:9)</PresentationFormat>
  <Paragraphs>246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Adobe 繁黑體 Std B</vt:lpstr>
      <vt:lpstr>Arial Unicode MS</vt:lpstr>
      <vt:lpstr>Meiryo</vt:lpstr>
      <vt:lpstr>宋体</vt:lpstr>
      <vt:lpstr>微软雅黑</vt:lpstr>
      <vt:lpstr>Agency FB</vt:lpstr>
      <vt:lpstr>Arial</vt:lpstr>
      <vt:lpstr>Calibri</vt:lpstr>
      <vt:lpstr>Calibri Light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1648</cp:revision>
  <dcterms:created xsi:type="dcterms:W3CDTF">2016-04-24T15:52:00Z</dcterms:created>
  <dcterms:modified xsi:type="dcterms:W3CDTF">2022-05-26T01:37:12Z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