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323" r:id="rId3"/>
    <p:sldId id="324" r:id="rId4"/>
    <p:sldId id="316" r:id="rId5"/>
    <p:sldId id="303" r:id="rId6"/>
    <p:sldId id="332" r:id="rId7"/>
    <p:sldId id="333" r:id="rId8"/>
    <p:sldId id="334" r:id="rId9"/>
    <p:sldId id="325" r:id="rId10"/>
    <p:sldId id="328" r:id="rId11"/>
    <p:sldId id="335" r:id="rId12"/>
    <p:sldId id="336" r:id="rId13"/>
    <p:sldId id="337" r:id="rId14"/>
    <p:sldId id="326" r:id="rId15"/>
    <p:sldId id="329" r:id="rId16"/>
    <p:sldId id="338" r:id="rId17"/>
    <p:sldId id="339" r:id="rId18"/>
    <p:sldId id="340" r:id="rId19"/>
    <p:sldId id="327" r:id="rId20"/>
    <p:sldId id="330" r:id="rId21"/>
    <p:sldId id="341" r:id="rId22"/>
    <p:sldId id="342" r:id="rId23"/>
    <p:sldId id="343" r:id="rId24"/>
    <p:sldId id="344" r:id="rId25"/>
    <p:sldId id="331" r:id="rId26"/>
    <p:sldId id="34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21F36"/>
    <a:srgbClr val="44546A"/>
    <a:srgbClr val="09101D"/>
    <a:srgbClr val="0F1A2F"/>
    <a:srgbClr val="080F1A"/>
    <a:srgbClr val="182948"/>
    <a:srgbClr val="F4F4F4"/>
    <a:srgbClr val="04070C"/>
    <a:srgbClr val="FA4D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xmlns="" id="{D51E5341-57F6-44CA-BD4D-39EE3F3098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EF3F1F94-617F-46C0-A395-E134EEB53CF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3AF86-F7E2-487C-BD43-F001A1590CFA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:a16="http://schemas.microsoft.com/office/drawing/2014/main" xmlns="" id="{07657C97-CBB4-4848-9805-1C01737919A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>
            <a:extLst>
              <a:ext uri="{FF2B5EF4-FFF2-40B4-BE49-F238E27FC236}">
                <a16:creationId xmlns:a16="http://schemas.microsoft.com/office/drawing/2014/main" xmlns="" id="{20522478-3250-4D16-9833-7AC3E0ACB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DBC8861-D0D5-4D1D-801C-FC695D6311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476E901-43AF-4EAB-858A-95B10463A1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218A0-7144-4A33-A583-286FD59EDE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913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7166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7540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820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523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763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7212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661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4184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046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9238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8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2090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4201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6413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0450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673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9837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4722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1353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035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120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342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933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385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7FDB8B-7D06-4ED0-8263-372E4FA3762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978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96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945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51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879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097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02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45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8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29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97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9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81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10" Type="http://schemas.openxmlformats.org/officeDocument/2006/relationships/tags" Target="../tags/tag15.xml"/><Relationship Id="rId19" Type="http://schemas.openxmlformats.org/officeDocument/2006/relationships/notesSlide" Target="../notesSlides/notesSlide23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88CF994-D7FE-4565-B52C-2953EE8F49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433" y="1226633"/>
            <a:ext cx="2950913" cy="4101627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86835A43-6875-4C1D-B08F-05FEC65D122E}"/>
              </a:ext>
            </a:extLst>
          </p:cNvPr>
          <p:cNvSpPr/>
          <p:nvPr/>
        </p:nvSpPr>
        <p:spPr>
          <a:xfrm>
            <a:off x="1010654" y="2334764"/>
            <a:ext cx="5924595" cy="178510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6500" spc="-300" dirty="0">
                <a:solidFill>
                  <a:schemeClr val="bg1"/>
                </a:solidFill>
                <a:latin typeface="+mn-ea"/>
              </a:rPr>
              <a:t>极简风述职报告</a:t>
            </a:r>
            <a:endParaRPr lang="en-US" altLang="zh-CN" sz="6500" spc="-300" dirty="0">
              <a:solidFill>
                <a:schemeClr val="bg1"/>
              </a:solidFill>
              <a:latin typeface="+mn-ea"/>
            </a:endParaRPr>
          </a:p>
          <a:p>
            <a:pPr algn="r"/>
            <a:r>
              <a:rPr lang="en-US" altLang="zh-CN" sz="4500" spc="-3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4500" spc="-300" dirty="0">
                <a:solidFill>
                  <a:schemeClr val="bg1"/>
                </a:solidFill>
                <a:latin typeface="+mn-ea"/>
              </a:rPr>
              <a:t>模板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8ACA77E4-8041-45E7-8ADE-0B73AC797503}"/>
              </a:ext>
            </a:extLst>
          </p:cNvPr>
          <p:cNvSpPr/>
          <p:nvPr/>
        </p:nvSpPr>
        <p:spPr>
          <a:xfrm>
            <a:off x="1010654" y="1463430"/>
            <a:ext cx="5924595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6000" spc="-30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20XX</a:t>
            </a:r>
            <a:endParaRPr lang="zh-CN" altLang="en-US" sz="6000" spc="-3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440CDD92-3DCA-46F2-89AD-3A7F6DED8BDE}"/>
              </a:ext>
            </a:extLst>
          </p:cNvPr>
          <p:cNvSpPr/>
          <p:nvPr/>
        </p:nvSpPr>
        <p:spPr>
          <a:xfrm>
            <a:off x="3362269" y="411986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季度总结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组织方案 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会务安排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F51C4A68-6ABB-4433-A1B5-F92DFD410A4E}"/>
              </a:ext>
            </a:extLst>
          </p:cNvPr>
          <p:cNvSpPr/>
          <p:nvPr/>
        </p:nvSpPr>
        <p:spPr>
          <a:xfrm>
            <a:off x="3362269" y="451242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主讲时间：</a:t>
            </a:r>
            <a:r>
              <a:rPr lang="en-US" altLang="zh-CN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1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04E7D13B-B0E6-4293-835C-69026A79267E}"/>
              </a:ext>
            </a:extLst>
          </p:cNvPr>
          <p:cNvCxnSpPr>
            <a:cxnSpLocks/>
          </p:cNvCxnSpPr>
          <p:nvPr/>
        </p:nvCxnSpPr>
        <p:spPr>
          <a:xfrm>
            <a:off x="7062036" y="1706137"/>
            <a:ext cx="0" cy="3052512"/>
          </a:xfrm>
          <a:prstGeom prst="line">
            <a:avLst/>
          </a:prstGeom>
          <a:ln w="57150">
            <a:solidFill>
              <a:srgbClr val="FA4D01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85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4" name="TextBox 30">
            <a:extLst>
              <a:ext uri="{FF2B5EF4-FFF2-40B4-BE49-F238E27FC236}">
                <a16:creationId xmlns:a16="http://schemas.microsoft.com/office/drawing/2014/main" xmlns="" id="{DC97154C-24B0-4AA8-819F-676EDC1E5D3A}"/>
              </a:ext>
            </a:extLst>
          </p:cNvPr>
          <p:cNvSpPr txBox="1"/>
          <p:nvPr/>
        </p:nvSpPr>
        <p:spPr>
          <a:xfrm>
            <a:off x="6453724" y="4681302"/>
            <a:ext cx="1726311" cy="40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微信推广</a:t>
            </a:r>
          </a:p>
        </p:txBody>
      </p:sp>
      <p:grpSp>
        <p:nvGrpSpPr>
          <p:cNvPr id="7" name="组合 20">
            <a:extLst>
              <a:ext uri="{FF2B5EF4-FFF2-40B4-BE49-F238E27FC236}">
                <a16:creationId xmlns:a16="http://schemas.microsoft.com/office/drawing/2014/main" xmlns="" id="{CC4321FB-B8F2-4956-9D86-BB0F8AC6548E}"/>
              </a:ext>
            </a:extLst>
          </p:cNvPr>
          <p:cNvGrpSpPr/>
          <p:nvPr/>
        </p:nvGrpSpPr>
        <p:grpSpPr>
          <a:xfrm>
            <a:off x="6893240" y="3599707"/>
            <a:ext cx="847280" cy="708903"/>
            <a:chOff x="4178300" y="4422775"/>
            <a:chExt cx="388938" cy="3254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xmlns="" id="{6701DDB8-A67A-4D3D-A7BA-DC81F60268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0700" y="4530725"/>
              <a:ext cx="236538" cy="217488"/>
            </a:xfrm>
            <a:custGeom>
              <a:avLst/>
              <a:gdLst>
                <a:gd name="T0" fmla="*/ 742 w 744"/>
                <a:gd name="T1" fmla="*/ 283 h 683"/>
                <a:gd name="T2" fmla="*/ 727 w 744"/>
                <a:gd name="T3" fmla="*/ 221 h 683"/>
                <a:gd name="T4" fmla="*/ 699 w 744"/>
                <a:gd name="T5" fmla="*/ 164 h 683"/>
                <a:gd name="T6" fmla="*/ 659 w 744"/>
                <a:gd name="T7" fmla="*/ 114 h 683"/>
                <a:gd name="T8" fmla="*/ 608 w 744"/>
                <a:gd name="T9" fmla="*/ 72 h 683"/>
                <a:gd name="T10" fmla="*/ 549 w 744"/>
                <a:gd name="T11" fmla="*/ 37 h 683"/>
                <a:gd name="T12" fmla="*/ 483 w 744"/>
                <a:gd name="T13" fmla="*/ 14 h 683"/>
                <a:gd name="T14" fmla="*/ 410 w 744"/>
                <a:gd name="T15" fmla="*/ 1 h 683"/>
                <a:gd name="T16" fmla="*/ 353 w 744"/>
                <a:gd name="T17" fmla="*/ 0 h 683"/>
                <a:gd name="T18" fmla="*/ 278 w 744"/>
                <a:gd name="T19" fmla="*/ 9 h 683"/>
                <a:gd name="T20" fmla="*/ 210 w 744"/>
                <a:gd name="T21" fmla="*/ 30 h 683"/>
                <a:gd name="T22" fmla="*/ 148 w 744"/>
                <a:gd name="T23" fmla="*/ 63 h 683"/>
                <a:gd name="T24" fmla="*/ 96 w 744"/>
                <a:gd name="T25" fmla="*/ 102 h 683"/>
                <a:gd name="T26" fmla="*/ 53 w 744"/>
                <a:gd name="T27" fmla="*/ 151 h 683"/>
                <a:gd name="T28" fmla="*/ 22 w 744"/>
                <a:gd name="T29" fmla="*/ 206 h 683"/>
                <a:gd name="T30" fmla="*/ 3 w 744"/>
                <a:gd name="T31" fmla="*/ 267 h 683"/>
                <a:gd name="T32" fmla="*/ 0 w 744"/>
                <a:gd name="T33" fmla="*/ 316 h 683"/>
                <a:gd name="T34" fmla="*/ 7 w 744"/>
                <a:gd name="T35" fmla="*/ 379 h 683"/>
                <a:gd name="T36" fmla="*/ 29 w 744"/>
                <a:gd name="T37" fmla="*/ 438 h 683"/>
                <a:gd name="T38" fmla="*/ 62 w 744"/>
                <a:gd name="T39" fmla="*/ 492 h 683"/>
                <a:gd name="T40" fmla="*/ 108 w 744"/>
                <a:gd name="T41" fmla="*/ 538 h 683"/>
                <a:gd name="T42" fmla="*/ 163 w 744"/>
                <a:gd name="T43" fmla="*/ 577 h 683"/>
                <a:gd name="T44" fmla="*/ 226 w 744"/>
                <a:gd name="T45" fmla="*/ 606 h 683"/>
                <a:gd name="T46" fmla="*/ 297 w 744"/>
                <a:gd name="T47" fmla="*/ 625 h 683"/>
                <a:gd name="T48" fmla="*/ 371 w 744"/>
                <a:gd name="T49" fmla="*/ 631 h 683"/>
                <a:gd name="T50" fmla="*/ 462 w 744"/>
                <a:gd name="T51" fmla="*/ 621 h 683"/>
                <a:gd name="T52" fmla="*/ 593 w 744"/>
                <a:gd name="T53" fmla="*/ 569 h 683"/>
                <a:gd name="T54" fmla="*/ 656 w 744"/>
                <a:gd name="T55" fmla="*/ 520 h 683"/>
                <a:gd name="T56" fmla="*/ 703 w 744"/>
                <a:gd name="T57" fmla="*/ 459 h 683"/>
                <a:gd name="T58" fmla="*/ 734 w 744"/>
                <a:gd name="T59" fmla="*/ 390 h 683"/>
                <a:gd name="T60" fmla="*/ 744 w 744"/>
                <a:gd name="T61" fmla="*/ 316 h 683"/>
                <a:gd name="T62" fmla="*/ 248 w 744"/>
                <a:gd name="T63" fmla="*/ 273 h 683"/>
                <a:gd name="T64" fmla="*/ 217 w 744"/>
                <a:gd name="T65" fmla="*/ 252 h 683"/>
                <a:gd name="T66" fmla="*/ 208 w 744"/>
                <a:gd name="T67" fmla="*/ 224 h 683"/>
                <a:gd name="T68" fmla="*/ 223 w 744"/>
                <a:gd name="T69" fmla="*/ 187 h 683"/>
                <a:gd name="T70" fmla="*/ 257 w 744"/>
                <a:gd name="T71" fmla="*/ 173 h 683"/>
                <a:gd name="T72" fmla="*/ 285 w 744"/>
                <a:gd name="T73" fmla="*/ 182 h 683"/>
                <a:gd name="T74" fmla="*/ 306 w 744"/>
                <a:gd name="T75" fmla="*/ 213 h 683"/>
                <a:gd name="T76" fmla="*/ 304 w 744"/>
                <a:gd name="T77" fmla="*/ 242 h 683"/>
                <a:gd name="T78" fmla="*/ 277 w 744"/>
                <a:gd name="T79" fmla="*/ 269 h 683"/>
                <a:gd name="T80" fmla="*/ 499 w 744"/>
                <a:gd name="T81" fmla="*/ 274 h 683"/>
                <a:gd name="T82" fmla="*/ 471 w 744"/>
                <a:gd name="T83" fmla="*/ 264 h 683"/>
                <a:gd name="T84" fmla="*/ 450 w 744"/>
                <a:gd name="T85" fmla="*/ 233 h 683"/>
                <a:gd name="T86" fmla="*/ 453 w 744"/>
                <a:gd name="T87" fmla="*/ 204 h 683"/>
                <a:gd name="T88" fmla="*/ 479 w 744"/>
                <a:gd name="T89" fmla="*/ 177 h 683"/>
                <a:gd name="T90" fmla="*/ 509 w 744"/>
                <a:gd name="T91" fmla="*/ 173 h 683"/>
                <a:gd name="T92" fmla="*/ 541 w 744"/>
                <a:gd name="T93" fmla="*/ 194 h 683"/>
                <a:gd name="T94" fmla="*/ 549 w 744"/>
                <a:gd name="T95" fmla="*/ 224 h 683"/>
                <a:gd name="T96" fmla="*/ 534 w 744"/>
                <a:gd name="T97" fmla="*/ 259 h 683"/>
                <a:gd name="T98" fmla="*/ 499 w 744"/>
                <a:gd name="T99" fmla="*/ 274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4" h="683">
                  <a:moveTo>
                    <a:pt x="744" y="316"/>
                  </a:moveTo>
                  <a:lnTo>
                    <a:pt x="744" y="316"/>
                  </a:lnTo>
                  <a:lnTo>
                    <a:pt x="743" y="299"/>
                  </a:lnTo>
                  <a:lnTo>
                    <a:pt x="742" y="283"/>
                  </a:lnTo>
                  <a:lnTo>
                    <a:pt x="739" y="267"/>
                  </a:lnTo>
                  <a:lnTo>
                    <a:pt x="736" y="252"/>
                  </a:lnTo>
                  <a:lnTo>
                    <a:pt x="732" y="236"/>
                  </a:lnTo>
                  <a:lnTo>
                    <a:pt x="727" y="221"/>
                  </a:lnTo>
                  <a:lnTo>
                    <a:pt x="721" y="206"/>
                  </a:lnTo>
                  <a:lnTo>
                    <a:pt x="715" y="192"/>
                  </a:lnTo>
                  <a:lnTo>
                    <a:pt x="707" y="178"/>
                  </a:lnTo>
                  <a:lnTo>
                    <a:pt x="699" y="164"/>
                  </a:lnTo>
                  <a:lnTo>
                    <a:pt x="689" y="151"/>
                  </a:lnTo>
                  <a:lnTo>
                    <a:pt x="680" y="138"/>
                  </a:lnTo>
                  <a:lnTo>
                    <a:pt x="670" y="127"/>
                  </a:lnTo>
                  <a:lnTo>
                    <a:pt x="659" y="114"/>
                  </a:lnTo>
                  <a:lnTo>
                    <a:pt x="648" y="102"/>
                  </a:lnTo>
                  <a:lnTo>
                    <a:pt x="635" y="92"/>
                  </a:lnTo>
                  <a:lnTo>
                    <a:pt x="622" y="81"/>
                  </a:lnTo>
                  <a:lnTo>
                    <a:pt x="608" y="72"/>
                  </a:lnTo>
                  <a:lnTo>
                    <a:pt x="594" y="63"/>
                  </a:lnTo>
                  <a:lnTo>
                    <a:pt x="579" y="53"/>
                  </a:lnTo>
                  <a:lnTo>
                    <a:pt x="564" y="45"/>
                  </a:lnTo>
                  <a:lnTo>
                    <a:pt x="549" y="37"/>
                  </a:lnTo>
                  <a:lnTo>
                    <a:pt x="533" y="30"/>
                  </a:lnTo>
                  <a:lnTo>
                    <a:pt x="516" y="24"/>
                  </a:lnTo>
                  <a:lnTo>
                    <a:pt x="499" y="18"/>
                  </a:lnTo>
                  <a:lnTo>
                    <a:pt x="483" y="14"/>
                  </a:lnTo>
                  <a:lnTo>
                    <a:pt x="464" y="9"/>
                  </a:lnTo>
                  <a:lnTo>
                    <a:pt x="447" y="5"/>
                  </a:lnTo>
                  <a:lnTo>
                    <a:pt x="428" y="3"/>
                  </a:lnTo>
                  <a:lnTo>
                    <a:pt x="410" y="1"/>
                  </a:lnTo>
                  <a:lnTo>
                    <a:pt x="391" y="0"/>
                  </a:lnTo>
                  <a:lnTo>
                    <a:pt x="371" y="0"/>
                  </a:lnTo>
                  <a:lnTo>
                    <a:pt x="371" y="0"/>
                  </a:lnTo>
                  <a:lnTo>
                    <a:pt x="353" y="0"/>
                  </a:lnTo>
                  <a:lnTo>
                    <a:pt x="333" y="1"/>
                  </a:lnTo>
                  <a:lnTo>
                    <a:pt x="314" y="3"/>
                  </a:lnTo>
                  <a:lnTo>
                    <a:pt x="297" y="5"/>
                  </a:lnTo>
                  <a:lnTo>
                    <a:pt x="278" y="9"/>
                  </a:lnTo>
                  <a:lnTo>
                    <a:pt x="261" y="14"/>
                  </a:lnTo>
                  <a:lnTo>
                    <a:pt x="244" y="18"/>
                  </a:lnTo>
                  <a:lnTo>
                    <a:pt x="226" y="24"/>
                  </a:lnTo>
                  <a:lnTo>
                    <a:pt x="210" y="30"/>
                  </a:lnTo>
                  <a:lnTo>
                    <a:pt x="194" y="37"/>
                  </a:lnTo>
                  <a:lnTo>
                    <a:pt x="179" y="45"/>
                  </a:lnTo>
                  <a:lnTo>
                    <a:pt x="163" y="53"/>
                  </a:lnTo>
                  <a:lnTo>
                    <a:pt x="148" y="63"/>
                  </a:lnTo>
                  <a:lnTo>
                    <a:pt x="134" y="72"/>
                  </a:lnTo>
                  <a:lnTo>
                    <a:pt x="122" y="81"/>
                  </a:lnTo>
                  <a:lnTo>
                    <a:pt x="108" y="92"/>
                  </a:lnTo>
                  <a:lnTo>
                    <a:pt x="96" y="102"/>
                  </a:lnTo>
                  <a:lnTo>
                    <a:pt x="84" y="114"/>
                  </a:lnTo>
                  <a:lnTo>
                    <a:pt x="73" y="127"/>
                  </a:lnTo>
                  <a:lnTo>
                    <a:pt x="62" y="138"/>
                  </a:lnTo>
                  <a:lnTo>
                    <a:pt x="53" y="151"/>
                  </a:lnTo>
                  <a:lnTo>
                    <a:pt x="44" y="164"/>
                  </a:lnTo>
                  <a:lnTo>
                    <a:pt x="36" y="178"/>
                  </a:lnTo>
                  <a:lnTo>
                    <a:pt x="29" y="192"/>
                  </a:lnTo>
                  <a:lnTo>
                    <a:pt x="22" y="206"/>
                  </a:lnTo>
                  <a:lnTo>
                    <a:pt x="16" y="221"/>
                  </a:lnTo>
                  <a:lnTo>
                    <a:pt x="11" y="236"/>
                  </a:lnTo>
                  <a:lnTo>
                    <a:pt x="7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7" y="379"/>
                  </a:lnTo>
                  <a:lnTo>
                    <a:pt x="11" y="394"/>
                  </a:lnTo>
                  <a:lnTo>
                    <a:pt x="16" y="409"/>
                  </a:lnTo>
                  <a:lnTo>
                    <a:pt x="22" y="424"/>
                  </a:lnTo>
                  <a:lnTo>
                    <a:pt x="29" y="438"/>
                  </a:lnTo>
                  <a:lnTo>
                    <a:pt x="36" y="452"/>
                  </a:lnTo>
                  <a:lnTo>
                    <a:pt x="44" y="466"/>
                  </a:lnTo>
                  <a:lnTo>
                    <a:pt x="53" y="479"/>
                  </a:lnTo>
                  <a:lnTo>
                    <a:pt x="62" y="492"/>
                  </a:lnTo>
                  <a:lnTo>
                    <a:pt x="73" y="505"/>
                  </a:lnTo>
                  <a:lnTo>
                    <a:pt x="84" y="516"/>
                  </a:lnTo>
                  <a:lnTo>
                    <a:pt x="96" y="528"/>
                  </a:lnTo>
                  <a:lnTo>
                    <a:pt x="108" y="538"/>
                  </a:lnTo>
                  <a:lnTo>
                    <a:pt x="122" y="549"/>
                  </a:lnTo>
                  <a:lnTo>
                    <a:pt x="134" y="559"/>
                  </a:lnTo>
                  <a:lnTo>
                    <a:pt x="148" y="569"/>
                  </a:lnTo>
                  <a:lnTo>
                    <a:pt x="163" y="577"/>
                  </a:lnTo>
                  <a:lnTo>
                    <a:pt x="179" y="585"/>
                  </a:lnTo>
                  <a:lnTo>
                    <a:pt x="194" y="593"/>
                  </a:lnTo>
                  <a:lnTo>
                    <a:pt x="210" y="600"/>
                  </a:lnTo>
                  <a:lnTo>
                    <a:pt x="226" y="606"/>
                  </a:lnTo>
                  <a:lnTo>
                    <a:pt x="244" y="612"/>
                  </a:lnTo>
                  <a:lnTo>
                    <a:pt x="261" y="617"/>
                  </a:lnTo>
                  <a:lnTo>
                    <a:pt x="278" y="621"/>
                  </a:lnTo>
                  <a:lnTo>
                    <a:pt x="297" y="625"/>
                  </a:lnTo>
                  <a:lnTo>
                    <a:pt x="314" y="627"/>
                  </a:lnTo>
                  <a:lnTo>
                    <a:pt x="333" y="629"/>
                  </a:lnTo>
                  <a:lnTo>
                    <a:pt x="353" y="631"/>
                  </a:lnTo>
                  <a:lnTo>
                    <a:pt x="371" y="631"/>
                  </a:lnTo>
                  <a:lnTo>
                    <a:pt x="371" y="631"/>
                  </a:lnTo>
                  <a:lnTo>
                    <a:pt x="403" y="629"/>
                  </a:lnTo>
                  <a:lnTo>
                    <a:pt x="433" y="627"/>
                  </a:lnTo>
                  <a:lnTo>
                    <a:pt x="462" y="621"/>
                  </a:lnTo>
                  <a:lnTo>
                    <a:pt x="491" y="614"/>
                  </a:lnTo>
                  <a:lnTo>
                    <a:pt x="635" y="683"/>
                  </a:lnTo>
                  <a:lnTo>
                    <a:pt x="593" y="569"/>
                  </a:lnTo>
                  <a:lnTo>
                    <a:pt x="593" y="569"/>
                  </a:lnTo>
                  <a:lnTo>
                    <a:pt x="610" y="557"/>
                  </a:lnTo>
                  <a:lnTo>
                    <a:pt x="626" y="545"/>
                  </a:lnTo>
                  <a:lnTo>
                    <a:pt x="641" y="533"/>
                  </a:lnTo>
                  <a:lnTo>
                    <a:pt x="656" y="520"/>
                  </a:lnTo>
                  <a:lnTo>
                    <a:pt x="669" y="506"/>
                  </a:lnTo>
                  <a:lnTo>
                    <a:pt x="681" y="491"/>
                  </a:lnTo>
                  <a:lnTo>
                    <a:pt x="693" y="475"/>
                  </a:lnTo>
                  <a:lnTo>
                    <a:pt x="703" y="459"/>
                  </a:lnTo>
                  <a:lnTo>
                    <a:pt x="713" y="443"/>
                  </a:lnTo>
                  <a:lnTo>
                    <a:pt x="721" y="425"/>
                  </a:lnTo>
                  <a:lnTo>
                    <a:pt x="728" y="408"/>
                  </a:lnTo>
                  <a:lnTo>
                    <a:pt x="734" y="390"/>
                  </a:lnTo>
                  <a:lnTo>
                    <a:pt x="738" y="372"/>
                  </a:lnTo>
                  <a:lnTo>
                    <a:pt x="741" y="353"/>
                  </a:lnTo>
                  <a:lnTo>
                    <a:pt x="743" y="334"/>
                  </a:lnTo>
                  <a:lnTo>
                    <a:pt x="744" y="316"/>
                  </a:lnTo>
                  <a:lnTo>
                    <a:pt x="744" y="316"/>
                  </a:lnTo>
                  <a:close/>
                  <a:moveTo>
                    <a:pt x="257" y="274"/>
                  </a:moveTo>
                  <a:lnTo>
                    <a:pt x="257" y="274"/>
                  </a:lnTo>
                  <a:lnTo>
                    <a:pt x="248" y="273"/>
                  </a:lnTo>
                  <a:lnTo>
                    <a:pt x="239" y="269"/>
                  </a:lnTo>
                  <a:lnTo>
                    <a:pt x="230" y="264"/>
                  </a:lnTo>
                  <a:lnTo>
                    <a:pt x="223" y="259"/>
                  </a:lnTo>
                  <a:lnTo>
                    <a:pt x="217" y="252"/>
                  </a:lnTo>
                  <a:lnTo>
                    <a:pt x="212" y="242"/>
                  </a:lnTo>
                  <a:lnTo>
                    <a:pt x="209" y="233"/>
                  </a:lnTo>
                  <a:lnTo>
                    <a:pt x="208" y="224"/>
                  </a:lnTo>
                  <a:lnTo>
                    <a:pt x="208" y="224"/>
                  </a:lnTo>
                  <a:lnTo>
                    <a:pt x="209" y="213"/>
                  </a:lnTo>
                  <a:lnTo>
                    <a:pt x="212" y="204"/>
                  </a:lnTo>
                  <a:lnTo>
                    <a:pt x="217" y="194"/>
                  </a:lnTo>
                  <a:lnTo>
                    <a:pt x="223" y="187"/>
                  </a:lnTo>
                  <a:lnTo>
                    <a:pt x="230" y="182"/>
                  </a:lnTo>
                  <a:lnTo>
                    <a:pt x="239" y="177"/>
                  </a:lnTo>
                  <a:lnTo>
                    <a:pt x="248" y="173"/>
                  </a:lnTo>
                  <a:lnTo>
                    <a:pt x="257" y="173"/>
                  </a:lnTo>
                  <a:lnTo>
                    <a:pt x="257" y="173"/>
                  </a:lnTo>
                  <a:lnTo>
                    <a:pt x="268" y="173"/>
                  </a:lnTo>
                  <a:lnTo>
                    <a:pt x="277" y="177"/>
                  </a:lnTo>
                  <a:lnTo>
                    <a:pt x="285" y="182"/>
                  </a:lnTo>
                  <a:lnTo>
                    <a:pt x="293" y="187"/>
                  </a:lnTo>
                  <a:lnTo>
                    <a:pt x="299" y="194"/>
                  </a:lnTo>
                  <a:lnTo>
                    <a:pt x="304" y="204"/>
                  </a:lnTo>
                  <a:lnTo>
                    <a:pt x="306" y="213"/>
                  </a:lnTo>
                  <a:lnTo>
                    <a:pt x="307" y="224"/>
                  </a:lnTo>
                  <a:lnTo>
                    <a:pt x="307" y="224"/>
                  </a:lnTo>
                  <a:lnTo>
                    <a:pt x="306" y="233"/>
                  </a:lnTo>
                  <a:lnTo>
                    <a:pt x="304" y="242"/>
                  </a:lnTo>
                  <a:lnTo>
                    <a:pt x="299" y="252"/>
                  </a:lnTo>
                  <a:lnTo>
                    <a:pt x="293" y="259"/>
                  </a:lnTo>
                  <a:lnTo>
                    <a:pt x="285" y="264"/>
                  </a:lnTo>
                  <a:lnTo>
                    <a:pt x="277" y="269"/>
                  </a:lnTo>
                  <a:lnTo>
                    <a:pt x="268" y="273"/>
                  </a:lnTo>
                  <a:lnTo>
                    <a:pt x="257" y="274"/>
                  </a:lnTo>
                  <a:lnTo>
                    <a:pt x="257" y="274"/>
                  </a:lnTo>
                  <a:close/>
                  <a:moveTo>
                    <a:pt x="499" y="274"/>
                  </a:moveTo>
                  <a:lnTo>
                    <a:pt x="499" y="274"/>
                  </a:lnTo>
                  <a:lnTo>
                    <a:pt x="489" y="273"/>
                  </a:lnTo>
                  <a:lnTo>
                    <a:pt x="479" y="269"/>
                  </a:lnTo>
                  <a:lnTo>
                    <a:pt x="471" y="264"/>
                  </a:lnTo>
                  <a:lnTo>
                    <a:pt x="464" y="259"/>
                  </a:lnTo>
                  <a:lnTo>
                    <a:pt x="457" y="252"/>
                  </a:lnTo>
                  <a:lnTo>
                    <a:pt x="453" y="242"/>
                  </a:lnTo>
                  <a:lnTo>
                    <a:pt x="450" y="233"/>
                  </a:lnTo>
                  <a:lnTo>
                    <a:pt x="449" y="224"/>
                  </a:lnTo>
                  <a:lnTo>
                    <a:pt x="449" y="224"/>
                  </a:lnTo>
                  <a:lnTo>
                    <a:pt x="450" y="213"/>
                  </a:lnTo>
                  <a:lnTo>
                    <a:pt x="453" y="204"/>
                  </a:lnTo>
                  <a:lnTo>
                    <a:pt x="457" y="194"/>
                  </a:lnTo>
                  <a:lnTo>
                    <a:pt x="464" y="187"/>
                  </a:lnTo>
                  <a:lnTo>
                    <a:pt x="471" y="182"/>
                  </a:lnTo>
                  <a:lnTo>
                    <a:pt x="479" y="177"/>
                  </a:lnTo>
                  <a:lnTo>
                    <a:pt x="489" y="173"/>
                  </a:lnTo>
                  <a:lnTo>
                    <a:pt x="499" y="173"/>
                  </a:lnTo>
                  <a:lnTo>
                    <a:pt x="499" y="173"/>
                  </a:lnTo>
                  <a:lnTo>
                    <a:pt x="509" y="173"/>
                  </a:lnTo>
                  <a:lnTo>
                    <a:pt x="519" y="177"/>
                  </a:lnTo>
                  <a:lnTo>
                    <a:pt x="527" y="182"/>
                  </a:lnTo>
                  <a:lnTo>
                    <a:pt x="534" y="187"/>
                  </a:lnTo>
                  <a:lnTo>
                    <a:pt x="541" y="194"/>
                  </a:lnTo>
                  <a:lnTo>
                    <a:pt x="545" y="204"/>
                  </a:lnTo>
                  <a:lnTo>
                    <a:pt x="548" y="213"/>
                  </a:lnTo>
                  <a:lnTo>
                    <a:pt x="549" y="224"/>
                  </a:lnTo>
                  <a:lnTo>
                    <a:pt x="549" y="224"/>
                  </a:lnTo>
                  <a:lnTo>
                    <a:pt x="548" y="233"/>
                  </a:lnTo>
                  <a:lnTo>
                    <a:pt x="545" y="242"/>
                  </a:lnTo>
                  <a:lnTo>
                    <a:pt x="541" y="252"/>
                  </a:lnTo>
                  <a:lnTo>
                    <a:pt x="534" y="259"/>
                  </a:lnTo>
                  <a:lnTo>
                    <a:pt x="527" y="264"/>
                  </a:lnTo>
                  <a:lnTo>
                    <a:pt x="519" y="269"/>
                  </a:lnTo>
                  <a:lnTo>
                    <a:pt x="509" y="273"/>
                  </a:lnTo>
                  <a:lnTo>
                    <a:pt x="499" y="274"/>
                  </a:lnTo>
                  <a:lnTo>
                    <a:pt x="499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xmlns="" id="{621E1D46-AB19-4805-B843-2DFF425A1E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8300" y="4422775"/>
              <a:ext cx="282575" cy="260350"/>
            </a:xfrm>
            <a:custGeom>
              <a:avLst/>
              <a:gdLst>
                <a:gd name="T0" fmla="*/ 456 w 889"/>
                <a:gd name="T1" fmla="*/ 620 h 821"/>
                <a:gd name="T2" fmla="*/ 473 w 889"/>
                <a:gd name="T3" fmla="*/ 555 h 821"/>
                <a:gd name="T4" fmla="*/ 503 w 889"/>
                <a:gd name="T5" fmla="*/ 494 h 821"/>
                <a:gd name="T6" fmla="*/ 546 w 889"/>
                <a:gd name="T7" fmla="*/ 441 h 821"/>
                <a:gd name="T8" fmla="*/ 599 w 889"/>
                <a:gd name="T9" fmla="*/ 395 h 821"/>
                <a:gd name="T10" fmla="*/ 663 w 889"/>
                <a:gd name="T11" fmla="*/ 358 h 821"/>
                <a:gd name="T12" fmla="*/ 734 w 889"/>
                <a:gd name="T13" fmla="*/ 334 h 821"/>
                <a:gd name="T14" fmla="*/ 812 w 889"/>
                <a:gd name="T15" fmla="*/ 320 h 821"/>
                <a:gd name="T16" fmla="*/ 871 w 889"/>
                <a:gd name="T17" fmla="*/ 318 h 821"/>
                <a:gd name="T18" fmla="*/ 881 w 889"/>
                <a:gd name="T19" fmla="*/ 286 h 821"/>
                <a:gd name="T20" fmla="*/ 855 w 889"/>
                <a:gd name="T21" fmla="*/ 223 h 821"/>
                <a:gd name="T22" fmla="*/ 816 w 889"/>
                <a:gd name="T23" fmla="*/ 166 h 821"/>
                <a:gd name="T24" fmla="*/ 768 w 889"/>
                <a:gd name="T25" fmla="*/ 114 h 821"/>
                <a:gd name="T26" fmla="*/ 708 w 889"/>
                <a:gd name="T27" fmla="*/ 71 h 821"/>
                <a:gd name="T28" fmla="*/ 642 w 889"/>
                <a:gd name="T29" fmla="*/ 37 h 821"/>
                <a:gd name="T30" fmla="*/ 568 w 889"/>
                <a:gd name="T31" fmla="*/ 14 h 821"/>
                <a:gd name="T32" fmla="*/ 489 w 889"/>
                <a:gd name="T33" fmla="*/ 1 h 821"/>
                <a:gd name="T34" fmla="*/ 424 w 889"/>
                <a:gd name="T35" fmla="*/ 0 h 821"/>
                <a:gd name="T36" fmla="*/ 336 w 889"/>
                <a:gd name="T37" fmla="*/ 12 h 821"/>
                <a:gd name="T38" fmla="*/ 253 w 889"/>
                <a:gd name="T39" fmla="*/ 37 h 821"/>
                <a:gd name="T40" fmla="*/ 180 w 889"/>
                <a:gd name="T41" fmla="*/ 76 h 821"/>
                <a:gd name="T42" fmla="*/ 116 w 889"/>
                <a:gd name="T43" fmla="*/ 125 h 821"/>
                <a:gd name="T44" fmla="*/ 65 w 889"/>
                <a:gd name="T45" fmla="*/ 183 h 821"/>
                <a:gd name="T46" fmla="*/ 27 w 889"/>
                <a:gd name="T47" fmla="*/ 248 h 821"/>
                <a:gd name="T48" fmla="*/ 5 w 889"/>
                <a:gd name="T49" fmla="*/ 322 h 821"/>
                <a:gd name="T50" fmla="*/ 0 w 889"/>
                <a:gd name="T51" fmla="*/ 379 h 821"/>
                <a:gd name="T52" fmla="*/ 13 w 889"/>
                <a:gd name="T53" fmla="*/ 470 h 821"/>
                <a:gd name="T54" fmla="*/ 49 w 889"/>
                <a:gd name="T55" fmla="*/ 553 h 821"/>
                <a:gd name="T56" fmla="*/ 106 w 889"/>
                <a:gd name="T57" fmla="*/ 625 h 821"/>
                <a:gd name="T58" fmla="*/ 180 w 889"/>
                <a:gd name="T59" fmla="*/ 684 h 821"/>
                <a:gd name="T60" fmla="*/ 339 w 889"/>
                <a:gd name="T61" fmla="*/ 747 h 821"/>
                <a:gd name="T62" fmla="*/ 447 w 889"/>
                <a:gd name="T63" fmla="*/ 759 h 821"/>
                <a:gd name="T64" fmla="*/ 460 w 889"/>
                <a:gd name="T65" fmla="*/ 708 h 821"/>
                <a:gd name="T66" fmla="*/ 584 w 889"/>
                <a:gd name="T67" fmla="*/ 209 h 821"/>
                <a:gd name="T68" fmla="*/ 618 w 889"/>
                <a:gd name="T69" fmla="*/ 219 h 821"/>
                <a:gd name="T70" fmla="*/ 642 w 889"/>
                <a:gd name="T71" fmla="*/ 257 h 821"/>
                <a:gd name="T72" fmla="*/ 639 w 889"/>
                <a:gd name="T73" fmla="*/ 293 h 821"/>
                <a:gd name="T74" fmla="*/ 607 w 889"/>
                <a:gd name="T75" fmla="*/ 324 h 821"/>
                <a:gd name="T76" fmla="*/ 571 w 889"/>
                <a:gd name="T77" fmla="*/ 328 h 821"/>
                <a:gd name="T78" fmla="*/ 534 w 889"/>
                <a:gd name="T79" fmla="*/ 302 h 821"/>
                <a:gd name="T80" fmla="*/ 524 w 889"/>
                <a:gd name="T81" fmla="*/ 268 h 821"/>
                <a:gd name="T82" fmla="*/ 541 w 889"/>
                <a:gd name="T83" fmla="*/ 226 h 821"/>
                <a:gd name="T84" fmla="*/ 584 w 889"/>
                <a:gd name="T85" fmla="*/ 209 h 821"/>
                <a:gd name="T86" fmla="*/ 282 w 889"/>
                <a:gd name="T87" fmla="*/ 328 h 821"/>
                <a:gd name="T88" fmla="*/ 244 w 889"/>
                <a:gd name="T89" fmla="*/ 302 h 821"/>
                <a:gd name="T90" fmla="*/ 235 w 889"/>
                <a:gd name="T91" fmla="*/ 268 h 821"/>
                <a:gd name="T92" fmla="*/ 252 w 889"/>
                <a:gd name="T93" fmla="*/ 226 h 821"/>
                <a:gd name="T94" fmla="*/ 294 w 889"/>
                <a:gd name="T95" fmla="*/ 209 h 821"/>
                <a:gd name="T96" fmla="*/ 327 w 889"/>
                <a:gd name="T97" fmla="*/ 219 h 821"/>
                <a:gd name="T98" fmla="*/ 353 w 889"/>
                <a:gd name="T99" fmla="*/ 257 h 821"/>
                <a:gd name="T100" fmla="*/ 350 w 889"/>
                <a:gd name="T101" fmla="*/ 293 h 821"/>
                <a:gd name="T102" fmla="*/ 317 w 889"/>
                <a:gd name="T103" fmla="*/ 324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89" h="821">
                  <a:moveTo>
                    <a:pt x="454" y="655"/>
                  </a:moveTo>
                  <a:lnTo>
                    <a:pt x="454" y="655"/>
                  </a:lnTo>
                  <a:lnTo>
                    <a:pt x="455" y="638"/>
                  </a:lnTo>
                  <a:lnTo>
                    <a:pt x="456" y="620"/>
                  </a:lnTo>
                  <a:lnTo>
                    <a:pt x="459" y="604"/>
                  </a:lnTo>
                  <a:lnTo>
                    <a:pt x="462" y="588"/>
                  </a:lnTo>
                  <a:lnTo>
                    <a:pt x="467" y="571"/>
                  </a:lnTo>
                  <a:lnTo>
                    <a:pt x="473" y="555"/>
                  </a:lnTo>
                  <a:lnTo>
                    <a:pt x="478" y="539"/>
                  </a:lnTo>
                  <a:lnTo>
                    <a:pt x="485" y="524"/>
                  </a:lnTo>
                  <a:lnTo>
                    <a:pt x="493" y="510"/>
                  </a:lnTo>
                  <a:lnTo>
                    <a:pt x="503" y="494"/>
                  </a:lnTo>
                  <a:lnTo>
                    <a:pt x="512" y="480"/>
                  </a:lnTo>
                  <a:lnTo>
                    <a:pt x="523" y="466"/>
                  </a:lnTo>
                  <a:lnTo>
                    <a:pt x="534" y="454"/>
                  </a:lnTo>
                  <a:lnTo>
                    <a:pt x="546" y="441"/>
                  </a:lnTo>
                  <a:lnTo>
                    <a:pt x="557" y="428"/>
                  </a:lnTo>
                  <a:lnTo>
                    <a:pt x="571" y="416"/>
                  </a:lnTo>
                  <a:lnTo>
                    <a:pt x="585" y="406"/>
                  </a:lnTo>
                  <a:lnTo>
                    <a:pt x="599" y="395"/>
                  </a:lnTo>
                  <a:lnTo>
                    <a:pt x="614" y="385"/>
                  </a:lnTo>
                  <a:lnTo>
                    <a:pt x="630" y="375"/>
                  </a:lnTo>
                  <a:lnTo>
                    <a:pt x="646" y="366"/>
                  </a:lnTo>
                  <a:lnTo>
                    <a:pt x="663" y="358"/>
                  </a:lnTo>
                  <a:lnTo>
                    <a:pt x="680" y="351"/>
                  </a:lnTo>
                  <a:lnTo>
                    <a:pt x="698" y="344"/>
                  </a:lnTo>
                  <a:lnTo>
                    <a:pt x="715" y="338"/>
                  </a:lnTo>
                  <a:lnTo>
                    <a:pt x="734" y="334"/>
                  </a:lnTo>
                  <a:lnTo>
                    <a:pt x="754" y="329"/>
                  </a:lnTo>
                  <a:lnTo>
                    <a:pt x="772" y="324"/>
                  </a:lnTo>
                  <a:lnTo>
                    <a:pt x="792" y="322"/>
                  </a:lnTo>
                  <a:lnTo>
                    <a:pt x="812" y="320"/>
                  </a:lnTo>
                  <a:lnTo>
                    <a:pt x="833" y="318"/>
                  </a:lnTo>
                  <a:lnTo>
                    <a:pt x="852" y="318"/>
                  </a:lnTo>
                  <a:lnTo>
                    <a:pt x="852" y="318"/>
                  </a:lnTo>
                  <a:lnTo>
                    <a:pt x="871" y="318"/>
                  </a:lnTo>
                  <a:lnTo>
                    <a:pt x="889" y="320"/>
                  </a:lnTo>
                  <a:lnTo>
                    <a:pt x="889" y="320"/>
                  </a:lnTo>
                  <a:lnTo>
                    <a:pt x="885" y="302"/>
                  </a:lnTo>
                  <a:lnTo>
                    <a:pt x="881" y="286"/>
                  </a:lnTo>
                  <a:lnTo>
                    <a:pt x="875" y="269"/>
                  </a:lnTo>
                  <a:lnTo>
                    <a:pt x="870" y="254"/>
                  </a:lnTo>
                  <a:lnTo>
                    <a:pt x="863" y="238"/>
                  </a:lnTo>
                  <a:lnTo>
                    <a:pt x="855" y="223"/>
                  </a:lnTo>
                  <a:lnTo>
                    <a:pt x="846" y="208"/>
                  </a:lnTo>
                  <a:lnTo>
                    <a:pt x="837" y="194"/>
                  </a:lnTo>
                  <a:lnTo>
                    <a:pt x="827" y="178"/>
                  </a:lnTo>
                  <a:lnTo>
                    <a:pt x="816" y="166"/>
                  </a:lnTo>
                  <a:lnTo>
                    <a:pt x="805" y="152"/>
                  </a:lnTo>
                  <a:lnTo>
                    <a:pt x="793" y="139"/>
                  </a:lnTo>
                  <a:lnTo>
                    <a:pt x="780" y="126"/>
                  </a:lnTo>
                  <a:lnTo>
                    <a:pt x="768" y="114"/>
                  </a:lnTo>
                  <a:lnTo>
                    <a:pt x="754" y="103"/>
                  </a:lnTo>
                  <a:lnTo>
                    <a:pt x="738" y="92"/>
                  </a:lnTo>
                  <a:lnTo>
                    <a:pt x="725" y="82"/>
                  </a:lnTo>
                  <a:lnTo>
                    <a:pt x="708" y="71"/>
                  </a:lnTo>
                  <a:lnTo>
                    <a:pt x="692" y="62"/>
                  </a:lnTo>
                  <a:lnTo>
                    <a:pt x="676" y="54"/>
                  </a:lnTo>
                  <a:lnTo>
                    <a:pt x="660" y="45"/>
                  </a:lnTo>
                  <a:lnTo>
                    <a:pt x="642" y="37"/>
                  </a:lnTo>
                  <a:lnTo>
                    <a:pt x="624" y="30"/>
                  </a:lnTo>
                  <a:lnTo>
                    <a:pt x="606" y="24"/>
                  </a:lnTo>
                  <a:lnTo>
                    <a:pt x="586" y="19"/>
                  </a:lnTo>
                  <a:lnTo>
                    <a:pt x="568" y="14"/>
                  </a:lnTo>
                  <a:lnTo>
                    <a:pt x="548" y="9"/>
                  </a:lnTo>
                  <a:lnTo>
                    <a:pt x="528" y="6"/>
                  </a:lnTo>
                  <a:lnTo>
                    <a:pt x="509" y="3"/>
                  </a:lnTo>
                  <a:lnTo>
                    <a:pt x="489" y="1"/>
                  </a:lnTo>
                  <a:lnTo>
                    <a:pt x="468" y="0"/>
                  </a:lnTo>
                  <a:lnTo>
                    <a:pt x="447" y="0"/>
                  </a:lnTo>
                  <a:lnTo>
                    <a:pt x="447" y="0"/>
                  </a:lnTo>
                  <a:lnTo>
                    <a:pt x="424" y="0"/>
                  </a:lnTo>
                  <a:lnTo>
                    <a:pt x="402" y="2"/>
                  </a:lnTo>
                  <a:lnTo>
                    <a:pt x="380" y="5"/>
                  </a:lnTo>
                  <a:lnTo>
                    <a:pt x="358" y="8"/>
                  </a:lnTo>
                  <a:lnTo>
                    <a:pt x="336" y="12"/>
                  </a:lnTo>
                  <a:lnTo>
                    <a:pt x="315" y="17"/>
                  </a:lnTo>
                  <a:lnTo>
                    <a:pt x="294" y="23"/>
                  </a:lnTo>
                  <a:lnTo>
                    <a:pt x="273" y="30"/>
                  </a:lnTo>
                  <a:lnTo>
                    <a:pt x="253" y="37"/>
                  </a:lnTo>
                  <a:lnTo>
                    <a:pt x="235" y="45"/>
                  </a:lnTo>
                  <a:lnTo>
                    <a:pt x="215" y="55"/>
                  </a:lnTo>
                  <a:lnTo>
                    <a:pt x="197" y="65"/>
                  </a:lnTo>
                  <a:lnTo>
                    <a:pt x="180" y="76"/>
                  </a:lnTo>
                  <a:lnTo>
                    <a:pt x="163" y="86"/>
                  </a:lnTo>
                  <a:lnTo>
                    <a:pt x="146" y="99"/>
                  </a:lnTo>
                  <a:lnTo>
                    <a:pt x="131" y="111"/>
                  </a:lnTo>
                  <a:lnTo>
                    <a:pt x="116" y="125"/>
                  </a:lnTo>
                  <a:lnTo>
                    <a:pt x="102" y="138"/>
                  </a:lnTo>
                  <a:lnTo>
                    <a:pt x="89" y="153"/>
                  </a:lnTo>
                  <a:lnTo>
                    <a:pt x="77" y="167"/>
                  </a:lnTo>
                  <a:lnTo>
                    <a:pt x="65" y="183"/>
                  </a:lnTo>
                  <a:lnTo>
                    <a:pt x="53" y="198"/>
                  </a:lnTo>
                  <a:lnTo>
                    <a:pt x="44" y="215"/>
                  </a:lnTo>
                  <a:lnTo>
                    <a:pt x="35" y="232"/>
                  </a:lnTo>
                  <a:lnTo>
                    <a:pt x="27" y="248"/>
                  </a:lnTo>
                  <a:lnTo>
                    <a:pt x="20" y="267"/>
                  </a:lnTo>
                  <a:lnTo>
                    <a:pt x="14" y="285"/>
                  </a:lnTo>
                  <a:lnTo>
                    <a:pt x="9" y="303"/>
                  </a:lnTo>
                  <a:lnTo>
                    <a:pt x="5" y="322"/>
                  </a:lnTo>
                  <a:lnTo>
                    <a:pt x="2" y="341"/>
                  </a:lnTo>
                  <a:lnTo>
                    <a:pt x="0" y="360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1" y="402"/>
                  </a:lnTo>
                  <a:lnTo>
                    <a:pt x="3" y="426"/>
                  </a:lnTo>
                  <a:lnTo>
                    <a:pt x="7" y="448"/>
                  </a:lnTo>
                  <a:lnTo>
                    <a:pt x="13" y="470"/>
                  </a:lnTo>
                  <a:lnTo>
                    <a:pt x="20" y="491"/>
                  </a:lnTo>
                  <a:lnTo>
                    <a:pt x="28" y="512"/>
                  </a:lnTo>
                  <a:lnTo>
                    <a:pt x="38" y="533"/>
                  </a:lnTo>
                  <a:lnTo>
                    <a:pt x="49" y="553"/>
                  </a:lnTo>
                  <a:lnTo>
                    <a:pt x="62" y="571"/>
                  </a:lnTo>
                  <a:lnTo>
                    <a:pt x="75" y="590"/>
                  </a:lnTo>
                  <a:lnTo>
                    <a:pt x="91" y="608"/>
                  </a:lnTo>
                  <a:lnTo>
                    <a:pt x="106" y="625"/>
                  </a:lnTo>
                  <a:lnTo>
                    <a:pt x="123" y="641"/>
                  </a:lnTo>
                  <a:lnTo>
                    <a:pt x="142" y="657"/>
                  </a:lnTo>
                  <a:lnTo>
                    <a:pt x="160" y="671"/>
                  </a:lnTo>
                  <a:lnTo>
                    <a:pt x="180" y="684"/>
                  </a:lnTo>
                  <a:lnTo>
                    <a:pt x="131" y="821"/>
                  </a:lnTo>
                  <a:lnTo>
                    <a:pt x="304" y="739"/>
                  </a:lnTo>
                  <a:lnTo>
                    <a:pt x="304" y="739"/>
                  </a:lnTo>
                  <a:lnTo>
                    <a:pt x="339" y="747"/>
                  </a:lnTo>
                  <a:lnTo>
                    <a:pt x="374" y="753"/>
                  </a:lnTo>
                  <a:lnTo>
                    <a:pt x="410" y="758"/>
                  </a:lnTo>
                  <a:lnTo>
                    <a:pt x="447" y="759"/>
                  </a:lnTo>
                  <a:lnTo>
                    <a:pt x="447" y="759"/>
                  </a:lnTo>
                  <a:lnTo>
                    <a:pt x="474" y="758"/>
                  </a:lnTo>
                  <a:lnTo>
                    <a:pt x="474" y="758"/>
                  </a:lnTo>
                  <a:lnTo>
                    <a:pt x="466" y="733"/>
                  </a:lnTo>
                  <a:lnTo>
                    <a:pt x="460" y="708"/>
                  </a:lnTo>
                  <a:lnTo>
                    <a:pt x="455" y="682"/>
                  </a:lnTo>
                  <a:lnTo>
                    <a:pt x="454" y="655"/>
                  </a:lnTo>
                  <a:lnTo>
                    <a:pt x="454" y="655"/>
                  </a:lnTo>
                  <a:close/>
                  <a:moveTo>
                    <a:pt x="584" y="209"/>
                  </a:moveTo>
                  <a:lnTo>
                    <a:pt x="584" y="209"/>
                  </a:lnTo>
                  <a:lnTo>
                    <a:pt x="596" y="210"/>
                  </a:lnTo>
                  <a:lnTo>
                    <a:pt x="607" y="213"/>
                  </a:lnTo>
                  <a:lnTo>
                    <a:pt x="618" y="219"/>
                  </a:lnTo>
                  <a:lnTo>
                    <a:pt x="626" y="226"/>
                  </a:lnTo>
                  <a:lnTo>
                    <a:pt x="634" y="236"/>
                  </a:lnTo>
                  <a:lnTo>
                    <a:pt x="639" y="245"/>
                  </a:lnTo>
                  <a:lnTo>
                    <a:pt x="642" y="257"/>
                  </a:lnTo>
                  <a:lnTo>
                    <a:pt x="643" y="268"/>
                  </a:lnTo>
                  <a:lnTo>
                    <a:pt x="643" y="268"/>
                  </a:lnTo>
                  <a:lnTo>
                    <a:pt x="642" y="281"/>
                  </a:lnTo>
                  <a:lnTo>
                    <a:pt x="639" y="293"/>
                  </a:lnTo>
                  <a:lnTo>
                    <a:pt x="634" y="302"/>
                  </a:lnTo>
                  <a:lnTo>
                    <a:pt x="626" y="311"/>
                  </a:lnTo>
                  <a:lnTo>
                    <a:pt x="618" y="318"/>
                  </a:lnTo>
                  <a:lnTo>
                    <a:pt x="607" y="324"/>
                  </a:lnTo>
                  <a:lnTo>
                    <a:pt x="596" y="328"/>
                  </a:lnTo>
                  <a:lnTo>
                    <a:pt x="584" y="329"/>
                  </a:lnTo>
                  <a:lnTo>
                    <a:pt x="584" y="329"/>
                  </a:lnTo>
                  <a:lnTo>
                    <a:pt x="571" y="328"/>
                  </a:lnTo>
                  <a:lnTo>
                    <a:pt x="561" y="324"/>
                  </a:lnTo>
                  <a:lnTo>
                    <a:pt x="550" y="318"/>
                  </a:lnTo>
                  <a:lnTo>
                    <a:pt x="541" y="311"/>
                  </a:lnTo>
                  <a:lnTo>
                    <a:pt x="534" y="302"/>
                  </a:lnTo>
                  <a:lnTo>
                    <a:pt x="528" y="293"/>
                  </a:lnTo>
                  <a:lnTo>
                    <a:pt x="525" y="281"/>
                  </a:lnTo>
                  <a:lnTo>
                    <a:pt x="524" y="268"/>
                  </a:lnTo>
                  <a:lnTo>
                    <a:pt x="524" y="268"/>
                  </a:lnTo>
                  <a:lnTo>
                    <a:pt x="525" y="257"/>
                  </a:lnTo>
                  <a:lnTo>
                    <a:pt x="528" y="245"/>
                  </a:lnTo>
                  <a:lnTo>
                    <a:pt x="534" y="236"/>
                  </a:lnTo>
                  <a:lnTo>
                    <a:pt x="541" y="226"/>
                  </a:lnTo>
                  <a:lnTo>
                    <a:pt x="550" y="219"/>
                  </a:lnTo>
                  <a:lnTo>
                    <a:pt x="561" y="213"/>
                  </a:lnTo>
                  <a:lnTo>
                    <a:pt x="571" y="210"/>
                  </a:lnTo>
                  <a:lnTo>
                    <a:pt x="584" y="209"/>
                  </a:lnTo>
                  <a:lnTo>
                    <a:pt x="584" y="209"/>
                  </a:lnTo>
                  <a:close/>
                  <a:moveTo>
                    <a:pt x="294" y="329"/>
                  </a:moveTo>
                  <a:lnTo>
                    <a:pt x="294" y="329"/>
                  </a:lnTo>
                  <a:lnTo>
                    <a:pt x="282" y="328"/>
                  </a:lnTo>
                  <a:lnTo>
                    <a:pt x="271" y="324"/>
                  </a:lnTo>
                  <a:lnTo>
                    <a:pt x="260" y="318"/>
                  </a:lnTo>
                  <a:lnTo>
                    <a:pt x="252" y="311"/>
                  </a:lnTo>
                  <a:lnTo>
                    <a:pt x="244" y="302"/>
                  </a:lnTo>
                  <a:lnTo>
                    <a:pt x="239" y="293"/>
                  </a:lnTo>
                  <a:lnTo>
                    <a:pt x="236" y="281"/>
                  </a:lnTo>
                  <a:lnTo>
                    <a:pt x="235" y="268"/>
                  </a:lnTo>
                  <a:lnTo>
                    <a:pt x="235" y="268"/>
                  </a:lnTo>
                  <a:lnTo>
                    <a:pt x="236" y="257"/>
                  </a:lnTo>
                  <a:lnTo>
                    <a:pt x="239" y="245"/>
                  </a:lnTo>
                  <a:lnTo>
                    <a:pt x="244" y="236"/>
                  </a:lnTo>
                  <a:lnTo>
                    <a:pt x="252" y="226"/>
                  </a:lnTo>
                  <a:lnTo>
                    <a:pt x="260" y="219"/>
                  </a:lnTo>
                  <a:lnTo>
                    <a:pt x="271" y="213"/>
                  </a:lnTo>
                  <a:lnTo>
                    <a:pt x="282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307" y="210"/>
                  </a:lnTo>
                  <a:lnTo>
                    <a:pt x="317" y="213"/>
                  </a:lnTo>
                  <a:lnTo>
                    <a:pt x="327" y="219"/>
                  </a:lnTo>
                  <a:lnTo>
                    <a:pt x="337" y="226"/>
                  </a:lnTo>
                  <a:lnTo>
                    <a:pt x="344" y="236"/>
                  </a:lnTo>
                  <a:lnTo>
                    <a:pt x="350" y="245"/>
                  </a:lnTo>
                  <a:lnTo>
                    <a:pt x="353" y="257"/>
                  </a:lnTo>
                  <a:lnTo>
                    <a:pt x="354" y="268"/>
                  </a:lnTo>
                  <a:lnTo>
                    <a:pt x="354" y="268"/>
                  </a:lnTo>
                  <a:lnTo>
                    <a:pt x="353" y="281"/>
                  </a:lnTo>
                  <a:lnTo>
                    <a:pt x="350" y="293"/>
                  </a:lnTo>
                  <a:lnTo>
                    <a:pt x="344" y="302"/>
                  </a:lnTo>
                  <a:lnTo>
                    <a:pt x="337" y="311"/>
                  </a:lnTo>
                  <a:lnTo>
                    <a:pt x="327" y="318"/>
                  </a:lnTo>
                  <a:lnTo>
                    <a:pt x="317" y="324"/>
                  </a:lnTo>
                  <a:lnTo>
                    <a:pt x="307" y="328"/>
                  </a:lnTo>
                  <a:lnTo>
                    <a:pt x="294" y="329"/>
                  </a:lnTo>
                  <a:lnTo>
                    <a:pt x="294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699" tIns="43349" rIns="86699" bIns="4334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80"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E6246145-7C36-4357-96BC-E843EACFAAA1}"/>
              </a:ext>
            </a:extLst>
          </p:cNvPr>
          <p:cNvSpPr>
            <a:spLocks/>
          </p:cNvSpPr>
          <p:nvPr/>
        </p:nvSpPr>
        <p:spPr bwMode="auto">
          <a:xfrm>
            <a:off x="1128685" y="2662913"/>
            <a:ext cx="5165227" cy="1900629"/>
          </a:xfrm>
          <a:custGeom>
            <a:avLst/>
            <a:gdLst>
              <a:gd name="T0" fmla="*/ 216 w 7286"/>
              <a:gd name="T1" fmla="*/ 1382 h 2663"/>
              <a:gd name="T2" fmla="*/ 2168 w 7286"/>
              <a:gd name="T3" fmla="*/ 0 h 2663"/>
              <a:gd name="T4" fmla="*/ 4038 w 7286"/>
              <a:gd name="T5" fmla="*/ 1184 h 2663"/>
              <a:gd name="T6" fmla="*/ 4038 w 7286"/>
              <a:gd name="T7" fmla="*/ 1184 h 2663"/>
              <a:gd name="T8" fmla="*/ 4040 w 7286"/>
              <a:gd name="T9" fmla="*/ 1189 h 2663"/>
              <a:gd name="T10" fmla="*/ 4041 w 7286"/>
              <a:gd name="T11" fmla="*/ 1191 h 2663"/>
              <a:gd name="T12" fmla="*/ 4041 w 7286"/>
              <a:gd name="T13" fmla="*/ 1191 h 2663"/>
              <a:gd name="T14" fmla="*/ 5413 w 7286"/>
              <a:gd name="T15" fmla="*/ 2090 h 2663"/>
              <a:gd name="T16" fmla="*/ 6787 w 7286"/>
              <a:gd name="T17" fmla="*/ 1186 h 2663"/>
              <a:gd name="T18" fmla="*/ 7286 w 7286"/>
              <a:gd name="T19" fmla="*/ 1475 h 2663"/>
              <a:gd name="T20" fmla="*/ 5413 w 7286"/>
              <a:gd name="T21" fmla="*/ 2663 h 2663"/>
              <a:gd name="T22" fmla="*/ 3543 w 7286"/>
              <a:gd name="T23" fmla="*/ 1479 h 2663"/>
              <a:gd name="T24" fmla="*/ 3542 w 7286"/>
              <a:gd name="T25" fmla="*/ 1479 h 2663"/>
              <a:gd name="T26" fmla="*/ 3540 w 7286"/>
              <a:gd name="T27" fmla="*/ 1474 h 2663"/>
              <a:gd name="T28" fmla="*/ 3539 w 7286"/>
              <a:gd name="T29" fmla="*/ 1472 h 2663"/>
              <a:gd name="T30" fmla="*/ 3539 w 7286"/>
              <a:gd name="T31" fmla="*/ 1472 h 2663"/>
              <a:gd name="T32" fmla="*/ 2168 w 7286"/>
              <a:gd name="T33" fmla="*/ 573 h 2663"/>
              <a:gd name="T34" fmla="*/ 750 w 7286"/>
              <a:gd name="T35" fmla="*/ 1590 h 2663"/>
              <a:gd name="T36" fmla="*/ 883 w 7286"/>
              <a:gd name="T37" fmla="*/ 1642 h 2663"/>
              <a:gd name="T38" fmla="*/ 882 w 7286"/>
              <a:gd name="T39" fmla="*/ 1727 h 2663"/>
              <a:gd name="T40" fmla="*/ 255 w 7286"/>
              <a:gd name="T41" fmla="*/ 2165 h 2663"/>
              <a:gd name="T42" fmla="*/ 181 w 7286"/>
              <a:gd name="T43" fmla="*/ 2136 h 2663"/>
              <a:gd name="T44" fmla="*/ 10 w 7286"/>
              <a:gd name="T45" fmla="*/ 1387 h 2663"/>
              <a:gd name="T46" fmla="*/ 71 w 7286"/>
              <a:gd name="T47" fmla="*/ 1326 h 2663"/>
              <a:gd name="T48" fmla="*/ 216 w 7286"/>
              <a:gd name="T49" fmla="*/ 1382 h 2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286" h="2663">
                <a:moveTo>
                  <a:pt x="216" y="1382"/>
                </a:moveTo>
                <a:cubicBezTo>
                  <a:pt x="499" y="577"/>
                  <a:pt x="1266" y="0"/>
                  <a:pt x="2168" y="0"/>
                </a:cubicBezTo>
                <a:cubicBezTo>
                  <a:pt x="2993" y="0"/>
                  <a:pt x="3706" y="484"/>
                  <a:pt x="4038" y="1184"/>
                </a:cubicBezTo>
                <a:lnTo>
                  <a:pt x="4038" y="1184"/>
                </a:lnTo>
                <a:lnTo>
                  <a:pt x="4040" y="1189"/>
                </a:lnTo>
                <a:lnTo>
                  <a:pt x="4041" y="1191"/>
                </a:lnTo>
                <a:lnTo>
                  <a:pt x="4041" y="1191"/>
                </a:lnTo>
                <a:cubicBezTo>
                  <a:pt x="4272" y="1720"/>
                  <a:pt x="4799" y="2090"/>
                  <a:pt x="5413" y="2090"/>
                </a:cubicBezTo>
                <a:cubicBezTo>
                  <a:pt x="6029" y="2090"/>
                  <a:pt x="6558" y="1718"/>
                  <a:pt x="6787" y="1186"/>
                </a:cubicBezTo>
                <a:lnTo>
                  <a:pt x="7286" y="1475"/>
                </a:lnTo>
                <a:cubicBezTo>
                  <a:pt x="6955" y="2177"/>
                  <a:pt x="6241" y="2663"/>
                  <a:pt x="5413" y="2663"/>
                </a:cubicBezTo>
                <a:cubicBezTo>
                  <a:pt x="4587" y="2663"/>
                  <a:pt x="3874" y="2179"/>
                  <a:pt x="3543" y="1479"/>
                </a:cubicBezTo>
                <a:lnTo>
                  <a:pt x="3542" y="1479"/>
                </a:lnTo>
                <a:lnTo>
                  <a:pt x="3540" y="1474"/>
                </a:lnTo>
                <a:lnTo>
                  <a:pt x="3539" y="1472"/>
                </a:lnTo>
                <a:lnTo>
                  <a:pt x="3539" y="1472"/>
                </a:lnTo>
                <a:cubicBezTo>
                  <a:pt x="3309" y="943"/>
                  <a:pt x="2781" y="573"/>
                  <a:pt x="2168" y="573"/>
                </a:cubicBezTo>
                <a:cubicBezTo>
                  <a:pt x="1509" y="573"/>
                  <a:pt x="950" y="999"/>
                  <a:pt x="750" y="1590"/>
                </a:cubicBezTo>
                <a:lnTo>
                  <a:pt x="883" y="1642"/>
                </a:lnTo>
                <a:cubicBezTo>
                  <a:pt x="922" y="1657"/>
                  <a:pt x="914" y="1704"/>
                  <a:pt x="882" y="1727"/>
                </a:cubicBezTo>
                <a:lnTo>
                  <a:pt x="255" y="2165"/>
                </a:lnTo>
                <a:cubicBezTo>
                  <a:pt x="229" y="2183"/>
                  <a:pt x="188" y="2166"/>
                  <a:pt x="181" y="2136"/>
                </a:cubicBezTo>
                <a:lnTo>
                  <a:pt x="10" y="1387"/>
                </a:lnTo>
                <a:cubicBezTo>
                  <a:pt x="0" y="1342"/>
                  <a:pt x="33" y="1311"/>
                  <a:pt x="71" y="1326"/>
                </a:cubicBezTo>
                <a:lnTo>
                  <a:pt x="216" y="138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/>
              <a:ea typeface="微软雅黑"/>
              <a:sym typeface="Arial"/>
            </a:endParaRPr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xmlns="" id="{2EA91B81-73B3-4DC7-8703-771E36A888F2}"/>
              </a:ext>
            </a:extLst>
          </p:cNvPr>
          <p:cNvSpPr>
            <a:spLocks/>
          </p:cNvSpPr>
          <p:nvPr/>
        </p:nvSpPr>
        <p:spPr bwMode="auto">
          <a:xfrm>
            <a:off x="5939361" y="2662914"/>
            <a:ext cx="5165227" cy="1899158"/>
          </a:xfrm>
          <a:custGeom>
            <a:avLst/>
            <a:gdLst>
              <a:gd name="T0" fmla="*/ 1873 w 7286"/>
              <a:gd name="T1" fmla="*/ 0 h 2661"/>
              <a:gd name="T2" fmla="*/ 3743 w 7286"/>
              <a:gd name="T3" fmla="*/ 1183 h 2661"/>
              <a:gd name="T4" fmla="*/ 3743 w 7286"/>
              <a:gd name="T5" fmla="*/ 1182 h 2661"/>
              <a:gd name="T6" fmla="*/ 5118 w 7286"/>
              <a:gd name="T7" fmla="*/ 2088 h 2661"/>
              <a:gd name="T8" fmla="*/ 6536 w 7286"/>
              <a:gd name="T9" fmla="*/ 1071 h 2661"/>
              <a:gd name="T10" fmla="*/ 6403 w 7286"/>
              <a:gd name="T11" fmla="*/ 1020 h 2661"/>
              <a:gd name="T12" fmla="*/ 6404 w 7286"/>
              <a:gd name="T13" fmla="*/ 935 h 2661"/>
              <a:gd name="T14" fmla="*/ 7031 w 7286"/>
              <a:gd name="T15" fmla="*/ 496 h 2661"/>
              <a:gd name="T16" fmla="*/ 7105 w 7286"/>
              <a:gd name="T17" fmla="*/ 525 h 2661"/>
              <a:gd name="T18" fmla="*/ 7276 w 7286"/>
              <a:gd name="T19" fmla="*/ 1274 h 2661"/>
              <a:gd name="T20" fmla="*/ 7215 w 7286"/>
              <a:gd name="T21" fmla="*/ 1336 h 2661"/>
              <a:gd name="T22" fmla="*/ 7070 w 7286"/>
              <a:gd name="T23" fmla="*/ 1279 h 2661"/>
              <a:gd name="T24" fmla="*/ 5118 w 7286"/>
              <a:gd name="T25" fmla="*/ 2661 h 2661"/>
              <a:gd name="T26" fmla="*/ 3248 w 7286"/>
              <a:gd name="T27" fmla="*/ 1479 h 2661"/>
              <a:gd name="T28" fmla="*/ 3248 w 7286"/>
              <a:gd name="T29" fmla="*/ 1479 h 2661"/>
              <a:gd name="T30" fmla="*/ 1873 w 7286"/>
              <a:gd name="T31" fmla="*/ 573 h 2661"/>
              <a:gd name="T32" fmla="*/ 499 w 7286"/>
              <a:gd name="T33" fmla="*/ 1477 h 2661"/>
              <a:gd name="T34" fmla="*/ 0 w 7286"/>
              <a:gd name="T35" fmla="*/ 1189 h 2661"/>
              <a:gd name="T36" fmla="*/ 1873 w 7286"/>
              <a:gd name="T37" fmla="*/ 0 h 2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286" h="2661">
                <a:moveTo>
                  <a:pt x="1873" y="0"/>
                </a:moveTo>
                <a:cubicBezTo>
                  <a:pt x="2698" y="0"/>
                  <a:pt x="3411" y="484"/>
                  <a:pt x="3743" y="1183"/>
                </a:cubicBezTo>
                <a:lnTo>
                  <a:pt x="3743" y="1182"/>
                </a:lnTo>
                <a:cubicBezTo>
                  <a:pt x="3972" y="1715"/>
                  <a:pt x="4502" y="2088"/>
                  <a:pt x="5118" y="2088"/>
                </a:cubicBezTo>
                <a:cubicBezTo>
                  <a:pt x="5777" y="2088"/>
                  <a:pt x="6336" y="1663"/>
                  <a:pt x="6536" y="1071"/>
                </a:cubicBezTo>
                <a:lnTo>
                  <a:pt x="6403" y="1020"/>
                </a:lnTo>
                <a:cubicBezTo>
                  <a:pt x="6363" y="1004"/>
                  <a:pt x="6372" y="957"/>
                  <a:pt x="6404" y="935"/>
                </a:cubicBezTo>
                <a:lnTo>
                  <a:pt x="7031" y="496"/>
                </a:lnTo>
                <a:cubicBezTo>
                  <a:pt x="7056" y="479"/>
                  <a:pt x="7098" y="495"/>
                  <a:pt x="7105" y="525"/>
                </a:cubicBezTo>
                <a:lnTo>
                  <a:pt x="7276" y="1274"/>
                </a:lnTo>
                <a:cubicBezTo>
                  <a:pt x="7286" y="1319"/>
                  <a:pt x="7253" y="1350"/>
                  <a:pt x="7215" y="1336"/>
                </a:cubicBezTo>
                <a:lnTo>
                  <a:pt x="7070" y="1279"/>
                </a:lnTo>
                <a:cubicBezTo>
                  <a:pt x="6787" y="2084"/>
                  <a:pt x="6020" y="2661"/>
                  <a:pt x="5118" y="2661"/>
                </a:cubicBezTo>
                <a:cubicBezTo>
                  <a:pt x="4293" y="2661"/>
                  <a:pt x="3581" y="2178"/>
                  <a:pt x="3248" y="1479"/>
                </a:cubicBezTo>
                <a:lnTo>
                  <a:pt x="3248" y="1479"/>
                </a:lnTo>
                <a:cubicBezTo>
                  <a:pt x="3019" y="946"/>
                  <a:pt x="2490" y="573"/>
                  <a:pt x="1873" y="573"/>
                </a:cubicBezTo>
                <a:cubicBezTo>
                  <a:pt x="1258" y="573"/>
                  <a:pt x="729" y="945"/>
                  <a:pt x="499" y="1477"/>
                </a:cubicBezTo>
                <a:lnTo>
                  <a:pt x="0" y="1189"/>
                </a:lnTo>
                <a:cubicBezTo>
                  <a:pt x="331" y="486"/>
                  <a:pt x="1045" y="0"/>
                  <a:pt x="18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/>
              <a:ea typeface="微软雅黑"/>
              <a:sym typeface="Arial"/>
            </a:endParaRPr>
          </a:p>
        </p:txBody>
      </p:sp>
      <p:sp>
        <p:nvSpPr>
          <p:cNvPr id="12" name="TextBox 30">
            <a:extLst>
              <a:ext uri="{FF2B5EF4-FFF2-40B4-BE49-F238E27FC236}">
                <a16:creationId xmlns:a16="http://schemas.microsoft.com/office/drawing/2014/main" xmlns="" id="{3A61F24A-2B1E-4BA4-A530-743363C471B3}"/>
              </a:ext>
            </a:extLst>
          </p:cNvPr>
          <p:cNvSpPr txBox="1"/>
          <p:nvPr/>
        </p:nvSpPr>
        <p:spPr>
          <a:xfrm>
            <a:off x="8521973" y="2253942"/>
            <a:ext cx="1726311" cy="40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短信群发</a:t>
            </a:r>
          </a:p>
        </p:txBody>
      </p:sp>
      <p:sp>
        <p:nvSpPr>
          <p:cNvPr id="13" name="TextBox 30">
            <a:extLst>
              <a:ext uri="{FF2B5EF4-FFF2-40B4-BE49-F238E27FC236}">
                <a16:creationId xmlns:a16="http://schemas.microsoft.com/office/drawing/2014/main" xmlns="" id="{1AAF7401-E867-4DB1-9E63-2B7BBDF04696}"/>
              </a:ext>
            </a:extLst>
          </p:cNvPr>
          <p:cNvSpPr txBox="1"/>
          <p:nvPr/>
        </p:nvSpPr>
        <p:spPr>
          <a:xfrm>
            <a:off x="1964951" y="4681302"/>
            <a:ext cx="1726311" cy="40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海报宣传</a:t>
            </a:r>
          </a:p>
        </p:txBody>
      </p:sp>
      <p:sp>
        <p:nvSpPr>
          <p:cNvPr id="14" name="TextBox 29">
            <a:extLst>
              <a:ext uri="{FF2B5EF4-FFF2-40B4-BE49-F238E27FC236}">
                <a16:creationId xmlns:a16="http://schemas.microsoft.com/office/drawing/2014/main" xmlns="" id="{AA3051AD-56EA-4221-BD58-F63111882CAC}"/>
              </a:ext>
            </a:extLst>
          </p:cNvPr>
          <p:cNvSpPr txBox="1"/>
          <p:nvPr/>
        </p:nvSpPr>
        <p:spPr>
          <a:xfrm>
            <a:off x="3395353" y="17342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" name="TextBox 30">
            <a:extLst>
              <a:ext uri="{FF2B5EF4-FFF2-40B4-BE49-F238E27FC236}">
                <a16:creationId xmlns:a16="http://schemas.microsoft.com/office/drawing/2014/main" xmlns="" id="{F9EDE2A0-0E5E-49F5-A900-3D43EFDCA649}"/>
              </a:ext>
            </a:extLst>
          </p:cNvPr>
          <p:cNvSpPr txBox="1"/>
          <p:nvPr/>
        </p:nvSpPr>
        <p:spPr>
          <a:xfrm>
            <a:off x="4033201" y="2253942"/>
            <a:ext cx="1726311" cy="4055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accent1"/>
                </a:solidFill>
                <a:latin typeface="Arial"/>
                <a:ea typeface="微软雅黑"/>
                <a:sym typeface="Arial"/>
              </a:rPr>
              <a:t>传单派发</a:t>
            </a:r>
          </a:p>
        </p:txBody>
      </p:sp>
      <p:sp>
        <p:nvSpPr>
          <p:cNvPr id="16" name="Freeform 10">
            <a:extLst>
              <a:ext uri="{FF2B5EF4-FFF2-40B4-BE49-F238E27FC236}">
                <a16:creationId xmlns:a16="http://schemas.microsoft.com/office/drawing/2014/main" xmlns="" id="{13C7F075-1E62-47CC-A497-C6812F3E8DA2}"/>
              </a:ext>
            </a:extLst>
          </p:cNvPr>
          <p:cNvSpPr>
            <a:spLocks noEditPoints="1"/>
          </p:cNvSpPr>
          <p:nvPr/>
        </p:nvSpPr>
        <p:spPr bwMode="auto">
          <a:xfrm>
            <a:off x="9245817" y="2940837"/>
            <a:ext cx="653591" cy="656098"/>
          </a:xfrm>
          <a:custGeom>
            <a:avLst/>
            <a:gdLst>
              <a:gd name="T0" fmla="*/ 40 w 395"/>
              <a:gd name="T1" fmla="*/ 0 h 399"/>
              <a:gd name="T2" fmla="*/ 212 w 395"/>
              <a:gd name="T3" fmla="*/ 0 h 399"/>
              <a:gd name="T4" fmla="*/ 246 w 395"/>
              <a:gd name="T5" fmla="*/ 20 h 399"/>
              <a:gd name="T6" fmla="*/ 151 w 395"/>
              <a:gd name="T7" fmla="*/ 20 h 399"/>
              <a:gd name="T8" fmla="*/ 99 w 395"/>
              <a:gd name="T9" fmla="*/ 41 h 399"/>
              <a:gd name="T10" fmla="*/ 31 w 395"/>
              <a:gd name="T11" fmla="*/ 41 h 399"/>
              <a:gd name="T12" fmla="*/ 31 w 395"/>
              <a:gd name="T13" fmla="*/ 345 h 399"/>
              <a:gd name="T14" fmla="*/ 222 w 395"/>
              <a:gd name="T15" fmla="*/ 345 h 399"/>
              <a:gd name="T16" fmla="*/ 222 w 395"/>
              <a:gd name="T17" fmla="*/ 266 h 399"/>
              <a:gd name="T18" fmla="*/ 251 w 395"/>
              <a:gd name="T19" fmla="*/ 266 h 399"/>
              <a:gd name="T20" fmla="*/ 251 w 395"/>
              <a:gd name="T21" fmla="*/ 360 h 399"/>
              <a:gd name="T22" fmla="*/ 212 w 395"/>
              <a:gd name="T23" fmla="*/ 399 h 399"/>
              <a:gd name="T24" fmla="*/ 40 w 395"/>
              <a:gd name="T25" fmla="*/ 399 h 399"/>
              <a:gd name="T26" fmla="*/ 0 w 395"/>
              <a:gd name="T27" fmla="*/ 360 h 399"/>
              <a:gd name="T28" fmla="*/ 0 w 395"/>
              <a:gd name="T29" fmla="*/ 40 h 399"/>
              <a:gd name="T30" fmla="*/ 40 w 395"/>
              <a:gd name="T31" fmla="*/ 0 h 399"/>
              <a:gd name="T32" fmla="*/ 251 w 395"/>
              <a:gd name="T33" fmla="*/ 122 h 399"/>
              <a:gd name="T34" fmla="*/ 234 w 395"/>
              <a:gd name="T35" fmla="*/ 140 h 399"/>
              <a:gd name="T36" fmla="*/ 251 w 395"/>
              <a:gd name="T37" fmla="*/ 158 h 399"/>
              <a:gd name="T38" fmla="*/ 269 w 395"/>
              <a:gd name="T39" fmla="*/ 140 h 399"/>
              <a:gd name="T40" fmla="*/ 251 w 395"/>
              <a:gd name="T41" fmla="*/ 122 h 399"/>
              <a:gd name="T42" fmla="*/ 329 w 395"/>
              <a:gd name="T43" fmla="*/ 122 h 399"/>
              <a:gd name="T44" fmla="*/ 347 w 395"/>
              <a:gd name="T45" fmla="*/ 140 h 399"/>
              <a:gd name="T46" fmla="*/ 329 w 395"/>
              <a:gd name="T47" fmla="*/ 158 h 399"/>
              <a:gd name="T48" fmla="*/ 311 w 395"/>
              <a:gd name="T49" fmla="*/ 140 h 399"/>
              <a:gd name="T50" fmla="*/ 329 w 395"/>
              <a:gd name="T51" fmla="*/ 122 h 399"/>
              <a:gd name="T52" fmla="*/ 177 w 395"/>
              <a:gd name="T53" fmla="*/ 122 h 399"/>
              <a:gd name="T54" fmla="*/ 160 w 395"/>
              <a:gd name="T55" fmla="*/ 140 h 399"/>
              <a:gd name="T56" fmla="*/ 177 w 395"/>
              <a:gd name="T57" fmla="*/ 158 h 399"/>
              <a:gd name="T58" fmla="*/ 195 w 395"/>
              <a:gd name="T59" fmla="*/ 140 h 399"/>
              <a:gd name="T60" fmla="*/ 177 w 395"/>
              <a:gd name="T61" fmla="*/ 122 h 399"/>
              <a:gd name="T62" fmla="*/ 151 w 395"/>
              <a:gd name="T63" fmla="*/ 46 h 399"/>
              <a:gd name="T64" fmla="*/ 101 w 395"/>
              <a:gd name="T65" fmla="*/ 97 h 399"/>
              <a:gd name="T66" fmla="*/ 101 w 395"/>
              <a:gd name="T67" fmla="*/ 190 h 399"/>
              <a:gd name="T68" fmla="*/ 151 w 395"/>
              <a:gd name="T69" fmla="*/ 240 h 399"/>
              <a:gd name="T70" fmla="*/ 158 w 395"/>
              <a:gd name="T71" fmla="*/ 240 h 399"/>
              <a:gd name="T72" fmla="*/ 158 w 395"/>
              <a:gd name="T73" fmla="*/ 282 h 399"/>
              <a:gd name="T74" fmla="*/ 200 w 395"/>
              <a:gd name="T75" fmla="*/ 240 h 399"/>
              <a:gd name="T76" fmla="*/ 344 w 395"/>
              <a:gd name="T77" fmla="*/ 240 h 399"/>
              <a:gd name="T78" fmla="*/ 395 w 395"/>
              <a:gd name="T79" fmla="*/ 190 h 399"/>
              <a:gd name="T80" fmla="*/ 395 w 395"/>
              <a:gd name="T81" fmla="*/ 97 h 399"/>
              <a:gd name="T82" fmla="*/ 344 w 395"/>
              <a:gd name="T83" fmla="*/ 46 h 399"/>
              <a:gd name="T84" fmla="*/ 151 w 395"/>
              <a:gd name="T85" fmla="*/ 46 h 399"/>
              <a:gd name="T86" fmla="*/ 101 w 395"/>
              <a:gd name="T87" fmla="*/ 359 h 399"/>
              <a:gd name="T88" fmla="*/ 101 w 395"/>
              <a:gd name="T89" fmla="*/ 385 h 399"/>
              <a:gd name="T90" fmla="*/ 150 w 395"/>
              <a:gd name="T91" fmla="*/ 385 h 399"/>
              <a:gd name="T92" fmla="*/ 150 w 395"/>
              <a:gd name="T93" fmla="*/ 359 h 399"/>
              <a:gd name="T94" fmla="*/ 101 w 395"/>
              <a:gd name="T95" fmla="*/ 3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5" h="399">
                <a:moveTo>
                  <a:pt x="40" y="0"/>
                </a:moveTo>
                <a:cubicBezTo>
                  <a:pt x="212" y="0"/>
                  <a:pt x="212" y="0"/>
                  <a:pt x="212" y="0"/>
                </a:cubicBezTo>
                <a:cubicBezTo>
                  <a:pt x="226" y="0"/>
                  <a:pt x="239" y="8"/>
                  <a:pt x="246" y="20"/>
                </a:cubicBezTo>
                <a:cubicBezTo>
                  <a:pt x="151" y="20"/>
                  <a:pt x="151" y="20"/>
                  <a:pt x="151" y="20"/>
                </a:cubicBezTo>
                <a:cubicBezTo>
                  <a:pt x="131" y="20"/>
                  <a:pt x="112" y="28"/>
                  <a:pt x="99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345"/>
                  <a:pt x="31" y="345"/>
                  <a:pt x="31" y="345"/>
                </a:cubicBezTo>
                <a:cubicBezTo>
                  <a:pt x="222" y="345"/>
                  <a:pt x="222" y="345"/>
                  <a:pt x="222" y="345"/>
                </a:cubicBezTo>
                <a:cubicBezTo>
                  <a:pt x="222" y="266"/>
                  <a:pt x="222" y="266"/>
                  <a:pt x="222" y="266"/>
                </a:cubicBezTo>
                <a:cubicBezTo>
                  <a:pt x="251" y="266"/>
                  <a:pt x="251" y="266"/>
                  <a:pt x="251" y="266"/>
                </a:cubicBezTo>
                <a:cubicBezTo>
                  <a:pt x="251" y="360"/>
                  <a:pt x="251" y="360"/>
                  <a:pt x="251" y="360"/>
                </a:cubicBezTo>
                <a:cubicBezTo>
                  <a:pt x="251" y="381"/>
                  <a:pt x="234" y="399"/>
                  <a:pt x="212" y="399"/>
                </a:cubicBezTo>
                <a:cubicBezTo>
                  <a:pt x="40" y="399"/>
                  <a:pt x="40" y="399"/>
                  <a:pt x="40" y="399"/>
                </a:cubicBezTo>
                <a:cubicBezTo>
                  <a:pt x="18" y="399"/>
                  <a:pt x="0" y="381"/>
                  <a:pt x="0" y="3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lose/>
                <a:moveTo>
                  <a:pt x="251" y="122"/>
                </a:moveTo>
                <a:cubicBezTo>
                  <a:pt x="242" y="122"/>
                  <a:pt x="234" y="130"/>
                  <a:pt x="234" y="140"/>
                </a:cubicBezTo>
                <a:cubicBezTo>
                  <a:pt x="234" y="150"/>
                  <a:pt x="242" y="158"/>
                  <a:pt x="251" y="158"/>
                </a:cubicBezTo>
                <a:cubicBezTo>
                  <a:pt x="261" y="158"/>
                  <a:pt x="269" y="150"/>
                  <a:pt x="269" y="140"/>
                </a:cubicBezTo>
                <a:cubicBezTo>
                  <a:pt x="269" y="130"/>
                  <a:pt x="261" y="122"/>
                  <a:pt x="251" y="122"/>
                </a:cubicBezTo>
                <a:close/>
                <a:moveTo>
                  <a:pt x="329" y="122"/>
                </a:moveTo>
                <a:cubicBezTo>
                  <a:pt x="339" y="122"/>
                  <a:pt x="347" y="130"/>
                  <a:pt x="347" y="140"/>
                </a:cubicBezTo>
                <a:cubicBezTo>
                  <a:pt x="347" y="150"/>
                  <a:pt x="339" y="158"/>
                  <a:pt x="329" y="158"/>
                </a:cubicBezTo>
                <a:cubicBezTo>
                  <a:pt x="319" y="158"/>
                  <a:pt x="311" y="150"/>
                  <a:pt x="311" y="140"/>
                </a:cubicBezTo>
                <a:cubicBezTo>
                  <a:pt x="311" y="130"/>
                  <a:pt x="319" y="122"/>
                  <a:pt x="329" y="122"/>
                </a:cubicBezTo>
                <a:close/>
                <a:moveTo>
                  <a:pt x="177" y="122"/>
                </a:moveTo>
                <a:cubicBezTo>
                  <a:pt x="167" y="122"/>
                  <a:pt x="160" y="130"/>
                  <a:pt x="160" y="140"/>
                </a:cubicBezTo>
                <a:cubicBezTo>
                  <a:pt x="160" y="150"/>
                  <a:pt x="167" y="158"/>
                  <a:pt x="177" y="158"/>
                </a:cubicBezTo>
                <a:cubicBezTo>
                  <a:pt x="187" y="158"/>
                  <a:pt x="195" y="150"/>
                  <a:pt x="195" y="140"/>
                </a:cubicBezTo>
                <a:cubicBezTo>
                  <a:pt x="195" y="130"/>
                  <a:pt x="187" y="122"/>
                  <a:pt x="177" y="122"/>
                </a:cubicBezTo>
                <a:close/>
                <a:moveTo>
                  <a:pt x="151" y="46"/>
                </a:moveTo>
                <a:cubicBezTo>
                  <a:pt x="123" y="46"/>
                  <a:pt x="101" y="69"/>
                  <a:pt x="101" y="97"/>
                </a:cubicBezTo>
                <a:cubicBezTo>
                  <a:pt x="101" y="190"/>
                  <a:pt x="101" y="190"/>
                  <a:pt x="101" y="190"/>
                </a:cubicBezTo>
                <a:cubicBezTo>
                  <a:pt x="101" y="218"/>
                  <a:pt x="123" y="240"/>
                  <a:pt x="151" y="240"/>
                </a:cubicBezTo>
                <a:cubicBezTo>
                  <a:pt x="158" y="240"/>
                  <a:pt x="158" y="240"/>
                  <a:pt x="158" y="240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200" y="240"/>
                  <a:pt x="200" y="240"/>
                  <a:pt x="200" y="240"/>
                </a:cubicBezTo>
                <a:cubicBezTo>
                  <a:pt x="344" y="240"/>
                  <a:pt x="344" y="240"/>
                  <a:pt x="344" y="240"/>
                </a:cubicBezTo>
                <a:cubicBezTo>
                  <a:pt x="372" y="240"/>
                  <a:pt x="395" y="218"/>
                  <a:pt x="395" y="190"/>
                </a:cubicBezTo>
                <a:cubicBezTo>
                  <a:pt x="395" y="97"/>
                  <a:pt x="395" y="97"/>
                  <a:pt x="395" y="97"/>
                </a:cubicBezTo>
                <a:cubicBezTo>
                  <a:pt x="395" y="69"/>
                  <a:pt x="372" y="46"/>
                  <a:pt x="344" y="46"/>
                </a:cubicBezTo>
                <a:cubicBezTo>
                  <a:pt x="151" y="46"/>
                  <a:pt x="151" y="46"/>
                  <a:pt x="151" y="46"/>
                </a:cubicBezTo>
                <a:close/>
                <a:moveTo>
                  <a:pt x="101" y="359"/>
                </a:moveTo>
                <a:cubicBezTo>
                  <a:pt x="101" y="385"/>
                  <a:pt x="101" y="385"/>
                  <a:pt x="101" y="385"/>
                </a:cubicBezTo>
                <a:cubicBezTo>
                  <a:pt x="150" y="385"/>
                  <a:pt x="150" y="385"/>
                  <a:pt x="150" y="385"/>
                </a:cubicBezTo>
                <a:cubicBezTo>
                  <a:pt x="150" y="359"/>
                  <a:pt x="150" y="359"/>
                  <a:pt x="150" y="359"/>
                </a:cubicBezTo>
                <a:lnTo>
                  <a:pt x="101" y="3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/>
              <a:ea typeface="微软雅黑"/>
              <a:sym typeface="Arial"/>
            </a:endParaRPr>
          </a:p>
        </p:txBody>
      </p:sp>
      <p:sp>
        <p:nvSpPr>
          <p:cNvPr id="17" name="Freeform 11">
            <a:extLst>
              <a:ext uri="{FF2B5EF4-FFF2-40B4-BE49-F238E27FC236}">
                <a16:creationId xmlns:a16="http://schemas.microsoft.com/office/drawing/2014/main" xmlns="" id="{0585AEAF-D341-473C-BD34-0C2DDC4AAEA8}"/>
              </a:ext>
            </a:extLst>
          </p:cNvPr>
          <p:cNvSpPr>
            <a:spLocks noEditPoints="1"/>
          </p:cNvSpPr>
          <p:nvPr/>
        </p:nvSpPr>
        <p:spPr bwMode="auto">
          <a:xfrm>
            <a:off x="4617880" y="2921764"/>
            <a:ext cx="556953" cy="694246"/>
          </a:xfrm>
          <a:custGeom>
            <a:avLst/>
            <a:gdLst>
              <a:gd name="T0" fmla="*/ 23 w 438"/>
              <a:gd name="T1" fmla="*/ 0 h 546"/>
              <a:gd name="T2" fmla="*/ 415 w 438"/>
              <a:gd name="T3" fmla="*/ 0 h 546"/>
              <a:gd name="T4" fmla="*/ 438 w 438"/>
              <a:gd name="T5" fmla="*/ 0 h 546"/>
              <a:gd name="T6" fmla="*/ 438 w 438"/>
              <a:gd name="T7" fmla="*/ 24 h 546"/>
              <a:gd name="T8" fmla="*/ 438 w 438"/>
              <a:gd name="T9" fmla="*/ 523 h 546"/>
              <a:gd name="T10" fmla="*/ 438 w 438"/>
              <a:gd name="T11" fmla="*/ 546 h 546"/>
              <a:gd name="T12" fmla="*/ 415 w 438"/>
              <a:gd name="T13" fmla="*/ 546 h 546"/>
              <a:gd name="T14" fmla="*/ 138 w 438"/>
              <a:gd name="T15" fmla="*/ 546 h 546"/>
              <a:gd name="T16" fmla="*/ 131 w 438"/>
              <a:gd name="T17" fmla="*/ 546 h 546"/>
              <a:gd name="T18" fmla="*/ 125 w 438"/>
              <a:gd name="T19" fmla="*/ 541 h 546"/>
              <a:gd name="T20" fmla="*/ 9 w 438"/>
              <a:gd name="T21" fmla="*/ 456 h 546"/>
              <a:gd name="T22" fmla="*/ 0 w 438"/>
              <a:gd name="T23" fmla="*/ 449 h 546"/>
              <a:gd name="T24" fmla="*/ 0 w 438"/>
              <a:gd name="T25" fmla="*/ 438 h 546"/>
              <a:gd name="T26" fmla="*/ 0 w 438"/>
              <a:gd name="T27" fmla="*/ 24 h 546"/>
              <a:gd name="T28" fmla="*/ 0 w 438"/>
              <a:gd name="T29" fmla="*/ 0 h 546"/>
              <a:gd name="T30" fmla="*/ 23 w 438"/>
              <a:gd name="T31" fmla="*/ 0 h 546"/>
              <a:gd name="T32" fmla="*/ 23 w 438"/>
              <a:gd name="T33" fmla="*/ 0 h 546"/>
              <a:gd name="T34" fmla="*/ 45 w 438"/>
              <a:gd name="T35" fmla="*/ 414 h 546"/>
              <a:gd name="T36" fmla="*/ 116 w 438"/>
              <a:gd name="T37" fmla="*/ 389 h 546"/>
              <a:gd name="T38" fmla="*/ 126 w 438"/>
              <a:gd name="T39" fmla="*/ 386 h 546"/>
              <a:gd name="T40" fmla="*/ 129 w 438"/>
              <a:gd name="T41" fmla="*/ 395 h 546"/>
              <a:gd name="T42" fmla="*/ 159 w 438"/>
              <a:gd name="T43" fmla="*/ 500 h 546"/>
              <a:gd name="T44" fmla="*/ 391 w 438"/>
              <a:gd name="T45" fmla="*/ 500 h 546"/>
              <a:gd name="T46" fmla="*/ 391 w 438"/>
              <a:gd name="T47" fmla="*/ 46 h 546"/>
              <a:gd name="T48" fmla="*/ 45 w 438"/>
              <a:gd name="T49" fmla="*/ 46 h 546"/>
              <a:gd name="T50" fmla="*/ 45 w 438"/>
              <a:gd name="T51" fmla="*/ 414 h 546"/>
              <a:gd name="T52" fmla="*/ 45 w 438"/>
              <a:gd name="T53" fmla="*/ 414 h 546"/>
              <a:gd name="T54" fmla="*/ 136 w 438"/>
              <a:gd name="T55" fmla="*/ 493 h 546"/>
              <a:gd name="T56" fmla="*/ 113 w 438"/>
              <a:gd name="T57" fmla="*/ 411 h 546"/>
              <a:gd name="T58" fmla="*/ 54 w 438"/>
              <a:gd name="T59" fmla="*/ 433 h 546"/>
              <a:gd name="T60" fmla="*/ 136 w 438"/>
              <a:gd name="T61" fmla="*/ 493 h 546"/>
              <a:gd name="T62" fmla="*/ 136 w 438"/>
              <a:gd name="T63" fmla="*/ 493 h 546"/>
              <a:gd name="T64" fmla="*/ 104 w 438"/>
              <a:gd name="T65" fmla="*/ 294 h 546"/>
              <a:gd name="T66" fmla="*/ 104 w 438"/>
              <a:gd name="T67" fmla="*/ 314 h 546"/>
              <a:gd name="T68" fmla="*/ 338 w 438"/>
              <a:gd name="T69" fmla="*/ 314 h 546"/>
              <a:gd name="T70" fmla="*/ 338 w 438"/>
              <a:gd name="T71" fmla="*/ 294 h 546"/>
              <a:gd name="T72" fmla="*/ 104 w 438"/>
              <a:gd name="T73" fmla="*/ 294 h 546"/>
              <a:gd name="T74" fmla="*/ 104 w 438"/>
              <a:gd name="T75" fmla="*/ 294 h 546"/>
              <a:gd name="T76" fmla="*/ 104 w 438"/>
              <a:gd name="T77" fmla="*/ 237 h 546"/>
              <a:gd name="T78" fmla="*/ 104 w 438"/>
              <a:gd name="T79" fmla="*/ 257 h 546"/>
              <a:gd name="T80" fmla="*/ 338 w 438"/>
              <a:gd name="T81" fmla="*/ 257 h 546"/>
              <a:gd name="T82" fmla="*/ 338 w 438"/>
              <a:gd name="T83" fmla="*/ 237 h 546"/>
              <a:gd name="T84" fmla="*/ 104 w 438"/>
              <a:gd name="T85" fmla="*/ 237 h 546"/>
              <a:gd name="T86" fmla="*/ 104 w 438"/>
              <a:gd name="T87" fmla="*/ 237 h 546"/>
              <a:gd name="T88" fmla="*/ 104 w 438"/>
              <a:gd name="T89" fmla="*/ 175 h 546"/>
              <a:gd name="T90" fmla="*/ 104 w 438"/>
              <a:gd name="T91" fmla="*/ 195 h 546"/>
              <a:gd name="T92" fmla="*/ 338 w 438"/>
              <a:gd name="T93" fmla="*/ 195 h 546"/>
              <a:gd name="T94" fmla="*/ 338 w 438"/>
              <a:gd name="T95" fmla="*/ 175 h 546"/>
              <a:gd name="T96" fmla="*/ 104 w 438"/>
              <a:gd name="T97" fmla="*/ 175 h 546"/>
              <a:gd name="T98" fmla="*/ 104 w 438"/>
              <a:gd name="T99" fmla="*/ 175 h 546"/>
              <a:gd name="T100" fmla="*/ 104 w 438"/>
              <a:gd name="T101" fmla="*/ 118 h 546"/>
              <a:gd name="T102" fmla="*/ 104 w 438"/>
              <a:gd name="T103" fmla="*/ 138 h 546"/>
              <a:gd name="T104" fmla="*/ 338 w 438"/>
              <a:gd name="T105" fmla="*/ 138 h 546"/>
              <a:gd name="T106" fmla="*/ 338 w 438"/>
              <a:gd name="T107" fmla="*/ 118 h 546"/>
              <a:gd name="T108" fmla="*/ 104 w 438"/>
              <a:gd name="T109" fmla="*/ 11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8" h="546">
                <a:moveTo>
                  <a:pt x="23" y="0"/>
                </a:moveTo>
                <a:lnTo>
                  <a:pt x="415" y="0"/>
                </a:lnTo>
                <a:lnTo>
                  <a:pt x="438" y="0"/>
                </a:lnTo>
                <a:lnTo>
                  <a:pt x="438" y="24"/>
                </a:lnTo>
                <a:lnTo>
                  <a:pt x="438" y="523"/>
                </a:lnTo>
                <a:lnTo>
                  <a:pt x="438" y="546"/>
                </a:lnTo>
                <a:lnTo>
                  <a:pt x="415" y="546"/>
                </a:lnTo>
                <a:lnTo>
                  <a:pt x="138" y="546"/>
                </a:lnTo>
                <a:lnTo>
                  <a:pt x="131" y="546"/>
                </a:lnTo>
                <a:lnTo>
                  <a:pt x="125" y="541"/>
                </a:lnTo>
                <a:lnTo>
                  <a:pt x="9" y="456"/>
                </a:lnTo>
                <a:lnTo>
                  <a:pt x="0" y="449"/>
                </a:lnTo>
                <a:lnTo>
                  <a:pt x="0" y="438"/>
                </a:lnTo>
                <a:lnTo>
                  <a:pt x="0" y="24"/>
                </a:lnTo>
                <a:lnTo>
                  <a:pt x="0" y="0"/>
                </a:lnTo>
                <a:lnTo>
                  <a:pt x="23" y="0"/>
                </a:lnTo>
                <a:lnTo>
                  <a:pt x="23" y="0"/>
                </a:lnTo>
                <a:close/>
                <a:moveTo>
                  <a:pt x="45" y="414"/>
                </a:moveTo>
                <a:lnTo>
                  <a:pt x="116" y="389"/>
                </a:lnTo>
                <a:lnTo>
                  <a:pt x="126" y="386"/>
                </a:lnTo>
                <a:lnTo>
                  <a:pt x="129" y="395"/>
                </a:lnTo>
                <a:lnTo>
                  <a:pt x="159" y="500"/>
                </a:lnTo>
                <a:lnTo>
                  <a:pt x="391" y="500"/>
                </a:lnTo>
                <a:lnTo>
                  <a:pt x="391" y="46"/>
                </a:lnTo>
                <a:lnTo>
                  <a:pt x="45" y="46"/>
                </a:lnTo>
                <a:lnTo>
                  <a:pt x="45" y="414"/>
                </a:lnTo>
                <a:lnTo>
                  <a:pt x="45" y="414"/>
                </a:lnTo>
                <a:close/>
                <a:moveTo>
                  <a:pt x="136" y="493"/>
                </a:moveTo>
                <a:lnTo>
                  <a:pt x="113" y="411"/>
                </a:lnTo>
                <a:lnTo>
                  <a:pt x="54" y="433"/>
                </a:lnTo>
                <a:lnTo>
                  <a:pt x="136" y="493"/>
                </a:lnTo>
                <a:lnTo>
                  <a:pt x="136" y="493"/>
                </a:lnTo>
                <a:close/>
                <a:moveTo>
                  <a:pt x="104" y="294"/>
                </a:moveTo>
                <a:lnTo>
                  <a:pt x="104" y="314"/>
                </a:lnTo>
                <a:lnTo>
                  <a:pt x="338" y="314"/>
                </a:lnTo>
                <a:lnTo>
                  <a:pt x="338" y="294"/>
                </a:lnTo>
                <a:lnTo>
                  <a:pt x="104" y="294"/>
                </a:lnTo>
                <a:lnTo>
                  <a:pt x="104" y="294"/>
                </a:lnTo>
                <a:close/>
                <a:moveTo>
                  <a:pt x="104" y="237"/>
                </a:moveTo>
                <a:lnTo>
                  <a:pt x="104" y="257"/>
                </a:lnTo>
                <a:lnTo>
                  <a:pt x="338" y="257"/>
                </a:lnTo>
                <a:lnTo>
                  <a:pt x="338" y="237"/>
                </a:lnTo>
                <a:lnTo>
                  <a:pt x="104" y="237"/>
                </a:lnTo>
                <a:lnTo>
                  <a:pt x="104" y="237"/>
                </a:lnTo>
                <a:close/>
                <a:moveTo>
                  <a:pt x="104" y="175"/>
                </a:moveTo>
                <a:lnTo>
                  <a:pt x="104" y="195"/>
                </a:lnTo>
                <a:lnTo>
                  <a:pt x="338" y="195"/>
                </a:lnTo>
                <a:lnTo>
                  <a:pt x="338" y="175"/>
                </a:lnTo>
                <a:lnTo>
                  <a:pt x="104" y="175"/>
                </a:lnTo>
                <a:lnTo>
                  <a:pt x="104" y="175"/>
                </a:lnTo>
                <a:close/>
                <a:moveTo>
                  <a:pt x="104" y="118"/>
                </a:moveTo>
                <a:lnTo>
                  <a:pt x="104" y="138"/>
                </a:lnTo>
                <a:lnTo>
                  <a:pt x="338" y="138"/>
                </a:lnTo>
                <a:lnTo>
                  <a:pt x="338" y="118"/>
                </a:lnTo>
                <a:lnTo>
                  <a:pt x="104" y="11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/>
              <a:ea typeface="微软雅黑"/>
              <a:sym typeface="Arial"/>
            </a:endParaRPr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xmlns="" id="{40E4780D-912D-495E-8006-DC5D2F4639D6}"/>
              </a:ext>
            </a:extLst>
          </p:cNvPr>
          <p:cNvSpPr>
            <a:spLocks noEditPoints="1"/>
          </p:cNvSpPr>
          <p:nvPr/>
        </p:nvSpPr>
        <p:spPr bwMode="auto">
          <a:xfrm>
            <a:off x="2555989" y="3648697"/>
            <a:ext cx="544236" cy="659915"/>
          </a:xfrm>
          <a:custGeom>
            <a:avLst/>
            <a:gdLst>
              <a:gd name="T0" fmla="*/ 151 w 329"/>
              <a:gd name="T1" fmla="*/ 374 h 401"/>
              <a:gd name="T2" fmla="*/ 329 w 329"/>
              <a:gd name="T3" fmla="*/ 374 h 401"/>
              <a:gd name="T4" fmla="*/ 329 w 329"/>
              <a:gd name="T5" fmla="*/ 401 h 401"/>
              <a:gd name="T6" fmla="*/ 94 w 329"/>
              <a:gd name="T7" fmla="*/ 401 h 401"/>
              <a:gd name="T8" fmla="*/ 151 w 329"/>
              <a:gd name="T9" fmla="*/ 374 h 401"/>
              <a:gd name="T10" fmla="*/ 251 w 329"/>
              <a:gd name="T11" fmla="*/ 132 h 401"/>
              <a:gd name="T12" fmla="*/ 259 w 329"/>
              <a:gd name="T13" fmla="*/ 117 h 401"/>
              <a:gd name="T14" fmla="*/ 259 w 329"/>
              <a:gd name="T15" fmla="*/ 117 h 401"/>
              <a:gd name="T16" fmla="*/ 262 w 329"/>
              <a:gd name="T17" fmla="*/ 96 h 401"/>
              <a:gd name="T18" fmla="*/ 249 w 329"/>
              <a:gd name="T19" fmla="*/ 79 h 401"/>
              <a:gd name="T20" fmla="*/ 168 w 329"/>
              <a:gd name="T21" fmla="*/ 32 h 401"/>
              <a:gd name="T22" fmla="*/ 147 w 329"/>
              <a:gd name="T23" fmla="*/ 29 h 401"/>
              <a:gd name="T24" fmla="*/ 147 w 329"/>
              <a:gd name="T25" fmla="*/ 29 h 401"/>
              <a:gd name="T26" fmla="*/ 130 w 329"/>
              <a:gd name="T27" fmla="*/ 42 h 401"/>
              <a:gd name="T28" fmla="*/ 130 w 329"/>
              <a:gd name="T29" fmla="*/ 42 h 401"/>
              <a:gd name="T30" fmla="*/ 121 w 329"/>
              <a:gd name="T31" fmla="*/ 57 h 401"/>
              <a:gd name="T32" fmla="*/ 124 w 329"/>
              <a:gd name="T33" fmla="*/ 59 h 401"/>
              <a:gd name="T34" fmla="*/ 156 w 329"/>
              <a:gd name="T35" fmla="*/ 78 h 401"/>
              <a:gd name="T36" fmla="*/ 215 w 329"/>
              <a:gd name="T37" fmla="*/ 112 h 401"/>
              <a:gd name="T38" fmla="*/ 248 w 329"/>
              <a:gd name="T39" fmla="*/ 130 h 401"/>
              <a:gd name="T40" fmla="*/ 251 w 329"/>
              <a:gd name="T41" fmla="*/ 132 h 401"/>
              <a:gd name="T42" fmla="*/ 286 w 329"/>
              <a:gd name="T43" fmla="*/ 125 h 401"/>
              <a:gd name="T44" fmla="*/ 286 w 329"/>
              <a:gd name="T45" fmla="*/ 125 h 401"/>
              <a:gd name="T46" fmla="*/ 272 w 329"/>
              <a:gd name="T47" fmla="*/ 148 h 401"/>
              <a:gd name="T48" fmla="*/ 266 w 329"/>
              <a:gd name="T49" fmla="*/ 159 h 401"/>
              <a:gd name="T50" fmla="*/ 264 w 329"/>
              <a:gd name="T51" fmla="*/ 162 h 401"/>
              <a:gd name="T52" fmla="*/ 263 w 329"/>
              <a:gd name="T53" fmla="*/ 164 h 401"/>
              <a:gd name="T54" fmla="*/ 263 w 329"/>
              <a:gd name="T55" fmla="*/ 164 h 401"/>
              <a:gd name="T56" fmla="*/ 178 w 329"/>
              <a:gd name="T57" fmla="*/ 312 h 401"/>
              <a:gd name="T58" fmla="*/ 175 w 329"/>
              <a:gd name="T59" fmla="*/ 316 h 401"/>
              <a:gd name="T60" fmla="*/ 170 w 329"/>
              <a:gd name="T61" fmla="*/ 319 h 401"/>
              <a:gd name="T62" fmla="*/ 126 w 329"/>
              <a:gd name="T63" fmla="*/ 320 h 401"/>
              <a:gd name="T64" fmla="*/ 112 w 329"/>
              <a:gd name="T65" fmla="*/ 299 h 401"/>
              <a:gd name="T66" fmla="*/ 76 w 329"/>
              <a:gd name="T67" fmla="*/ 291 h 401"/>
              <a:gd name="T68" fmla="*/ 47 w 329"/>
              <a:gd name="T69" fmla="*/ 261 h 401"/>
              <a:gd name="T70" fmla="*/ 22 w 329"/>
              <a:gd name="T71" fmla="*/ 260 h 401"/>
              <a:gd name="T72" fmla="*/ 1 w 329"/>
              <a:gd name="T73" fmla="*/ 220 h 401"/>
              <a:gd name="T74" fmla="*/ 0 w 329"/>
              <a:gd name="T75" fmla="*/ 215 h 401"/>
              <a:gd name="T76" fmla="*/ 3 w 329"/>
              <a:gd name="T77" fmla="*/ 211 h 401"/>
              <a:gd name="T78" fmla="*/ 88 w 329"/>
              <a:gd name="T79" fmla="*/ 63 h 401"/>
              <a:gd name="T80" fmla="*/ 88 w 329"/>
              <a:gd name="T81" fmla="*/ 63 h 401"/>
              <a:gd name="T82" fmla="*/ 91 w 329"/>
              <a:gd name="T83" fmla="*/ 58 h 401"/>
              <a:gd name="T84" fmla="*/ 97 w 329"/>
              <a:gd name="T85" fmla="*/ 48 h 401"/>
              <a:gd name="T86" fmla="*/ 97 w 329"/>
              <a:gd name="T87" fmla="*/ 48 h 401"/>
              <a:gd name="T88" fmla="*/ 111 w 329"/>
              <a:gd name="T89" fmla="*/ 24 h 401"/>
              <a:gd name="T90" fmla="*/ 111 w 329"/>
              <a:gd name="T91" fmla="*/ 24 h 401"/>
              <a:gd name="T92" fmla="*/ 138 w 329"/>
              <a:gd name="T93" fmla="*/ 3 h 401"/>
              <a:gd name="T94" fmla="*/ 138 w 329"/>
              <a:gd name="T95" fmla="*/ 3 h 401"/>
              <a:gd name="T96" fmla="*/ 173 w 329"/>
              <a:gd name="T97" fmla="*/ 7 h 401"/>
              <a:gd name="T98" fmla="*/ 269 w 329"/>
              <a:gd name="T99" fmla="*/ 63 h 401"/>
              <a:gd name="T100" fmla="*/ 290 w 329"/>
              <a:gd name="T101" fmla="*/ 90 h 401"/>
              <a:gd name="T102" fmla="*/ 286 w 329"/>
              <a:gd name="T103" fmla="*/ 125 h 401"/>
              <a:gd name="T104" fmla="*/ 4 w 329"/>
              <a:gd name="T105" fmla="*/ 291 h 401"/>
              <a:gd name="T106" fmla="*/ 7 w 329"/>
              <a:gd name="T107" fmla="*/ 373 h 401"/>
              <a:gd name="T108" fmla="*/ 44 w 329"/>
              <a:gd name="T109" fmla="*/ 394 h 401"/>
              <a:gd name="T110" fmla="*/ 116 w 329"/>
              <a:gd name="T111" fmla="*/ 355 h 401"/>
              <a:gd name="T112" fmla="*/ 4 w 329"/>
              <a:gd name="T113" fmla="*/ 29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9" h="401">
                <a:moveTo>
                  <a:pt x="151" y="374"/>
                </a:moveTo>
                <a:cubicBezTo>
                  <a:pt x="329" y="374"/>
                  <a:pt x="329" y="374"/>
                  <a:pt x="329" y="374"/>
                </a:cubicBezTo>
                <a:cubicBezTo>
                  <a:pt x="329" y="401"/>
                  <a:pt x="329" y="401"/>
                  <a:pt x="329" y="401"/>
                </a:cubicBezTo>
                <a:cubicBezTo>
                  <a:pt x="94" y="401"/>
                  <a:pt x="94" y="401"/>
                  <a:pt x="94" y="401"/>
                </a:cubicBezTo>
                <a:cubicBezTo>
                  <a:pt x="151" y="374"/>
                  <a:pt x="151" y="374"/>
                  <a:pt x="151" y="374"/>
                </a:cubicBezTo>
                <a:close/>
                <a:moveTo>
                  <a:pt x="251" y="132"/>
                </a:moveTo>
                <a:cubicBezTo>
                  <a:pt x="259" y="117"/>
                  <a:pt x="259" y="117"/>
                  <a:pt x="259" y="117"/>
                </a:cubicBezTo>
                <a:cubicBezTo>
                  <a:pt x="259" y="117"/>
                  <a:pt x="259" y="117"/>
                  <a:pt x="259" y="117"/>
                </a:cubicBezTo>
                <a:cubicBezTo>
                  <a:pt x="263" y="111"/>
                  <a:pt x="264" y="103"/>
                  <a:pt x="262" y="96"/>
                </a:cubicBezTo>
                <a:cubicBezTo>
                  <a:pt x="260" y="89"/>
                  <a:pt x="256" y="83"/>
                  <a:pt x="249" y="79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2" y="28"/>
                  <a:pt x="154" y="28"/>
                  <a:pt x="147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0" y="31"/>
                  <a:pt x="134" y="36"/>
                  <a:pt x="130" y="42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215" y="112"/>
                  <a:pt x="215" y="112"/>
                  <a:pt x="215" y="112"/>
                </a:cubicBezTo>
                <a:cubicBezTo>
                  <a:pt x="248" y="130"/>
                  <a:pt x="248" y="130"/>
                  <a:pt x="248" y="130"/>
                </a:cubicBezTo>
                <a:cubicBezTo>
                  <a:pt x="251" y="132"/>
                  <a:pt x="251" y="132"/>
                  <a:pt x="251" y="132"/>
                </a:cubicBezTo>
                <a:close/>
                <a:moveTo>
                  <a:pt x="286" y="125"/>
                </a:moveTo>
                <a:cubicBezTo>
                  <a:pt x="286" y="125"/>
                  <a:pt x="286" y="125"/>
                  <a:pt x="286" y="125"/>
                </a:cubicBezTo>
                <a:cubicBezTo>
                  <a:pt x="272" y="148"/>
                  <a:pt x="272" y="148"/>
                  <a:pt x="272" y="148"/>
                </a:cubicBezTo>
                <a:cubicBezTo>
                  <a:pt x="266" y="159"/>
                  <a:pt x="266" y="159"/>
                  <a:pt x="266" y="159"/>
                </a:cubicBezTo>
                <a:cubicBezTo>
                  <a:pt x="264" y="162"/>
                  <a:pt x="264" y="162"/>
                  <a:pt x="264" y="162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263" y="164"/>
                  <a:pt x="263" y="164"/>
                  <a:pt x="263" y="164"/>
                </a:cubicBezTo>
                <a:cubicBezTo>
                  <a:pt x="178" y="312"/>
                  <a:pt x="178" y="312"/>
                  <a:pt x="178" y="312"/>
                </a:cubicBezTo>
                <a:cubicBezTo>
                  <a:pt x="175" y="316"/>
                  <a:pt x="175" y="316"/>
                  <a:pt x="175" y="316"/>
                </a:cubicBezTo>
                <a:cubicBezTo>
                  <a:pt x="170" y="319"/>
                  <a:pt x="170" y="319"/>
                  <a:pt x="170" y="319"/>
                </a:cubicBezTo>
                <a:cubicBezTo>
                  <a:pt x="151" y="327"/>
                  <a:pt x="137" y="328"/>
                  <a:pt x="126" y="320"/>
                </a:cubicBezTo>
                <a:cubicBezTo>
                  <a:pt x="119" y="315"/>
                  <a:pt x="115" y="309"/>
                  <a:pt x="112" y="299"/>
                </a:cubicBezTo>
                <a:cubicBezTo>
                  <a:pt x="98" y="300"/>
                  <a:pt x="86" y="297"/>
                  <a:pt x="76" y="291"/>
                </a:cubicBezTo>
                <a:cubicBezTo>
                  <a:pt x="64" y="284"/>
                  <a:pt x="54" y="274"/>
                  <a:pt x="47" y="261"/>
                </a:cubicBezTo>
                <a:cubicBezTo>
                  <a:pt x="38" y="263"/>
                  <a:pt x="29" y="263"/>
                  <a:pt x="22" y="260"/>
                </a:cubicBezTo>
                <a:cubicBezTo>
                  <a:pt x="9" y="254"/>
                  <a:pt x="2" y="242"/>
                  <a:pt x="1" y="220"/>
                </a:cubicBezTo>
                <a:cubicBezTo>
                  <a:pt x="0" y="215"/>
                  <a:pt x="0" y="215"/>
                  <a:pt x="0" y="215"/>
                </a:cubicBezTo>
                <a:cubicBezTo>
                  <a:pt x="3" y="211"/>
                  <a:pt x="3" y="211"/>
                  <a:pt x="3" y="211"/>
                </a:cubicBezTo>
                <a:cubicBezTo>
                  <a:pt x="88" y="63"/>
                  <a:pt x="88" y="63"/>
                  <a:pt x="88" y="63"/>
                </a:cubicBezTo>
                <a:cubicBezTo>
                  <a:pt x="88" y="63"/>
                  <a:pt x="88" y="63"/>
                  <a:pt x="88" y="63"/>
                </a:cubicBezTo>
                <a:cubicBezTo>
                  <a:pt x="91" y="58"/>
                  <a:pt x="91" y="58"/>
                  <a:pt x="91" y="58"/>
                </a:cubicBezTo>
                <a:cubicBezTo>
                  <a:pt x="97" y="48"/>
                  <a:pt x="97" y="48"/>
                  <a:pt x="97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7" y="13"/>
                  <a:pt x="127" y="6"/>
                  <a:pt x="138" y="3"/>
                </a:cubicBezTo>
                <a:cubicBezTo>
                  <a:pt x="138" y="3"/>
                  <a:pt x="138" y="3"/>
                  <a:pt x="138" y="3"/>
                </a:cubicBezTo>
                <a:cubicBezTo>
                  <a:pt x="150" y="0"/>
                  <a:pt x="162" y="1"/>
                  <a:pt x="173" y="7"/>
                </a:cubicBezTo>
                <a:cubicBezTo>
                  <a:pt x="269" y="63"/>
                  <a:pt x="269" y="63"/>
                  <a:pt x="269" y="63"/>
                </a:cubicBezTo>
                <a:cubicBezTo>
                  <a:pt x="280" y="69"/>
                  <a:pt x="287" y="79"/>
                  <a:pt x="290" y="90"/>
                </a:cubicBezTo>
                <a:cubicBezTo>
                  <a:pt x="293" y="101"/>
                  <a:pt x="292" y="114"/>
                  <a:pt x="286" y="125"/>
                </a:cubicBezTo>
                <a:close/>
                <a:moveTo>
                  <a:pt x="4" y="291"/>
                </a:moveTo>
                <a:cubicBezTo>
                  <a:pt x="7" y="373"/>
                  <a:pt x="7" y="373"/>
                  <a:pt x="7" y="373"/>
                </a:cubicBezTo>
                <a:cubicBezTo>
                  <a:pt x="44" y="394"/>
                  <a:pt x="44" y="394"/>
                  <a:pt x="44" y="394"/>
                </a:cubicBezTo>
                <a:cubicBezTo>
                  <a:pt x="116" y="355"/>
                  <a:pt x="116" y="355"/>
                  <a:pt x="116" y="355"/>
                </a:cubicBezTo>
                <a:lnTo>
                  <a:pt x="4" y="2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77" tIns="34289" rIns="68577" bIns="34289" numCol="1" anchor="t" anchorCtr="0" compatLnSpc="1">
            <a:prstTxWarp prst="textNoShape">
              <a:avLst/>
            </a:prstTxWarp>
          </a:bodyPr>
          <a:lstStyle/>
          <a:p>
            <a:endParaRPr lang="zh-CN" altLang="en-US" sz="1280">
              <a:latin typeface="Arial"/>
              <a:ea typeface="微软雅黑"/>
              <a:sym typeface="Arial"/>
            </a:endParaRPr>
          </a:p>
        </p:txBody>
      </p:sp>
      <p:sp>
        <p:nvSpPr>
          <p:cNvPr id="19" name="TextBox 29">
            <a:extLst>
              <a:ext uri="{FF2B5EF4-FFF2-40B4-BE49-F238E27FC236}">
                <a16:creationId xmlns:a16="http://schemas.microsoft.com/office/drawing/2014/main" xmlns="" id="{98AF33AA-F34D-44C9-ACFE-6A35FCADC80E}"/>
              </a:ext>
            </a:extLst>
          </p:cNvPr>
          <p:cNvSpPr txBox="1"/>
          <p:nvPr/>
        </p:nvSpPr>
        <p:spPr>
          <a:xfrm>
            <a:off x="7740520" y="1734273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0" name="TextBox 29">
            <a:extLst>
              <a:ext uri="{FF2B5EF4-FFF2-40B4-BE49-F238E27FC236}">
                <a16:creationId xmlns:a16="http://schemas.microsoft.com/office/drawing/2014/main" xmlns="" id="{F0E8D43D-56D7-48CA-8E5F-91FFA00ACBF8}"/>
              </a:ext>
            </a:extLst>
          </p:cNvPr>
          <p:cNvSpPr txBox="1"/>
          <p:nvPr/>
        </p:nvSpPr>
        <p:spPr>
          <a:xfrm>
            <a:off x="1128685" y="51595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1" name="TextBox 29">
            <a:extLst>
              <a:ext uri="{FF2B5EF4-FFF2-40B4-BE49-F238E27FC236}">
                <a16:creationId xmlns:a16="http://schemas.microsoft.com/office/drawing/2014/main" xmlns="" id="{8CB9520C-5808-4D77-A7F5-CBCC554D0194}"/>
              </a:ext>
            </a:extLst>
          </p:cNvPr>
          <p:cNvSpPr txBox="1"/>
          <p:nvPr/>
        </p:nvSpPr>
        <p:spPr>
          <a:xfrm>
            <a:off x="5703397" y="5159557"/>
            <a:ext cx="3558960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5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3" grpId="0"/>
      <p:bldP spid="16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E2A1CA9-C1FF-43F4-A1B3-99F107E0D066}"/>
              </a:ext>
            </a:extLst>
          </p:cNvPr>
          <p:cNvSpPr/>
          <p:nvPr/>
        </p:nvSpPr>
        <p:spPr>
          <a:xfrm>
            <a:off x="4657899" y="2371172"/>
            <a:ext cx="911539" cy="911538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52EC9AA-B424-481A-BE00-18D954782F79}"/>
              </a:ext>
            </a:extLst>
          </p:cNvPr>
          <p:cNvSpPr/>
          <p:nvPr/>
        </p:nvSpPr>
        <p:spPr>
          <a:xfrm>
            <a:off x="6968058" y="2371172"/>
            <a:ext cx="911539" cy="911538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5622B43-5BC9-44F1-9791-7016BE8DF5D1}"/>
              </a:ext>
            </a:extLst>
          </p:cNvPr>
          <p:cNvSpPr/>
          <p:nvPr/>
        </p:nvSpPr>
        <p:spPr>
          <a:xfrm>
            <a:off x="4657899" y="4619416"/>
            <a:ext cx="911539" cy="91153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5AF7FC9-21C6-4261-98F7-64432CB5E8CE}"/>
              </a:ext>
            </a:extLst>
          </p:cNvPr>
          <p:cNvSpPr/>
          <p:nvPr/>
        </p:nvSpPr>
        <p:spPr>
          <a:xfrm>
            <a:off x="6968058" y="4619416"/>
            <a:ext cx="911539" cy="9115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950007EC-9226-43BB-ADA5-BC5D8D47A52B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3875097" y="2826941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4C7DEE7A-4812-4E05-91D4-F527B1447DFA}"/>
              </a:ext>
            </a:extLst>
          </p:cNvPr>
          <p:cNvCxnSpPr>
            <a:cxnSpLocks/>
          </p:cNvCxnSpPr>
          <p:nvPr/>
        </p:nvCxnSpPr>
        <p:spPr>
          <a:xfrm>
            <a:off x="3875097" y="5102305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D8B2961E-E9FA-4C89-A1B4-783E83447E05}"/>
              </a:ext>
            </a:extLst>
          </p:cNvPr>
          <p:cNvCxnSpPr>
            <a:cxnSpLocks/>
          </p:cNvCxnSpPr>
          <p:nvPr/>
        </p:nvCxnSpPr>
        <p:spPr>
          <a:xfrm flipH="1">
            <a:off x="7883076" y="2826941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xmlns="" id="{A240F910-95FF-4B55-AE0E-99E08F17E1CD}"/>
              </a:ext>
            </a:extLst>
          </p:cNvPr>
          <p:cNvCxnSpPr>
            <a:cxnSpLocks/>
          </p:cNvCxnSpPr>
          <p:nvPr/>
        </p:nvCxnSpPr>
        <p:spPr>
          <a:xfrm flipH="1">
            <a:off x="7883076" y="5102305"/>
            <a:ext cx="782804" cy="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6">
            <a:extLst>
              <a:ext uri="{FF2B5EF4-FFF2-40B4-BE49-F238E27FC236}">
                <a16:creationId xmlns:a16="http://schemas.microsoft.com/office/drawing/2014/main" xmlns="" id="{12222A65-1A7A-4BC2-B455-BEB9A0BC2543}"/>
              </a:ext>
            </a:extLst>
          </p:cNvPr>
          <p:cNvSpPr/>
          <p:nvPr/>
        </p:nvSpPr>
        <p:spPr>
          <a:xfrm>
            <a:off x="4925513" y="2647193"/>
            <a:ext cx="372836" cy="359494"/>
          </a:xfrm>
          <a:custGeom>
            <a:avLst/>
            <a:gdLst>
              <a:gd name="connsiteX0" fmla="*/ 174005 w 338138"/>
              <a:gd name="connsiteY0" fmla="*/ 18121 h 326038"/>
              <a:gd name="connsiteX1" fmla="*/ 160013 w 338138"/>
              <a:gd name="connsiteY1" fmla="*/ 19109 h 326038"/>
              <a:gd name="connsiteX2" fmla="*/ 160013 w 338138"/>
              <a:gd name="connsiteY2" fmla="*/ 70472 h 326038"/>
              <a:gd name="connsiteX3" fmla="*/ 92851 w 338138"/>
              <a:gd name="connsiteY3" fmla="*/ 149491 h 326038"/>
              <a:gd name="connsiteX4" fmla="*/ 88900 w 338138"/>
              <a:gd name="connsiteY4" fmla="*/ 149491 h 326038"/>
              <a:gd name="connsiteX5" fmla="*/ 88900 w 338138"/>
              <a:gd name="connsiteY5" fmla="*/ 279872 h 326038"/>
              <a:gd name="connsiteX6" fmla="*/ 119189 w 338138"/>
              <a:gd name="connsiteY6" fmla="*/ 310163 h 326038"/>
              <a:gd name="connsiteX7" fmla="*/ 262731 w 338138"/>
              <a:gd name="connsiteY7" fmla="*/ 310163 h 326038"/>
              <a:gd name="connsiteX8" fmla="*/ 300922 w 338138"/>
              <a:gd name="connsiteY8" fmla="*/ 278555 h 326038"/>
              <a:gd name="connsiteX9" fmla="*/ 320675 w 338138"/>
              <a:gd name="connsiteY9" fmla="*/ 157393 h 326038"/>
              <a:gd name="connsiteX10" fmla="*/ 320675 w 338138"/>
              <a:gd name="connsiteY10" fmla="*/ 156076 h 326038"/>
              <a:gd name="connsiteX11" fmla="*/ 290386 w 338138"/>
              <a:gd name="connsiteY11" fmla="*/ 127102 h 326038"/>
              <a:gd name="connsiteX12" fmla="*/ 210055 w 338138"/>
              <a:gd name="connsiteY12" fmla="*/ 127102 h 326038"/>
              <a:gd name="connsiteX13" fmla="*/ 200837 w 338138"/>
              <a:gd name="connsiteY13" fmla="*/ 117883 h 326038"/>
              <a:gd name="connsiteX14" fmla="*/ 200837 w 338138"/>
              <a:gd name="connsiteY14" fmla="*/ 57302 h 326038"/>
              <a:gd name="connsiteX15" fmla="*/ 188985 w 338138"/>
              <a:gd name="connsiteY15" fmla="*/ 23060 h 326038"/>
              <a:gd name="connsiteX16" fmla="*/ 174005 w 338138"/>
              <a:gd name="connsiteY16" fmla="*/ 18121 h 326038"/>
              <a:gd name="connsiteX17" fmla="*/ 166923 w 338138"/>
              <a:gd name="connsiteY17" fmla="*/ 10 h 326038"/>
              <a:gd name="connsiteX18" fmla="*/ 199449 w 338138"/>
              <a:gd name="connsiteY18" fmla="*/ 8733 h 326038"/>
              <a:gd name="connsiteX19" fmla="*/ 217941 w 338138"/>
              <a:gd name="connsiteY19" fmla="*/ 56131 h 326038"/>
              <a:gd name="connsiteX20" fmla="*/ 217941 w 338138"/>
              <a:gd name="connsiteY20" fmla="*/ 108796 h 326038"/>
              <a:gd name="connsiteX21" fmla="*/ 290588 w 338138"/>
              <a:gd name="connsiteY21" fmla="*/ 108796 h 326038"/>
              <a:gd name="connsiteX22" fmla="*/ 338138 w 338138"/>
              <a:gd name="connsiteY22" fmla="*/ 154878 h 326038"/>
              <a:gd name="connsiteX23" fmla="*/ 338138 w 338138"/>
              <a:gd name="connsiteY23" fmla="*/ 157511 h 326038"/>
              <a:gd name="connsiteX24" fmla="*/ 338138 w 338138"/>
              <a:gd name="connsiteY24" fmla="*/ 158828 h 326038"/>
              <a:gd name="connsiteX25" fmla="*/ 318325 w 338138"/>
              <a:gd name="connsiteY25" fmla="*/ 279956 h 326038"/>
              <a:gd name="connsiteX26" fmla="*/ 262850 w 338138"/>
              <a:gd name="connsiteY26" fmla="*/ 326038 h 326038"/>
              <a:gd name="connsiteX27" fmla="*/ 118877 w 338138"/>
              <a:gd name="connsiteY27" fmla="*/ 326038 h 326038"/>
              <a:gd name="connsiteX28" fmla="*/ 71326 w 338138"/>
              <a:gd name="connsiteY28" fmla="*/ 278640 h 326038"/>
              <a:gd name="connsiteX29" fmla="*/ 71326 w 338138"/>
              <a:gd name="connsiteY29" fmla="*/ 144345 h 326038"/>
              <a:gd name="connsiteX30" fmla="*/ 63401 w 338138"/>
              <a:gd name="connsiteY30" fmla="*/ 136445 h 326038"/>
              <a:gd name="connsiteX31" fmla="*/ 23775 w 338138"/>
              <a:gd name="connsiteY31" fmla="*/ 136445 h 326038"/>
              <a:gd name="connsiteX32" fmla="*/ 17171 w 338138"/>
              <a:gd name="connsiteY32" fmla="*/ 144345 h 326038"/>
              <a:gd name="connsiteX33" fmla="*/ 17171 w 338138"/>
              <a:gd name="connsiteY33" fmla="*/ 286540 h 326038"/>
              <a:gd name="connsiteX34" fmla="*/ 23775 w 338138"/>
              <a:gd name="connsiteY34" fmla="*/ 294439 h 326038"/>
              <a:gd name="connsiteX35" fmla="*/ 47550 w 338138"/>
              <a:gd name="connsiteY35" fmla="*/ 294439 h 326038"/>
              <a:gd name="connsiteX36" fmla="*/ 55476 w 338138"/>
              <a:gd name="connsiteY36" fmla="*/ 302339 h 326038"/>
              <a:gd name="connsiteX37" fmla="*/ 47550 w 338138"/>
              <a:gd name="connsiteY37" fmla="*/ 311555 h 326038"/>
              <a:gd name="connsiteX38" fmla="*/ 23775 w 338138"/>
              <a:gd name="connsiteY38" fmla="*/ 311555 h 326038"/>
              <a:gd name="connsiteX39" fmla="*/ 0 w 338138"/>
              <a:gd name="connsiteY39" fmla="*/ 286540 h 326038"/>
              <a:gd name="connsiteX40" fmla="*/ 0 w 338138"/>
              <a:gd name="connsiteY40" fmla="*/ 144345 h 326038"/>
              <a:gd name="connsiteX41" fmla="*/ 23775 w 338138"/>
              <a:gd name="connsiteY41" fmla="*/ 119329 h 326038"/>
              <a:gd name="connsiteX42" fmla="*/ 63401 w 338138"/>
              <a:gd name="connsiteY42" fmla="*/ 119329 h 326038"/>
              <a:gd name="connsiteX43" fmla="*/ 85855 w 338138"/>
              <a:gd name="connsiteY43" fmla="*/ 132495 h 326038"/>
              <a:gd name="connsiteX44" fmla="*/ 87176 w 338138"/>
              <a:gd name="connsiteY44" fmla="*/ 132495 h 326038"/>
              <a:gd name="connsiteX45" fmla="*/ 143973 w 338138"/>
              <a:gd name="connsiteY45" fmla="*/ 69297 h 326038"/>
              <a:gd name="connsiteX46" fmla="*/ 143973 w 338138"/>
              <a:gd name="connsiteY46" fmla="*/ 11366 h 326038"/>
              <a:gd name="connsiteX47" fmla="*/ 149256 w 338138"/>
              <a:gd name="connsiteY47" fmla="*/ 2150 h 326038"/>
              <a:gd name="connsiteX48" fmla="*/ 166923 w 338138"/>
              <a:gd name="connsiteY48" fmla="*/ 10 h 3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338138" h="326038">
                <a:moveTo>
                  <a:pt x="174005" y="18121"/>
                </a:moveTo>
                <a:cubicBezTo>
                  <a:pt x="168902" y="17792"/>
                  <a:pt x="163964" y="18451"/>
                  <a:pt x="160013" y="19109"/>
                </a:cubicBezTo>
                <a:cubicBezTo>
                  <a:pt x="160013" y="19109"/>
                  <a:pt x="160013" y="19109"/>
                  <a:pt x="160013" y="70472"/>
                </a:cubicBezTo>
                <a:cubicBezTo>
                  <a:pt x="160013" y="129736"/>
                  <a:pt x="95485" y="149491"/>
                  <a:pt x="92851" y="149491"/>
                </a:cubicBezTo>
                <a:cubicBezTo>
                  <a:pt x="91534" y="149491"/>
                  <a:pt x="90217" y="149491"/>
                  <a:pt x="88900" y="149491"/>
                </a:cubicBezTo>
                <a:cubicBezTo>
                  <a:pt x="88900" y="149491"/>
                  <a:pt x="88900" y="149491"/>
                  <a:pt x="88900" y="279872"/>
                </a:cubicBezTo>
                <a:cubicBezTo>
                  <a:pt x="88900" y="296993"/>
                  <a:pt x="102069" y="310163"/>
                  <a:pt x="119189" y="310163"/>
                </a:cubicBezTo>
                <a:cubicBezTo>
                  <a:pt x="119189" y="310163"/>
                  <a:pt x="119189" y="310163"/>
                  <a:pt x="262731" y="310163"/>
                </a:cubicBezTo>
                <a:cubicBezTo>
                  <a:pt x="286436" y="310163"/>
                  <a:pt x="299605" y="299627"/>
                  <a:pt x="300922" y="278555"/>
                </a:cubicBezTo>
                <a:cubicBezTo>
                  <a:pt x="300922" y="278555"/>
                  <a:pt x="300922" y="278555"/>
                  <a:pt x="320675" y="157393"/>
                </a:cubicBezTo>
                <a:cubicBezTo>
                  <a:pt x="320675" y="157393"/>
                  <a:pt x="320675" y="157393"/>
                  <a:pt x="320675" y="156076"/>
                </a:cubicBezTo>
                <a:cubicBezTo>
                  <a:pt x="320675" y="140272"/>
                  <a:pt x="307506" y="127102"/>
                  <a:pt x="290386" y="127102"/>
                </a:cubicBezTo>
                <a:cubicBezTo>
                  <a:pt x="290386" y="127102"/>
                  <a:pt x="290386" y="127102"/>
                  <a:pt x="210055" y="127102"/>
                </a:cubicBezTo>
                <a:cubicBezTo>
                  <a:pt x="204788" y="127102"/>
                  <a:pt x="200837" y="123151"/>
                  <a:pt x="200837" y="117883"/>
                </a:cubicBezTo>
                <a:cubicBezTo>
                  <a:pt x="200837" y="117883"/>
                  <a:pt x="200837" y="117883"/>
                  <a:pt x="200837" y="57302"/>
                </a:cubicBezTo>
                <a:cubicBezTo>
                  <a:pt x="200837" y="40181"/>
                  <a:pt x="196886" y="29645"/>
                  <a:pt x="188985" y="23060"/>
                </a:cubicBezTo>
                <a:cubicBezTo>
                  <a:pt x="184376" y="19768"/>
                  <a:pt x="179108" y="18451"/>
                  <a:pt x="174005" y="18121"/>
                </a:cubicBezTo>
                <a:close/>
                <a:moveTo>
                  <a:pt x="166923" y="10"/>
                </a:moveTo>
                <a:cubicBezTo>
                  <a:pt x="176664" y="-154"/>
                  <a:pt x="188882" y="1491"/>
                  <a:pt x="199449" y="8733"/>
                </a:cubicBezTo>
                <a:cubicBezTo>
                  <a:pt x="211336" y="17949"/>
                  <a:pt x="217941" y="33749"/>
                  <a:pt x="217941" y="56131"/>
                </a:cubicBezTo>
                <a:cubicBezTo>
                  <a:pt x="217941" y="56131"/>
                  <a:pt x="217941" y="56131"/>
                  <a:pt x="217941" y="108796"/>
                </a:cubicBezTo>
                <a:cubicBezTo>
                  <a:pt x="217941" y="108796"/>
                  <a:pt x="217941" y="108796"/>
                  <a:pt x="290588" y="108796"/>
                </a:cubicBezTo>
                <a:cubicBezTo>
                  <a:pt x="317005" y="108796"/>
                  <a:pt x="338138" y="129862"/>
                  <a:pt x="338138" y="154878"/>
                </a:cubicBezTo>
                <a:cubicBezTo>
                  <a:pt x="338138" y="154878"/>
                  <a:pt x="338138" y="154878"/>
                  <a:pt x="338138" y="157511"/>
                </a:cubicBezTo>
                <a:cubicBezTo>
                  <a:pt x="338138" y="157511"/>
                  <a:pt x="338138" y="157511"/>
                  <a:pt x="338138" y="158828"/>
                </a:cubicBezTo>
                <a:cubicBezTo>
                  <a:pt x="338138" y="158828"/>
                  <a:pt x="338138" y="158828"/>
                  <a:pt x="318325" y="279956"/>
                </a:cubicBezTo>
                <a:cubicBezTo>
                  <a:pt x="314363" y="308922"/>
                  <a:pt x="294550" y="326038"/>
                  <a:pt x="262850" y="326038"/>
                </a:cubicBezTo>
                <a:cubicBezTo>
                  <a:pt x="262850" y="326038"/>
                  <a:pt x="262850" y="326038"/>
                  <a:pt x="118877" y="326038"/>
                </a:cubicBezTo>
                <a:cubicBezTo>
                  <a:pt x="92460" y="326038"/>
                  <a:pt x="71326" y="304972"/>
                  <a:pt x="71326" y="278640"/>
                </a:cubicBezTo>
                <a:cubicBezTo>
                  <a:pt x="71326" y="278640"/>
                  <a:pt x="71326" y="278640"/>
                  <a:pt x="71326" y="144345"/>
                </a:cubicBezTo>
                <a:cubicBezTo>
                  <a:pt x="71326" y="139078"/>
                  <a:pt x="67363" y="136445"/>
                  <a:pt x="63401" y="136445"/>
                </a:cubicBezTo>
                <a:cubicBezTo>
                  <a:pt x="63401" y="136445"/>
                  <a:pt x="63401" y="136445"/>
                  <a:pt x="23775" y="136445"/>
                </a:cubicBezTo>
                <a:cubicBezTo>
                  <a:pt x="19813" y="136445"/>
                  <a:pt x="17171" y="139078"/>
                  <a:pt x="17171" y="144345"/>
                </a:cubicBezTo>
                <a:cubicBezTo>
                  <a:pt x="17171" y="144345"/>
                  <a:pt x="17171" y="144345"/>
                  <a:pt x="17171" y="286540"/>
                </a:cubicBezTo>
                <a:cubicBezTo>
                  <a:pt x="17171" y="290489"/>
                  <a:pt x="19813" y="294439"/>
                  <a:pt x="23775" y="294439"/>
                </a:cubicBezTo>
                <a:cubicBezTo>
                  <a:pt x="23775" y="294439"/>
                  <a:pt x="23775" y="294439"/>
                  <a:pt x="47550" y="294439"/>
                </a:cubicBezTo>
                <a:cubicBezTo>
                  <a:pt x="51513" y="294439"/>
                  <a:pt x="55476" y="298389"/>
                  <a:pt x="55476" y="302339"/>
                </a:cubicBezTo>
                <a:cubicBezTo>
                  <a:pt x="55476" y="307605"/>
                  <a:pt x="51513" y="311555"/>
                  <a:pt x="47550" y="311555"/>
                </a:cubicBezTo>
                <a:cubicBezTo>
                  <a:pt x="47550" y="311555"/>
                  <a:pt x="47550" y="311555"/>
                  <a:pt x="23775" y="311555"/>
                </a:cubicBezTo>
                <a:cubicBezTo>
                  <a:pt x="10567" y="311555"/>
                  <a:pt x="0" y="299706"/>
                  <a:pt x="0" y="286540"/>
                </a:cubicBezTo>
                <a:cubicBezTo>
                  <a:pt x="0" y="286540"/>
                  <a:pt x="0" y="286540"/>
                  <a:pt x="0" y="144345"/>
                </a:cubicBezTo>
                <a:cubicBezTo>
                  <a:pt x="0" y="129862"/>
                  <a:pt x="10567" y="119329"/>
                  <a:pt x="23775" y="119329"/>
                </a:cubicBezTo>
                <a:cubicBezTo>
                  <a:pt x="23775" y="119329"/>
                  <a:pt x="23775" y="119329"/>
                  <a:pt x="63401" y="119329"/>
                </a:cubicBezTo>
                <a:cubicBezTo>
                  <a:pt x="72647" y="119329"/>
                  <a:pt x="81893" y="124595"/>
                  <a:pt x="85855" y="132495"/>
                </a:cubicBezTo>
                <a:cubicBezTo>
                  <a:pt x="85855" y="132495"/>
                  <a:pt x="87176" y="132495"/>
                  <a:pt x="87176" y="132495"/>
                </a:cubicBezTo>
                <a:cubicBezTo>
                  <a:pt x="89818" y="131179"/>
                  <a:pt x="143973" y="115379"/>
                  <a:pt x="143973" y="69297"/>
                </a:cubicBezTo>
                <a:cubicBezTo>
                  <a:pt x="143973" y="69297"/>
                  <a:pt x="143973" y="69297"/>
                  <a:pt x="143973" y="11366"/>
                </a:cubicBezTo>
                <a:cubicBezTo>
                  <a:pt x="143973" y="7416"/>
                  <a:pt x="146615" y="3466"/>
                  <a:pt x="149256" y="2150"/>
                </a:cubicBezTo>
                <a:cubicBezTo>
                  <a:pt x="149917" y="2150"/>
                  <a:pt x="157182" y="175"/>
                  <a:pt x="166923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5" name="椭圆 17">
            <a:extLst>
              <a:ext uri="{FF2B5EF4-FFF2-40B4-BE49-F238E27FC236}">
                <a16:creationId xmlns:a16="http://schemas.microsoft.com/office/drawing/2014/main" xmlns="" id="{4F987602-75B1-458C-ACDD-5BADC728A9F9}"/>
              </a:ext>
            </a:extLst>
          </p:cNvPr>
          <p:cNvSpPr/>
          <p:nvPr/>
        </p:nvSpPr>
        <p:spPr>
          <a:xfrm>
            <a:off x="7303360" y="2640522"/>
            <a:ext cx="240936" cy="372836"/>
          </a:xfrm>
          <a:custGeom>
            <a:avLst/>
            <a:gdLst>
              <a:gd name="connsiteX0" fmla="*/ 143066 w 217488"/>
              <a:gd name="connsiteY0" fmla="*/ 166133 h 336550"/>
              <a:gd name="connsiteX1" fmla="*/ 156401 w 217488"/>
              <a:gd name="connsiteY1" fmla="*/ 167443 h 336550"/>
              <a:gd name="connsiteX2" fmla="*/ 179071 w 217488"/>
              <a:gd name="connsiteY2" fmla="*/ 239498 h 336550"/>
              <a:gd name="connsiteX3" fmla="*/ 133732 w 217488"/>
              <a:gd name="connsiteY3" fmla="*/ 297141 h 336550"/>
              <a:gd name="connsiteX4" fmla="*/ 129731 w 217488"/>
              <a:gd name="connsiteY4" fmla="*/ 298451 h 336550"/>
              <a:gd name="connsiteX5" fmla="*/ 121730 w 217488"/>
              <a:gd name="connsiteY5" fmla="*/ 293211 h 336550"/>
              <a:gd name="connsiteX6" fmla="*/ 124397 w 217488"/>
              <a:gd name="connsiteY6" fmla="*/ 281420 h 336550"/>
              <a:gd name="connsiteX7" fmla="*/ 161735 w 217488"/>
              <a:gd name="connsiteY7" fmla="*/ 236878 h 336550"/>
              <a:gd name="connsiteX8" fmla="*/ 156401 w 217488"/>
              <a:gd name="connsiteY8" fmla="*/ 204126 h 336550"/>
              <a:gd name="connsiteX9" fmla="*/ 151067 w 217488"/>
              <a:gd name="connsiteY9" fmla="*/ 191025 h 336550"/>
              <a:gd name="connsiteX10" fmla="*/ 141733 w 217488"/>
              <a:gd name="connsiteY10" fmla="*/ 179234 h 336550"/>
              <a:gd name="connsiteX11" fmla="*/ 143066 w 217488"/>
              <a:gd name="connsiteY11" fmla="*/ 166133 h 336550"/>
              <a:gd name="connsiteX12" fmla="*/ 108744 w 217488"/>
              <a:gd name="connsiteY12" fmla="*/ 26988 h 336550"/>
              <a:gd name="connsiteX13" fmla="*/ 52026 w 217488"/>
              <a:gd name="connsiteY13" fmla="*/ 132725 h 336550"/>
              <a:gd name="connsiteX14" fmla="*/ 28283 w 217488"/>
              <a:gd name="connsiteY14" fmla="*/ 189560 h 336550"/>
              <a:gd name="connsiteX15" fmla="*/ 19050 w 217488"/>
              <a:gd name="connsiteY15" fmla="*/ 229211 h 336550"/>
              <a:gd name="connsiteX16" fmla="*/ 30921 w 217488"/>
              <a:gd name="connsiteY16" fmla="*/ 274150 h 336550"/>
              <a:gd name="connsiteX17" fmla="*/ 63897 w 217488"/>
              <a:gd name="connsiteY17" fmla="*/ 307193 h 336550"/>
              <a:gd name="connsiteX18" fmla="*/ 108744 w 217488"/>
              <a:gd name="connsiteY18" fmla="*/ 319088 h 336550"/>
              <a:gd name="connsiteX19" fmla="*/ 153591 w 217488"/>
              <a:gd name="connsiteY19" fmla="*/ 307193 h 336550"/>
              <a:gd name="connsiteX20" fmla="*/ 186567 w 217488"/>
              <a:gd name="connsiteY20" fmla="*/ 274150 h 336550"/>
              <a:gd name="connsiteX21" fmla="*/ 198438 w 217488"/>
              <a:gd name="connsiteY21" fmla="*/ 229211 h 336550"/>
              <a:gd name="connsiteX22" fmla="*/ 189205 w 217488"/>
              <a:gd name="connsiteY22" fmla="*/ 189560 h 336550"/>
              <a:gd name="connsiteX23" fmla="*/ 165462 w 217488"/>
              <a:gd name="connsiteY23" fmla="*/ 132725 h 336550"/>
              <a:gd name="connsiteX24" fmla="*/ 108744 w 217488"/>
              <a:gd name="connsiteY24" fmla="*/ 26988 h 336550"/>
              <a:gd name="connsiteX25" fmla="*/ 108744 w 217488"/>
              <a:gd name="connsiteY25" fmla="*/ 0 h 336550"/>
              <a:gd name="connsiteX26" fmla="*/ 116701 w 217488"/>
              <a:gd name="connsiteY26" fmla="*/ 3944 h 336550"/>
              <a:gd name="connsiteX27" fmla="*/ 217488 w 217488"/>
              <a:gd name="connsiteY27" fmla="*/ 228749 h 336550"/>
              <a:gd name="connsiteX28" fmla="*/ 202901 w 217488"/>
              <a:gd name="connsiteY28" fmla="*/ 282650 h 336550"/>
              <a:gd name="connsiteX29" fmla="*/ 163116 w 217488"/>
              <a:gd name="connsiteY29" fmla="*/ 322089 h 336550"/>
              <a:gd name="connsiteX30" fmla="*/ 108744 w 217488"/>
              <a:gd name="connsiteY30" fmla="*/ 336550 h 336550"/>
              <a:gd name="connsiteX31" fmla="*/ 54372 w 217488"/>
              <a:gd name="connsiteY31" fmla="*/ 322089 h 336550"/>
              <a:gd name="connsiteX32" fmla="*/ 14587 w 217488"/>
              <a:gd name="connsiteY32" fmla="*/ 282650 h 336550"/>
              <a:gd name="connsiteX33" fmla="*/ 0 w 217488"/>
              <a:gd name="connsiteY33" fmla="*/ 228749 h 336550"/>
              <a:gd name="connsiteX34" fmla="*/ 100787 w 217488"/>
              <a:gd name="connsiteY34" fmla="*/ 3944 h 336550"/>
              <a:gd name="connsiteX35" fmla="*/ 108744 w 217488"/>
              <a:gd name="connsiteY3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7488" h="336550">
                <a:moveTo>
                  <a:pt x="143066" y="166133"/>
                </a:moveTo>
                <a:cubicBezTo>
                  <a:pt x="147067" y="163513"/>
                  <a:pt x="152401" y="163513"/>
                  <a:pt x="156401" y="167443"/>
                </a:cubicBezTo>
                <a:cubicBezTo>
                  <a:pt x="157735" y="168754"/>
                  <a:pt x="185738" y="202816"/>
                  <a:pt x="179071" y="239498"/>
                </a:cubicBezTo>
                <a:cubicBezTo>
                  <a:pt x="176404" y="263079"/>
                  <a:pt x="160402" y="281420"/>
                  <a:pt x="133732" y="297141"/>
                </a:cubicBezTo>
                <a:cubicBezTo>
                  <a:pt x="132398" y="297141"/>
                  <a:pt x="131065" y="298451"/>
                  <a:pt x="129731" y="298451"/>
                </a:cubicBezTo>
                <a:cubicBezTo>
                  <a:pt x="125731" y="298451"/>
                  <a:pt x="123064" y="295831"/>
                  <a:pt x="121730" y="293211"/>
                </a:cubicBezTo>
                <a:cubicBezTo>
                  <a:pt x="119063" y="289281"/>
                  <a:pt x="120397" y="284040"/>
                  <a:pt x="124397" y="281420"/>
                </a:cubicBezTo>
                <a:cubicBezTo>
                  <a:pt x="145733" y="268319"/>
                  <a:pt x="157735" y="253909"/>
                  <a:pt x="161735" y="236878"/>
                </a:cubicBezTo>
                <a:cubicBezTo>
                  <a:pt x="163069" y="225087"/>
                  <a:pt x="160402" y="213296"/>
                  <a:pt x="156401" y="204126"/>
                </a:cubicBezTo>
                <a:cubicBezTo>
                  <a:pt x="155068" y="198885"/>
                  <a:pt x="153734" y="194955"/>
                  <a:pt x="151067" y="191025"/>
                </a:cubicBezTo>
                <a:cubicBezTo>
                  <a:pt x="145733" y="183164"/>
                  <a:pt x="143066" y="180544"/>
                  <a:pt x="141733" y="179234"/>
                </a:cubicBezTo>
                <a:cubicBezTo>
                  <a:pt x="139066" y="175304"/>
                  <a:pt x="139066" y="168754"/>
                  <a:pt x="143066" y="166133"/>
                </a:cubicBezTo>
                <a:close/>
                <a:moveTo>
                  <a:pt x="108744" y="26988"/>
                </a:moveTo>
                <a:cubicBezTo>
                  <a:pt x="90277" y="57387"/>
                  <a:pt x="71811" y="91752"/>
                  <a:pt x="52026" y="132725"/>
                </a:cubicBezTo>
                <a:cubicBezTo>
                  <a:pt x="42792" y="152551"/>
                  <a:pt x="34878" y="172377"/>
                  <a:pt x="28283" y="189560"/>
                </a:cubicBezTo>
                <a:cubicBezTo>
                  <a:pt x="21688" y="206742"/>
                  <a:pt x="19050" y="219959"/>
                  <a:pt x="19050" y="229211"/>
                </a:cubicBezTo>
                <a:cubicBezTo>
                  <a:pt x="19050" y="245072"/>
                  <a:pt x="23007" y="260933"/>
                  <a:pt x="30921" y="274150"/>
                </a:cubicBezTo>
                <a:cubicBezTo>
                  <a:pt x="38835" y="288689"/>
                  <a:pt x="49388" y="299262"/>
                  <a:pt x="63897" y="307193"/>
                </a:cubicBezTo>
                <a:cubicBezTo>
                  <a:pt x="77087" y="315123"/>
                  <a:pt x="92916" y="319088"/>
                  <a:pt x="108744" y="319088"/>
                </a:cubicBezTo>
                <a:cubicBezTo>
                  <a:pt x="124572" y="319088"/>
                  <a:pt x="140401" y="315123"/>
                  <a:pt x="153591" y="307193"/>
                </a:cubicBezTo>
                <a:cubicBezTo>
                  <a:pt x="168100" y="299262"/>
                  <a:pt x="178653" y="288689"/>
                  <a:pt x="186567" y="274150"/>
                </a:cubicBezTo>
                <a:cubicBezTo>
                  <a:pt x="194481" y="260933"/>
                  <a:pt x="198438" y="245072"/>
                  <a:pt x="198438" y="229211"/>
                </a:cubicBezTo>
                <a:cubicBezTo>
                  <a:pt x="198438" y="219959"/>
                  <a:pt x="195800" y="206742"/>
                  <a:pt x="189205" y="189560"/>
                </a:cubicBezTo>
                <a:cubicBezTo>
                  <a:pt x="182610" y="172377"/>
                  <a:pt x="174696" y="152551"/>
                  <a:pt x="165462" y="132725"/>
                </a:cubicBezTo>
                <a:cubicBezTo>
                  <a:pt x="145677" y="91752"/>
                  <a:pt x="127211" y="57387"/>
                  <a:pt x="108744" y="26988"/>
                </a:cubicBezTo>
                <a:close/>
                <a:moveTo>
                  <a:pt x="108744" y="0"/>
                </a:moveTo>
                <a:cubicBezTo>
                  <a:pt x="112722" y="0"/>
                  <a:pt x="115375" y="1314"/>
                  <a:pt x="116701" y="3944"/>
                </a:cubicBezTo>
                <a:cubicBezTo>
                  <a:pt x="184334" y="119633"/>
                  <a:pt x="217488" y="194568"/>
                  <a:pt x="217488" y="228749"/>
                </a:cubicBezTo>
                <a:cubicBezTo>
                  <a:pt x="217488" y="248469"/>
                  <a:pt x="212184" y="265559"/>
                  <a:pt x="202901" y="282650"/>
                </a:cubicBezTo>
                <a:cubicBezTo>
                  <a:pt x="193617" y="299740"/>
                  <a:pt x="180356" y="312887"/>
                  <a:pt x="163116" y="322089"/>
                </a:cubicBezTo>
                <a:cubicBezTo>
                  <a:pt x="147202" y="331292"/>
                  <a:pt x="128636" y="336550"/>
                  <a:pt x="108744" y="336550"/>
                </a:cubicBezTo>
                <a:cubicBezTo>
                  <a:pt x="88852" y="336550"/>
                  <a:pt x="70286" y="331292"/>
                  <a:pt x="54372" y="322089"/>
                </a:cubicBezTo>
                <a:cubicBezTo>
                  <a:pt x="37132" y="312887"/>
                  <a:pt x="23871" y="299740"/>
                  <a:pt x="14587" y="282650"/>
                </a:cubicBezTo>
                <a:cubicBezTo>
                  <a:pt x="3978" y="266874"/>
                  <a:pt x="0" y="248469"/>
                  <a:pt x="0" y="228749"/>
                </a:cubicBezTo>
                <a:cubicBezTo>
                  <a:pt x="0" y="194568"/>
                  <a:pt x="33154" y="119633"/>
                  <a:pt x="100787" y="3944"/>
                </a:cubicBezTo>
                <a:cubicBezTo>
                  <a:pt x="102113" y="1314"/>
                  <a:pt x="104765" y="0"/>
                  <a:pt x="1087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6" name="椭圆 18">
            <a:extLst>
              <a:ext uri="{FF2B5EF4-FFF2-40B4-BE49-F238E27FC236}">
                <a16:creationId xmlns:a16="http://schemas.microsoft.com/office/drawing/2014/main" xmlns="" id="{B21E0AB4-FA5F-47AD-9578-C43AF9B3FFC3}"/>
              </a:ext>
            </a:extLst>
          </p:cNvPr>
          <p:cNvSpPr/>
          <p:nvPr/>
        </p:nvSpPr>
        <p:spPr>
          <a:xfrm>
            <a:off x="4925513" y="4888767"/>
            <a:ext cx="372836" cy="372836"/>
          </a:xfrm>
          <a:custGeom>
            <a:avLst/>
            <a:gdLst>
              <a:gd name="connsiteX0" fmla="*/ 290513 w 331788"/>
              <a:gd name="connsiteY0" fmla="*/ 268288 h 331788"/>
              <a:gd name="connsiteX1" fmla="*/ 285353 w 331788"/>
              <a:gd name="connsiteY1" fmla="*/ 269628 h 331788"/>
              <a:gd name="connsiteX2" fmla="*/ 280194 w 331788"/>
              <a:gd name="connsiteY2" fmla="*/ 270967 h 331788"/>
              <a:gd name="connsiteX3" fmla="*/ 272455 w 331788"/>
              <a:gd name="connsiteY3" fmla="*/ 279004 h 331788"/>
              <a:gd name="connsiteX4" fmla="*/ 271165 w 331788"/>
              <a:gd name="connsiteY4" fmla="*/ 284362 h 331788"/>
              <a:gd name="connsiteX5" fmla="*/ 269875 w 331788"/>
              <a:gd name="connsiteY5" fmla="*/ 289720 h 331788"/>
              <a:gd name="connsiteX6" fmla="*/ 290513 w 331788"/>
              <a:gd name="connsiteY6" fmla="*/ 311151 h 331788"/>
              <a:gd name="connsiteX7" fmla="*/ 311150 w 331788"/>
              <a:gd name="connsiteY7" fmla="*/ 289720 h 331788"/>
              <a:gd name="connsiteX8" fmla="*/ 290513 w 331788"/>
              <a:gd name="connsiteY8" fmla="*/ 268288 h 331788"/>
              <a:gd name="connsiteX9" fmla="*/ 41276 w 331788"/>
              <a:gd name="connsiteY9" fmla="*/ 268288 h 331788"/>
              <a:gd name="connsiteX10" fmla="*/ 20638 w 331788"/>
              <a:gd name="connsiteY10" fmla="*/ 289720 h 331788"/>
              <a:gd name="connsiteX11" fmla="*/ 41276 w 331788"/>
              <a:gd name="connsiteY11" fmla="*/ 311151 h 331788"/>
              <a:gd name="connsiteX12" fmla="*/ 61913 w 331788"/>
              <a:gd name="connsiteY12" fmla="*/ 289720 h 331788"/>
              <a:gd name="connsiteX13" fmla="*/ 60623 w 331788"/>
              <a:gd name="connsiteY13" fmla="*/ 284362 h 331788"/>
              <a:gd name="connsiteX14" fmla="*/ 59333 w 331788"/>
              <a:gd name="connsiteY14" fmla="*/ 279004 h 331788"/>
              <a:gd name="connsiteX15" fmla="*/ 51594 w 331788"/>
              <a:gd name="connsiteY15" fmla="*/ 270967 h 331788"/>
              <a:gd name="connsiteX16" fmla="*/ 46435 w 331788"/>
              <a:gd name="connsiteY16" fmla="*/ 269628 h 331788"/>
              <a:gd name="connsiteX17" fmla="*/ 41276 w 331788"/>
              <a:gd name="connsiteY17" fmla="*/ 268288 h 331788"/>
              <a:gd name="connsiteX18" fmla="*/ 142093 w 331788"/>
              <a:gd name="connsiteY18" fmla="*/ 106363 h 331788"/>
              <a:gd name="connsiteX19" fmla="*/ 126560 w 331788"/>
              <a:gd name="connsiteY19" fmla="*/ 110212 h 331788"/>
              <a:gd name="connsiteX20" fmla="*/ 112322 w 331788"/>
              <a:gd name="connsiteY20" fmla="*/ 125609 h 331788"/>
              <a:gd name="connsiteX21" fmla="*/ 108438 w 331788"/>
              <a:gd name="connsiteY21" fmla="*/ 139722 h 331788"/>
              <a:gd name="connsiteX22" fmla="*/ 108438 w 331788"/>
              <a:gd name="connsiteY22" fmla="*/ 144855 h 331788"/>
              <a:gd name="connsiteX23" fmla="*/ 109733 w 331788"/>
              <a:gd name="connsiteY23" fmla="*/ 155119 h 331788"/>
              <a:gd name="connsiteX24" fmla="*/ 99378 w 331788"/>
              <a:gd name="connsiteY24" fmla="*/ 156402 h 331788"/>
              <a:gd name="connsiteX25" fmla="*/ 82550 w 331788"/>
              <a:gd name="connsiteY25" fmla="*/ 175648 h 331788"/>
              <a:gd name="connsiteX26" fmla="*/ 82550 w 331788"/>
              <a:gd name="connsiteY26" fmla="*/ 180780 h 331788"/>
              <a:gd name="connsiteX27" fmla="*/ 101966 w 331788"/>
              <a:gd name="connsiteY27" fmla="*/ 200026 h 331788"/>
              <a:gd name="connsiteX28" fmla="*/ 231409 w 331788"/>
              <a:gd name="connsiteY28" fmla="*/ 200026 h 331788"/>
              <a:gd name="connsiteX29" fmla="*/ 250825 w 331788"/>
              <a:gd name="connsiteY29" fmla="*/ 180780 h 331788"/>
              <a:gd name="connsiteX30" fmla="*/ 250825 w 331788"/>
              <a:gd name="connsiteY30" fmla="*/ 175648 h 331788"/>
              <a:gd name="connsiteX31" fmla="*/ 231409 w 331788"/>
              <a:gd name="connsiteY31" fmla="*/ 156402 h 331788"/>
              <a:gd name="connsiteX32" fmla="*/ 213287 w 331788"/>
              <a:gd name="connsiteY32" fmla="*/ 156402 h 331788"/>
              <a:gd name="connsiteX33" fmla="*/ 210698 w 331788"/>
              <a:gd name="connsiteY33" fmla="*/ 148704 h 331788"/>
              <a:gd name="connsiteX34" fmla="*/ 206815 w 331788"/>
              <a:gd name="connsiteY34" fmla="*/ 141006 h 331788"/>
              <a:gd name="connsiteX35" fmla="*/ 188693 w 331788"/>
              <a:gd name="connsiteY35" fmla="*/ 133307 h 331788"/>
              <a:gd name="connsiteX36" fmla="*/ 186104 w 331788"/>
              <a:gd name="connsiteY36" fmla="*/ 134590 h 331788"/>
              <a:gd name="connsiteX37" fmla="*/ 182221 w 331788"/>
              <a:gd name="connsiteY37" fmla="*/ 134590 h 331788"/>
              <a:gd name="connsiteX38" fmla="*/ 177043 w 331788"/>
              <a:gd name="connsiteY38" fmla="*/ 137156 h 331788"/>
              <a:gd name="connsiteX39" fmla="*/ 173160 w 331788"/>
              <a:gd name="connsiteY39" fmla="*/ 128175 h 331788"/>
              <a:gd name="connsiteX40" fmla="*/ 142093 w 331788"/>
              <a:gd name="connsiteY40" fmla="*/ 106363 h 331788"/>
              <a:gd name="connsiteX41" fmla="*/ 290513 w 331788"/>
              <a:gd name="connsiteY41" fmla="*/ 20638 h 331788"/>
              <a:gd name="connsiteX42" fmla="*/ 269875 w 331788"/>
              <a:gd name="connsiteY42" fmla="*/ 41275 h 331788"/>
              <a:gd name="connsiteX43" fmla="*/ 271165 w 331788"/>
              <a:gd name="connsiteY43" fmla="*/ 46435 h 331788"/>
              <a:gd name="connsiteX44" fmla="*/ 272455 w 331788"/>
              <a:gd name="connsiteY44" fmla="*/ 51594 h 331788"/>
              <a:gd name="connsiteX45" fmla="*/ 280194 w 331788"/>
              <a:gd name="connsiteY45" fmla="*/ 59333 h 331788"/>
              <a:gd name="connsiteX46" fmla="*/ 285353 w 331788"/>
              <a:gd name="connsiteY46" fmla="*/ 60623 h 331788"/>
              <a:gd name="connsiteX47" fmla="*/ 290513 w 331788"/>
              <a:gd name="connsiteY47" fmla="*/ 61913 h 331788"/>
              <a:gd name="connsiteX48" fmla="*/ 311150 w 331788"/>
              <a:gd name="connsiteY48" fmla="*/ 41275 h 331788"/>
              <a:gd name="connsiteX49" fmla="*/ 290513 w 331788"/>
              <a:gd name="connsiteY49" fmla="*/ 20638 h 331788"/>
              <a:gd name="connsiteX50" fmla="*/ 41276 w 331788"/>
              <a:gd name="connsiteY50" fmla="*/ 20638 h 331788"/>
              <a:gd name="connsiteX51" fmla="*/ 20638 w 331788"/>
              <a:gd name="connsiteY51" fmla="*/ 41275 h 331788"/>
              <a:gd name="connsiteX52" fmla="*/ 41276 w 331788"/>
              <a:gd name="connsiteY52" fmla="*/ 61913 h 331788"/>
              <a:gd name="connsiteX53" fmla="*/ 46435 w 331788"/>
              <a:gd name="connsiteY53" fmla="*/ 60623 h 331788"/>
              <a:gd name="connsiteX54" fmla="*/ 51594 w 331788"/>
              <a:gd name="connsiteY54" fmla="*/ 59333 h 331788"/>
              <a:gd name="connsiteX55" fmla="*/ 59333 w 331788"/>
              <a:gd name="connsiteY55" fmla="*/ 51594 h 331788"/>
              <a:gd name="connsiteX56" fmla="*/ 60623 w 331788"/>
              <a:gd name="connsiteY56" fmla="*/ 46435 h 331788"/>
              <a:gd name="connsiteX57" fmla="*/ 61913 w 331788"/>
              <a:gd name="connsiteY57" fmla="*/ 41275 h 331788"/>
              <a:gd name="connsiteX58" fmla="*/ 41276 w 331788"/>
              <a:gd name="connsiteY58" fmla="*/ 20638 h 331788"/>
              <a:gd name="connsiteX59" fmla="*/ 41474 w 331788"/>
              <a:gd name="connsiteY59" fmla="*/ 0 h 331788"/>
              <a:gd name="connsiteX60" fmla="*/ 82947 w 331788"/>
              <a:gd name="connsiteY60" fmla="*/ 41473 h 331788"/>
              <a:gd name="connsiteX61" fmla="*/ 76467 w 331788"/>
              <a:gd name="connsiteY61" fmla="*/ 62210 h 331788"/>
              <a:gd name="connsiteX62" fmla="*/ 110164 w 331788"/>
              <a:gd name="connsiteY62" fmla="*/ 95907 h 331788"/>
              <a:gd name="connsiteX63" fmla="*/ 141269 w 331788"/>
              <a:gd name="connsiteY63" fmla="*/ 85539 h 331788"/>
              <a:gd name="connsiteX64" fmla="*/ 187927 w 331788"/>
              <a:gd name="connsiteY64" fmla="*/ 112756 h 331788"/>
              <a:gd name="connsiteX65" fmla="*/ 202183 w 331788"/>
              <a:gd name="connsiteY65" fmla="*/ 115348 h 331788"/>
              <a:gd name="connsiteX66" fmla="*/ 255321 w 331788"/>
              <a:gd name="connsiteY66" fmla="*/ 62210 h 331788"/>
              <a:gd name="connsiteX67" fmla="*/ 248841 w 331788"/>
              <a:gd name="connsiteY67" fmla="*/ 41473 h 331788"/>
              <a:gd name="connsiteX68" fmla="*/ 290315 w 331788"/>
              <a:gd name="connsiteY68" fmla="*/ 0 h 331788"/>
              <a:gd name="connsiteX69" fmla="*/ 331788 w 331788"/>
              <a:gd name="connsiteY69" fmla="*/ 41473 h 331788"/>
              <a:gd name="connsiteX70" fmla="*/ 290315 w 331788"/>
              <a:gd name="connsiteY70" fmla="*/ 82947 h 331788"/>
              <a:gd name="connsiteX71" fmla="*/ 269578 w 331788"/>
              <a:gd name="connsiteY71" fmla="*/ 76467 h 331788"/>
              <a:gd name="connsiteX72" fmla="*/ 220328 w 331788"/>
              <a:gd name="connsiteY72" fmla="*/ 125717 h 331788"/>
              <a:gd name="connsiteX73" fmla="*/ 226808 w 331788"/>
              <a:gd name="connsiteY73" fmla="*/ 136085 h 331788"/>
              <a:gd name="connsiteX74" fmla="*/ 230696 w 331788"/>
              <a:gd name="connsiteY74" fmla="*/ 136085 h 331788"/>
              <a:gd name="connsiteX75" fmla="*/ 270874 w 331788"/>
              <a:gd name="connsiteY75" fmla="*/ 176262 h 331788"/>
              <a:gd name="connsiteX76" fmla="*/ 270874 w 331788"/>
              <a:gd name="connsiteY76" fmla="*/ 181447 h 331788"/>
              <a:gd name="connsiteX77" fmla="*/ 235881 w 331788"/>
              <a:gd name="connsiteY77" fmla="*/ 221624 h 331788"/>
              <a:gd name="connsiteX78" fmla="*/ 269578 w 331788"/>
              <a:gd name="connsiteY78" fmla="*/ 255321 h 331788"/>
              <a:gd name="connsiteX79" fmla="*/ 290315 w 331788"/>
              <a:gd name="connsiteY79" fmla="*/ 248841 h 331788"/>
              <a:gd name="connsiteX80" fmla="*/ 331788 w 331788"/>
              <a:gd name="connsiteY80" fmla="*/ 290315 h 331788"/>
              <a:gd name="connsiteX81" fmla="*/ 290315 w 331788"/>
              <a:gd name="connsiteY81" fmla="*/ 331788 h 331788"/>
              <a:gd name="connsiteX82" fmla="*/ 248841 w 331788"/>
              <a:gd name="connsiteY82" fmla="*/ 290315 h 331788"/>
              <a:gd name="connsiteX83" fmla="*/ 255321 w 331788"/>
              <a:gd name="connsiteY83" fmla="*/ 269578 h 331788"/>
              <a:gd name="connsiteX84" fmla="*/ 207368 w 331788"/>
              <a:gd name="connsiteY84" fmla="*/ 221624 h 331788"/>
              <a:gd name="connsiteX85" fmla="*/ 124421 w 331788"/>
              <a:gd name="connsiteY85" fmla="*/ 221624 h 331788"/>
              <a:gd name="connsiteX86" fmla="*/ 76467 w 331788"/>
              <a:gd name="connsiteY86" fmla="*/ 269578 h 331788"/>
              <a:gd name="connsiteX87" fmla="*/ 82947 w 331788"/>
              <a:gd name="connsiteY87" fmla="*/ 290315 h 331788"/>
              <a:gd name="connsiteX88" fmla="*/ 41474 w 331788"/>
              <a:gd name="connsiteY88" fmla="*/ 331788 h 331788"/>
              <a:gd name="connsiteX89" fmla="*/ 0 w 331788"/>
              <a:gd name="connsiteY89" fmla="*/ 290315 h 331788"/>
              <a:gd name="connsiteX90" fmla="*/ 41474 w 331788"/>
              <a:gd name="connsiteY90" fmla="*/ 248841 h 331788"/>
              <a:gd name="connsiteX91" fmla="*/ 62210 w 331788"/>
              <a:gd name="connsiteY91" fmla="*/ 255321 h 331788"/>
              <a:gd name="connsiteX92" fmla="*/ 95907 w 331788"/>
              <a:gd name="connsiteY92" fmla="*/ 221624 h 331788"/>
              <a:gd name="connsiteX93" fmla="*/ 60914 w 331788"/>
              <a:gd name="connsiteY93" fmla="*/ 181447 h 331788"/>
              <a:gd name="connsiteX94" fmla="*/ 60914 w 331788"/>
              <a:gd name="connsiteY94" fmla="*/ 176262 h 331788"/>
              <a:gd name="connsiteX95" fmla="*/ 86835 w 331788"/>
              <a:gd name="connsiteY95" fmla="*/ 138677 h 331788"/>
              <a:gd name="connsiteX96" fmla="*/ 95907 w 331788"/>
              <a:gd name="connsiteY96" fmla="*/ 110164 h 331788"/>
              <a:gd name="connsiteX97" fmla="*/ 62210 w 331788"/>
              <a:gd name="connsiteY97" fmla="*/ 76467 h 331788"/>
              <a:gd name="connsiteX98" fmla="*/ 41474 w 331788"/>
              <a:gd name="connsiteY98" fmla="*/ 82947 h 331788"/>
              <a:gd name="connsiteX99" fmla="*/ 0 w 331788"/>
              <a:gd name="connsiteY99" fmla="*/ 41473 h 331788"/>
              <a:gd name="connsiteX100" fmla="*/ 41474 w 331788"/>
              <a:gd name="connsiteY10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31788" h="331788">
                <a:moveTo>
                  <a:pt x="290513" y="268288"/>
                </a:moveTo>
                <a:cubicBezTo>
                  <a:pt x="289223" y="268288"/>
                  <a:pt x="286643" y="268288"/>
                  <a:pt x="285353" y="269628"/>
                </a:cubicBezTo>
                <a:cubicBezTo>
                  <a:pt x="284063" y="269628"/>
                  <a:pt x="281484" y="270967"/>
                  <a:pt x="280194" y="270967"/>
                </a:cubicBezTo>
                <a:cubicBezTo>
                  <a:pt x="277614" y="273646"/>
                  <a:pt x="275034" y="276325"/>
                  <a:pt x="272455" y="279004"/>
                </a:cubicBezTo>
                <a:cubicBezTo>
                  <a:pt x="272455" y="280343"/>
                  <a:pt x="271165" y="283022"/>
                  <a:pt x="271165" y="284362"/>
                </a:cubicBezTo>
                <a:cubicBezTo>
                  <a:pt x="269875" y="285701"/>
                  <a:pt x="269875" y="288380"/>
                  <a:pt x="269875" y="289720"/>
                </a:cubicBezTo>
                <a:cubicBezTo>
                  <a:pt x="269875" y="301775"/>
                  <a:pt x="278904" y="311151"/>
                  <a:pt x="290513" y="311151"/>
                </a:cubicBezTo>
                <a:cubicBezTo>
                  <a:pt x="302121" y="311151"/>
                  <a:pt x="311150" y="301775"/>
                  <a:pt x="311150" y="289720"/>
                </a:cubicBezTo>
                <a:cubicBezTo>
                  <a:pt x="311150" y="277664"/>
                  <a:pt x="302121" y="268288"/>
                  <a:pt x="290513" y="268288"/>
                </a:cubicBezTo>
                <a:close/>
                <a:moveTo>
                  <a:pt x="41276" y="268288"/>
                </a:moveTo>
                <a:cubicBezTo>
                  <a:pt x="29667" y="268288"/>
                  <a:pt x="20638" y="277664"/>
                  <a:pt x="20638" y="289720"/>
                </a:cubicBezTo>
                <a:cubicBezTo>
                  <a:pt x="20638" y="301775"/>
                  <a:pt x="29667" y="311151"/>
                  <a:pt x="41276" y="311151"/>
                </a:cubicBezTo>
                <a:cubicBezTo>
                  <a:pt x="52884" y="311151"/>
                  <a:pt x="61913" y="301775"/>
                  <a:pt x="61913" y="289720"/>
                </a:cubicBezTo>
                <a:cubicBezTo>
                  <a:pt x="61913" y="288380"/>
                  <a:pt x="61913" y="285701"/>
                  <a:pt x="60623" y="284362"/>
                </a:cubicBezTo>
                <a:cubicBezTo>
                  <a:pt x="60623" y="283022"/>
                  <a:pt x="59333" y="280343"/>
                  <a:pt x="59333" y="279004"/>
                </a:cubicBezTo>
                <a:cubicBezTo>
                  <a:pt x="56754" y="276325"/>
                  <a:pt x="54174" y="273646"/>
                  <a:pt x="51594" y="270967"/>
                </a:cubicBezTo>
                <a:cubicBezTo>
                  <a:pt x="50304" y="270967"/>
                  <a:pt x="47725" y="269628"/>
                  <a:pt x="46435" y="269628"/>
                </a:cubicBezTo>
                <a:cubicBezTo>
                  <a:pt x="45145" y="268288"/>
                  <a:pt x="42565" y="268288"/>
                  <a:pt x="41276" y="268288"/>
                </a:cubicBezTo>
                <a:close/>
                <a:moveTo>
                  <a:pt x="142093" y="106363"/>
                </a:moveTo>
                <a:cubicBezTo>
                  <a:pt x="135621" y="106363"/>
                  <a:pt x="130444" y="108929"/>
                  <a:pt x="126560" y="110212"/>
                </a:cubicBezTo>
                <a:cubicBezTo>
                  <a:pt x="120088" y="114061"/>
                  <a:pt x="114911" y="119194"/>
                  <a:pt x="112322" y="125609"/>
                </a:cubicBezTo>
                <a:cubicBezTo>
                  <a:pt x="109733" y="129458"/>
                  <a:pt x="108438" y="134590"/>
                  <a:pt x="108438" y="139722"/>
                </a:cubicBezTo>
                <a:cubicBezTo>
                  <a:pt x="108438" y="142289"/>
                  <a:pt x="108438" y="143572"/>
                  <a:pt x="108438" y="144855"/>
                </a:cubicBezTo>
                <a:cubicBezTo>
                  <a:pt x="108438" y="144855"/>
                  <a:pt x="108438" y="144855"/>
                  <a:pt x="109733" y="155119"/>
                </a:cubicBezTo>
                <a:cubicBezTo>
                  <a:pt x="109733" y="155119"/>
                  <a:pt x="109733" y="155119"/>
                  <a:pt x="99378" y="156402"/>
                </a:cubicBezTo>
                <a:cubicBezTo>
                  <a:pt x="89022" y="157685"/>
                  <a:pt x="82550" y="165384"/>
                  <a:pt x="82550" y="175648"/>
                </a:cubicBezTo>
                <a:cubicBezTo>
                  <a:pt x="82550" y="175648"/>
                  <a:pt x="82550" y="175648"/>
                  <a:pt x="82550" y="180780"/>
                </a:cubicBezTo>
                <a:cubicBezTo>
                  <a:pt x="82550" y="191045"/>
                  <a:pt x="90317" y="200026"/>
                  <a:pt x="101966" y="200026"/>
                </a:cubicBezTo>
                <a:cubicBezTo>
                  <a:pt x="101966" y="200026"/>
                  <a:pt x="101966" y="200026"/>
                  <a:pt x="231409" y="200026"/>
                </a:cubicBezTo>
                <a:cubicBezTo>
                  <a:pt x="243058" y="200026"/>
                  <a:pt x="250825" y="191045"/>
                  <a:pt x="250825" y="180780"/>
                </a:cubicBezTo>
                <a:cubicBezTo>
                  <a:pt x="250825" y="180780"/>
                  <a:pt x="250825" y="180780"/>
                  <a:pt x="250825" y="175648"/>
                </a:cubicBezTo>
                <a:cubicBezTo>
                  <a:pt x="250825" y="164101"/>
                  <a:pt x="243058" y="156402"/>
                  <a:pt x="231409" y="156402"/>
                </a:cubicBezTo>
                <a:cubicBezTo>
                  <a:pt x="231409" y="156402"/>
                  <a:pt x="231409" y="156402"/>
                  <a:pt x="213287" y="156402"/>
                </a:cubicBezTo>
                <a:cubicBezTo>
                  <a:pt x="213287" y="156402"/>
                  <a:pt x="213287" y="156402"/>
                  <a:pt x="210698" y="148704"/>
                </a:cubicBezTo>
                <a:cubicBezTo>
                  <a:pt x="209403" y="144855"/>
                  <a:pt x="208109" y="142289"/>
                  <a:pt x="206815" y="141006"/>
                </a:cubicBezTo>
                <a:cubicBezTo>
                  <a:pt x="200343" y="133307"/>
                  <a:pt x="192576" y="133307"/>
                  <a:pt x="188693" y="133307"/>
                </a:cubicBezTo>
                <a:cubicBezTo>
                  <a:pt x="187398" y="133307"/>
                  <a:pt x="187398" y="133307"/>
                  <a:pt x="186104" y="134590"/>
                </a:cubicBezTo>
                <a:cubicBezTo>
                  <a:pt x="186104" y="134590"/>
                  <a:pt x="186104" y="134590"/>
                  <a:pt x="182221" y="134590"/>
                </a:cubicBezTo>
                <a:cubicBezTo>
                  <a:pt x="182221" y="134590"/>
                  <a:pt x="182221" y="134590"/>
                  <a:pt x="177043" y="137156"/>
                </a:cubicBezTo>
                <a:cubicBezTo>
                  <a:pt x="177043" y="137156"/>
                  <a:pt x="177043" y="137156"/>
                  <a:pt x="173160" y="128175"/>
                </a:cubicBezTo>
                <a:cubicBezTo>
                  <a:pt x="167982" y="115344"/>
                  <a:pt x="156332" y="106363"/>
                  <a:pt x="142093" y="106363"/>
                </a:cubicBezTo>
                <a:close/>
                <a:moveTo>
                  <a:pt x="290513" y="20638"/>
                </a:moveTo>
                <a:cubicBezTo>
                  <a:pt x="278904" y="20638"/>
                  <a:pt x="269875" y="29667"/>
                  <a:pt x="269875" y="41275"/>
                </a:cubicBezTo>
                <a:cubicBezTo>
                  <a:pt x="269875" y="42565"/>
                  <a:pt x="269875" y="45145"/>
                  <a:pt x="271165" y="46435"/>
                </a:cubicBezTo>
                <a:cubicBezTo>
                  <a:pt x="271165" y="47725"/>
                  <a:pt x="272455" y="50304"/>
                  <a:pt x="272455" y="51594"/>
                </a:cubicBezTo>
                <a:cubicBezTo>
                  <a:pt x="275034" y="54174"/>
                  <a:pt x="277614" y="56754"/>
                  <a:pt x="280194" y="59333"/>
                </a:cubicBezTo>
                <a:cubicBezTo>
                  <a:pt x="281484" y="59333"/>
                  <a:pt x="284063" y="60623"/>
                  <a:pt x="285353" y="60623"/>
                </a:cubicBezTo>
                <a:cubicBezTo>
                  <a:pt x="286643" y="61913"/>
                  <a:pt x="289223" y="61913"/>
                  <a:pt x="290513" y="61913"/>
                </a:cubicBezTo>
                <a:cubicBezTo>
                  <a:pt x="302121" y="61913"/>
                  <a:pt x="311150" y="52884"/>
                  <a:pt x="311150" y="41275"/>
                </a:cubicBezTo>
                <a:cubicBezTo>
                  <a:pt x="311150" y="29667"/>
                  <a:pt x="302121" y="20638"/>
                  <a:pt x="290513" y="20638"/>
                </a:cubicBezTo>
                <a:close/>
                <a:moveTo>
                  <a:pt x="41276" y="20638"/>
                </a:moveTo>
                <a:cubicBezTo>
                  <a:pt x="29667" y="20638"/>
                  <a:pt x="20638" y="29667"/>
                  <a:pt x="20638" y="41275"/>
                </a:cubicBezTo>
                <a:cubicBezTo>
                  <a:pt x="20638" y="52884"/>
                  <a:pt x="29667" y="61913"/>
                  <a:pt x="41276" y="61913"/>
                </a:cubicBezTo>
                <a:cubicBezTo>
                  <a:pt x="42565" y="61913"/>
                  <a:pt x="45145" y="61913"/>
                  <a:pt x="46435" y="60623"/>
                </a:cubicBezTo>
                <a:cubicBezTo>
                  <a:pt x="47725" y="60623"/>
                  <a:pt x="50304" y="59333"/>
                  <a:pt x="51594" y="59333"/>
                </a:cubicBezTo>
                <a:cubicBezTo>
                  <a:pt x="54174" y="56754"/>
                  <a:pt x="56754" y="54174"/>
                  <a:pt x="59333" y="51594"/>
                </a:cubicBezTo>
                <a:cubicBezTo>
                  <a:pt x="60623" y="50304"/>
                  <a:pt x="60623" y="47725"/>
                  <a:pt x="60623" y="46435"/>
                </a:cubicBezTo>
                <a:cubicBezTo>
                  <a:pt x="61913" y="45145"/>
                  <a:pt x="61913" y="42565"/>
                  <a:pt x="61913" y="41275"/>
                </a:cubicBezTo>
                <a:cubicBezTo>
                  <a:pt x="61913" y="29667"/>
                  <a:pt x="52884" y="20638"/>
                  <a:pt x="41276" y="20638"/>
                </a:cubicBezTo>
                <a:close/>
                <a:moveTo>
                  <a:pt x="41474" y="0"/>
                </a:moveTo>
                <a:cubicBezTo>
                  <a:pt x="64802" y="0"/>
                  <a:pt x="82947" y="18145"/>
                  <a:pt x="82947" y="41473"/>
                </a:cubicBezTo>
                <a:cubicBezTo>
                  <a:pt x="82947" y="49250"/>
                  <a:pt x="80355" y="55730"/>
                  <a:pt x="76467" y="62210"/>
                </a:cubicBezTo>
                <a:cubicBezTo>
                  <a:pt x="76467" y="62210"/>
                  <a:pt x="76467" y="62210"/>
                  <a:pt x="110164" y="95907"/>
                </a:cubicBezTo>
                <a:cubicBezTo>
                  <a:pt x="119236" y="89427"/>
                  <a:pt x="129605" y="85539"/>
                  <a:pt x="141269" y="85539"/>
                </a:cubicBezTo>
                <a:cubicBezTo>
                  <a:pt x="160710" y="85539"/>
                  <a:pt x="178854" y="95907"/>
                  <a:pt x="187927" y="112756"/>
                </a:cubicBezTo>
                <a:cubicBezTo>
                  <a:pt x="193111" y="112756"/>
                  <a:pt x="196999" y="112756"/>
                  <a:pt x="202183" y="115348"/>
                </a:cubicBezTo>
                <a:cubicBezTo>
                  <a:pt x="202183" y="115348"/>
                  <a:pt x="202183" y="115348"/>
                  <a:pt x="255321" y="62210"/>
                </a:cubicBezTo>
                <a:cubicBezTo>
                  <a:pt x="251433" y="55730"/>
                  <a:pt x="248841" y="49250"/>
                  <a:pt x="248841" y="41473"/>
                </a:cubicBezTo>
                <a:cubicBezTo>
                  <a:pt x="248841" y="18145"/>
                  <a:pt x="266986" y="0"/>
                  <a:pt x="290315" y="0"/>
                </a:cubicBezTo>
                <a:cubicBezTo>
                  <a:pt x="313643" y="0"/>
                  <a:pt x="331788" y="18145"/>
                  <a:pt x="331788" y="41473"/>
                </a:cubicBezTo>
                <a:cubicBezTo>
                  <a:pt x="331788" y="64802"/>
                  <a:pt x="313643" y="82947"/>
                  <a:pt x="290315" y="82947"/>
                </a:cubicBezTo>
                <a:cubicBezTo>
                  <a:pt x="282538" y="82947"/>
                  <a:pt x="276058" y="80355"/>
                  <a:pt x="269578" y="76467"/>
                </a:cubicBezTo>
                <a:cubicBezTo>
                  <a:pt x="269578" y="76467"/>
                  <a:pt x="269578" y="76467"/>
                  <a:pt x="220328" y="125717"/>
                </a:cubicBezTo>
                <a:cubicBezTo>
                  <a:pt x="222920" y="128309"/>
                  <a:pt x="225512" y="132197"/>
                  <a:pt x="226808" y="136085"/>
                </a:cubicBezTo>
                <a:cubicBezTo>
                  <a:pt x="226808" y="136085"/>
                  <a:pt x="226808" y="136085"/>
                  <a:pt x="230696" y="136085"/>
                </a:cubicBezTo>
                <a:cubicBezTo>
                  <a:pt x="252729" y="136085"/>
                  <a:pt x="270874" y="154230"/>
                  <a:pt x="270874" y="176262"/>
                </a:cubicBezTo>
                <a:cubicBezTo>
                  <a:pt x="270874" y="176262"/>
                  <a:pt x="270874" y="176262"/>
                  <a:pt x="270874" y="181447"/>
                </a:cubicBezTo>
                <a:cubicBezTo>
                  <a:pt x="270874" y="202183"/>
                  <a:pt x="255321" y="219032"/>
                  <a:pt x="235881" y="221624"/>
                </a:cubicBezTo>
                <a:cubicBezTo>
                  <a:pt x="235881" y="221624"/>
                  <a:pt x="235881" y="221624"/>
                  <a:pt x="269578" y="255321"/>
                </a:cubicBezTo>
                <a:cubicBezTo>
                  <a:pt x="276058" y="251433"/>
                  <a:pt x="282538" y="248841"/>
                  <a:pt x="290315" y="248841"/>
                </a:cubicBezTo>
                <a:cubicBezTo>
                  <a:pt x="313643" y="248841"/>
                  <a:pt x="331788" y="266986"/>
                  <a:pt x="331788" y="290315"/>
                </a:cubicBezTo>
                <a:cubicBezTo>
                  <a:pt x="331788" y="313643"/>
                  <a:pt x="313643" y="331788"/>
                  <a:pt x="290315" y="331788"/>
                </a:cubicBezTo>
                <a:cubicBezTo>
                  <a:pt x="266986" y="331788"/>
                  <a:pt x="248841" y="313643"/>
                  <a:pt x="248841" y="290315"/>
                </a:cubicBezTo>
                <a:cubicBezTo>
                  <a:pt x="248841" y="282538"/>
                  <a:pt x="251433" y="276058"/>
                  <a:pt x="255321" y="269578"/>
                </a:cubicBezTo>
                <a:cubicBezTo>
                  <a:pt x="255321" y="269578"/>
                  <a:pt x="255321" y="269578"/>
                  <a:pt x="207368" y="221624"/>
                </a:cubicBezTo>
                <a:cubicBezTo>
                  <a:pt x="207368" y="221624"/>
                  <a:pt x="207368" y="221624"/>
                  <a:pt x="124421" y="221624"/>
                </a:cubicBezTo>
                <a:cubicBezTo>
                  <a:pt x="124421" y="221624"/>
                  <a:pt x="124421" y="221624"/>
                  <a:pt x="76467" y="269578"/>
                </a:cubicBezTo>
                <a:cubicBezTo>
                  <a:pt x="80355" y="276058"/>
                  <a:pt x="82947" y="282538"/>
                  <a:pt x="82947" y="290315"/>
                </a:cubicBezTo>
                <a:cubicBezTo>
                  <a:pt x="82947" y="313643"/>
                  <a:pt x="64802" y="331788"/>
                  <a:pt x="41474" y="331788"/>
                </a:cubicBezTo>
                <a:cubicBezTo>
                  <a:pt x="18145" y="331788"/>
                  <a:pt x="0" y="313643"/>
                  <a:pt x="0" y="290315"/>
                </a:cubicBezTo>
                <a:cubicBezTo>
                  <a:pt x="0" y="266986"/>
                  <a:pt x="18145" y="248841"/>
                  <a:pt x="41474" y="248841"/>
                </a:cubicBezTo>
                <a:cubicBezTo>
                  <a:pt x="49250" y="248841"/>
                  <a:pt x="55730" y="251433"/>
                  <a:pt x="62210" y="255321"/>
                </a:cubicBezTo>
                <a:cubicBezTo>
                  <a:pt x="62210" y="255321"/>
                  <a:pt x="62210" y="255321"/>
                  <a:pt x="95907" y="221624"/>
                </a:cubicBezTo>
                <a:cubicBezTo>
                  <a:pt x="76467" y="219032"/>
                  <a:pt x="60914" y="202183"/>
                  <a:pt x="60914" y="181447"/>
                </a:cubicBezTo>
                <a:cubicBezTo>
                  <a:pt x="60914" y="181447"/>
                  <a:pt x="60914" y="181447"/>
                  <a:pt x="60914" y="176262"/>
                </a:cubicBezTo>
                <a:cubicBezTo>
                  <a:pt x="60914" y="159414"/>
                  <a:pt x="71283" y="143861"/>
                  <a:pt x="86835" y="138677"/>
                </a:cubicBezTo>
                <a:cubicBezTo>
                  <a:pt x="86835" y="128309"/>
                  <a:pt x="90723" y="117940"/>
                  <a:pt x="95907" y="110164"/>
                </a:cubicBezTo>
                <a:cubicBezTo>
                  <a:pt x="95907" y="110164"/>
                  <a:pt x="95907" y="110164"/>
                  <a:pt x="62210" y="76467"/>
                </a:cubicBezTo>
                <a:cubicBezTo>
                  <a:pt x="55730" y="80355"/>
                  <a:pt x="49250" y="82947"/>
                  <a:pt x="41474" y="82947"/>
                </a:cubicBezTo>
                <a:cubicBezTo>
                  <a:pt x="18145" y="82947"/>
                  <a:pt x="0" y="64802"/>
                  <a:pt x="0" y="41473"/>
                </a:cubicBezTo>
                <a:cubicBezTo>
                  <a:pt x="0" y="18145"/>
                  <a:pt x="18145" y="0"/>
                  <a:pt x="41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7" name="椭圆 19">
            <a:extLst>
              <a:ext uri="{FF2B5EF4-FFF2-40B4-BE49-F238E27FC236}">
                <a16:creationId xmlns:a16="http://schemas.microsoft.com/office/drawing/2014/main" xmlns="" id="{FBB27830-C44C-49BF-93CD-7F6A86B88C8B}"/>
              </a:ext>
            </a:extLst>
          </p:cNvPr>
          <p:cNvSpPr/>
          <p:nvPr/>
        </p:nvSpPr>
        <p:spPr>
          <a:xfrm>
            <a:off x="7237410" y="4889642"/>
            <a:ext cx="372836" cy="371086"/>
          </a:xfrm>
          <a:custGeom>
            <a:avLst/>
            <a:gdLst>
              <a:gd name="connsiteX0" fmla="*/ 315609 w 338137"/>
              <a:gd name="connsiteY0" fmla="*/ 185737 h 336550"/>
              <a:gd name="connsiteX1" fmla="*/ 338137 w 338137"/>
              <a:gd name="connsiteY1" fmla="*/ 185737 h 336550"/>
              <a:gd name="connsiteX2" fmla="*/ 185737 w 338137"/>
              <a:gd name="connsiteY2" fmla="*/ 336550 h 336550"/>
              <a:gd name="connsiteX3" fmla="*/ 185737 w 338137"/>
              <a:gd name="connsiteY3" fmla="*/ 314256 h 336550"/>
              <a:gd name="connsiteX4" fmla="*/ 315609 w 338137"/>
              <a:gd name="connsiteY4" fmla="*/ 185737 h 336550"/>
              <a:gd name="connsiteX5" fmla="*/ 249042 w 338137"/>
              <a:gd name="connsiteY5" fmla="*/ 185737 h 336550"/>
              <a:gd name="connsiteX6" fmla="*/ 271462 w 338137"/>
              <a:gd name="connsiteY6" fmla="*/ 185737 h 336550"/>
              <a:gd name="connsiteX7" fmla="*/ 185737 w 338137"/>
              <a:gd name="connsiteY7" fmla="*/ 269875 h 336550"/>
              <a:gd name="connsiteX8" fmla="*/ 185737 w 338137"/>
              <a:gd name="connsiteY8" fmla="*/ 247870 h 336550"/>
              <a:gd name="connsiteX9" fmla="*/ 249042 w 338137"/>
              <a:gd name="connsiteY9" fmla="*/ 185737 h 336550"/>
              <a:gd name="connsiteX10" fmla="*/ 66675 w 338137"/>
              <a:gd name="connsiteY10" fmla="*/ 185737 h 336550"/>
              <a:gd name="connsiteX11" fmla="*/ 89095 w 338137"/>
              <a:gd name="connsiteY11" fmla="*/ 185737 h 336550"/>
              <a:gd name="connsiteX12" fmla="*/ 152400 w 338137"/>
              <a:gd name="connsiteY12" fmla="*/ 247870 h 336550"/>
              <a:gd name="connsiteX13" fmla="*/ 152400 w 338137"/>
              <a:gd name="connsiteY13" fmla="*/ 269875 h 336550"/>
              <a:gd name="connsiteX14" fmla="*/ 66675 w 338137"/>
              <a:gd name="connsiteY14" fmla="*/ 185737 h 336550"/>
              <a:gd name="connsiteX15" fmla="*/ 0 w 338137"/>
              <a:gd name="connsiteY15" fmla="*/ 185737 h 336550"/>
              <a:gd name="connsiteX16" fmla="*/ 22528 w 338137"/>
              <a:gd name="connsiteY16" fmla="*/ 185737 h 336550"/>
              <a:gd name="connsiteX17" fmla="*/ 152400 w 338137"/>
              <a:gd name="connsiteY17" fmla="*/ 314256 h 336550"/>
              <a:gd name="connsiteX18" fmla="*/ 152400 w 338137"/>
              <a:gd name="connsiteY18" fmla="*/ 336550 h 336550"/>
              <a:gd name="connsiteX19" fmla="*/ 0 w 338137"/>
              <a:gd name="connsiteY19" fmla="*/ 185737 h 336550"/>
              <a:gd name="connsiteX20" fmla="*/ 169069 w 338137"/>
              <a:gd name="connsiteY20" fmla="*/ 127000 h 336550"/>
              <a:gd name="connsiteX21" fmla="*/ 186045 w 338137"/>
              <a:gd name="connsiteY21" fmla="*/ 130918 h 336550"/>
              <a:gd name="connsiteX22" fmla="*/ 205633 w 338137"/>
              <a:gd name="connsiteY22" fmla="*/ 150506 h 336550"/>
              <a:gd name="connsiteX23" fmla="*/ 209550 w 338137"/>
              <a:gd name="connsiteY23" fmla="*/ 167482 h 336550"/>
              <a:gd name="connsiteX24" fmla="*/ 205633 w 338137"/>
              <a:gd name="connsiteY24" fmla="*/ 184458 h 336550"/>
              <a:gd name="connsiteX25" fmla="*/ 186045 w 338137"/>
              <a:gd name="connsiteY25" fmla="*/ 204046 h 336550"/>
              <a:gd name="connsiteX26" fmla="*/ 169069 w 338137"/>
              <a:gd name="connsiteY26" fmla="*/ 207963 h 336550"/>
              <a:gd name="connsiteX27" fmla="*/ 152093 w 338137"/>
              <a:gd name="connsiteY27" fmla="*/ 204046 h 336550"/>
              <a:gd name="connsiteX28" fmla="*/ 132505 w 338137"/>
              <a:gd name="connsiteY28" fmla="*/ 184458 h 336550"/>
              <a:gd name="connsiteX29" fmla="*/ 128587 w 338137"/>
              <a:gd name="connsiteY29" fmla="*/ 167482 h 336550"/>
              <a:gd name="connsiteX30" fmla="*/ 132505 w 338137"/>
              <a:gd name="connsiteY30" fmla="*/ 150506 h 336550"/>
              <a:gd name="connsiteX31" fmla="*/ 152093 w 338137"/>
              <a:gd name="connsiteY31" fmla="*/ 130918 h 336550"/>
              <a:gd name="connsiteX32" fmla="*/ 169069 w 338137"/>
              <a:gd name="connsiteY32" fmla="*/ 127000 h 336550"/>
              <a:gd name="connsiteX33" fmla="*/ 185737 w 338137"/>
              <a:gd name="connsiteY33" fmla="*/ 65087 h 336550"/>
              <a:gd name="connsiteX34" fmla="*/ 271462 w 338137"/>
              <a:gd name="connsiteY34" fmla="*/ 150812 h 336550"/>
              <a:gd name="connsiteX35" fmla="*/ 249042 w 338137"/>
              <a:gd name="connsiteY35" fmla="*/ 150812 h 336550"/>
              <a:gd name="connsiteX36" fmla="*/ 185737 w 338137"/>
              <a:gd name="connsiteY36" fmla="*/ 87507 h 336550"/>
              <a:gd name="connsiteX37" fmla="*/ 185737 w 338137"/>
              <a:gd name="connsiteY37" fmla="*/ 65087 h 336550"/>
              <a:gd name="connsiteX38" fmla="*/ 152400 w 338137"/>
              <a:gd name="connsiteY38" fmla="*/ 65087 h 336550"/>
              <a:gd name="connsiteX39" fmla="*/ 152400 w 338137"/>
              <a:gd name="connsiteY39" fmla="*/ 87507 h 336550"/>
              <a:gd name="connsiteX40" fmla="*/ 89095 w 338137"/>
              <a:gd name="connsiteY40" fmla="*/ 150812 h 336550"/>
              <a:gd name="connsiteX41" fmla="*/ 66675 w 338137"/>
              <a:gd name="connsiteY41" fmla="*/ 150812 h 336550"/>
              <a:gd name="connsiteX42" fmla="*/ 152400 w 338137"/>
              <a:gd name="connsiteY42" fmla="*/ 65087 h 336550"/>
              <a:gd name="connsiteX43" fmla="*/ 185737 w 338137"/>
              <a:gd name="connsiteY43" fmla="*/ 0 h 336550"/>
              <a:gd name="connsiteX44" fmla="*/ 338137 w 338137"/>
              <a:gd name="connsiteY44" fmla="*/ 150813 h 336550"/>
              <a:gd name="connsiteX45" fmla="*/ 315609 w 338137"/>
              <a:gd name="connsiteY45" fmla="*/ 150813 h 336550"/>
              <a:gd name="connsiteX46" fmla="*/ 185737 w 338137"/>
              <a:gd name="connsiteY46" fmla="*/ 22294 h 336550"/>
              <a:gd name="connsiteX47" fmla="*/ 185737 w 338137"/>
              <a:gd name="connsiteY47" fmla="*/ 0 h 336550"/>
              <a:gd name="connsiteX48" fmla="*/ 152400 w 338137"/>
              <a:gd name="connsiteY48" fmla="*/ 0 h 336550"/>
              <a:gd name="connsiteX49" fmla="*/ 152400 w 338137"/>
              <a:gd name="connsiteY49" fmla="*/ 22294 h 336550"/>
              <a:gd name="connsiteX50" fmla="*/ 22528 w 338137"/>
              <a:gd name="connsiteY50" fmla="*/ 150813 h 336550"/>
              <a:gd name="connsiteX51" fmla="*/ 0 w 338137"/>
              <a:gd name="connsiteY51" fmla="*/ 150813 h 336550"/>
              <a:gd name="connsiteX52" fmla="*/ 152400 w 338137"/>
              <a:gd name="connsiteY52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338137" h="336550">
                <a:moveTo>
                  <a:pt x="315609" y="185737"/>
                </a:moveTo>
                <a:cubicBezTo>
                  <a:pt x="315609" y="185737"/>
                  <a:pt x="315609" y="185737"/>
                  <a:pt x="338137" y="185737"/>
                </a:cubicBezTo>
                <a:cubicBezTo>
                  <a:pt x="330186" y="265734"/>
                  <a:pt x="266576" y="328682"/>
                  <a:pt x="185737" y="336550"/>
                </a:cubicBezTo>
                <a:cubicBezTo>
                  <a:pt x="185737" y="336550"/>
                  <a:pt x="185737" y="336550"/>
                  <a:pt x="185737" y="314256"/>
                </a:cubicBezTo>
                <a:cubicBezTo>
                  <a:pt x="253323" y="306388"/>
                  <a:pt x="307657" y="252620"/>
                  <a:pt x="315609" y="185737"/>
                </a:cubicBezTo>
                <a:close/>
                <a:moveTo>
                  <a:pt x="249042" y="185737"/>
                </a:moveTo>
                <a:cubicBezTo>
                  <a:pt x="249042" y="185737"/>
                  <a:pt x="249042" y="185737"/>
                  <a:pt x="271462" y="185737"/>
                </a:cubicBezTo>
                <a:cubicBezTo>
                  <a:pt x="264868" y="228453"/>
                  <a:pt x="229259" y="263403"/>
                  <a:pt x="185737" y="269875"/>
                </a:cubicBezTo>
                <a:cubicBezTo>
                  <a:pt x="185737" y="269875"/>
                  <a:pt x="185737" y="269875"/>
                  <a:pt x="185737" y="247870"/>
                </a:cubicBezTo>
                <a:cubicBezTo>
                  <a:pt x="217390" y="241398"/>
                  <a:pt x="242448" y="216804"/>
                  <a:pt x="249042" y="185737"/>
                </a:cubicBezTo>
                <a:close/>
                <a:moveTo>
                  <a:pt x="66675" y="185737"/>
                </a:moveTo>
                <a:cubicBezTo>
                  <a:pt x="66675" y="185737"/>
                  <a:pt x="66675" y="185737"/>
                  <a:pt x="89095" y="185737"/>
                </a:cubicBezTo>
                <a:cubicBezTo>
                  <a:pt x="95689" y="216804"/>
                  <a:pt x="120747" y="241398"/>
                  <a:pt x="152400" y="247870"/>
                </a:cubicBezTo>
                <a:cubicBezTo>
                  <a:pt x="152400" y="247870"/>
                  <a:pt x="152400" y="247870"/>
                  <a:pt x="152400" y="269875"/>
                </a:cubicBezTo>
                <a:cubicBezTo>
                  <a:pt x="108878" y="263403"/>
                  <a:pt x="73269" y="228453"/>
                  <a:pt x="66675" y="185737"/>
                </a:cubicBezTo>
                <a:close/>
                <a:moveTo>
                  <a:pt x="0" y="185737"/>
                </a:moveTo>
                <a:cubicBezTo>
                  <a:pt x="0" y="185737"/>
                  <a:pt x="0" y="185737"/>
                  <a:pt x="22528" y="185737"/>
                </a:cubicBezTo>
                <a:cubicBezTo>
                  <a:pt x="30480" y="252620"/>
                  <a:pt x="84814" y="306388"/>
                  <a:pt x="152400" y="314256"/>
                </a:cubicBezTo>
                <a:cubicBezTo>
                  <a:pt x="152400" y="314256"/>
                  <a:pt x="152400" y="314256"/>
                  <a:pt x="152400" y="336550"/>
                </a:cubicBezTo>
                <a:cubicBezTo>
                  <a:pt x="71561" y="328682"/>
                  <a:pt x="7951" y="265734"/>
                  <a:pt x="0" y="185737"/>
                </a:cubicBezTo>
                <a:close/>
                <a:moveTo>
                  <a:pt x="169069" y="127000"/>
                </a:moveTo>
                <a:cubicBezTo>
                  <a:pt x="175598" y="127000"/>
                  <a:pt x="180821" y="128306"/>
                  <a:pt x="186045" y="130918"/>
                </a:cubicBezTo>
                <a:cubicBezTo>
                  <a:pt x="195186" y="134835"/>
                  <a:pt x="201715" y="141365"/>
                  <a:pt x="205633" y="150506"/>
                </a:cubicBezTo>
                <a:cubicBezTo>
                  <a:pt x="208244" y="155729"/>
                  <a:pt x="209550" y="160952"/>
                  <a:pt x="209550" y="167482"/>
                </a:cubicBezTo>
                <a:cubicBezTo>
                  <a:pt x="209550" y="174011"/>
                  <a:pt x="208244" y="179234"/>
                  <a:pt x="205633" y="184458"/>
                </a:cubicBezTo>
                <a:cubicBezTo>
                  <a:pt x="201715" y="193599"/>
                  <a:pt x="195186" y="200128"/>
                  <a:pt x="186045" y="204046"/>
                </a:cubicBezTo>
                <a:cubicBezTo>
                  <a:pt x="180821" y="206657"/>
                  <a:pt x="175598" y="207963"/>
                  <a:pt x="169069" y="207963"/>
                </a:cubicBezTo>
                <a:cubicBezTo>
                  <a:pt x="162539" y="207963"/>
                  <a:pt x="157316" y="206657"/>
                  <a:pt x="152093" y="204046"/>
                </a:cubicBezTo>
                <a:cubicBezTo>
                  <a:pt x="142952" y="200128"/>
                  <a:pt x="136422" y="193599"/>
                  <a:pt x="132505" y="184458"/>
                </a:cubicBezTo>
                <a:cubicBezTo>
                  <a:pt x="129893" y="179234"/>
                  <a:pt x="128587" y="174011"/>
                  <a:pt x="128587" y="167482"/>
                </a:cubicBezTo>
                <a:cubicBezTo>
                  <a:pt x="128587" y="160952"/>
                  <a:pt x="129893" y="155729"/>
                  <a:pt x="132505" y="150506"/>
                </a:cubicBezTo>
                <a:cubicBezTo>
                  <a:pt x="136422" y="141365"/>
                  <a:pt x="142952" y="134835"/>
                  <a:pt x="152093" y="130918"/>
                </a:cubicBezTo>
                <a:cubicBezTo>
                  <a:pt x="157316" y="128306"/>
                  <a:pt x="162539" y="127000"/>
                  <a:pt x="169069" y="127000"/>
                </a:cubicBezTo>
                <a:close/>
                <a:moveTo>
                  <a:pt x="185737" y="65087"/>
                </a:moveTo>
                <a:cubicBezTo>
                  <a:pt x="229259" y="71681"/>
                  <a:pt x="264868" y="107290"/>
                  <a:pt x="271462" y="150812"/>
                </a:cubicBezTo>
                <a:cubicBezTo>
                  <a:pt x="271462" y="150812"/>
                  <a:pt x="271462" y="150812"/>
                  <a:pt x="249042" y="150812"/>
                </a:cubicBezTo>
                <a:cubicBezTo>
                  <a:pt x="242448" y="119159"/>
                  <a:pt x="217390" y="94101"/>
                  <a:pt x="185737" y="87507"/>
                </a:cubicBezTo>
                <a:cubicBezTo>
                  <a:pt x="185737" y="87507"/>
                  <a:pt x="185737" y="87507"/>
                  <a:pt x="185737" y="65087"/>
                </a:cubicBezTo>
                <a:close/>
                <a:moveTo>
                  <a:pt x="152400" y="65087"/>
                </a:moveTo>
                <a:cubicBezTo>
                  <a:pt x="152400" y="65087"/>
                  <a:pt x="152400" y="65087"/>
                  <a:pt x="152400" y="87507"/>
                </a:cubicBezTo>
                <a:cubicBezTo>
                  <a:pt x="120747" y="94101"/>
                  <a:pt x="95689" y="119159"/>
                  <a:pt x="89095" y="150812"/>
                </a:cubicBezTo>
                <a:lnTo>
                  <a:pt x="66675" y="150812"/>
                </a:lnTo>
                <a:cubicBezTo>
                  <a:pt x="73269" y="107290"/>
                  <a:pt x="108878" y="71681"/>
                  <a:pt x="152400" y="65087"/>
                </a:cubicBezTo>
                <a:close/>
                <a:moveTo>
                  <a:pt x="185737" y="0"/>
                </a:moveTo>
                <a:cubicBezTo>
                  <a:pt x="266576" y="7868"/>
                  <a:pt x="330186" y="70816"/>
                  <a:pt x="338137" y="150813"/>
                </a:cubicBezTo>
                <a:cubicBezTo>
                  <a:pt x="338137" y="150813"/>
                  <a:pt x="338137" y="150813"/>
                  <a:pt x="315609" y="150813"/>
                </a:cubicBezTo>
                <a:cubicBezTo>
                  <a:pt x="307657" y="83930"/>
                  <a:pt x="253323" y="30162"/>
                  <a:pt x="185737" y="22294"/>
                </a:cubicBezTo>
                <a:cubicBezTo>
                  <a:pt x="185737" y="22294"/>
                  <a:pt x="185737" y="22294"/>
                  <a:pt x="185737" y="0"/>
                </a:cubicBezTo>
                <a:close/>
                <a:moveTo>
                  <a:pt x="152400" y="0"/>
                </a:moveTo>
                <a:cubicBezTo>
                  <a:pt x="152400" y="0"/>
                  <a:pt x="152400" y="0"/>
                  <a:pt x="152400" y="22294"/>
                </a:cubicBezTo>
                <a:cubicBezTo>
                  <a:pt x="84814" y="30162"/>
                  <a:pt x="30480" y="83930"/>
                  <a:pt x="22528" y="150813"/>
                </a:cubicBezTo>
                <a:cubicBezTo>
                  <a:pt x="22528" y="150813"/>
                  <a:pt x="22528" y="150813"/>
                  <a:pt x="0" y="150813"/>
                </a:cubicBezTo>
                <a:cubicBezTo>
                  <a:pt x="7951" y="70816"/>
                  <a:pt x="71561" y="7868"/>
                  <a:pt x="1524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B45EEF9C-2B29-4D7F-B012-9A8EBB3B074D}"/>
              </a:ext>
            </a:extLst>
          </p:cNvPr>
          <p:cNvSpPr txBox="1"/>
          <p:nvPr/>
        </p:nvSpPr>
        <p:spPr>
          <a:xfrm>
            <a:off x="914889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xmlns="" id="{CF3CDD41-707B-4DBB-A6F4-F18F03AE1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264" y="1997762"/>
            <a:ext cx="1832543" cy="30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9184973-19D9-4EF7-BF29-F1246D578EDE}"/>
              </a:ext>
            </a:extLst>
          </p:cNvPr>
          <p:cNvSpPr txBox="1"/>
          <p:nvPr/>
        </p:nvSpPr>
        <p:spPr>
          <a:xfrm>
            <a:off x="914889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xmlns="" id="{DDF4863D-B0C1-42D2-AC03-4D167D2DA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264" y="4610752"/>
            <a:ext cx="1832543" cy="30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10EF784-9F85-4095-AE72-E306D9AAB1C2}"/>
              </a:ext>
            </a:extLst>
          </p:cNvPr>
          <p:cNvSpPr txBox="1"/>
          <p:nvPr/>
        </p:nvSpPr>
        <p:spPr>
          <a:xfrm>
            <a:off x="8822448" y="229923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3" name="Rectangle 24">
            <a:extLst>
              <a:ext uri="{FF2B5EF4-FFF2-40B4-BE49-F238E27FC236}">
                <a16:creationId xmlns:a16="http://schemas.microsoft.com/office/drawing/2014/main" xmlns="" id="{A1EA3E77-DB88-4B2F-86C4-7B6E2B7F8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0824" y="1997762"/>
            <a:ext cx="1832543" cy="30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6E6364BD-6751-41FE-A017-EFF54BB6B258}"/>
              </a:ext>
            </a:extLst>
          </p:cNvPr>
          <p:cNvSpPr txBox="1"/>
          <p:nvPr/>
        </p:nvSpPr>
        <p:spPr>
          <a:xfrm>
            <a:off x="8822448" y="4912226"/>
            <a:ext cx="286929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F1884752-79F2-40AD-938A-95B84E11D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0824" y="4610752"/>
            <a:ext cx="1832543" cy="301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6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xmlns="" id="{A1280837-BD5B-4A2C-9AC8-37E4A1C8E126}"/>
              </a:ext>
            </a:extLst>
          </p:cNvPr>
          <p:cNvSpPr txBox="1"/>
          <p:nvPr/>
        </p:nvSpPr>
        <p:spPr>
          <a:xfrm>
            <a:off x="2146789" y="4115171"/>
            <a:ext cx="934500" cy="315677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2015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xmlns="" id="{6A3D7DC3-72EA-4A8E-A1E3-CE2068B0D603}"/>
              </a:ext>
            </a:extLst>
          </p:cNvPr>
          <p:cNvSpPr/>
          <p:nvPr/>
        </p:nvSpPr>
        <p:spPr>
          <a:xfrm>
            <a:off x="2300875" y="2631836"/>
            <a:ext cx="974322" cy="563945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3" dirty="0">
                <a:solidFill>
                  <a:schemeClr val="accent1"/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60%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980A0872-29EE-432C-B49D-C7775CFAB841}"/>
              </a:ext>
            </a:extLst>
          </p:cNvPr>
          <p:cNvSpPr txBox="1"/>
          <p:nvPr/>
        </p:nvSpPr>
        <p:spPr>
          <a:xfrm>
            <a:off x="3750099" y="4115171"/>
            <a:ext cx="934500" cy="315677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2016</a:t>
            </a:r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xmlns="" id="{46AEA2EE-7F61-401F-BC5F-54F3500E28B2}"/>
              </a:ext>
            </a:extLst>
          </p:cNvPr>
          <p:cNvSpPr/>
          <p:nvPr/>
        </p:nvSpPr>
        <p:spPr>
          <a:xfrm>
            <a:off x="4052840" y="2252112"/>
            <a:ext cx="974322" cy="563945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3" dirty="0">
                <a:solidFill>
                  <a:schemeClr val="accent1"/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70%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12F962B8-35DB-4567-8197-EF8F2DECECAC}"/>
              </a:ext>
            </a:extLst>
          </p:cNvPr>
          <p:cNvSpPr txBox="1"/>
          <p:nvPr/>
        </p:nvSpPr>
        <p:spPr>
          <a:xfrm>
            <a:off x="5754506" y="4115171"/>
            <a:ext cx="934500" cy="315677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2017</a:t>
            </a:r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xmlns="" id="{FEEFECD3-9915-46CB-BE1D-081AA7EF151E}"/>
              </a:ext>
            </a:extLst>
          </p:cNvPr>
          <p:cNvSpPr/>
          <p:nvPr/>
        </p:nvSpPr>
        <p:spPr>
          <a:xfrm>
            <a:off x="6084274" y="1948060"/>
            <a:ext cx="974322" cy="563945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3" dirty="0">
                <a:solidFill>
                  <a:schemeClr val="accent1"/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80%</a:t>
            </a:r>
          </a:p>
        </p:txBody>
      </p:sp>
      <p:sp>
        <p:nvSpPr>
          <p:cNvPr id="12" name="Arc 10">
            <a:extLst>
              <a:ext uri="{FF2B5EF4-FFF2-40B4-BE49-F238E27FC236}">
                <a16:creationId xmlns:a16="http://schemas.microsoft.com/office/drawing/2014/main" xmlns="" id="{E891125E-832B-4423-9B4D-0B0CD51CD495}"/>
              </a:ext>
            </a:extLst>
          </p:cNvPr>
          <p:cNvSpPr/>
          <p:nvPr/>
        </p:nvSpPr>
        <p:spPr>
          <a:xfrm>
            <a:off x="1835289" y="3161849"/>
            <a:ext cx="1581825" cy="1581739"/>
          </a:xfrm>
          <a:prstGeom prst="arc">
            <a:avLst>
              <a:gd name="adj1" fmla="val 10810458"/>
              <a:gd name="adj2" fmla="val 0"/>
            </a:avLst>
          </a:prstGeom>
          <a:solidFill>
            <a:srgbClr val="4F5261">
              <a:alpha val="80000"/>
            </a:srgb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3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3" name="Arc 7">
            <a:extLst>
              <a:ext uri="{FF2B5EF4-FFF2-40B4-BE49-F238E27FC236}">
                <a16:creationId xmlns:a16="http://schemas.microsoft.com/office/drawing/2014/main" xmlns="" id="{CC1CDBB9-5D17-4EAB-9008-30917AA4AE15}"/>
              </a:ext>
            </a:extLst>
          </p:cNvPr>
          <p:cNvSpPr/>
          <p:nvPr/>
        </p:nvSpPr>
        <p:spPr>
          <a:xfrm>
            <a:off x="3039257" y="2806446"/>
            <a:ext cx="2291992" cy="2291865"/>
          </a:xfrm>
          <a:prstGeom prst="arc">
            <a:avLst>
              <a:gd name="adj1" fmla="val 10786903"/>
              <a:gd name="adj2" fmla="val 0"/>
            </a:avLst>
          </a:prstGeom>
          <a:solidFill>
            <a:schemeClr val="accent3">
              <a:lumMod val="100000"/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3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4" name="Arc 8">
            <a:extLst>
              <a:ext uri="{FF2B5EF4-FFF2-40B4-BE49-F238E27FC236}">
                <a16:creationId xmlns:a16="http://schemas.microsoft.com/office/drawing/2014/main" xmlns="" id="{A4EFAC5A-5E68-4BEC-BD1B-7B77E62F7135}"/>
              </a:ext>
            </a:extLst>
          </p:cNvPr>
          <p:cNvSpPr/>
          <p:nvPr/>
        </p:nvSpPr>
        <p:spPr>
          <a:xfrm>
            <a:off x="4630131" y="2442260"/>
            <a:ext cx="3020402" cy="3020236"/>
          </a:xfrm>
          <a:prstGeom prst="arc">
            <a:avLst>
              <a:gd name="adj1" fmla="val 10792861"/>
              <a:gd name="adj2" fmla="val 0"/>
            </a:avLst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3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5" name="Arc 9">
            <a:extLst>
              <a:ext uri="{FF2B5EF4-FFF2-40B4-BE49-F238E27FC236}">
                <a16:creationId xmlns:a16="http://schemas.microsoft.com/office/drawing/2014/main" xmlns="" id="{592DBB48-C22C-4A8E-863C-89469F71F737}"/>
              </a:ext>
            </a:extLst>
          </p:cNvPr>
          <p:cNvSpPr/>
          <p:nvPr/>
        </p:nvSpPr>
        <p:spPr>
          <a:xfrm>
            <a:off x="6710108" y="2097238"/>
            <a:ext cx="3708945" cy="3708742"/>
          </a:xfrm>
          <a:prstGeom prst="arc">
            <a:avLst>
              <a:gd name="adj1" fmla="val 10787253"/>
              <a:gd name="adj2" fmla="val 0"/>
            </a:avLst>
          </a:prstGeom>
          <a:solidFill>
            <a:schemeClr val="accent3">
              <a:lumMod val="100000"/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77" tIns="34289" rIns="68577" bIns="34289" rtlCol="0" anchor="ctr"/>
          <a:lstStyle/>
          <a:p>
            <a:pPr algn="ctr"/>
            <a:endParaRPr lang="en-US" sz="1493" dirty="0">
              <a:solidFill>
                <a:schemeClr val="bg1">
                  <a:lumMod val="50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xmlns="" id="{574909BB-0E75-4676-8418-9ED4C817429B}"/>
              </a:ext>
            </a:extLst>
          </p:cNvPr>
          <p:cNvSpPr txBox="1"/>
          <p:nvPr/>
        </p:nvSpPr>
        <p:spPr>
          <a:xfrm>
            <a:off x="8154765" y="4115171"/>
            <a:ext cx="934500" cy="315677"/>
          </a:xfrm>
          <a:prstGeom prst="rect">
            <a:avLst/>
          </a:prstGeom>
        </p:spPr>
        <p:txBody>
          <a:bodyPr vert="horz" wrap="square" lIns="68577" tIns="34289" rIns="68577" bIns="34289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996" dirty="0">
                <a:solidFill>
                  <a:schemeClr val="bg1">
                    <a:lumMod val="50000"/>
                  </a:schemeClr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2018</a:t>
            </a:r>
          </a:p>
        </p:txBody>
      </p:sp>
      <p:sp>
        <p:nvSpPr>
          <p:cNvPr id="17" name="Rectangle 22">
            <a:extLst>
              <a:ext uri="{FF2B5EF4-FFF2-40B4-BE49-F238E27FC236}">
                <a16:creationId xmlns:a16="http://schemas.microsoft.com/office/drawing/2014/main" xmlns="" id="{1194D996-7D7D-4711-976B-FF5121DCF601}"/>
              </a:ext>
            </a:extLst>
          </p:cNvPr>
          <p:cNvSpPr/>
          <p:nvPr/>
        </p:nvSpPr>
        <p:spPr>
          <a:xfrm>
            <a:off x="9380520" y="1851008"/>
            <a:ext cx="974322" cy="563945"/>
          </a:xfrm>
          <a:prstGeom prst="rect">
            <a:avLst/>
          </a:prstGeom>
        </p:spPr>
        <p:txBody>
          <a:bodyPr wrap="none" lIns="68577" tIns="34289" rIns="68577" bIns="34289">
            <a:spAutoFit/>
          </a:bodyPr>
          <a:lstStyle/>
          <a:p>
            <a:pPr algn="ctr"/>
            <a:r>
              <a:rPr lang="en-US" sz="2133" dirty="0">
                <a:solidFill>
                  <a:schemeClr val="accent1"/>
                </a:solidFill>
                <a:latin typeface="Arial"/>
                <a:ea typeface="微软雅黑"/>
                <a:cs typeface="Open Sans" pitchFamily="34" charset="0"/>
                <a:sym typeface="Arial"/>
              </a:rPr>
              <a:t>90%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FFC7E59D-E9AC-41D2-B6DD-626B114DABE2}"/>
              </a:ext>
            </a:extLst>
          </p:cNvPr>
          <p:cNvSpPr txBox="1"/>
          <p:nvPr/>
        </p:nvSpPr>
        <p:spPr>
          <a:xfrm>
            <a:off x="1768394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在这里输入您的文字内容，在这里输入您的文字内容在这里输入您的文字内容，在这里输入您的文字内容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70B3E89B-4B14-49DA-96ED-512BA7A7842E}"/>
              </a:ext>
            </a:extLst>
          </p:cNvPr>
          <p:cNvSpPr txBox="1"/>
          <p:nvPr/>
        </p:nvSpPr>
        <p:spPr>
          <a:xfrm>
            <a:off x="3518332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在这里输入您的文字内容，在这里输入您的文字内容在这里输入您的文字内容，在这里输入您的文字内容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D1C21393-3EF3-40F7-B1C7-5EC0D56BE691}"/>
              </a:ext>
            </a:extLst>
          </p:cNvPr>
          <p:cNvSpPr txBox="1"/>
          <p:nvPr/>
        </p:nvSpPr>
        <p:spPr>
          <a:xfrm>
            <a:off x="5547064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在这里输入您的文字内容，在这里输入您的文字内容在这里输入您的文字内容，在这里输入您的文字内容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813ED152-47EB-43B0-A3AA-60927120A3FC}"/>
              </a:ext>
            </a:extLst>
          </p:cNvPr>
          <p:cNvSpPr txBox="1"/>
          <p:nvPr/>
        </p:nvSpPr>
        <p:spPr>
          <a:xfrm>
            <a:off x="7878402" y="4488251"/>
            <a:ext cx="1572366" cy="1211612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</a:pPr>
            <a:r>
              <a:rPr lang="zh-CN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在这里输入您的文字内容，在这里输入您的文字内容在这里输入您的文字内容，在这里输入您的文字内容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159697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 animBg="1"/>
      <p:bldP spid="13" grpId="0" animBg="1"/>
      <p:bldP spid="14" grpId="0" animBg="1"/>
      <p:bldP spid="15" grpId="0" animBg="1"/>
      <p:bldP spid="16" grpId="0"/>
      <p:bldP spid="18" grpId="0"/>
      <p:bldP spid="19" grpId="0"/>
      <p:bldP spid="20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4063D1F7-3C77-4C5C-B5C8-A1523647ED21}"/>
              </a:ext>
            </a:extLst>
          </p:cNvPr>
          <p:cNvSpPr/>
          <p:nvPr/>
        </p:nvSpPr>
        <p:spPr>
          <a:xfrm>
            <a:off x="0" y="9020"/>
            <a:ext cx="12192000" cy="68580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885710F-40E0-4593-A62A-91BE0B0064DE}"/>
              </a:ext>
            </a:extLst>
          </p:cNvPr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8355C11-A97D-4803-AAAF-8783CF9F004D}"/>
              </a:ext>
            </a:extLst>
          </p:cNvPr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6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E1B6D6F9-894A-4427-8D6C-566621C19EAB}"/>
              </a:ext>
            </a:extLst>
          </p:cNvPr>
          <p:cNvSpPr/>
          <p:nvPr/>
        </p:nvSpPr>
        <p:spPr>
          <a:xfrm>
            <a:off x="347845" y="4283023"/>
            <a:ext cx="192873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EF46CAA-805B-4735-AE4D-6C1C0F1139FC}"/>
              </a:ext>
            </a:extLst>
          </p:cNvPr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23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cxnSp>
        <p:nvCxnSpPr>
          <p:cNvPr id="4" name="Curved Connector 3">
            <a:extLst>
              <a:ext uri="{FF2B5EF4-FFF2-40B4-BE49-F238E27FC236}">
                <a16:creationId xmlns:a16="http://schemas.microsoft.com/office/drawing/2014/main" xmlns="" id="{A17998CE-F186-4C7C-BEF9-3F5D08DF8431}"/>
              </a:ext>
            </a:extLst>
          </p:cNvPr>
          <p:cNvCxnSpPr>
            <a:stCxn id="10" idx="4"/>
            <a:endCxn id="13" idx="2"/>
          </p:cNvCxnSpPr>
          <p:nvPr/>
        </p:nvCxnSpPr>
        <p:spPr>
          <a:xfrm rot="5400000">
            <a:off x="3845795" y="4335021"/>
            <a:ext cx="863878" cy="809807"/>
          </a:xfrm>
          <a:prstGeom prst="curvedConnector2">
            <a:avLst/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urved Connector 4">
            <a:extLst>
              <a:ext uri="{FF2B5EF4-FFF2-40B4-BE49-F238E27FC236}">
                <a16:creationId xmlns:a16="http://schemas.microsoft.com/office/drawing/2014/main" xmlns="" id="{5A76F685-4405-4497-81C1-D76D017CE9C2}"/>
              </a:ext>
            </a:extLst>
          </p:cNvPr>
          <p:cNvCxnSpPr>
            <a:stCxn id="10" idx="4"/>
            <a:endCxn id="16" idx="0"/>
          </p:cNvCxnSpPr>
          <p:nvPr/>
        </p:nvCxnSpPr>
        <p:spPr>
          <a:xfrm rot="16200000" flipH="1">
            <a:off x="5150416" y="3840209"/>
            <a:ext cx="370952" cy="1306508"/>
          </a:xfrm>
          <a:prstGeom prst="curvedConnector3">
            <a:avLst/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urved Connector 5">
            <a:extLst>
              <a:ext uri="{FF2B5EF4-FFF2-40B4-BE49-F238E27FC236}">
                <a16:creationId xmlns:a16="http://schemas.microsoft.com/office/drawing/2014/main" xmlns="" id="{25AFC0E5-FD6D-4955-A84F-06A2B1E4792D}"/>
              </a:ext>
            </a:extLst>
          </p:cNvPr>
          <p:cNvCxnSpPr>
            <a:stCxn id="16" idx="2"/>
          </p:cNvCxnSpPr>
          <p:nvPr/>
        </p:nvCxnSpPr>
        <p:spPr>
          <a:xfrm rot="10800000" flipH="1">
            <a:off x="6482071" y="2897110"/>
            <a:ext cx="1029864" cy="2274755"/>
          </a:xfrm>
          <a:prstGeom prst="curvedConnector3">
            <a:avLst>
              <a:gd name="adj1" fmla="val 115547"/>
            </a:avLst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7">
            <a:extLst>
              <a:ext uri="{FF2B5EF4-FFF2-40B4-BE49-F238E27FC236}">
                <a16:creationId xmlns:a16="http://schemas.microsoft.com/office/drawing/2014/main" xmlns="" id="{80F783B8-3DFB-4AE7-9D1A-D91CB566F030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3874088" y="3322133"/>
            <a:ext cx="1576862" cy="985853"/>
            <a:chOff x="5080163" y="3384688"/>
            <a:chExt cx="1991030" cy="1244873"/>
          </a:xfrm>
        </p:grpSpPr>
        <p:sp>
          <p:nvSpPr>
            <p:cNvPr id="10" name="Oval 8">
              <a:extLst>
                <a:ext uri="{FF2B5EF4-FFF2-40B4-BE49-F238E27FC236}">
                  <a16:creationId xmlns:a16="http://schemas.microsoft.com/office/drawing/2014/main" xmlns="" id="{B939F361-EC83-4416-AD10-65FC80F5401F}"/>
                </a:ext>
              </a:extLst>
            </p:cNvPr>
            <p:cNvSpPr/>
            <p:nvPr/>
          </p:nvSpPr>
          <p:spPr>
            <a:xfrm>
              <a:off x="5429467" y="3384688"/>
              <a:ext cx="1244791" cy="1244873"/>
            </a:xfrm>
            <a:prstGeom prst="ellipse">
              <a:avLst/>
            </a:prstGeom>
            <a:solidFill>
              <a:srgbClr val="44546A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  <p:sp>
          <p:nvSpPr>
            <p:cNvPr id="11" name="TextBox 9">
              <a:extLst>
                <a:ext uri="{FF2B5EF4-FFF2-40B4-BE49-F238E27FC236}">
                  <a16:creationId xmlns:a16="http://schemas.microsoft.com/office/drawing/2014/main" xmlns="" id="{A0715DCC-EF76-4590-B772-5A595244BB8D}"/>
                </a:ext>
              </a:extLst>
            </p:cNvPr>
            <p:cNvSpPr txBox="1"/>
            <p:nvPr/>
          </p:nvSpPr>
          <p:spPr>
            <a:xfrm rot="21568247">
              <a:off x="5080163" y="3762710"/>
              <a:ext cx="1991030" cy="4364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Product</a:t>
              </a:r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DA938A36-BA44-4946-99F0-D27CCA6F1DE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05305" y="4678938"/>
            <a:ext cx="1576862" cy="985853"/>
            <a:chOff x="6681988" y="5097401"/>
            <a:chExt cx="1991030" cy="1244873"/>
          </a:xfrm>
        </p:grpSpPr>
        <p:sp>
          <p:nvSpPr>
            <p:cNvPr id="13" name="Oval 11">
              <a:extLst>
                <a:ext uri="{FF2B5EF4-FFF2-40B4-BE49-F238E27FC236}">
                  <a16:creationId xmlns:a16="http://schemas.microsoft.com/office/drawing/2014/main" xmlns="" id="{BE79DF08-EDA2-4157-ABC5-05E266021A29}"/>
                </a:ext>
              </a:extLst>
            </p:cNvPr>
            <p:cNvSpPr/>
            <p:nvPr/>
          </p:nvSpPr>
          <p:spPr>
            <a:xfrm>
              <a:off x="7072573" y="5097401"/>
              <a:ext cx="1244791" cy="1244873"/>
            </a:xfrm>
            <a:prstGeom prst="ellipse">
              <a:avLst/>
            </a:prstGeom>
            <a:solidFill>
              <a:srgbClr val="353B47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xmlns="" id="{3A41C879-BC1A-4244-B399-506E32404320}"/>
                </a:ext>
              </a:extLst>
            </p:cNvPr>
            <p:cNvSpPr txBox="1"/>
            <p:nvPr/>
          </p:nvSpPr>
          <p:spPr>
            <a:xfrm rot="21568247">
              <a:off x="6681988" y="5496064"/>
              <a:ext cx="1991030" cy="4364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Old</a:t>
              </a:r>
            </a:p>
          </p:txBody>
        </p:sp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xmlns="" id="{D799E511-BBAC-4C3C-9C3B-E1D9671C60C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5263587" y="4678938"/>
            <a:ext cx="1451115" cy="985853"/>
            <a:chOff x="3484876" y="5097400"/>
            <a:chExt cx="1833059" cy="1244873"/>
          </a:xfrm>
        </p:grpSpPr>
        <p:sp>
          <p:nvSpPr>
            <p:cNvPr id="16" name="Oval 14">
              <a:extLst>
                <a:ext uri="{FF2B5EF4-FFF2-40B4-BE49-F238E27FC236}">
                  <a16:creationId xmlns:a16="http://schemas.microsoft.com/office/drawing/2014/main" xmlns="" id="{9AEE6EDE-8471-4D51-ACC0-85AB8314EDE9}"/>
                </a:ext>
              </a:extLst>
            </p:cNvPr>
            <p:cNvSpPr/>
            <p:nvPr/>
          </p:nvSpPr>
          <p:spPr>
            <a:xfrm>
              <a:off x="3778737" y="5097400"/>
              <a:ext cx="1245336" cy="1244873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xmlns="" id="{1E426BF5-4145-4C27-8A0D-6824A76ED0E0}"/>
                </a:ext>
              </a:extLst>
            </p:cNvPr>
            <p:cNvSpPr txBox="1"/>
            <p:nvPr/>
          </p:nvSpPr>
          <p:spPr>
            <a:xfrm rot="21568247">
              <a:off x="3484876" y="5478598"/>
              <a:ext cx="1833059" cy="4364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New</a:t>
              </a:r>
            </a:p>
          </p:txBody>
        </p:sp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xmlns="" id="{E228C1CC-EC59-40F4-BBAC-649E6EC82BFD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14828" y="2405440"/>
            <a:ext cx="1451115" cy="985853"/>
            <a:chOff x="2157361" y="2227318"/>
            <a:chExt cx="1833059" cy="1244873"/>
          </a:xfrm>
        </p:grpSpPr>
        <p:sp>
          <p:nvSpPr>
            <p:cNvPr id="19" name="Oval 17">
              <a:extLst>
                <a:ext uri="{FF2B5EF4-FFF2-40B4-BE49-F238E27FC236}">
                  <a16:creationId xmlns:a16="http://schemas.microsoft.com/office/drawing/2014/main" xmlns="" id="{1BAF2E1A-4A85-438B-A49E-646EB55EB359}"/>
                </a:ext>
              </a:extLst>
            </p:cNvPr>
            <p:cNvSpPr/>
            <p:nvPr/>
          </p:nvSpPr>
          <p:spPr>
            <a:xfrm>
              <a:off x="2479814" y="2227318"/>
              <a:ext cx="1243749" cy="124487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  <p:sp>
          <p:nvSpPr>
            <p:cNvPr id="20" name="TextBox 18">
              <a:extLst>
                <a:ext uri="{FF2B5EF4-FFF2-40B4-BE49-F238E27FC236}">
                  <a16:creationId xmlns:a16="http://schemas.microsoft.com/office/drawing/2014/main" xmlns="" id="{2538D9F4-714B-4122-8375-3C54AE982A4F}"/>
                </a:ext>
              </a:extLst>
            </p:cNvPr>
            <p:cNvSpPr txBox="1"/>
            <p:nvPr/>
          </p:nvSpPr>
          <p:spPr>
            <a:xfrm rot="21568247">
              <a:off x="2157361" y="2594225"/>
              <a:ext cx="1833059" cy="4364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Marketplace</a:t>
              </a:r>
            </a:p>
          </p:txBody>
        </p:sp>
      </p:grpSp>
      <p:grpSp>
        <p:nvGrpSpPr>
          <p:cNvPr id="21" name="Group 19">
            <a:extLst>
              <a:ext uri="{FF2B5EF4-FFF2-40B4-BE49-F238E27FC236}">
                <a16:creationId xmlns:a16="http://schemas.microsoft.com/office/drawing/2014/main" xmlns="" id="{0FDBCE77-FF79-45A8-A209-6C005667982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060190" y="1911257"/>
            <a:ext cx="1451115" cy="985853"/>
            <a:chOff x="8023814" y="2514858"/>
            <a:chExt cx="1833059" cy="1244873"/>
          </a:xfrm>
        </p:grpSpPr>
        <p:sp>
          <p:nvSpPr>
            <p:cNvPr id="22" name="Oval 20">
              <a:extLst>
                <a:ext uri="{FF2B5EF4-FFF2-40B4-BE49-F238E27FC236}">
                  <a16:creationId xmlns:a16="http://schemas.microsoft.com/office/drawing/2014/main" xmlns="" id="{2471EB65-3929-4F31-9263-DDBCA728BF97}"/>
                </a:ext>
              </a:extLst>
            </p:cNvPr>
            <p:cNvSpPr/>
            <p:nvPr/>
          </p:nvSpPr>
          <p:spPr>
            <a:xfrm>
              <a:off x="8317675" y="2514858"/>
              <a:ext cx="1245336" cy="1244873"/>
            </a:xfrm>
            <a:prstGeom prst="ellipse">
              <a:avLst/>
            </a:prstGeom>
            <a:solidFill>
              <a:srgbClr val="44546A"/>
            </a:solidFill>
            <a:ln w="88900" cap="flat" cmpd="thickThin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dirty="0">
                <a:solidFill>
                  <a:srgbClr val="E3D29D"/>
                </a:solidFill>
                <a:latin typeface="Agency FB" panose="020B0503020202020204" pitchFamily="34" charset="0"/>
                <a:cs typeface="+mn-ea"/>
                <a:sym typeface="+mn-lt"/>
              </a:endParaRPr>
            </a:p>
          </p:txBody>
        </p:sp>
        <p:sp>
          <p:nvSpPr>
            <p:cNvPr id="23" name="TextBox 21">
              <a:extLst>
                <a:ext uri="{FF2B5EF4-FFF2-40B4-BE49-F238E27FC236}">
                  <a16:creationId xmlns:a16="http://schemas.microsoft.com/office/drawing/2014/main" xmlns="" id="{ADE11BEE-DA2E-4E4C-8FBF-91B7D8541122}"/>
                </a:ext>
              </a:extLst>
            </p:cNvPr>
            <p:cNvSpPr txBox="1"/>
            <p:nvPr/>
          </p:nvSpPr>
          <p:spPr>
            <a:xfrm rot="21568247">
              <a:off x="8023814" y="2900819"/>
              <a:ext cx="1833059" cy="4364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1000" dirty="0">
                  <a:solidFill>
                    <a:schemeClr val="bg1"/>
                  </a:solidFill>
                  <a:latin typeface="Agency FB" panose="020B0503020202020204" pitchFamily="34" charset="0"/>
                  <a:cs typeface="+mn-ea"/>
                  <a:sym typeface="+mn-lt"/>
                </a:rPr>
                <a:t>Consumer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32734BDD-D44B-4D5A-88E1-CA02E3954A23}"/>
              </a:ext>
            </a:extLst>
          </p:cNvPr>
          <p:cNvCxnSpPr/>
          <p:nvPr/>
        </p:nvCxnSpPr>
        <p:spPr>
          <a:xfrm flipH="1">
            <a:off x="4374559" y="5058693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5">
            <a:extLst>
              <a:ext uri="{FF2B5EF4-FFF2-40B4-BE49-F238E27FC236}">
                <a16:creationId xmlns:a16="http://schemas.microsoft.com/office/drawing/2014/main" xmlns="" id="{EE963450-D6D0-4F85-B460-70696382AA4F}"/>
              </a:ext>
            </a:extLst>
          </p:cNvPr>
          <p:cNvCxnSpPr/>
          <p:nvPr/>
        </p:nvCxnSpPr>
        <p:spPr>
          <a:xfrm flipH="1">
            <a:off x="1736396" y="5058693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7">
            <a:extLst>
              <a:ext uri="{FF2B5EF4-FFF2-40B4-BE49-F238E27FC236}">
                <a16:creationId xmlns:a16="http://schemas.microsoft.com/office/drawing/2014/main" xmlns="" id="{EC1BA9BC-7253-4F93-8943-1B497A2AB469}"/>
              </a:ext>
            </a:extLst>
          </p:cNvPr>
          <p:cNvCxnSpPr/>
          <p:nvPr/>
        </p:nvCxnSpPr>
        <p:spPr>
          <a:xfrm flipH="1">
            <a:off x="9167011" y="2125026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9">
            <a:extLst>
              <a:ext uri="{FF2B5EF4-FFF2-40B4-BE49-F238E27FC236}">
                <a16:creationId xmlns:a16="http://schemas.microsoft.com/office/drawing/2014/main" xmlns="" id="{6586A7BE-DB49-4D41-B92D-8D4E39786A0C}"/>
              </a:ext>
            </a:extLst>
          </p:cNvPr>
          <p:cNvCxnSpPr/>
          <p:nvPr/>
        </p:nvCxnSpPr>
        <p:spPr>
          <a:xfrm flipH="1">
            <a:off x="5654674" y="2519871"/>
            <a:ext cx="10436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1">
            <a:extLst>
              <a:ext uri="{FF2B5EF4-FFF2-40B4-BE49-F238E27FC236}">
                <a16:creationId xmlns:a16="http://schemas.microsoft.com/office/drawing/2014/main" xmlns="" id="{E3B257B0-08A0-4807-91C1-67828310AC82}"/>
              </a:ext>
            </a:extLst>
          </p:cNvPr>
          <p:cNvCxnSpPr/>
          <p:nvPr/>
        </p:nvCxnSpPr>
        <p:spPr>
          <a:xfrm flipH="1">
            <a:off x="4984345" y="3602547"/>
            <a:ext cx="104495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lgDash"/>
            <a:headEnd type="oval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34">
            <a:extLst>
              <a:ext uri="{FF2B5EF4-FFF2-40B4-BE49-F238E27FC236}">
                <a16:creationId xmlns:a16="http://schemas.microsoft.com/office/drawing/2014/main" xmlns="" id="{7211721D-9D45-47FA-AA20-9BC690F18714}"/>
              </a:ext>
            </a:extLst>
          </p:cNvPr>
          <p:cNvCxnSpPr/>
          <p:nvPr/>
        </p:nvCxnSpPr>
        <p:spPr>
          <a:xfrm rot="5400000" flipH="1" flipV="1">
            <a:off x="7803038" y="2053979"/>
            <a:ext cx="71676" cy="920464"/>
          </a:xfrm>
          <a:prstGeom prst="curvedConnector4">
            <a:avLst>
              <a:gd name="adj1" fmla="val 577465"/>
              <a:gd name="adj2" fmla="val 65094"/>
            </a:avLst>
          </a:prstGeom>
          <a:ln w="12700" cmpd="thickThin">
            <a:solidFill>
              <a:schemeClr val="bg1">
                <a:lumMod val="50000"/>
              </a:schemeClr>
            </a:solidFill>
            <a:prstDash val="lgDash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4">
            <a:extLst>
              <a:ext uri="{FF2B5EF4-FFF2-40B4-BE49-F238E27FC236}">
                <a16:creationId xmlns:a16="http://schemas.microsoft.com/office/drawing/2014/main" xmlns="" id="{D8BE6B2E-6154-4096-B743-91039A4B2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9925" y="5102766"/>
            <a:ext cx="1720767" cy="31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Rectangle 24">
            <a:extLst>
              <a:ext uri="{FF2B5EF4-FFF2-40B4-BE49-F238E27FC236}">
                <a16:creationId xmlns:a16="http://schemas.microsoft.com/office/drawing/2014/main" xmlns="" id="{714A4886-4C26-4153-9926-7B1B17398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299" y="5083706"/>
            <a:ext cx="1720767" cy="31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4">
            <a:extLst>
              <a:ext uri="{FF2B5EF4-FFF2-40B4-BE49-F238E27FC236}">
                <a16:creationId xmlns:a16="http://schemas.microsoft.com/office/drawing/2014/main" xmlns="" id="{B4E63FC1-C921-48A0-806F-5D0E9E4B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4893" y="3337147"/>
            <a:ext cx="1720767" cy="31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xmlns="" id="{CDC401F1-8FB0-46E1-89C5-A53664F0C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235" y="2309556"/>
            <a:ext cx="1720767" cy="31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4" name="Rectangle 24">
            <a:extLst>
              <a:ext uri="{FF2B5EF4-FFF2-40B4-BE49-F238E27FC236}">
                <a16:creationId xmlns:a16="http://schemas.microsoft.com/office/drawing/2014/main" xmlns="" id="{562E62D2-5831-4532-9CF4-A6BBD3142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8475" y="1899156"/>
            <a:ext cx="1720767" cy="31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809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grpSp>
        <p:nvGrpSpPr>
          <p:cNvPr id="4" name="Group 156">
            <a:extLst>
              <a:ext uri="{FF2B5EF4-FFF2-40B4-BE49-F238E27FC236}">
                <a16:creationId xmlns:a16="http://schemas.microsoft.com/office/drawing/2014/main" xmlns="" id="{47A795A5-6611-4217-AFDF-C3F10C831C8C}"/>
              </a:ext>
            </a:extLst>
          </p:cNvPr>
          <p:cNvGrpSpPr/>
          <p:nvPr/>
        </p:nvGrpSpPr>
        <p:grpSpPr>
          <a:xfrm>
            <a:off x="1087867" y="1402242"/>
            <a:ext cx="4751427" cy="4053515"/>
            <a:chOff x="3534332" y="1723527"/>
            <a:chExt cx="5122595" cy="4370164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xmlns="" id="{6DFD5FD7-83D1-451A-BBCD-AE76DBEF82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8ACA9250-F306-4FCB-B31F-DCBD676D22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01781217-3D2E-47D6-B29A-2B2BE738A6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A709E9E4-3512-41C2-9083-C8F82C72B3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xmlns="" id="{10B576FD-13EE-4A8E-875A-B514DE18E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FED87DA0-1C42-4B7D-A939-5F25B54D24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FC38E1C7-A749-4E56-9419-19DA034AC5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AE1CFDD9-990A-4497-81C0-F5807AE85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rgbClr val="121F3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5587DA36-02A0-4F07-9746-A0141123E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2634DAA4-283E-4D2E-8728-D08136D0E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0F054CB6-942B-4BFF-9BE8-C87CF7353B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C1681702-FEF6-4F49-8438-077927D81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F99C7386-4A5A-4A0F-A40D-AC2CE72AE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5D4CB70F-C01E-483C-B36C-7E0642121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D3D7F131-248E-421C-8FF8-6197C3581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xmlns="" id="{9185B7BC-724D-440B-B919-22D5DC447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9966EDCD-CDAD-4C80-A40C-049434045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38DDDAB7-7A9A-418E-BAE2-B80D8F435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xmlns="" id="{8029E20B-4FC7-4CBC-A432-C03CEF3BB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xmlns="" id="{FA15C001-A312-44A1-AEB6-E3780505C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xmlns="" id="{52A024AA-508C-462C-8590-53EB69631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54D42442-00F5-469C-92BD-A2195A51D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xmlns="" id="{12CF8A06-D055-4584-9D54-5950F49FE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xmlns="" id="{ACF0D341-CB2A-43B5-9D8F-24992862E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1" name="Freeform 138">
              <a:extLst>
                <a:ext uri="{FF2B5EF4-FFF2-40B4-BE49-F238E27FC236}">
                  <a16:creationId xmlns:a16="http://schemas.microsoft.com/office/drawing/2014/main" xmlns="" id="{8494F4A1-CA09-4577-8B75-A3C95A87A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2" name="Freeform 139">
              <a:extLst>
                <a:ext uri="{FF2B5EF4-FFF2-40B4-BE49-F238E27FC236}">
                  <a16:creationId xmlns:a16="http://schemas.microsoft.com/office/drawing/2014/main" xmlns="" id="{1B506082-BCCF-4941-8BE2-FB35D8DEA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3" name="Freeform 140">
              <a:extLst>
                <a:ext uri="{FF2B5EF4-FFF2-40B4-BE49-F238E27FC236}">
                  <a16:creationId xmlns:a16="http://schemas.microsoft.com/office/drawing/2014/main" xmlns="" id="{9F7BD47D-C373-4084-88FA-D957DA5E7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4" name="Freeform 141">
              <a:extLst>
                <a:ext uri="{FF2B5EF4-FFF2-40B4-BE49-F238E27FC236}">
                  <a16:creationId xmlns:a16="http://schemas.microsoft.com/office/drawing/2014/main" xmlns="" id="{30862D80-2857-48D5-B80D-D887222D1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5" name="Freeform 142">
              <a:extLst>
                <a:ext uri="{FF2B5EF4-FFF2-40B4-BE49-F238E27FC236}">
                  <a16:creationId xmlns:a16="http://schemas.microsoft.com/office/drawing/2014/main" xmlns="" id="{AEA3E297-2DEA-4BD9-8B4B-A5EF8BA4C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6" name="Freeform 143">
              <a:extLst>
                <a:ext uri="{FF2B5EF4-FFF2-40B4-BE49-F238E27FC236}">
                  <a16:creationId xmlns:a16="http://schemas.microsoft.com/office/drawing/2014/main" xmlns="" id="{86CB8353-B1D8-4441-A2C0-20B1141B6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7" name="Freeform 144">
              <a:extLst>
                <a:ext uri="{FF2B5EF4-FFF2-40B4-BE49-F238E27FC236}">
                  <a16:creationId xmlns:a16="http://schemas.microsoft.com/office/drawing/2014/main" xmlns="" id="{BD3A595C-79DC-437D-80E0-65EB251A4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8" name="Freeform 145">
              <a:extLst>
                <a:ext uri="{FF2B5EF4-FFF2-40B4-BE49-F238E27FC236}">
                  <a16:creationId xmlns:a16="http://schemas.microsoft.com/office/drawing/2014/main" xmlns="" id="{5CF18AC9-C5D8-443D-BBF9-D9725533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39" name="Freeform 146">
              <a:extLst>
                <a:ext uri="{FF2B5EF4-FFF2-40B4-BE49-F238E27FC236}">
                  <a16:creationId xmlns:a16="http://schemas.microsoft.com/office/drawing/2014/main" xmlns="" id="{D8EAD48E-5568-41AB-8654-CC5475558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0" name="Freeform 147">
              <a:extLst>
                <a:ext uri="{FF2B5EF4-FFF2-40B4-BE49-F238E27FC236}">
                  <a16:creationId xmlns:a16="http://schemas.microsoft.com/office/drawing/2014/main" xmlns="" id="{7431D8B7-B338-45B0-BD94-AEC3B99158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1" name="Freeform 148">
              <a:extLst>
                <a:ext uri="{FF2B5EF4-FFF2-40B4-BE49-F238E27FC236}">
                  <a16:creationId xmlns:a16="http://schemas.microsoft.com/office/drawing/2014/main" xmlns="" id="{4F1BB7D0-FB3C-4E58-8D62-3A0631A345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2" name="Freeform 149">
              <a:extLst>
                <a:ext uri="{FF2B5EF4-FFF2-40B4-BE49-F238E27FC236}">
                  <a16:creationId xmlns:a16="http://schemas.microsoft.com/office/drawing/2014/main" xmlns="" id="{24120954-AEA3-48F8-BA26-2A4E670C6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3" name="Freeform 150">
              <a:extLst>
                <a:ext uri="{FF2B5EF4-FFF2-40B4-BE49-F238E27FC236}">
                  <a16:creationId xmlns:a16="http://schemas.microsoft.com/office/drawing/2014/main" xmlns="" id="{67397B11-8621-4092-B31C-182710C44C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4" name="Freeform 151">
              <a:extLst>
                <a:ext uri="{FF2B5EF4-FFF2-40B4-BE49-F238E27FC236}">
                  <a16:creationId xmlns:a16="http://schemas.microsoft.com/office/drawing/2014/main" xmlns="" id="{0E5BE049-E410-4CE8-A9D9-845BB48D82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5" name="Freeform 152">
              <a:extLst>
                <a:ext uri="{FF2B5EF4-FFF2-40B4-BE49-F238E27FC236}">
                  <a16:creationId xmlns:a16="http://schemas.microsoft.com/office/drawing/2014/main" xmlns="" id="{CBAB7C59-B9F6-4C62-9989-B6B00FF349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6" name="Freeform 153">
              <a:extLst>
                <a:ext uri="{FF2B5EF4-FFF2-40B4-BE49-F238E27FC236}">
                  <a16:creationId xmlns:a16="http://schemas.microsoft.com/office/drawing/2014/main" xmlns="" id="{12B120AC-0BFC-42EA-8AF9-0DDA19C009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7" name="Freeform 154">
              <a:extLst>
                <a:ext uri="{FF2B5EF4-FFF2-40B4-BE49-F238E27FC236}">
                  <a16:creationId xmlns:a16="http://schemas.microsoft.com/office/drawing/2014/main" xmlns="" id="{D78A5E27-27C0-432B-AFC2-05906CAE20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48" name="Freeform 155">
              <a:extLst>
                <a:ext uri="{FF2B5EF4-FFF2-40B4-BE49-F238E27FC236}">
                  <a16:creationId xmlns:a16="http://schemas.microsoft.com/office/drawing/2014/main" xmlns="" id="{D7BE4931-5292-4483-8D0E-AD4AED499E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49" name="Rectangle 157">
            <a:extLst>
              <a:ext uri="{FF2B5EF4-FFF2-40B4-BE49-F238E27FC236}">
                <a16:creationId xmlns:a16="http://schemas.microsoft.com/office/drawing/2014/main" xmlns="" id="{EECC3262-BA03-4E17-A017-BEB38532AFC4}"/>
              </a:ext>
            </a:extLst>
          </p:cNvPr>
          <p:cNvSpPr/>
          <p:nvPr/>
        </p:nvSpPr>
        <p:spPr>
          <a:xfrm>
            <a:off x="6664542" y="3047367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0" name="Rectangle 158">
            <a:extLst>
              <a:ext uri="{FF2B5EF4-FFF2-40B4-BE49-F238E27FC236}">
                <a16:creationId xmlns:a16="http://schemas.microsoft.com/office/drawing/2014/main" xmlns="" id="{F20CA978-9AC9-43B5-ABF4-0D5150DFFD13}"/>
              </a:ext>
            </a:extLst>
          </p:cNvPr>
          <p:cNvSpPr/>
          <p:nvPr/>
        </p:nvSpPr>
        <p:spPr>
          <a:xfrm>
            <a:off x="6664543" y="3047367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xmlns="" id="{5D75893D-9C22-4585-BA99-316A0363B274}"/>
              </a:ext>
            </a:extLst>
          </p:cNvPr>
          <p:cNvSpPr txBox="1">
            <a:spLocks/>
          </p:cNvSpPr>
          <p:nvPr/>
        </p:nvSpPr>
        <p:spPr>
          <a:xfrm>
            <a:off x="6808861" y="3067799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50%</a:t>
            </a:r>
            <a:endParaRPr lang="en-US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2" name="Rectangle 160">
            <a:extLst>
              <a:ext uri="{FF2B5EF4-FFF2-40B4-BE49-F238E27FC236}">
                <a16:creationId xmlns:a16="http://schemas.microsoft.com/office/drawing/2014/main" xmlns="" id="{8C852632-F268-44F6-BA01-32824768D5BA}"/>
              </a:ext>
            </a:extLst>
          </p:cNvPr>
          <p:cNvSpPr/>
          <p:nvPr/>
        </p:nvSpPr>
        <p:spPr>
          <a:xfrm>
            <a:off x="6664542" y="4608040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3" name="Rectangle 161">
            <a:extLst>
              <a:ext uri="{FF2B5EF4-FFF2-40B4-BE49-F238E27FC236}">
                <a16:creationId xmlns:a16="http://schemas.microsoft.com/office/drawing/2014/main" xmlns="" id="{B747B335-DD3F-4090-AD91-FFC91062730B}"/>
              </a:ext>
            </a:extLst>
          </p:cNvPr>
          <p:cNvSpPr/>
          <p:nvPr/>
        </p:nvSpPr>
        <p:spPr>
          <a:xfrm>
            <a:off x="6664543" y="4608040"/>
            <a:ext cx="1757232" cy="345777"/>
          </a:xfrm>
          <a:prstGeom prst="rect">
            <a:avLst/>
          </a:prstGeom>
          <a:solidFill>
            <a:schemeClr val="dk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xmlns="" id="{E2CDDE41-8316-475A-9A38-45B8AF867040}"/>
              </a:ext>
            </a:extLst>
          </p:cNvPr>
          <p:cNvSpPr txBox="1">
            <a:spLocks/>
          </p:cNvSpPr>
          <p:nvPr/>
        </p:nvSpPr>
        <p:spPr>
          <a:xfrm>
            <a:off x="6808861" y="462989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45%</a:t>
            </a:r>
          </a:p>
        </p:txBody>
      </p:sp>
      <p:sp>
        <p:nvSpPr>
          <p:cNvPr id="55" name="Rectangle 163">
            <a:extLst>
              <a:ext uri="{FF2B5EF4-FFF2-40B4-BE49-F238E27FC236}">
                <a16:creationId xmlns:a16="http://schemas.microsoft.com/office/drawing/2014/main" xmlns="" id="{0602A1E3-B2A2-464F-8CE3-5FFF7F624DDF}"/>
              </a:ext>
            </a:extLst>
          </p:cNvPr>
          <p:cNvSpPr/>
          <p:nvPr/>
        </p:nvSpPr>
        <p:spPr>
          <a:xfrm>
            <a:off x="6664542" y="4084738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6" name="Rectangle 164">
            <a:extLst>
              <a:ext uri="{FF2B5EF4-FFF2-40B4-BE49-F238E27FC236}">
                <a16:creationId xmlns:a16="http://schemas.microsoft.com/office/drawing/2014/main" xmlns="" id="{DC4FB7E6-9A56-4F16-8F63-D4029D3F21CC}"/>
              </a:ext>
            </a:extLst>
          </p:cNvPr>
          <p:cNvSpPr/>
          <p:nvPr/>
        </p:nvSpPr>
        <p:spPr>
          <a:xfrm>
            <a:off x="6664543" y="4084738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xmlns="" id="{D5BB630B-BC68-4135-A726-0D33BE6E0070}"/>
              </a:ext>
            </a:extLst>
          </p:cNvPr>
          <p:cNvSpPr txBox="1">
            <a:spLocks/>
          </p:cNvSpPr>
          <p:nvPr/>
        </p:nvSpPr>
        <p:spPr>
          <a:xfrm>
            <a:off x="6808861" y="4105170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75%</a:t>
            </a:r>
          </a:p>
        </p:txBody>
      </p:sp>
      <p:sp>
        <p:nvSpPr>
          <p:cNvPr id="58" name="Rectangle 166">
            <a:extLst>
              <a:ext uri="{FF2B5EF4-FFF2-40B4-BE49-F238E27FC236}">
                <a16:creationId xmlns:a16="http://schemas.microsoft.com/office/drawing/2014/main" xmlns="" id="{57658359-885D-4ECB-B11F-FC83D87AD778}"/>
              </a:ext>
            </a:extLst>
          </p:cNvPr>
          <p:cNvSpPr/>
          <p:nvPr/>
        </p:nvSpPr>
        <p:spPr>
          <a:xfrm>
            <a:off x="6664542" y="3561949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9" name="Rectangle 167">
            <a:extLst>
              <a:ext uri="{FF2B5EF4-FFF2-40B4-BE49-F238E27FC236}">
                <a16:creationId xmlns:a16="http://schemas.microsoft.com/office/drawing/2014/main" xmlns="" id="{AB5568C3-AD79-4B0E-BCB7-9A8F7E532973}"/>
              </a:ext>
            </a:extLst>
          </p:cNvPr>
          <p:cNvSpPr/>
          <p:nvPr/>
        </p:nvSpPr>
        <p:spPr>
          <a:xfrm>
            <a:off x="6664543" y="3561949"/>
            <a:ext cx="2510335" cy="345777"/>
          </a:xfrm>
          <a:prstGeom prst="rect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xmlns="" id="{AEAF43D7-E1FA-4DF3-9AC3-3D8CEDB4B6B0}"/>
              </a:ext>
            </a:extLst>
          </p:cNvPr>
          <p:cNvSpPr txBox="1">
            <a:spLocks/>
          </p:cNvSpPr>
          <p:nvPr/>
        </p:nvSpPr>
        <p:spPr>
          <a:xfrm>
            <a:off x="6808861" y="3582382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62%</a:t>
            </a:r>
          </a:p>
        </p:txBody>
      </p:sp>
      <p:grpSp>
        <p:nvGrpSpPr>
          <p:cNvPr id="61" name="Group 169">
            <a:extLst>
              <a:ext uri="{FF2B5EF4-FFF2-40B4-BE49-F238E27FC236}">
                <a16:creationId xmlns:a16="http://schemas.microsoft.com/office/drawing/2014/main" xmlns="" id="{6258AF7B-AEA8-4742-8E7C-2DEA12E0F96E}"/>
              </a:ext>
            </a:extLst>
          </p:cNvPr>
          <p:cNvGrpSpPr/>
          <p:nvPr/>
        </p:nvGrpSpPr>
        <p:grpSpPr>
          <a:xfrm>
            <a:off x="6137416" y="3544971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2" name="AutoShape 37">
              <a:extLst>
                <a:ext uri="{FF2B5EF4-FFF2-40B4-BE49-F238E27FC236}">
                  <a16:creationId xmlns:a16="http://schemas.microsoft.com/office/drawing/2014/main" xmlns="" id="{FE0D38BE-995C-40D4-86D6-FD2F6B88A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3" name="AutoShape 38">
              <a:extLst>
                <a:ext uri="{FF2B5EF4-FFF2-40B4-BE49-F238E27FC236}">
                  <a16:creationId xmlns:a16="http://schemas.microsoft.com/office/drawing/2014/main" xmlns="" id="{6A521DFF-554A-4F9F-8035-6A7647A22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4" name="AutoShape 39">
              <a:extLst>
                <a:ext uri="{FF2B5EF4-FFF2-40B4-BE49-F238E27FC236}">
                  <a16:creationId xmlns:a16="http://schemas.microsoft.com/office/drawing/2014/main" xmlns="" id="{FFCF4CAE-1037-4FF0-AAA9-692A39177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5" name="AutoShape 40">
              <a:extLst>
                <a:ext uri="{FF2B5EF4-FFF2-40B4-BE49-F238E27FC236}">
                  <a16:creationId xmlns:a16="http://schemas.microsoft.com/office/drawing/2014/main" xmlns="" id="{FF0C5B60-81BA-471C-A18C-DCEE282DA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6" name="AutoShape 41">
              <a:extLst>
                <a:ext uri="{FF2B5EF4-FFF2-40B4-BE49-F238E27FC236}">
                  <a16:creationId xmlns:a16="http://schemas.microsoft.com/office/drawing/2014/main" xmlns="" id="{B1BFAE56-DB40-4BD2-A6E2-388CCEB17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67" name="AutoShape 42">
              <a:extLst>
                <a:ext uri="{FF2B5EF4-FFF2-40B4-BE49-F238E27FC236}">
                  <a16:creationId xmlns:a16="http://schemas.microsoft.com/office/drawing/2014/main" xmlns="" id="{82B41DB3-7E61-4D9B-A1B1-D7F7F96CB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68" name="Group 176">
            <a:extLst>
              <a:ext uri="{FF2B5EF4-FFF2-40B4-BE49-F238E27FC236}">
                <a16:creationId xmlns:a16="http://schemas.microsoft.com/office/drawing/2014/main" xmlns="" id="{01F611F6-BAFB-4770-982B-3AD0C15E235F}"/>
              </a:ext>
            </a:extLst>
          </p:cNvPr>
          <p:cNvGrpSpPr/>
          <p:nvPr/>
        </p:nvGrpSpPr>
        <p:grpSpPr>
          <a:xfrm>
            <a:off x="6167840" y="4617188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69" name="AutoShape 48">
              <a:extLst>
                <a:ext uri="{FF2B5EF4-FFF2-40B4-BE49-F238E27FC236}">
                  <a16:creationId xmlns:a16="http://schemas.microsoft.com/office/drawing/2014/main" xmlns="" id="{45BCAC07-3150-4E6E-9594-71B6305C1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0" name="AutoShape 49">
              <a:extLst>
                <a:ext uri="{FF2B5EF4-FFF2-40B4-BE49-F238E27FC236}">
                  <a16:creationId xmlns:a16="http://schemas.microsoft.com/office/drawing/2014/main" xmlns="" id="{61109038-14D9-4784-ACB2-1B849D1AE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1" name="AutoShape 50">
              <a:extLst>
                <a:ext uri="{FF2B5EF4-FFF2-40B4-BE49-F238E27FC236}">
                  <a16:creationId xmlns:a16="http://schemas.microsoft.com/office/drawing/2014/main" xmlns="" id="{A196D340-A181-45B0-A683-91FB9B941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2" name="AutoShape 51">
              <a:extLst>
                <a:ext uri="{FF2B5EF4-FFF2-40B4-BE49-F238E27FC236}">
                  <a16:creationId xmlns:a16="http://schemas.microsoft.com/office/drawing/2014/main" xmlns="" id="{BD44C2A1-BDD0-4D98-9638-BAD3618190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73" name="Group 181">
            <a:extLst>
              <a:ext uri="{FF2B5EF4-FFF2-40B4-BE49-F238E27FC236}">
                <a16:creationId xmlns:a16="http://schemas.microsoft.com/office/drawing/2014/main" xmlns="" id="{5DB7C975-0D11-4A0A-A434-F885543F1963}"/>
              </a:ext>
            </a:extLst>
          </p:cNvPr>
          <p:cNvGrpSpPr/>
          <p:nvPr/>
        </p:nvGrpSpPr>
        <p:grpSpPr>
          <a:xfrm>
            <a:off x="6200719" y="3041896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4" name="AutoShape 113">
              <a:extLst>
                <a:ext uri="{FF2B5EF4-FFF2-40B4-BE49-F238E27FC236}">
                  <a16:creationId xmlns:a16="http://schemas.microsoft.com/office/drawing/2014/main" xmlns="" id="{CDF2DD78-A791-4B25-A8D5-818A3A673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5" name="AutoShape 114">
              <a:extLst>
                <a:ext uri="{FF2B5EF4-FFF2-40B4-BE49-F238E27FC236}">
                  <a16:creationId xmlns:a16="http://schemas.microsoft.com/office/drawing/2014/main" xmlns="" id="{8671259E-DAA7-43D8-8C4F-4EBD6ED1FA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76" name="Group 184">
            <a:extLst>
              <a:ext uri="{FF2B5EF4-FFF2-40B4-BE49-F238E27FC236}">
                <a16:creationId xmlns:a16="http://schemas.microsoft.com/office/drawing/2014/main" xmlns="" id="{38B44AB0-90ED-447B-88DD-08A1543705BE}"/>
              </a:ext>
            </a:extLst>
          </p:cNvPr>
          <p:cNvGrpSpPr/>
          <p:nvPr/>
        </p:nvGrpSpPr>
        <p:grpSpPr>
          <a:xfrm>
            <a:off x="6181530" y="4081078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7" name="AutoShape 115">
              <a:extLst>
                <a:ext uri="{FF2B5EF4-FFF2-40B4-BE49-F238E27FC236}">
                  <a16:creationId xmlns:a16="http://schemas.microsoft.com/office/drawing/2014/main" xmlns="" id="{350F28D1-0A66-4B9A-8FA2-03B78122F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78" name="AutoShape 116">
              <a:extLst>
                <a:ext uri="{FF2B5EF4-FFF2-40B4-BE49-F238E27FC236}">
                  <a16:creationId xmlns:a16="http://schemas.microsoft.com/office/drawing/2014/main" xmlns="" id="{3A01A3E5-0B90-4EE4-99F1-28BAB330A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79" name="TextBox 187">
            <a:extLst>
              <a:ext uri="{FF2B5EF4-FFF2-40B4-BE49-F238E27FC236}">
                <a16:creationId xmlns:a16="http://schemas.microsoft.com/office/drawing/2014/main" xmlns="" id="{891BA71F-711B-46FF-8032-F5D4BD6568F0}"/>
              </a:ext>
            </a:extLst>
          </p:cNvPr>
          <p:cNvSpPr txBox="1"/>
          <p:nvPr/>
        </p:nvSpPr>
        <p:spPr>
          <a:xfrm>
            <a:off x="6096370" y="1536305"/>
            <a:ext cx="4835740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在这里输入您的文字内容，在这里输入您的文字内容，在这里输入您的文字内容，在这里输入您的文字内容，在这里输入您的文字内容，</a:t>
            </a:r>
            <a:endParaRPr lang="id-ID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0" name="Rectangle 191">
            <a:extLst>
              <a:ext uri="{FF2B5EF4-FFF2-40B4-BE49-F238E27FC236}">
                <a16:creationId xmlns:a16="http://schemas.microsoft.com/office/drawing/2014/main" xmlns="" id="{5515472D-5852-408F-B5D3-3601A2C1D8B1}"/>
              </a:ext>
            </a:extLst>
          </p:cNvPr>
          <p:cNvSpPr/>
          <p:nvPr/>
        </p:nvSpPr>
        <p:spPr>
          <a:xfrm>
            <a:off x="6664542" y="5108380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1" name="Rectangle 192">
            <a:extLst>
              <a:ext uri="{FF2B5EF4-FFF2-40B4-BE49-F238E27FC236}">
                <a16:creationId xmlns:a16="http://schemas.microsoft.com/office/drawing/2014/main" xmlns="" id="{2CE9E493-BEA6-488C-899D-3034CEA33926}"/>
              </a:ext>
            </a:extLst>
          </p:cNvPr>
          <p:cNvSpPr/>
          <p:nvPr/>
        </p:nvSpPr>
        <p:spPr>
          <a:xfrm>
            <a:off x="6664542" y="5108380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xmlns="" id="{EF99E127-D6DF-4CB2-958F-CDCD4524F46E}"/>
              </a:ext>
            </a:extLst>
          </p:cNvPr>
          <p:cNvSpPr txBox="1">
            <a:spLocks/>
          </p:cNvSpPr>
          <p:nvPr/>
        </p:nvSpPr>
        <p:spPr>
          <a:xfrm>
            <a:off x="6808861" y="5128811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/>
                <a:ea typeface="微软雅黑"/>
                <a:cs typeface="+mn-ea"/>
                <a:sym typeface="Arial"/>
              </a:rPr>
              <a:t>90%</a:t>
            </a:r>
            <a:endParaRPr lang="en-US" dirty="0">
              <a:solidFill>
                <a:schemeClr val="bg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83" name="Group 194">
            <a:extLst>
              <a:ext uri="{FF2B5EF4-FFF2-40B4-BE49-F238E27FC236}">
                <a16:creationId xmlns:a16="http://schemas.microsoft.com/office/drawing/2014/main" xmlns="" id="{2077AF18-1A2E-42C8-BC28-5E9AC122BD7E}"/>
              </a:ext>
            </a:extLst>
          </p:cNvPr>
          <p:cNvGrpSpPr/>
          <p:nvPr/>
        </p:nvGrpSpPr>
        <p:grpSpPr>
          <a:xfrm>
            <a:off x="6173831" y="5123626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4" name="AutoShape 78">
              <a:extLst>
                <a:ext uri="{FF2B5EF4-FFF2-40B4-BE49-F238E27FC236}">
                  <a16:creationId xmlns:a16="http://schemas.microsoft.com/office/drawing/2014/main" xmlns="" id="{9807AC50-2959-46C0-B388-BD5144054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85" name="AutoShape 79">
              <a:extLst>
                <a:ext uri="{FF2B5EF4-FFF2-40B4-BE49-F238E27FC236}">
                  <a16:creationId xmlns:a16="http://schemas.microsoft.com/office/drawing/2014/main" xmlns="" id="{DFAAEE14-B8C2-4F8F-A878-BFAD42B03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86" name="AutoShape 80">
              <a:extLst>
                <a:ext uri="{FF2B5EF4-FFF2-40B4-BE49-F238E27FC236}">
                  <a16:creationId xmlns:a16="http://schemas.microsoft.com/office/drawing/2014/main" xmlns="" id="{B699370C-93EF-4D57-A597-C32AEF779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191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/>
      <p:bldP spid="52" grpId="0" animBg="1"/>
      <p:bldP spid="53" grpId="0" animBg="1"/>
      <p:bldP spid="54" grpId="0"/>
      <p:bldP spid="55" grpId="0" animBg="1"/>
      <p:bldP spid="56" grpId="0" animBg="1"/>
      <p:bldP spid="57" grpId="0"/>
      <p:bldP spid="58" grpId="0" animBg="1"/>
      <p:bldP spid="59" grpId="0" animBg="1"/>
      <p:bldP spid="60" grpId="0"/>
      <p:bldP spid="79" grpId="0"/>
      <p:bldP spid="80" grpId="0" animBg="1"/>
      <p:bldP spid="81" grpId="0" animBg="1"/>
      <p:bldP spid="8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grpSp>
        <p:nvGrpSpPr>
          <p:cNvPr id="4" name="a6166293-fc28-4743-83e6-ed7d0878b819">
            <a:extLst>
              <a:ext uri="{FF2B5EF4-FFF2-40B4-BE49-F238E27FC236}">
                <a16:creationId xmlns:a16="http://schemas.microsoft.com/office/drawing/2014/main" xmlns="" id="{ABA536EC-71CB-4EC9-8560-D0EB3C2A7E9C}"/>
              </a:ext>
            </a:extLst>
          </p:cNvPr>
          <p:cNvGrpSpPr>
            <a:grpSpLocks noChangeAspect="1"/>
          </p:cNvGrpSpPr>
          <p:nvPr/>
        </p:nvGrpSpPr>
        <p:grpSpPr>
          <a:xfrm>
            <a:off x="985106" y="2096287"/>
            <a:ext cx="10337060" cy="2781661"/>
            <a:chOff x="1232404" y="2420888"/>
            <a:chExt cx="9727186" cy="2617547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499A7659-7C07-45C2-8BA2-451B6CEB3B52}"/>
                </a:ext>
              </a:extLst>
            </p:cNvPr>
            <p:cNvGrpSpPr/>
            <p:nvPr/>
          </p:nvGrpSpPr>
          <p:grpSpPr>
            <a:xfrm>
              <a:off x="1237855" y="2420888"/>
              <a:ext cx="9716290" cy="1893912"/>
              <a:chOff x="1237855" y="2116113"/>
              <a:chExt cx="9716290" cy="1893912"/>
            </a:xfrm>
          </p:grpSpPr>
          <p:sp>
            <p:nvSpPr>
              <p:cNvPr id="12" name="is1ide-任意多边形: 形状 13">
                <a:extLst>
                  <a:ext uri="{FF2B5EF4-FFF2-40B4-BE49-F238E27FC236}">
                    <a16:creationId xmlns:a16="http://schemas.microsoft.com/office/drawing/2014/main" xmlns="" id="{43FBC773-6A82-4784-B2E5-353FFACD7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9084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2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2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is1ide-任意多边形: 形状 14">
                <a:extLst>
                  <a:ext uri="{FF2B5EF4-FFF2-40B4-BE49-F238E27FC236}">
                    <a16:creationId xmlns:a16="http://schemas.microsoft.com/office/drawing/2014/main" xmlns="" id="{BEE59C95-DCE9-4528-960A-3A5E54BD8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8064" y="2395896"/>
                <a:ext cx="1355869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9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9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is1ide-任意多边形: 形状 15">
                <a:extLst>
                  <a:ext uri="{FF2B5EF4-FFF2-40B4-BE49-F238E27FC236}">
                    <a16:creationId xmlns:a16="http://schemas.microsoft.com/office/drawing/2014/main" xmlns="" id="{05EBFE4B-1991-4015-93B4-DBB63EE67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7802" y="2395896"/>
                <a:ext cx="1345111" cy="1334348"/>
              </a:xfrm>
              <a:custGeom>
                <a:avLst/>
                <a:gdLst>
                  <a:gd name="T0" fmla="*/ 0 w 60"/>
                  <a:gd name="T1" fmla="*/ 0 h 58"/>
                  <a:gd name="T2" fmla="*/ 60 w 60"/>
                  <a:gd name="T3" fmla="*/ 0 h 58"/>
                  <a:gd name="T4" fmla="*/ 60 w 60"/>
                  <a:gd name="T5" fmla="*/ 58 h 58"/>
                  <a:gd name="T6" fmla="*/ 0 w 60"/>
                  <a:gd name="T7" fmla="*/ 58 h 58"/>
                  <a:gd name="T8" fmla="*/ 0 w 60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58">
                    <a:moveTo>
                      <a:pt x="0" y="0"/>
                    </a:moveTo>
                    <a:cubicBezTo>
                      <a:pt x="21" y="21"/>
                      <a:pt x="38" y="21"/>
                      <a:pt x="60" y="0"/>
                    </a:cubicBezTo>
                    <a:cubicBezTo>
                      <a:pt x="60" y="58"/>
                      <a:pt x="60" y="58"/>
                      <a:pt x="60" y="58"/>
                    </a:cubicBezTo>
                    <a:cubicBezTo>
                      <a:pt x="38" y="37"/>
                      <a:pt x="21" y="37"/>
                      <a:pt x="0" y="5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35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985D155B-C5B2-438D-B419-7332154F381D}"/>
                  </a:ext>
                </a:extLst>
              </p:cNvPr>
              <p:cNvGrpSpPr/>
              <p:nvPr/>
            </p:nvGrpSpPr>
            <p:grpSpPr>
              <a:xfrm>
                <a:off x="9135556" y="2116113"/>
                <a:ext cx="1818589" cy="1893912"/>
                <a:chOff x="9580782" y="2517698"/>
                <a:chExt cx="2095838" cy="2182643"/>
              </a:xfrm>
            </p:grpSpPr>
            <p:sp>
              <p:nvSpPr>
                <p:cNvPr id="28" name="is1ide-Oval 31">
                  <a:extLst>
                    <a:ext uri="{FF2B5EF4-FFF2-40B4-BE49-F238E27FC236}">
                      <a16:creationId xmlns:a16="http://schemas.microsoft.com/office/drawing/2014/main" xmlns="" id="{40F8E18B-693E-46EE-ABCC-49FE060B7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80782" y="2517698"/>
                  <a:ext cx="2095838" cy="2182643"/>
                </a:xfrm>
                <a:prstGeom prst="ellipse">
                  <a:avLst/>
                </a:pr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9" name="is1ide-Oval 32">
                  <a:extLst>
                    <a:ext uri="{FF2B5EF4-FFF2-40B4-BE49-F238E27FC236}">
                      <a16:creationId xmlns:a16="http://schemas.microsoft.com/office/drawing/2014/main" xmlns="" id="{4F56C179-6B74-49D4-BBC9-10BCFC39B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48203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0" name="is1ide-任意多边形: 形状 29">
                  <a:extLst>
                    <a:ext uri="{FF2B5EF4-FFF2-40B4-BE49-F238E27FC236}">
                      <a16:creationId xmlns:a16="http://schemas.microsoft.com/office/drawing/2014/main" xmlns="" id="{BDE5170C-43CB-42B9-953F-045CD4AD7658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307175" y="3287493"/>
                  <a:ext cx="643052" cy="64305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896" y="15577"/>
                      </a:moveTo>
                      <a:cubicBezTo>
                        <a:pt x="12144" y="16865"/>
                        <a:pt x="9844" y="18851"/>
                        <a:pt x="8177" y="21278"/>
                      </a:cubicBezTo>
                      <a:cubicBezTo>
                        <a:pt x="9017" y="21487"/>
                        <a:pt x="9895" y="21600"/>
                        <a:pt x="10801" y="21600"/>
                      </a:cubicBezTo>
                      <a:cubicBezTo>
                        <a:pt x="12429" y="21600"/>
                        <a:pt x="13973" y="21237"/>
                        <a:pt x="15358" y="20591"/>
                      </a:cubicBezTo>
                      <a:cubicBezTo>
                        <a:pt x="15580" y="19502"/>
                        <a:pt x="15699" y="18376"/>
                        <a:pt x="15699" y="17222"/>
                      </a:cubicBezTo>
                      <a:cubicBezTo>
                        <a:pt x="15699" y="16807"/>
                        <a:pt x="15679" y="16394"/>
                        <a:pt x="15648" y="15985"/>
                      </a:cubicBezTo>
                      <a:cubicBezTo>
                        <a:pt x="15371" y="15896"/>
                        <a:pt x="15116" y="15757"/>
                        <a:pt x="14896" y="15577"/>
                      </a:cubicBezTo>
                      <a:close/>
                      <a:moveTo>
                        <a:pt x="18049" y="2796"/>
                      </a:moveTo>
                      <a:cubicBezTo>
                        <a:pt x="16319" y="2963"/>
                        <a:pt x="14667" y="3397"/>
                        <a:pt x="13127" y="4050"/>
                      </a:cubicBezTo>
                      <a:cubicBezTo>
                        <a:pt x="13136" y="4125"/>
                        <a:pt x="13139" y="4202"/>
                        <a:pt x="13139" y="4280"/>
                      </a:cubicBezTo>
                      <a:cubicBezTo>
                        <a:pt x="13139" y="4642"/>
                        <a:pt x="13052" y="4984"/>
                        <a:pt x="12904" y="5289"/>
                      </a:cubicBezTo>
                      <a:cubicBezTo>
                        <a:pt x="14441" y="7094"/>
                        <a:pt x="15635" y="9198"/>
                        <a:pt x="16388" y="11500"/>
                      </a:cubicBezTo>
                      <a:cubicBezTo>
                        <a:pt x="17323" y="11517"/>
                        <a:pt x="18121" y="12090"/>
                        <a:pt x="18465" y="12903"/>
                      </a:cubicBezTo>
                      <a:cubicBezTo>
                        <a:pt x="19505" y="12797"/>
                        <a:pt x="20517" y="12599"/>
                        <a:pt x="21493" y="12312"/>
                      </a:cubicBezTo>
                      <a:cubicBezTo>
                        <a:pt x="21562" y="11817"/>
                        <a:pt x="21600" y="11314"/>
                        <a:pt x="21600" y="10799"/>
                      </a:cubicBezTo>
                      <a:cubicBezTo>
                        <a:pt x="21600" y="7626"/>
                        <a:pt x="20230" y="4772"/>
                        <a:pt x="18049" y="2796"/>
                      </a:cubicBezTo>
                      <a:close/>
                      <a:moveTo>
                        <a:pt x="13739" y="14349"/>
                      </a:moveTo>
                      <a:cubicBezTo>
                        <a:pt x="11074" y="13908"/>
                        <a:pt x="8601" y="12890"/>
                        <a:pt x="6450" y="11433"/>
                      </a:cubicBezTo>
                      <a:cubicBezTo>
                        <a:pt x="6101" y="11646"/>
                        <a:pt x="5691" y="11773"/>
                        <a:pt x="5251" y="11773"/>
                      </a:cubicBezTo>
                      <a:cubicBezTo>
                        <a:pt x="5090" y="11773"/>
                        <a:pt x="4933" y="11755"/>
                        <a:pt x="4781" y="11724"/>
                      </a:cubicBezTo>
                      <a:cubicBezTo>
                        <a:pt x="3750" y="13677"/>
                        <a:pt x="3093" y="15854"/>
                        <a:pt x="2903" y="18164"/>
                      </a:cubicBezTo>
                      <a:cubicBezTo>
                        <a:pt x="3931" y="19266"/>
                        <a:pt x="5186" y="20154"/>
                        <a:pt x="6595" y="20750"/>
                      </a:cubicBezTo>
                      <a:cubicBezTo>
                        <a:pt x="8345" y="18059"/>
                        <a:pt x="10792" y="15833"/>
                        <a:pt x="13739" y="14349"/>
                      </a:cubicBezTo>
                      <a:close/>
                      <a:moveTo>
                        <a:pt x="17258" y="15906"/>
                      </a:moveTo>
                      <a:cubicBezTo>
                        <a:pt x="17290" y="16340"/>
                        <a:pt x="17306" y="16780"/>
                        <a:pt x="17306" y="17222"/>
                      </a:cubicBezTo>
                      <a:cubicBezTo>
                        <a:pt x="17306" y="18003"/>
                        <a:pt x="17256" y="18770"/>
                        <a:pt x="17163" y="19525"/>
                      </a:cubicBezTo>
                      <a:cubicBezTo>
                        <a:pt x="18993" y="18186"/>
                        <a:pt x="20389" y="16288"/>
                        <a:pt x="21091" y="14080"/>
                      </a:cubicBezTo>
                      <a:cubicBezTo>
                        <a:pt x="20259" y="14281"/>
                        <a:pt x="19403" y="14425"/>
                        <a:pt x="18531" y="14508"/>
                      </a:cubicBezTo>
                      <a:cubicBezTo>
                        <a:pt x="18326" y="15137"/>
                        <a:pt x="17860" y="15646"/>
                        <a:pt x="17258" y="15906"/>
                      </a:cubicBezTo>
                      <a:close/>
                      <a:moveTo>
                        <a:pt x="14278" y="12804"/>
                      </a:moveTo>
                      <a:cubicBezTo>
                        <a:pt x="14421" y="12507"/>
                        <a:pt x="14624" y="12244"/>
                        <a:pt x="14874" y="12035"/>
                      </a:cubicBezTo>
                      <a:cubicBezTo>
                        <a:pt x="14196" y="9947"/>
                        <a:pt x="13122" y="8037"/>
                        <a:pt x="11738" y="6396"/>
                      </a:cubicBezTo>
                      <a:cubicBezTo>
                        <a:pt x="11462" y="6512"/>
                        <a:pt x="11160" y="6577"/>
                        <a:pt x="10842" y="6577"/>
                      </a:cubicBezTo>
                      <a:cubicBezTo>
                        <a:pt x="10343" y="6577"/>
                        <a:pt x="9883" y="6417"/>
                        <a:pt x="9507" y="6147"/>
                      </a:cubicBezTo>
                      <a:cubicBezTo>
                        <a:pt x="8673" y="6781"/>
                        <a:pt x="7903" y="7490"/>
                        <a:pt x="7202" y="8265"/>
                      </a:cubicBezTo>
                      <a:cubicBezTo>
                        <a:pt x="7421" y="8615"/>
                        <a:pt x="7550" y="9030"/>
                        <a:pt x="7550" y="9475"/>
                      </a:cubicBezTo>
                      <a:cubicBezTo>
                        <a:pt x="7550" y="9715"/>
                        <a:pt x="7513" y="9946"/>
                        <a:pt x="7444" y="10163"/>
                      </a:cubicBezTo>
                      <a:cubicBezTo>
                        <a:pt x="9459" y="11510"/>
                        <a:pt x="11779" y="12433"/>
                        <a:pt x="14278" y="12804"/>
                      </a:cubicBezTo>
                      <a:close/>
                      <a:moveTo>
                        <a:pt x="10842" y="1982"/>
                      </a:moveTo>
                      <a:cubicBezTo>
                        <a:pt x="11448" y="1982"/>
                        <a:pt x="11999" y="2219"/>
                        <a:pt x="12409" y="2604"/>
                      </a:cubicBezTo>
                      <a:cubicBezTo>
                        <a:pt x="13608" y="2088"/>
                        <a:pt x="14870" y="1692"/>
                        <a:pt x="16183" y="1439"/>
                      </a:cubicBezTo>
                      <a:cubicBezTo>
                        <a:pt x="14599" y="526"/>
                        <a:pt x="12761" y="0"/>
                        <a:pt x="10801" y="0"/>
                      </a:cubicBezTo>
                      <a:cubicBezTo>
                        <a:pt x="9464" y="0"/>
                        <a:pt x="8183" y="245"/>
                        <a:pt x="7001" y="690"/>
                      </a:cubicBezTo>
                      <a:cubicBezTo>
                        <a:pt x="7940" y="1152"/>
                        <a:pt x="8833" y="1693"/>
                        <a:pt x="9674" y="2303"/>
                      </a:cubicBezTo>
                      <a:cubicBezTo>
                        <a:pt x="10018" y="2100"/>
                        <a:pt x="10415" y="1982"/>
                        <a:pt x="10842" y="1982"/>
                      </a:cubicBezTo>
                      <a:close/>
                      <a:moveTo>
                        <a:pt x="2954" y="9475"/>
                      </a:moveTo>
                      <a:cubicBezTo>
                        <a:pt x="2954" y="9153"/>
                        <a:pt x="3021" y="8844"/>
                        <a:pt x="3141" y="8566"/>
                      </a:cubicBezTo>
                      <a:cubicBezTo>
                        <a:pt x="2404" y="7757"/>
                        <a:pt x="1736" y="6884"/>
                        <a:pt x="1151" y="5952"/>
                      </a:cubicBezTo>
                      <a:cubicBezTo>
                        <a:pt x="417" y="7410"/>
                        <a:pt x="0" y="9056"/>
                        <a:pt x="0" y="10799"/>
                      </a:cubicBezTo>
                      <a:cubicBezTo>
                        <a:pt x="0" y="12819"/>
                        <a:pt x="556" y="14708"/>
                        <a:pt x="1521" y="16325"/>
                      </a:cubicBezTo>
                      <a:cubicBezTo>
                        <a:pt x="1866" y="14381"/>
                        <a:pt x="2520" y="12545"/>
                        <a:pt x="3424" y="10861"/>
                      </a:cubicBezTo>
                      <a:cubicBezTo>
                        <a:pt x="3130" y="10477"/>
                        <a:pt x="2954" y="9996"/>
                        <a:pt x="2954" y="9475"/>
                      </a:cubicBezTo>
                      <a:close/>
                      <a:moveTo>
                        <a:pt x="5251" y="7176"/>
                      </a:moveTo>
                      <a:cubicBezTo>
                        <a:pt x="5487" y="7176"/>
                        <a:pt x="5715" y="7213"/>
                        <a:pt x="5930" y="7278"/>
                      </a:cubicBezTo>
                      <a:cubicBezTo>
                        <a:pt x="6738" y="6372"/>
                        <a:pt x="7636" y="5547"/>
                        <a:pt x="8608" y="4813"/>
                      </a:cubicBezTo>
                      <a:cubicBezTo>
                        <a:pt x="8567" y="4642"/>
                        <a:pt x="8543" y="4464"/>
                        <a:pt x="8543" y="4280"/>
                      </a:cubicBezTo>
                      <a:cubicBezTo>
                        <a:pt x="8543" y="4026"/>
                        <a:pt x="8587" y="3781"/>
                        <a:pt x="8663" y="3552"/>
                      </a:cubicBezTo>
                      <a:cubicBezTo>
                        <a:pt x="7575" y="2771"/>
                        <a:pt x="6391" y="2115"/>
                        <a:pt x="5131" y="1609"/>
                      </a:cubicBezTo>
                      <a:cubicBezTo>
                        <a:pt x="3949" y="2338"/>
                        <a:pt x="2920" y="3289"/>
                        <a:pt x="2099" y="4405"/>
                      </a:cubicBezTo>
                      <a:cubicBezTo>
                        <a:pt x="2708" y="5484"/>
                        <a:pt x="3433" y="6491"/>
                        <a:pt x="4256" y="7407"/>
                      </a:cubicBezTo>
                      <a:cubicBezTo>
                        <a:pt x="4557" y="7261"/>
                        <a:pt x="4895" y="7176"/>
                        <a:pt x="5251" y="7176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D0EF36F0-319C-4A4B-AACA-1D95BDA3D4B6}"/>
                  </a:ext>
                </a:extLst>
              </p:cNvPr>
              <p:cNvGrpSpPr/>
              <p:nvPr/>
            </p:nvGrpSpPr>
            <p:grpSpPr>
              <a:xfrm>
                <a:off x="6506573" y="2116113"/>
                <a:ext cx="1818589" cy="1893912"/>
                <a:chOff x="6530041" y="2517698"/>
                <a:chExt cx="2095838" cy="2182643"/>
              </a:xfrm>
            </p:grpSpPr>
            <p:sp>
              <p:nvSpPr>
                <p:cNvPr id="25" name="is1ide-Oval 28">
                  <a:extLst>
                    <a:ext uri="{FF2B5EF4-FFF2-40B4-BE49-F238E27FC236}">
                      <a16:creationId xmlns:a16="http://schemas.microsoft.com/office/drawing/2014/main" xmlns="" id="{51306059-05B4-4750-947F-E0044B486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0041" y="2517698"/>
                  <a:ext cx="2095838" cy="2182643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is1ide-Oval 29">
                  <a:extLst>
                    <a:ext uri="{FF2B5EF4-FFF2-40B4-BE49-F238E27FC236}">
                      <a16:creationId xmlns:a16="http://schemas.microsoft.com/office/drawing/2014/main" xmlns="" id="{3973E47F-E805-4E4E-9238-80AE9E7958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7462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is1ide-任意多边形: 形状 30">
                  <a:extLst>
                    <a:ext uri="{FF2B5EF4-FFF2-40B4-BE49-F238E27FC236}">
                      <a16:creationId xmlns:a16="http://schemas.microsoft.com/office/drawing/2014/main" xmlns="" id="{6373A024-5492-43D6-89C9-BD6CDFF28E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56434" y="3287493"/>
                  <a:ext cx="643052" cy="643052"/>
                </a:xfrm>
                <a:custGeom>
                  <a:avLst/>
                  <a:gdLst>
                    <a:gd name="T0" fmla="*/ 116 w 232"/>
                    <a:gd name="T1" fmla="*/ 0 h 232"/>
                    <a:gd name="T2" fmla="*/ 0 w 232"/>
                    <a:gd name="T3" fmla="*/ 116 h 232"/>
                    <a:gd name="T4" fmla="*/ 116 w 232"/>
                    <a:gd name="T5" fmla="*/ 232 h 232"/>
                    <a:gd name="T6" fmla="*/ 232 w 232"/>
                    <a:gd name="T7" fmla="*/ 116 h 232"/>
                    <a:gd name="T8" fmla="*/ 116 w 232"/>
                    <a:gd name="T9" fmla="*/ 0 h 232"/>
                    <a:gd name="T10" fmla="*/ 129 w 232"/>
                    <a:gd name="T11" fmla="*/ 208 h 232"/>
                    <a:gd name="T12" fmla="*/ 129 w 232"/>
                    <a:gd name="T13" fmla="*/ 190 h 232"/>
                    <a:gd name="T14" fmla="*/ 117 w 232"/>
                    <a:gd name="T15" fmla="*/ 178 h 232"/>
                    <a:gd name="T16" fmla="*/ 105 w 232"/>
                    <a:gd name="T17" fmla="*/ 190 h 232"/>
                    <a:gd name="T18" fmla="*/ 105 w 232"/>
                    <a:gd name="T19" fmla="*/ 208 h 232"/>
                    <a:gd name="T20" fmla="*/ 25 w 232"/>
                    <a:gd name="T21" fmla="*/ 129 h 232"/>
                    <a:gd name="T22" fmla="*/ 42 w 232"/>
                    <a:gd name="T23" fmla="*/ 129 h 232"/>
                    <a:gd name="T24" fmla="*/ 53 w 232"/>
                    <a:gd name="T25" fmla="*/ 117 h 232"/>
                    <a:gd name="T26" fmla="*/ 42 w 232"/>
                    <a:gd name="T27" fmla="*/ 105 h 232"/>
                    <a:gd name="T28" fmla="*/ 24 w 232"/>
                    <a:gd name="T29" fmla="*/ 105 h 232"/>
                    <a:gd name="T30" fmla="*/ 104 w 232"/>
                    <a:gd name="T31" fmla="*/ 25 h 232"/>
                    <a:gd name="T32" fmla="*/ 104 w 232"/>
                    <a:gd name="T33" fmla="*/ 41 h 232"/>
                    <a:gd name="T34" fmla="*/ 116 w 232"/>
                    <a:gd name="T35" fmla="*/ 53 h 232"/>
                    <a:gd name="T36" fmla="*/ 128 w 232"/>
                    <a:gd name="T37" fmla="*/ 41 h 232"/>
                    <a:gd name="T38" fmla="*/ 128 w 232"/>
                    <a:gd name="T39" fmla="*/ 25 h 232"/>
                    <a:gd name="T40" fmla="*/ 208 w 232"/>
                    <a:gd name="T41" fmla="*/ 104 h 232"/>
                    <a:gd name="T42" fmla="*/ 190 w 232"/>
                    <a:gd name="T43" fmla="*/ 104 h 232"/>
                    <a:gd name="T44" fmla="*/ 179 w 232"/>
                    <a:gd name="T45" fmla="*/ 116 h 232"/>
                    <a:gd name="T46" fmla="*/ 190 w 232"/>
                    <a:gd name="T47" fmla="*/ 128 h 232"/>
                    <a:gd name="T48" fmla="*/ 208 w 232"/>
                    <a:gd name="T49" fmla="*/ 128 h 232"/>
                    <a:gd name="T50" fmla="*/ 129 w 232"/>
                    <a:gd name="T51" fmla="*/ 208 h 232"/>
                    <a:gd name="T52" fmla="*/ 124 w 232"/>
                    <a:gd name="T53" fmla="*/ 94 h 232"/>
                    <a:gd name="T54" fmla="*/ 70 w 232"/>
                    <a:gd name="T55" fmla="*/ 69 h 232"/>
                    <a:gd name="T56" fmla="*/ 94 w 232"/>
                    <a:gd name="T57" fmla="*/ 124 h 232"/>
                    <a:gd name="T58" fmla="*/ 109 w 232"/>
                    <a:gd name="T59" fmla="*/ 138 h 232"/>
                    <a:gd name="T60" fmla="*/ 163 w 232"/>
                    <a:gd name="T61" fmla="*/ 163 h 232"/>
                    <a:gd name="T62" fmla="*/ 138 w 232"/>
                    <a:gd name="T63" fmla="*/ 108 h 232"/>
                    <a:gd name="T64" fmla="*/ 124 w 232"/>
                    <a:gd name="T65" fmla="*/ 94 h 232"/>
                    <a:gd name="T66" fmla="*/ 123 w 232"/>
                    <a:gd name="T67" fmla="*/ 123 h 232"/>
                    <a:gd name="T68" fmla="*/ 110 w 232"/>
                    <a:gd name="T69" fmla="*/ 123 h 232"/>
                    <a:gd name="T70" fmla="*/ 110 w 232"/>
                    <a:gd name="T71" fmla="*/ 109 h 232"/>
                    <a:gd name="T72" fmla="*/ 123 w 232"/>
                    <a:gd name="T73" fmla="*/ 109 h 232"/>
                    <a:gd name="T74" fmla="*/ 123 w 232"/>
                    <a:gd name="T75" fmla="*/ 123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32" h="232">
                      <a:moveTo>
                        <a:pt x="116" y="0"/>
                      </a:moveTo>
                      <a:cubicBezTo>
                        <a:pt x="52" y="0"/>
                        <a:pt x="0" y="52"/>
                        <a:pt x="0" y="116"/>
                      </a:cubicBezTo>
                      <a:cubicBezTo>
                        <a:pt x="0" y="180"/>
                        <a:pt x="52" y="232"/>
                        <a:pt x="116" y="232"/>
                      </a:cubicBezTo>
                      <a:cubicBezTo>
                        <a:pt x="180" y="232"/>
                        <a:pt x="232" y="180"/>
                        <a:pt x="232" y="116"/>
                      </a:cubicBezTo>
                      <a:cubicBezTo>
                        <a:pt x="232" y="52"/>
                        <a:pt x="180" y="0"/>
                        <a:pt x="116" y="0"/>
                      </a:cubicBezTo>
                      <a:close/>
                      <a:moveTo>
                        <a:pt x="129" y="208"/>
                      </a:moveTo>
                      <a:cubicBezTo>
                        <a:pt x="129" y="190"/>
                        <a:pt x="129" y="190"/>
                        <a:pt x="129" y="190"/>
                      </a:cubicBezTo>
                      <a:cubicBezTo>
                        <a:pt x="129" y="183"/>
                        <a:pt x="123" y="178"/>
                        <a:pt x="117" y="178"/>
                      </a:cubicBezTo>
                      <a:cubicBezTo>
                        <a:pt x="110" y="178"/>
                        <a:pt x="105" y="183"/>
                        <a:pt x="105" y="190"/>
                      </a:cubicBezTo>
                      <a:cubicBezTo>
                        <a:pt x="105" y="208"/>
                        <a:pt x="105" y="208"/>
                        <a:pt x="105" y="208"/>
                      </a:cubicBezTo>
                      <a:cubicBezTo>
                        <a:pt x="63" y="203"/>
                        <a:pt x="30" y="170"/>
                        <a:pt x="25" y="129"/>
                      </a:cubicBezTo>
                      <a:cubicBezTo>
                        <a:pt x="42" y="129"/>
                        <a:pt x="42" y="129"/>
                        <a:pt x="42" y="129"/>
                      </a:cubicBezTo>
                      <a:cubicBezTo>
                        <a:pt x="48" y="129"/>
                        <a:pt x="53" y="123"/>
                        <a:pt x="53" y="117"/>
                      </a:cubicBezTo>
                      <a:cubicBezTo>
                        <a:pt x="53" y="110"/>
                        <a:pt x="48" y="105"/>
                        <a:pt x="42" y="105"/>
                      </a:cubicBezTo>
                      <a:cubicBezTo>
                        <a:pt x="24" y="105"/>
                        <a:pt x="24" y="105"/>
                        <a:pt x="24" y="105"/>
                      </a:cubicBezTo>
                      <a:cubicBezTo>
                        <a:pt x="29" y="63"/>
                        <a:pt x="63" y="30"/>
                        <a:pt x="104" y="25"/>
                      </a:cubicBezTo>
                      <a:cubicBezTo>
                        <a:pt x="104" y="41"/>
                        <a:pt x="104" y="41"/>
                        <a:pt x="104" y="41"/>
                      </a:cubicBezTo>
                      <a:cubicBezTo>
                        <a:pt x="104" y="47"/>
                        <a:pt x="109" y="53"/>
                        <a:pt x="116" y="53"/>
                      </a:cubicBezTo>
                      <a:cubicBezTo>
                        <a:pt x="122" y="53"/>
                        <a:pt x="128" y="47"/>
                        <a:pt x="128" y="41"/>
                      </a:cubicBezTo>
                      <a:cubicBezTo>
                        <a:pt x="128" y="25"/>
                        <a:pt x="128" y="25"/>
                        <a:pt x="128" y="25"/>
                      </a:cubicBezTo>
                      <a:cubicBezTo>
                        <a:pt x="169" y="30"/>
                        <a:pt x="202" y="63"/>
                        <a:pt x="208" y="104"/>
                      </a:cubicBezTo>
                      <a:cubicBezTo>
                        <a:pt x="190" y="104"/>
                        <a:pt x="190" y="104"/>
                        <a:pt x="190" y="104"/>
                      </a:cubicBezTo>
                      <a:cubicBezTo>
                        <a:pt x="184" y="104"/>
                        <a:pt x="179" y="109"/>
                        <a:pt x="179" y="116"/>
                      </a:cubicBezTo>
                      <a:cubicBezTo>
                        <a:pt x="179" y="122"/>
                        <a:pt x="184" y="128"/>
                        <a:pt x="190" y="128"/>
                      </a:cubicBezTo>
                      <a:cubicBezTo>
                        <a:pt x="208" y="128"/>
                        <a:pt x="208" y="128"/>
                        <a:pt x="208" y="128"/>
                      </a:cubicBezTo>
                      <a:cubicBezTo>
                        <a:pt x="203" y="169"/>
                        <a:pt x="170" y="202"/>
                        <a:pt x="129" y="208"/>
                      </a:cubicBezTo>
                      <a:close/>
                      <a:moveTo>
                        <a:pt x="124" y="94"/>
                      </a:moveTo>
                      <a:cubicBezTo>
                        <a:pt x="70" y="69"/>
                        <a:pt x="70" y="69"/>
                        <a:pt x="70" y="69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97" y="129"/>
                        <a:pt x="103" y="136"/>
                        <a:pt x="109" y="138"/>
                      </a:cubicBezTo>
                      <a:cubicBezTo>
                        <a:pt x="163" y="163"/>
                        <a:pt x="163" y="163"/>
                        <a:pt x="163" y="163"/>
                      </a:cubicBezTo>
                      <a:cubicBezTo>
                        <a:pt x="138" y="108"/>
                        <a:pt x="138" y="108"/>
                        <a:pt x="138" y="108"/>
                      </a:cubicBezTo>
                      <a:cubicBezTo>
                        <a:pt x="136" y="103"/>
                        <a:pt x="130" y="96"/>
                        <a:pt x="124" y="94"/>
                      </a:cubicBezTo>
                      <a:close/>
                      <a:moveTo>
                        <a:pt x="123" y="123"/>
                      </a:moveTo>
                      <a:cubicBezTo>
                        <a:pt x="119" y="126"/>
                        <a:pt x="113" y="126"/>
                        <a:pt x="110" y="123"/>
                      </a:cubicBezTo>
                      <a:cubicBezTo>
                        <a:pt x="106" y="119"/>
                        <a:pt x="106" y="113"/>
                        <a:pt x="110" y="109"/>
                      </a:cubicBezTo>
                      <a:cubicBezTo>
                        <a:pt x="113" y="106"/>
                        <a:pt x="119" y="106"/>
                        <a:pt x="123" y="109"/>
                      </a:cubicBezTo>
                      <a:cubicBezTo>
                        <a:pt x="127" y="113"/>
                        <a:pt x="127" y="119"/>
                        <a:pt x="123" y="123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89EAC663-CB6B-45B2-9FCD-A67F2C2B7C78}"/>
                  </a:ext>
                </a:extLst>
              </p:cNvPr>
              <p:cNvGrpSpPr/>
              <p:nvPr/>
            </p:nvGrpSpPr>
            <p:grpSpPr>
              <a:xfrm>
                <a:off x="1237855" y="2116113"/>
                <a:ext cx="1818589" cy="1893912"/>
                <a:chOff x="440956" y="2517698"/>
                <a:chExt cx="2095838" cy="2182643"/>
              </a:xfrm>
            </p:grpSpPr>
            <p:sp>
              <p:nvSpPr>
                <p:cNvPr id="22" name="is1ide-Oval 25">
                  <a:extLst>
                    <a:ext uri="{FF2B5EF4-FFF2-40B4-BE49-F238E27FC236}">
                      <a16:creationId xmlns:a16="http://schemas.microsoft.com/office/drawing/2014/main" xmlns="" id="{CD94D7AB-EB63-43EA-B8A4-EC5C2D321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956" y="2517698"/>
                  <a:ext cx="2095838" cy="2182643"/>
                </a:xfrm>
                <a:prstGeom prst="ellipse">
                  <a:avLst/>
                </a:prstGeom>
                <a:solidFill>
                  <a:srgbClr val="44546A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anchor="ctr"/>
                <a:lstStyle/>
                <a:p>
                  <a:pPr algn="ctr"/>
                  <a:endParaRPr sz="135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3" name="is1ide-Oval 26">
                  <a:extLst>
                    <a:ext uri="{FF2B5EF4-FFF2-40B4-BE49-F238E27FC236}">
                      <a16:creationId xmlns:a16="http://schemas.microsoft.com/office/drawing/2014/main" xmlns="" id="{3E5CA5FD-9041-4DE2-83FA-53F44B4D61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576" y="2703718"/>
                  <a:ext cx="1748599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4" name="is1ide-任意多边形: 形状 31">
                  <a:extLst>
                    <a:ext uri="{FF2B5EF4-FFF2-40B4-BE49-F238E27FC236}">
                      <a16:creationId xmlns:a16="http://schemas.microsoft.com/office/drawing/2014/main" xmlns="" id="{9F844444-710C-4452-BD55-25B3431B9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7349" y="3287493"/>
                  <a:ext cx="643052" cy="643052"/>
                </a:xfrm>
                <a:custGeom>
                  <a:avLst/>
                  <a:gdLst>
                    <a:gd name="T0" fmla="+- 0 10800 98"/>
                    <a:gd name="T1" fmla="*/ T0 w 21404"/>
                    <a:gd name="T2" fmla="+- 0 10864 128"/>
                    <a:gd name="T3" fmla="*/ 10864 h 21472"/>
                    <a:gd name="T4" fmla="+- 0 10800 98"/>
                    <a:gd name="T5" fmla="*/ T4 w 21404"/>
                    <a:gd name="T6" fmla="+- 0 10864 128"/>
                    <a:gd name="T7" fmla="*/ 10864 h 21472"/>
                    <a:gd name="T8" fmla="+- 0 10800 98"/>
                    <a:gd name="T9" fmla="*/ T8 w 21404"/>
                    <a:gd name="T10" fmla="+- 0 10864 128"/>
                    <a:gd name="T11" fmla="*/ 10864 h 21472"/>
                    <a:gd name="T12" fmla="+- 0 10800 98"/>
                    <a:gd name="T13" fmla="*/ T12 w 21404"/>
                    <a:gd name="T14" fmla="+- 0 10864 128"/>
                    <a:gd name="T15" fmla="*/ 10864 h 21472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04" h="21472">
                      <a:moveTo>
                        <a:pt x="3386" y="13932"/>
                      </a:moveTo>
                      <a:cubicBezTo>
                        <a:pt x="4126" y="16483"/>
                        <a:pt x="4518" y="17503"/>
                        <a:pt x="6826" y="18467"/>
                      </a:cubicBezTo>
                      <a:cubicBezTo>
                        <a:pt x="8742" y="19998"/>
                        <a:pt x="9918" y="21472"/>
                        <a:pt x="10702" y="21472"/>
                      </a:cubicBezTo>
                      <a:cubicBezTo>
                        <a:pt x="11486" y="21472"/>
                        <a:pt x="12662" y="19998"/>
                        <a:pt x="14578" y="18978"/>
                      </a:cubicBezTo>
                      <a:cubicBezTo>
                        <a:pt x="16886" y="17503"/>
                        <a:pt x="16102" y="17503"/>
                        <a:pt x="16886" y="14499"/>
                      </a:cubicBezTo>
                      <a:cubicBezTo>
                        <a:pt x="10702" y="18467"/>
                        <a:pt x="10702" y="18467"/>
                        <a:pt x="10702" y="18467"/>
                      </a:cubicBezTo>
                      <a:lnTo>
                        <a:pt x="3386" y="13932"/>
                      </a:lnTo>
                      <a:close/>
                      <a:moveTo>
                        <a:pt x="21110" y="6902"/>
                      </a:moveTo>
                      <a:cubicBezTo>
                        <a:pt x="11834" y="382"/>
                        <a:pt x="11834" y="382"/>
                        <a:pt x="11834" y="382"/>
                      </a:cubicBezTo>
                      <a:cubicBezTo>
                        <a:pt x="11486" y="-128"/>
                        <a:pt x="10310" y="-128"/>
                        <a:pt x="9526" y="382"/>
                      </a:cubicBezTo>
                      <a:cubicBezTo>
                        <a:pt x="294" y="6902"/>
                        <a:pt x="294" y="6902"/>
                        <a:pt x="294" y="6902"/>
                      </a:cubicBezTo>
                      <a:cubicBezTo>
                        <a:pt x="-98" y="7412"/>
                        <a:pt x="-98" y="7922"/>
                        <a:pt x="294" y="8943"/>
                      </a:cubicBezTo>
                      <a:cubicBezTo>
                        <a:pt x="9526" y="15463"/>
                        <a:pt x="9526" y="15463"/>
                        <a:pt x="9526" y="15463"/>
                      </a:cubicBezTo>
                      <a:cubicBezTo>
                        <a:pt x="10310" y="15973"/>
                        <a:pt x="11486" y="15973"/>
                        <a:pt x="11834" y="15463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1486" y="8943"/>
                        <a:pt x="11486" y="8943"/>
                        <a:pt x="11486" y="8943"/>
                      </a:cubicBezTo>
                      <a:cubicBezTo>
                        <a:pt x="11094" y="8943"/>
                        <a:pt x="11094" y="9396"/>
                        <a:pt x="10702" y="9396"/>
                      </a:cubicBezTo>
                      <a:cubicBezTo>
                        <a:pt x="9526" y="9396"/>
                        <a:pt x="8742" y="8433"/>
                        <a:pt x="8742" y="7412"/>
                      </a:cubicBezTo>
                      <a:cubicBezTo>
                        <a:pt x="8742" y="6902"/>
                        <a:pt x="9526" y="5938"/>
                        <a:pt x="10702" y="5938"/>
                      </a:cubicBezTo>
                      <a:cubicBezTo>
                        <a:pt x="11486" y="5938"/>
                        <a:pt x="12270" y="6392"/>
                        <a:pt x="12662" y="6902"/>
                      </a:cubicBezTo>
                      <a:cubicBezTo>
                        <a:pt x="19194" y="9907"/>
                        <a:pt x="19194" y="9907"/>
                        <a:pt x="19194" y="9907"/>
                      </a:cubicBezTo>
                      <a:cubicBezTo>
                        <a:pt x="21110" y="8943"/>
                        <a:pt x="21110" y="8943"/>
                        <a:pt x="21110" y="8943"/>
                      </a:cubicBezTo>
                      <a:cubicBezTo>
                        <a:pt x="21502" y="7922"/>
                        <a:pt x="21502" y="7412"/>
                        <a:pt x="21110" y="6902"/>
                      </a:cubicBezTo>
                      <a:close/>
                      <a:moveTo>
                        <a:pt x="18410" y="19488"/>
                      </a:moveTo>
                      <a:cubicBezTo>
                        <a:pt x="18018" y="19998"/>
                        <a:pt x="19586" y="20508"/>
                        <a:pt x="19978" y="18978"/>
                      </a:cubicBezTo>
                      <a:cubicBezTo>
                        <a:pt x="20326" y="11948"/>
                        <a:pt x="19194" y="9907"/>
                        <a:pt x="19194" y="9907"/>
                      </a:cubicBezTo>
                      <a:cubicBezTo>
                        <a:pt x="17670" y="10927"/>
                        <a:pt x="17670" y="10927"/>
                        <a:pt x="17670" y="10927"/>
                      </a:cubicBezTo>
                      <a:cubicBezTo>
                        <a:pt x="17670" y="10927"/>
                        <a:pt x="19194" y="12458"/>
                        <a:pt x="18410" y="19488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 algn="ctr"/>
                  <a:endParaRPr sz="135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361ACBF6-2C12-4646-B9BD-2C92D9BC68B7}"/>
                  </a:ext>
                </a:extLst>
              </p:cNvPr>
              <p:cNvGrpSpPr/>
              <p:nvPr/>
            </p:nvGrpSpPr>
            <p:grpSpPr>
              <a:xfrm>
                <a:off x="3866835" y="2116113"/>
                <a:ext cx="1818589" cy="1893912"/>
                <a:chOff x="3491697" y="2517698"/>
                <a:chExt cx="2095838" cy="2182643"/>
              </a:xfrm>
            </p:grpSpPr>
            <p:sp>
              <p:nvSpPr>
                <p:cNvPr id="19" name="is1ide-Oval 22">
                  <a:extLst>
                    <a:ext uri="{FF2B5EF4-FFF2-40B4-BE49-F238E27FC236}">
                      <a16:creationId xmlns:a16="http://schemas.microsoft.com/office/drawing/2014/main" xmlns="" id="{EA24DCC4-9565-4F0E-9C45-F59214F67D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1697" y="2517698"/>
                  <a:ext cx="2095838" cy="2182643"/>
                </a:xfrm>
                <a:prstGeom prst="ellipse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0" name="is1ide-Oval 23">
                  <a:extLst>
                    <a:ext uri="{FF2B5EF4-FFF2-40B4-BE49-F238E27FC236}">
                      <a16:creationId xmlns:a16="http://schemas.microsoft.com/office/drawing/2014/main" xmlns="" id="{28380DF8-202C-4401-9855-353AADE43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9118" y="2703718"/>
                  <a:ext cx="1760997" cy="181060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1" name="ïşḻïďê-任意多边形: 形状 32">
                  <a:extLst>
                    <a:ext uri="{FF2B5EF4-FFF2-40B4-BE49-F238E27FC236}">
                      <a16:creationId xmlns:a16="http://schemas.microsoft.com/office/drawing/2014/main" xmlns="" id="{81FA86E8-32F4-4EB2-8281-398F67CE36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8090" y="3287493"/>
                  <a:ext cx="643052" cy="64305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3413" y="19459"/>
                      </a:moveTo>
                      <a:cubicBezTo>
                        <a:pt x="3413" y="20724"/>
                        <a:pt x="4778" y="21600"/>
                        <a:pt x="6046" y="21600"/>
                      </a:cubicBezTo>
                      <a:cubicBezTo>
                        <a:pt x="7363" y="21600"/>
                        <a:pt x="8191" y="20724"/>
                        <a:pt x="8191" y="19459"/>
                      </a:cubicBezTo>
                      <a:cubicBezTo>
                        <a:pt x="8191" y="18146"/>
                        <a:pt x="7363" y="16832"/>
                        <a:pt x="6046" y="16832"/>
                      </a:cubicBezTo>
                      <a:cubicBezTo>
                        <a:pt x="4778" y="16832"/>
                        <a:pt x="3413" y="18146"/>
                        <a:pt x="3413" y="19459"/>
                      </a:cubicBezTo>
                      <a:close/>
                      <a:moveTo>
                        <a:pt x="15554" y="19459"/>
                      </a:moveTo>
                      <a:cubicBezTo>
                        <a:pt x="15554" y="20724"/>
                        <a:pt x="16822" y="21600"/>
                        <a:pt x="18138" y="21600"/>
                      </a:cubicBezTo>
                      <a:cubicBezTo>
                        <a:pt x="19455" y="21600"/>
                        <a:pt x="20332" y="20724"/>
                        <a:pt x="20332" y="19459"/>
                      </a:cubicBezTo>
                      <a:cubicBezTo>
                        <a:pt x="20332" y="18146"/>
                        <a:pt x="19455" y="16832"/>
                        <a:pt x="18138" y="16832"/>
                      </a:cubicBezTo>
                      <a:cubicBezTo>
                        <a:pt x="16822" y="16832"/>
                        <a:pt x="15554" y="18146"/>
                        <a:pt x="15554" y="19459"/>
                      </a:cubicBezTo>
                      <a:close/>
                      <a:moveTo>
                        <a:pt x="7753" y="13816"/>
                      </a:moveTo>
                      <a:cubicBezTo>
                        <a:pt x="21161" y="9924"/>
                        <a:pt x="21161" y="9924"/>
                        <a:pt x="21161" y="9924"/>
                      </a:cubicBezTo>
                      <a:cubicBezTo>
                        <a:pt x="21600" y="9924"/>
                        <a:pt x="21600" y="9486"/>
                        <a:pt x="21600" y="9097"/>
                      </a:cubicBezTo>
                      <a:cubicBezTo>
                        <a:pt x="21600" y="2627"/>
                        <a:pt x="21600" y="2627"/>
                        <a:pt x="21600" y="2627"/>
                      </a:cubicBezTo>
                      <a:cubicBezTo>
                        <a:pt x="4778" y="2627"/>
                        <a:pt x="4778" y="2627"/>
                        <a:pt x="4778" y="2627"/>
                      </a:cubicBezTo>
                      <a:cubicBezTo>
                        <a:pt x="4778" y="486"/>
                        <a:pt x="4778" y="486"/>
                        <a:pt x="4778" y="486"/>
                      </a:cubicBezTo>
                      <a:lnTo>
                        <a:pt x="4340" y="0"/>
                      </a:lnTo>
                      <a:cubicBezTo>
                        <a:pt x="439" y="0"/>
                        <a:pt x="439" y="0"/>
                        <a:pt x="439" y="0"/>
                      </a:cubicBezTo>
                      <a:cubicBezTo>
                        <a:pt x="0" y="0"/>
                        <a:pt x="0" y="486"/>
                        <a:pt x="0" y="486"/>
                      </a:cubicBezTo>
                      <a:cubicBezTo>
                        <a:pt x="0" y="2627"/>
                        <a:pt x="0" y="2627"/>
                        <a:pt x="0" y="2627"/>
                      </a:cubicBezTo>
                      <a:cubicBezTo>
                        <a:pt x="2194" y="2627"/>
                        <a:pt x="2194" y="2627"/>
                        <a:pt x="2194" y="2627"/>
                      </a:cubicBezTo>
                      <a:cubicBezTo>
                        <a:pt x="4778" y="13378"/>
                        <a:pt x="4778" y="13378"/>
                        <a:pt x="4778" y="13378"/>
                      </a:cubicBezTo>
                      <a:cubicBezTo>
                        <a:pt x="4778" y="14692"/>
                        <a:pt x="4778" y="14692"/>
                        <a:pt x="4778" y="14692"/>
                      </a:cubicBezTo>
                      <a:cubicBezTo>
                        <a:pt x="4778" y="16443"/>
                        <a:pt x="4778" y="16443"/>
                        <a:pt x="4778" y="16443"/>
                      </a:cubicBezTo>
                      <a:cubicBezTo>
                        <a:pt x="4778" y="16832"/>
                        <a:pt x="5168" y="16832"/>
                        <a:pt x="5168" y="16832"/>
                      </a:cubicBezTo>
                      <a:cubicBezTo>
                        <a:pt x="6046" y="16832"/>
                        <a:pt x="6046" y="16832"/>
                        <a:pt x="6046" y="16832"/>
                      </a:cubicBezTo>
                      <a:cubicBezTo>
                        <a:pt x="18138" y="16832"/>
                        <a:pt x="18138" y="16832"/>
                        <a:pt x="18138" y="16832"/>
                      </a:cubicBezTo>
                      <a:cubicBezTo>
                        <a:pt x="21161" y="16832"/>
                        <a:pt x="21161" y="16832"/>
                        <a:pt x="21161" y="16832"/>
                      </a:cubicBezTo>
                      <a:cubicBezTo>
                        <a:pt x="21600" y="16832"/>
                        <a:pt x="21600" y="16832"/>
                        <a:pt x="21600" y="16443"/>
                      </a:cubicBezTo>
                      <a:cubicBezTo>
                        <a:pt x="21600" y="14692"/>
                        <a:pt x="21600" y="14692"/>
                        <a:pt x="21600" y="14692"/>
                      </a:cubicBezTo>
                      <a:cubicBezTo>
                        <a:pt x="8191" y="14692"/>
                        <a:pt x="8191" y="14692"/>
                        <a:pt x="8191" y="14692"/>
                      </a:cubicBezTo>
                      <a:cubicBezTo>
                        <a:pt x="6485" y="14692"/>
                        <a:pt x="6485" y="13816"/>
                        <a:pt x="7753" y="13816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 algn="ctr"/>
                  <a:endParaRPr sz="135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8" name="ïşḻïďê-文本框 66">
              <a:extLst>
                <a:ext uri="{FF2B5EF4-FFF2-40B4-BE49-F238E27FC236}">
                  <a16:creationId xmlns:a16="http://schemas.microsoft.com/office/drawing/2014/main" xmlns="" id="{BA52F3CA-F0A2-4866-8F0E-DAC9B5E8F53F}"/>
                </a:ext>
              </a:extLst>
            </p:cNvPr>
            <p:cNvSpPr txBox="1"/>
            <p:nvPr/>
          </p:nvSpPr>
          <p:spPr>
            <a:xfrm>
              <a:off x="123240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rgbClr val="00202D"/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ïşḻïďê-文本框 64">
              <a:extLst>
                <a:ext uri="{FF2B5EF4-FFF2-40B4-BE49-F238E27FC236}">
                  <a16:creationId xmlns:a16="http://schemas.microsoft.com/office/drawing/2014/main" xmlns="" id="{4E1BBCC2-7714-4B43-9263-B9BE4871DBCF}"/>
                </a:ext>
              </a:extLst>
            </p:cNvPr>
            <p:cNvSpPr txBox="1"/>
            <p:nvPr/>
          </p:nvSpPr>
          <p:spPr>
            <a:xfrm>
              <a:off x="3865834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ïşḻïďê-文本框 62">
              <a:extLst>
                <a:ext uri="{FF2B5EF4-FFF2-40B4-BE49-F238E27FC236}">
                  <a16:creationId xmlns:a16="http://schemas.microsoft.com/office/drawing/2014/main" xmlns="" id="{9B87EC66-D91B-4F0B-954A-4B5C54EC91CD}"/>
                </a:ext>
              </a:extLst>
            </p:cNvPr>
            <p:cNvSpPr txBox="1"/>
            <p:nvPr/>
          </p:nvSpPr>
          <p:spPr>
            <a:xfrm>
              <a:off x="6499270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ïşḻïďê-文本框 60">
              <a:extLst>
                <a:ext uri="{FF2B5EF4-FFF2-40B4-BE49-F238E27FC236}">
                  <a16:creationId xmlns:a16="http://schemas.microsoft.com/office/drawing/2014/main" xmlns="" id="{329E536B-4112-4E7F-8088-12C28988DC5A}"/>
                </a:ext>
              </a:extLst>
            </p:cNvPr>
            <p:cNvSpPr txBox="1"/>
            <p:nvPr/>
          </p:nvSpPr>
          <p:spPr>
            <a:xfrm>
              <a:off x="9132702" y="4617132"/>
              <a:ext cx="1826888" cy="421303"/>
            </a:xfrm>
            <a:prstGeom prst="roundRect">
              <a:avLst>
                <a:gd name="adj" fmla="val 50000"/>
              </a:avLst>
            </a:prstGeom>
            <a:solidFill>
              <a:schemeClr val="bg2">
                <a:lumMod val="25000"/>
              </a:schemeClr>
            </a:solidFill>
          </p:spPr>
          <p:txBody>
            <a:bodyPr wrap="none">
              <a:normAutofit/>
            </a:bodyPr>
            <a:lstStyle/>
            <a:p>
              <a:pPr algn="ctr"/>
              <a:endParaRPr lang="zh-CN" altLang="en-US" sz="105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96DC2BAB-9110-464B-9C51-79712A1D17DC}"/>
              </a:ext>
            </a:extLst>
          </p:cNvPr>
          <p:cNvSpPr/>
          <p:nvPr/>
        </p:nvSpPr>
        <p:spPr>
          <a:xfrm>
            <a:off x="877610" y="4456710"/>
            <a:ext cx="2179117" cy="4448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标题文字添加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4E7B95CA-FC57-4A60-B68F-FE3C97B92F79}"/>
              </a:ext>
            </a:extLst>
          </p:cNvPr>
          <p:cNvSpPr/>
          <p:nvPr/>
        </p:nvSpPr>
        <p:spPr>
          <a:xfrm>
            <a:off x="3661457" y="4456710"/>
            <a:ext cx="2179117" cy="4448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标题文字添加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FE15BDA-5692-4951-9680-6B11245785B3}"/>
              </a:ext>
            </a:extLst>
          </p:cNvPr>
          <p:cNvSpPr/>
          <p:nvPr/>
        </p:nvSpPr>
        <p:spPr>
          <a:xfrm>
            <a:off x="6445304" y="4456710"/>
            <a:ext cx="2179117" cy="4448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标题文字添加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14BF0064-45B8-4FF8-8150-799FE2AF90CF}"/>
              </a:ext>
            </a:extLst>
          </p:cNvPr>
          <p:cNvSpPr/>
          <p:nvPr/>
        </p:nvSpPr>
        <p:spPr>
          <a:xfrm>
            <a:off x="9242648" y="4456710"/>
            <a:ext cx="2179117" cy="4448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标题文字添加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48D6CBCC-8934-40C3-AC46-30387BB9459B}"/>
              </a:ext>
            </a:extLst>
          </p:cNvPr>
          <p:cNvSpPr txBox="1"/>
          <p:nvPr/>
        </p:nvSpPr>
        <p:spPr>
          <a:xfrm>
            <a:off x="575853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4C87325F-87A8-4233-8383-058534333B17}"/>
              </a:ext>
            </a:extLst>
          </p:cNvPr>
          <p:cNvSpPr txBox="1"/>
          <p:nvPr/>
        </p:nvSpPr>
        <p:spPr>
          <a:xfrm>
            <a:off x="3346405" y="5249297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5A8F0116-3DBF-4E5B-9005-33886526B251}"/>
              </a:ext>
            </a:extLst>
          </p:cNvPr>
          <p:cNvSpPr txBox="1"/>
          <p:nvPr/>
        </p:nvSpPr>
        <p:spPr>
          <a:xfrm>
            <a:off x="6094781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5B57C43F-C70F-4E12-B7F9-AE853E341178}"/>
              </a:ext>
            </a:extLst>
          </p:cNvPr>
          <p:cNvSpPr txBox="1"/>
          <p:nvPr/>
        </p:nvSpPr>
        <p:spPr>
          <a:xfrm>
            <a:off x="8865334" y="5283804"/>
            <a:ext cx="278263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397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03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07A7F393-5C90-4D18-B03E-CEA15C579A30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2677927" y="2870564"/>
            <a:ext cx="1438917" cy="85675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FBC37787-4B97-481F-8E9E-0E60AA6D461E}"/>
              </a:ext>
            </a:extLst>
          </p:cNvPr>
          <p:cNvCxnSpPr>
            <a:cxnSpLocks/>
          </p:cNvCxnSpPr>
          <p:nvPr/>
        </p:nvCxnSpPr>
        <p:spPr>
          <a:xfrm>
            <a:off x="4337796" y="2924113"/>
            <a:ext cx="2202658" cy="142416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5E169567-71F4-469E-AC2E-76B812CB2A07}"/>
              </a:ext>
            </a:extLst>
          </p:cNvPr>
          <p:cNvCxnSpPr>
            <a:cxnSpLocks/>
          </p:cNvCxnSpPr>
          <p:nvPr/>
        </p:nvCxnSpPr>
        <p:spPr>
          <a:xfrm flipV="1">
            <a:off x="6852700" y="2557906"/>
            <a:ext cx="1542524" cy="179037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723A902-200C-43FA-B226-32D5E238D731}"/>
              </a:ext>
            </a:extLst>
          </p:cNvPr>
          <p:cNvSpPr/>
          <p:nvPr/>
        </p:nvSpPr>
        <p:spPr>
          <a:xfrm>
            <a:off x="2143435" y="3727323"/>
            <a:ext cx="534492" cy="534492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96D8E2B-D3F8-442C-BBFC-CAB6FD92148A}"/>
              </a:ext>
            </a:extLst>
          </p:cNvPr>
          <p:cNvSpPr/>
          <p:nvPr/>
        </p:nvSpPr>
        <p:spPr>
          <a:xfrm>
            <a:off x="4116844" y="2736940"/>
            <a:ext cx="267247" cy="26724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8F7D3C1-4955-4D27-8F08-FFECE08C82BB}"/>
              </a:ext>
            </a:extLst>
          </p:cNvPr>
          <p:cNvSpPr/>
          <p:nvPr/>
        </p:nvSpPr>
        <p:spPr>
          <a:xfrm>
            <a:off x="6483509" y="4261815"/>
            <a:ext cx="440170" cy="44017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0560691-00F5-4255-A9F5-E1A99A477F27}"/>
              </a:ext>
            </a:extLst>
          </p:cNvPr>
          <p:cNvSpPr/>
          <p:nvPr/>
        </p:nvSpPr>
        <p:spPr>
          <a:xfrm>
            <a:off x="8244188" y="2093661"/>
            <a:ext cx="643279" cy="643279"/>
          </a:xfrm>
          <a:prstGeom prst="rect">
            <a:avLst/>
          </a:prstGeom>
          <a:solidFill>
            <a:srgbClr val="4454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F92B4D08-CA8C-4E18-B346-4C649863F81F}"/>
              </a:ext>
            </a:extLst>
          </p:cNvPr>
          <p:cNvSpPr txBox="1"/>
          <p:nvPr/>
        </p:nvSpPr>
        <p:spPr>
          <a:xfrm>
            <a:off x="2782357" y="1973748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xmlns="" id="{F726EF1F-F522-4D2B-9387-2B9362DDD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7604" y="1555148"/>
            <a:ext cx="1811305" cy="29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ABFFBC3-EE49-431C-ADF7-30BBE0772C28}"/>
              </a:ext>
            </a:extLst>
          </p:cNvPr>
          <p:cNvSpPr txBox="1"/>
          <p:nvPr/>
        </p:nvSpPr>
        <p:spPr>
          <a:xfrm>
            <a:off x="937045" y="4823735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7" name="Rectangle 24">
            <a:extLst>
              <a:ext uri="{FF2B5EF4-FFF2-40B4-BE49-F238E27FC236}">
                <a16:creationId xmlns:a16="http://schemas.microsoft.com/office/drawing/2014/main" xmlns="" id="{23F60430-DC15-4FE0-9434-3F125030C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216" y="4506532"/>
            <a:ext cx="1811305" cy="29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9650EDA-55DD-46EA-8834-C4F1767C3A51}"/>
              </a:ext>
            </a:extLst>
          </p:cNvPr>
          <p:cNvSpPr txBox="1"/>
          <p:nvPr/>
        </p:nvSpPr>
        <p:spPr>
          <a:xfrm>
            <a:off x="8887467" y="2277931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19" name="Rectangle 24">
            <a:extLst>
              <a:ext uri="{FF2B5EF4-FFF2-40B4-BE49-F238E27FC236}">
                <a16:creationId xmlns:a16="http://schemas.microsoft.com/office/drawing/2014/main" xmlns="" id="{AEE38E38-B210-4E32-AEA0-D62871C88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5638" y="1960727"/>
            <a:ext cx="1811305" cy="29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4F9AAB1-6B81-49E5-BEA7-8B2C8EAB9885}"/>
              </a:ext>
            </a:extLst>
          </p:cNvPr>
          <p:cNvSpPr txBox="1"/>
          <p:nvPr/>
        </p:nvSpPr>
        <p:spPr>
          <a:xfrm>
            <a:off x="5408148" y="5247850"/>
            <a:ext cx="283604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xmlns="" id="{E4DC3A35-B5F5-4595-A84A-9F88DBC01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319" y="4930646"/>
            <a:ext cx="1811305" cy="297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zh-CN" altLang="en-US" sz="12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单击填加标题</a:t>
            </a:r>
            <a:endParaRPr lang="zh-CN" altLang="en-US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5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4063D1F7-3C77-4C5C-B5C8-A1523647ED21}"/>
              </a:ext>
            </a:extLst>
          </p:cNvPr>
          <p:cNvSpPr/>
          <p:nvPr/>
        </p:nvSpPr>
        <p:spPr>
          <a:xfrm>
            <a:off x="0" y="9020"/>
            <a:ext cx="12192000" cy="68580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885710F-40E0-4593-A62A-91BE0B0064DE}"/>
              </a:ext>
            </a:extLst>
          </p:cNvPr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8355C11-A97D-4803-AAAF-8783CF9F004D}"/>
              </a:ext>
            </a:extLst>
          </p:cNvPr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6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E1B6D6F9-894A-4427-8D6C-566621C19EAB}"/>
              </a:ext>
            </a:extLst>
          </p:cNvPr>
          <p:cNvSpPr/>
          <p:nvPr/>
        </p:nvSpPr>
        <p:spPr>
          <a:xfrm>
            <a:off x="347845" y="4283023"/>
            <a:ext cx="3236784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EF46CAA-805B-4735-AE4D-6C1C0F1139FC}"/>
              </a:ext>
            </a:extLst>
          </p:cNvPr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100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sp>
        <p:nvSpPr>
          <p:cNvPr id="7" name="Color 1">
            <a:extLst>
              <a:ext uri="{FF2B5EF4-FFF2-40B4-BE49-F238E27FC236}">
                <a16:creationId xmlns:a16="http://schemas.microsoft.com/office/drawing/2014/main" xmlns="" id="{3A1FB9E5-C1FD-4CE3-A76F-C685E35CB260}"/>
              </a:ext>
            </a:extLst>
          </p:cNvPr>
          <p:cNvSpPr>
            <a:spLocks/>
          </p:cNvSpPr>
          <p:nvPr/>
        </p:nvSpPr>
        <p:spPr bwMode="auto">
          <a:xfrm>
            <a:off x="8724812" y="3072466"/>
            <a:ext cx="2249452" cy="1336503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8" name="Color 3">
            <a:extLst>
              <a:ext uri="{FF2B5EF4-FFF2-40B4-BE49-F238E27FC236}">
                <a16:creationId xmlns:a16="http://schemas.microsoft.com/office/drawing/2014/main" xmlns="" id="{BEEE0DCD-5C53-49EE-A279-AFA1D9691485}"/>
              </a:ext>
            </a:extLst>
          </p:cNvPr>
          <p:cNvSpPr>
            <a:spLocks/>
          </p:cNvSpPr>
          <p:nvPr/>
        </p:nvSpPr>
        <p:spPr bwMode="auto">
          <a:xfrm>
            <a:off x="6212035" y="3072466"/>
            <a:ext cx="2248209" cy="1336503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9" name="Color 2">
            <a:extLst>
              <a:ext uri="{FF2B5EF4-FFF2-40B4-BE49-F238E27FC236}">
                <a16:creationId xmlns:a16="http://schemas.microsoft.com/office/drawing/2014/main" xmlns="" id="{1A6F7795-15C9-47E1-8208-87A5AB771CCE}"/>
              </a:ext>
            </a:extLst>
          </p:cNvPr>
          <p:cNvSpPr>
            <a:spLocks/>
          </p:cNvSpPr>
          <p:nvPr/>
        </p:nvSpPr>
        <p:spPr bwMode="auto">
          <a:xfrm>
            <a:off x="7467802" y="3072466"/>
            <a:ext cx="2246968" cy="1336503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0" name="Color 5">
            <a:extLst>
              <a:ext uri="{FF2B5EF4-FFF2-40B4-BE49-F238E27FC236}">
                <a16:creationId xmlns:a16="http://schemas.microsoft.com/office/drawing/2014/main" xmlns="" id="{5A5CF45A-2919-49EC-94B6-C33AE2BEE8BC}"/>
              </a:ext>
            </a:extLst>
          </p:cNvPr>
          <p:cNvSpPr>
            <a:spLocks/>
          </p:cNvSpPr>
          <p:nvPr/>
        </p:nvSpPr>
        <p:spPr bwMode="auto">
          <a:xfrm>
            <a:off x="3694288" y="3072466"/>
            <a:ext cx="2249452" cy="1336503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1" name="Color 4">
            <a:extLst>
              <a:ext uri="{FF2B5EF4-FFF2-40B4-BE49-F238E27FC236}">
                <a16:creationId xmlns:a16="http://schemas.microsoft.com/office/drawing/2014/main" xmlns="" id="{D1267495-961B-4A87-9024-055A8B59501F}"/>
              </a:ext>
            </a:extLst>
          </p:cNvPr>
          <p:cNvSpPr>
            <a:spLocks/>
          </p:cNvSpPr>
          <p:nvPr/>
        </p:nvSpPr>
        <p:spPr bwMode="auto">
          <a:xfrm>
            <a:off x="4951300" y="3072466"/>
            <a:ext cx="2249452" cy="1336503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2" name="Side Color">
            <a:extLst>
              <a:ext uri="{FF2B5EF4-FFF2-40B4-BE49-F238E27FC236}">
                <a16:creationId xmlns:a16="http://schemas.microsoft.com/office/drawing/2014/main" xmlns="" id="{9C1088E7-87F0-4C6E-9FB3-BDB9126870C9}"/>
              </a:ext>
            </a:extLst>
          </p:cNvPr>
          <p:cNvSpPr>
            <a:spLocks/>
          </p:cNvSpPr>
          <p:nvPr/>
        </p:nvSpPr>
        <p:spPr bwMode="auto">
          <a:xfrm>
            <a:off x="1217735" y="3078180"/>
            <a:ext cx="2249452" cy="793705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3" name="Color 6">
            <a:extLst>
              <a:ext uri="{FF2B5EF4-FFF2-40B4-BE49-F238E27FC236}">
                <a16:creationId xmlns:a16="http://schemas.microsoft.com/office/drawing/2014/main" xmlns="" id="{3FD2BD56-4C36-4473-8FFC-769E41D4B61B}"/>
              </a:ext>
            </a:extLst>
          </p:cNvPr>
          <p:cNvSpPr>
            <a:spLocks/>
          </p:cNvSpPr>
          <p:nvPr/>
        </p:nvSpPr>
        <p:spPr bwMode="auto">
          <a:xfrm>
            <a:off x="2438518" y="3072464"/>
            <a:ext cx="2245725" cy="1336503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defRPr/>
            </a:pPr>
            <a:endParaRPr lang="en-US" sz="1200" kern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4" name="TextBox 37">
            <a:extLst>
              <a:ext uri="{FF2B5EF4-FFF2-40B4-BE49-F238E27FC236}">
                <a16:creationId xmlns:a16="http://schemas.microsoft.com/office/drawing/2014/main" xmlns="" id="{67A42F4C-5091-4AD5-99C4-EA63A5FF2CBE}"/>
              </a:ext>
            </a:extLst>
          </p:cNvPr>
          <p:cNvSpPr txBox="1"/>
          <p:nvPr/>
        </p:nvSpPr>
        <p:spPr>
          <a:xfrm>
            <a:off x="2536992" y="2073504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5" name="TextBox 38">
            <a:extLst>
              <a:ext uri="{FF2B5EF4-FFF2-40B4-BE49-F238E27FC236}">
                <a16:creationId xmlns:a16="http://schemas.microsoft.com/office/drawing/2014/main" xmlns="" id="{99B7D570-0783-44A4-B391-D36C7675AAE9}"/>
              </a:ext>
            </a:extLst>
          </p:cNvPr>
          <p:cNvSpPr txBox="1"/>
          <p:nvPr/>
        </p:nvSpPr>
        <p:spPr>
          <a:xfrm>
            <a:off x="3752686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6" name="TextBox 39">
            <a:extLst>
              <a:ext uri="{FF2B5EF4-FFF2-40B4-BE49-F238E27FC236}">
                <a16:creationId xmlns:a16="http://schemas.microsoft.com/office/drawing/2014/main" xmlns="" id="{F91EDC12-13A3-4125-B75F-C58DE2877DF9}"/>
              </a:ext>
            </a:extLst>
          </p:cNvPr>
          <p:cNvSpPr txBox="1"/>
          <p:nvPr/>
        </p:nvSpPr>
        <p:spPr>
          <a:xfrm>
            <a:off x="5105051" y="2072820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7" name="TextBox 40">
            <a:extLst>
              <a:ext uri="{FF2B5EF4-FFF2-40B4-BE49-F238E27FC236}">
                <a16:creationId xmlns:a16="http://schemas.microsoft.com/office/drawing/2014/main" xmlns="" id="{AA48CA24-A39A-4CA4-BECB-8747CB484D2B}"/>
              </a:ext>
            </a:extLst>
          </p:cNvPr>
          <p:cNvSpPr txBox="1"/>
          <p:nvPr/>
        </p:nvSpPr>
        <p:spPr>
          <a:xfrm>
            <a:off x="6277286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8" name="TextBox 41">
            <a:extLst>
              <a:ext uri="{FF2B5EF4-FFF2-40B4-BE49-F238E27FC236}">
                <a16:creationId xmlns:a16="http://schemas.microsoft.com/office/drawing/2014/main" xmlns="" id="{8B376008-0F1F-4AC3-B275-B159CA4DDE38}"/>
              </a:ext>
            </a:extLst>
          </p:cNvPr>
          <p:cNvSpPr txBox="1"/>
          <p:nvPr/>
        </p:nvSpPr>
        <p:spPr>
          <a:xfrm>
            <a:off x="7604740" y="2087134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9" name="TextBox 42">
            <a:extLst>
              <a:ext uri="{FF2B5EF4-FFF2-40B4-BE49-F238E27FC236}">
                <a16:creationId xmlns:a16="http://schemas.microsoft.com/office/drawing/2014/main" xmlns="" id="{A6CFEB1A-B99D-44EB-8152-62927F632BA7}"/>
              </a:ext>
            </a:extLst>
          </p:cNvPr>
          <p:cNvSpPr txBox="1"/>
          <p:nvPr/>
        </p:nvSpPr>
        <p:spPr>
          <a:xfrm>
            <a:off x="8642595" y="4995925"/>
            <a:ext cx="14106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</a:t>
            </a:r>
            <a:endParaRPr lang="en-US" altLang="zh-CN" sz="1000" kern="0" dirty="0">
              <a:solidFill>
                <a:sysClr val="window" lastClr="FFFFFF">
                  <a:lumMod val="65000"/>
                </a:sys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81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182948"/>
            </a:gs>
            <a:gs pos="83000">
              <a:srgbClr val="080F1A"/>
            </a:gs>
            <a:gs pos="28000">
              <a:srgbClr val="0F1A2F"/>
            </a:gs>
            <a:gs pos="100000">
              <a:schemeClr val="tx1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60A92FE6-E65B-446E-B448-9CFA0A0D74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FA122AA2-9093-482C-BA2D-81F4BABBD602}"/>
              </a:ext>
            </a:extLst>
          </p:cNvPr>
          <p:cNvCxnSpPr>
            <a:cxnSpLocks/>
          </p:cNvCxnSpPr>
          <p:nvPr/>
        </p:nvCxnSpPr>
        <p:spPr>
          <a:xfrm>
            <a:off x="2406316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248E42E9-0F53-42F3-BEBB-C2DA83DD2D09}"/>
              </a:ext>
            </a:extLst>
          </p:cNvPr>
          <p:cNvCxnSpPr>
            <a:cxnSpLocks/>
          </p:cNvCxnSpPr>
          <p:nvPr/>
        </p:nvCxnSpPr>
        <p:spPr>
          <a:xfrm>
            <a:off x="4876804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A7A80FBA-83F7-4071-8759-91ECEC5D1F82}"/>
              </a:ext>
            </a:extLst>
          </p:cNvPr>
          <p:cNvCxnSpPr>
            <a:cxnSpLocks/>
          </p:cNvCxnSpPr>
          <p:nvPr/>
        </p:nvCxnSpPr>
        <p:spPr>
          <a:xfrm>
            <a:off x="7299154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xmlns="" id="{B2CBFC88-6023-4BB9-8842-750187B859BB}"/>
              </a:ext>
            </a:extLst>
          </p:cNvPr>
          <p:cNvCxnSpPr>
            <a:cxnSpLocks/>
          </p:cNvCxnSpPr>
          <p:nvPr/>
        </p:nvCxnSpPr>
        <p:spPr>
          <a:xfrm>
            <a:off x="9753586" y="0"/>
            <a:ext cx="32083" cy="7267074"/>
          </a:xfrm>
          <a:prstGeom prst="line">
            <a:avLst/>
          </a:prstGeom>
          <a:ln w="38100">
            <a:solidFill>
              <a:srgbClr val="F4F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A56D51B-9EF9-43BA-A0A9-D0EC14A85E97}"/>
              </a:ext>
            </a:extLst>
          </p:cNvPr>
          <p:cNvSpPr/>
          <p:nvPr/>
        </p:nvSpPr>
        <p:spPr>
          <a:xfrm>
            <a:off x="112290" y="2336393"/>
            <a:ext cx="2149647" cy="10926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500" spc="-300" dirty="0">
                <a:solidFill>
                  <a:schemeClr val="bg1"/>
                </a:solidFill>
                <a:latin typeface="+mn-ea"/>
              </a:rPr>
              <a:t>目录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7B68B7E4-9761-4EAA-BAEE-F3F1A523371F}"/>
              </a:ext>
            </a:extLst>
          </p:cNvPr>
          <p:cNvSpPr/>
          <p:nvPr/>
        </p:nvSpPr>
        <p:spPr>
          <a:xfrm>
            <a:off x="144374" y="3300664"/>
            <a:ext cx="2149647" cy="5539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dirty="0">
                <a:solidFill>
                  <a:schemeClr val="bg1"/>
                </a:solidFill>
                <a:latin typeface="+mn-ea"/>
              </a:rPr>
              <a:t>CONTENT</a:t>
            </a:r>
            <a:endParaRPr lang="zh-CN" altLang="en-US" sz="3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4A429E39-8B5A-49C5-B9C5-9066147BA789}"/>
              </a:ext>
            </a:extLst>
          </p:cNvPr>
          <p:cNvSpPr/>
          <p:nvPr/>
        </p:nvSpPr>
        <p:spPr>
          <a:xfrm>
            <a:off x="2727110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01</a:t>
            </a:r>
            <a:endParaRPr lang="zh-CN" altLang="en-US" sz="25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3B6F32AD-4091-4C8E-AECF-160CC79C8BF5}"/>
              </a:ext>
            </a:extLst>
          </p:cNvPr>
          <p:cNvSpPr/>
          <p:nvPr/>
        </p:nvSpPr>
        <p:spPr>
          <a:xfrm>
            <a:off x="5165515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02</a:t>
            </a:r>
            <a:endParaRPr lang="zh-CN" altLang="en-US" sz="25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DFA890F6-F554-4C27-8211-B1484CE92AA7}"/>
              </a:ext>
            </a:extLst>
          </p:cNvPr>
          <p:cNvSpPr/>
          <p:nvPr/>
        </p:nvSpPr>
        <p:spPr>
          <a:xfrm>
            <a:off x="7491658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03</a:t>
            </a:r>
            <a:endParaRPr lang="zh-CN" altLang="en-US" sz="25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AE40B9B5-B2BC-467A-9556-D77CA8ED37FD}"/>
              </a:ext>
            </a:extLst>
          </p:cNvPr>
          <p:cNvSpPr/>
          <p:nvPr/>
        </p:nvSpPr>
        <p:spPr>
          <a:xfrm>
            <a:off x="10074365" y="2644169"/>
            <a:ext cx="1973232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04</a:t>
            </a:r>
            <a:endParaRPr lang="zh-CN" altLang="en-US" sz="2500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xmlns="" id="{7F907ADA-7BC5-497D-804D-D11A72EB0A4A}"/>
              </a:ext>
            </a:extLst>
          </p:cNvPr>
          <p:cNvSpPr/>
          <p:nvPr/>
        </p:nvSpPr>
        <p:spPr>
          <a:xfrm rot="2480800">
            <a:off x="3387461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500" spc="300" dirty="0">
              <a:solidFill>
                <a:srgbClr val="0F1A2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F863BC5-47AA-41D8-AB8C-DA4852014249}"/>
              </a:ext>
            </a:extLst>
          </p:cNvPr>
          <p:cNvSpPr/>
          <p:nvPr/>
        </p:nvSpPr>
        <p:spPr>
          <a:xfrm>
            <a:off x="5873967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500" spc="300" dirty="0">
              <a:solidFill>
                <a:srgbClr val="0F1A2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7A1C6EBD-190F-4093-8895-C058C9A45C55}"/>
              </a:ext>
            </a:extLst>
          </p:cNvPr>
          <p:cNvSpPr/>
          <p:nvPr/>
        </p:nvSpPr>
        <p:spPr>
          <a:xfrm rot="19754090">
            <a:off x="8232180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500" spc="300" dirty="0">
              <a:solidFill>
                <a:srgbClr val="0F1A2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8245D286-823F-4E5A-BF49-15AB22D1E9A7}"/>
              </a:ext>
            </a:extLst>
          </p:cNvPr>
          <p:cNvSpPr/>
          <p:nvPr/>
        </p:nvSpPr>
        <p:spPr>
          <a:xfrm rot="4119523">
            <a:off x="10790815" y="3339136"/>
            <a:ext cx="492187" cy="477054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500" spc="300" dirty="0">
                <a:solidFill>
                  <a:srgbClr val="0F1A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500" spc="300" dirty="0">
              <a:solidFill>
                <a:srgbClr val="0F1A2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0CAAF90F-BF3A-4201-93AE-8ED17CC54FE8}"/>
              </a:ext>
            </a:extLst>
          </p:cNvPr>
          <p:cNvSpPr/>
          <p:nvPr/>
        </p:nvSpPr>
        <p:spPr>
          <a:xfrm>
            <a:off x="2916059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A2E87826-5FD5-4E3F-A1B1-314AEE6D9220}"/>
              </a:ext>
            </a:extLst>
          </p:cNvPr>
          <p:cNvSpPr/>
          <p:nvPr/>
        </p:nvSpPr>
        <p:spPr>
          <a:xfrm>
            <a:off x="5354463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497D69F2-7BA7-4195-A3CE-18284EE00A7F}"/>
              </a:ext>
            </a:extLst>
          </p:cNvPr>
          <p:cNvSpPr/>
          <p:nvPr/>
        </p:nvSpPr>
        <p:spPr>
          <a:xfrm>
            <a:off x="7776812" y="4034103"/>
            <a:ext cx="1518364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工作体会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884CA1C8-0D33-49C0-BCDF-97628AE82B46}"/>
              </a:ext>
            </a:extLst>
          </p:cNvPr>
          <p:cNvSpPr/>
          <p:nvPr/>
        </p:nvSpPr>
        <p:spPr>
          <a:xfrm>
            <a:off x="9765969" y="4034103"/>
            <a:ext cx="2518638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03C1157-8C47-4EE0-A1FF-70228C541796}"/>
              </a:ext>
            </a:extLst>
          </p:cNvPr>
          <p:cNvSpPr/>
          <p:nvPr/>
        </p:nvSpPr>
        <p:spPr>
          <a:xfrm>
            <a:off x="2465405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A4A5D754-B887-4D7C-B0BC-87B66CF89B74}"/>
              </a:ext>
            </a:extLst>
          </p:cNvPr>
          <p:cNvSpPr/>
          <p:nvPr/>
        </p:nvSpPr>
        <p:spPr>
          <a:xfrm>
            <a:off x="4935877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83BDB73F-2679-4854-84F5-B9A9E534404D}"/>
              </a:ext>
            </a:extLst>
          </p:cNvPr>
          <p:cNvSpPr/>
          <p:nvPr/>
        </p:nvSpPr>
        <p:spPr>
          <a:xfrm>
            <a:off x="7374266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A82DF748-AC29-4F13-A7A0-49E222B5340F}"/>
              </a:ext>
            </a:extLst>
          </p:cNvPr>
          <p:cNvSpPr/>
          <p:nvPr/>
        </p:nvSpPr>
        <p:spPr>
          <a:xfrm>
            <a:off x="9812657" y="4549011"/>
            <a:ext cx="2331196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02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FDA6D7D-31D2-4484-9D3D-ED69DF594862}"/>
              </a:ext>
            </a:extLst>
          </p:cNvPr>
          <p:cNvGrpSpPr/>
          <p:nvPr/>
        </p:nvGrpSpPr>
        <p:grpSpPr>
          <a:xfrm>
            <a:off x="712564" y="1746138"/>
            <a:ext cx="3087006" cy="4044210"/>
            <a:chOff x="1303338" y="2019754"/>
            <a:chExt cx="2723696" cy="3568246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295B884-13CA-4C0F-9AC9-4024031F2177}"/>
                </a:ext>
              </a:extLst>
            </p:cNvPr>
            <p:cNvSpPr/>
            <p:nvPr/>
          </p:nvSpPr>
          <p:spPr>
            <a:xfrm>
              <a:off x="1303338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0">
              <a:extLst>
                <a:ext uri="{FF2B5EF4-FFF2-40B4-BE49-F238E27FC236}">
                  <a16:creationId xmlns:a16="http://schemas.microsoft.com/office/drawing/2014/main" xmlns="" id="{88290DF2-A1B8-4FA4-88AE-8E7E2171255E}"/>
                </a:ext>
              </a:extLst>
            </p:cNvPr>
            <p:cNvSpPr/>
            <p:nvPr/>
          </p:nvSpPr>
          <p:spPr>
            <a:xfrm>
              <a:off x="2261684" y="2395725"/>
              <a:ext cx="807004" cy="747211"/>
            </a:xfrm>
            <a:custGeom>
              <a:avLst/>
              <a:gdLst>
                <a:gd name="connsiteX0" fmla="*/ 255474 w 607639"/>
                <a:gd name="connsiteY0" fmla="*/ 364047 h 562618"/>
                <a:gd name="connsiteX1" fmla="*/ 365996 w 607639"/>
                <a:gd name="connsiteY1" fmla="*/ 364047 h 562618"/>
                <a:gd name="connsiteX2" fmla="*/ 377031 w 607639"/>
                <a:gd name="connsiteY2" fmla="*/ 375055 h 562618"/>
                <a:gd name="connsiteX3" fmla="*/ 365996 w 607639"/>
                <a:gd name="connsiteY3" fmla="*/ 386063 h 562618"/>
                <a:gd name="connsiteX4" fmla="*/ 255474 w 607639"/>
                <a:gd name="connsiteY4" fmla="*/ 386063 h 562618"/>
                <a:gd name="connsiteX5" fmla="*/ 244439 w 607639"/>
                <a:gd name="connsiteY5" fmla="*/ 375055 h 562618"/>
                <a:gd name="connsiteX6" fmla="*/ 255474 w 607639"/>
                <a:gd name="connsiteY6" fmla="*/ 364047 h 562618"/>
                <a:gd name="connsiteX7" fmla="*/ 596602 w 607639"/>
                <a:gd name="connsiteY7" fmla="*/ 296234 h 562618"/>
                <a:gd name="connsiteX8" fmla="*/ 607639 w 607639"/>
                <a:gd name="connsiteY8" fmla="*/ 307256 h 562618"/>
                <a:gd name="connsiteX9" fmla="*/ 607639 w 607639"/>
                <a:gd name="connsiteY9" fmla="*/ 550530 h 562618"/>
                <a:gd name="connsiteX10" fmla="*/ 597937 w 607639"/>
                <a:gd name="connsiteY10" fmla="*/ 562618 h 562618"/>
                <a:gd name="connsiteX11" fmla="*/ 12461 w 607639"/>
                <a:gd name="connsiteY11" fmla="*/ 562618 h 562618"/>
                <a:gd name="connsiteX12" fmla="*/ 0 w 607639"/>
                <a:gd name="connsiteY12" fmla="*/ 550530 h 562618"/>
                <a:gd name="connsiteX13" fmla="*/ 0 w 607639"/>
                <a:gd name="connsiteY13" fmla="*/ 307522 h 562618"/>
                <a:gd name="connsiteX14" fmla="*/ 11037 w 607639"/>
                <a:gd name="connsiteY14" fmla="*/ 296501 h 562618"/>
                <a:gd name="connsiteX15" fmla="*/ 22073 w 607639"/>
                <a:gd name="connsiteY15" fmla="*/ 307522 h 562618"/>
                <a:gd name="connsiteX16" fmla="*/ 22073 w 607639"/>
                <a:gd name="connsiteY16" fmla="*/ 540575 h 562618"/>
                <a:gd name="connsiteX17" fmla="*/ 585477 w 607639"/>
                <a:gd name="connsiteY17" fmla="*/ 540575 h 562618"/>
                <a:gd name="connsiteX18" fmla="*/ 585477 w 607639"/>
                <a:gd name="connsiteY18" fmla="*/ 307256 h 562618"/>
                <a:gd name="connsiteX19" fmla="*/ 596602 w 607639"/>
                <a:gd name="connsiteY19" fmla="*/ 296234 h 562618"/>
                <a:gd name="connsiteX20" fmla="*/ 34534 w 607639"/>
                <a:gd name="connsiteY20" fmla="*/ 121414 h 562618"/>
                <a:gd name="connsiteX21" fmla="*/ 22073 w 607639"/>
                <a:gd name="connsiteY21" fmla="*/ 131101 h 562618"/>
                <a:gd name="connsiteX22" fmla="*/ 22073 w 607639"/>
                <a:gd name="connsiteY22" fmla="*/ 208150 h 562618"/>
                <a:gd name="connsiteX23" fmla="*/ 57141 w 607639"/>
                <a:gd name="connsiteY23" fmla="*/ 252761 h 562618"/>
                <a:gd name="connsiteX24" fmla="*/ 270576 w 607639"/>
                <a:gd name="connsiteY24" fmla="*/ 307860 h 562618"/>
                <a:gd name="connsiteX25" fmla="*/ 350147 w 607639"/>
                <a:gd name="connsiteY25" fmla="*/ 307415 h 562618"/>
                <a:gd name="connsiteX26" fmla="*/ 551655 w 607639"/>
                <a:gd name="connsiteY26" fmla="*/ 253206 h 562618"/>
                <a:gd name="connsiteX27" fmla="*/ 585477 w 607639"/>
                <a:gd name="connsiteY27" fmla="*/ 208150 h 562618"/>
                <a:gd name="connsiteX28" fmla="*/ 585477 w 607639"/>
                <a:gd name="connsiteY28" fmla="*/ 131101 h 562618"/>
                <a:gd name="connsiteX29" fmla="*/ 575864 w 607639"/>
                <a:gd name="connsiteY29" fmla="*/ 121414 h 562618"/>
                <a:gd name="connsiteX30" fmla="*/ 34534 w 607639"/>
                <a:gd name="connsiteY30" fmla="*/ 99286 h 562618"/>
                <a:gd name="connsiteX31" fmla="*/ 575864 w 607639"/>
                <a:gd name="connsiteY31" fmla="*/ 99286 h 562618"/>
                <a:gd name="connsiteX32" fmla="*/ 607639 w 607639"/>
                <a:gd name="connsiteY32" fmla="*/ 131101 h 562618"/>
                <a:gd name="connsiteX33" fmla="*/ 607639 w 607639"/>
                <a:gd name="connsiteY33" fmla="*/ 208150 h 562618"/>
                <a:gd name="connsiteX34" fmla="*/ 557351 w 607639"/>
                <a:gd name="connsiteY34" fmla="*/ 274534 h 562618"/>
                <a:gd name="connsiteX35" fmla="*/ 356199 w 607639"/>
                <a:gd name="connsiteY35" fmla="*/ 328744 h 562618"/>
                <a:gd name="connsiteX36" fmla="*/ 309382 w 607639"/>
                <a:gd name="connsiteY36" fmla="*/ 333987 h 562618"/>
                <a:gd name="connsiteX37" fmla="*/ 264880 w 607639"/>
                <a:gd name="connsiteY37" fmla="*/ 329188 h 562618"/>
                <a:gd name="connsiteX38" fmla="*/ 51712 w 607639"/>
                <a:gd name="connsiteY38" fmla="*/ 274090 h 562618"/>
                <a:gd name="connsiteX39" fmla="*/ 0 w 607639"/>
                <a:gd name="connsiteY39" fmla="*/ 208150 h 562618"/>
                <a:gd name="connsiteX40" fmla="*/ 0 w 607639"/>
                <a:gd name="connsiteY40" fmla="*/ 131101 h 562618"/>
                <a:gd name="connsiteX41" fmla="*/ 34534 w 607639"/>
                <a:gd name="connsiteY41" fmla="*/ 99286 h 562618"/>
                <a:gd name="connsiteX42" fmla="*/ 211210 w 607639"/>
                <a:gd name="connsiteY42" fmla="*/ 0 h 562618"/>
                <a:gd name="connsiteX43" fmla="*/ 399187 w 607639"/>
                <a:gd name="connsiteY43" fmla="*/ 0 h 562618"/>
                <a:gd name="connsiteX44" fmla="*/ 430872 w 607639"/>
                <a:gd name="connsiteY44" fmla="*/ 31735 h 562618"/>
                <a:gd name="connsiteX45" fmla="*/ 430872 w 607639"/>
                <a:gd name="connsiteY45" fmla="*/ 75914 h 562618"/>
                <a:gd name="connsiteX46" fmla="*/ 419836 w 607639"/>
                <a:gd name="connsiteY46" fmla="*/ 86937 h 562618"/>
                <a:gd name="connsiteX47" fmla="*/ 408710 w 607639"/>
                <a:gd name="connsiteY47" fmla="*/ 75914 h 562618"/>
                <a:gd name="connsiteX48" fmla="*/ 408710 w 607639"/>
                <a:gd name="connsiteY48" fmla="*/ 31735 h 562618"/>
                <a:gd name="connsiteX49" fmla="*/ 399187 w 607639"/>
                <a:gd name="connsiteY49" fmla="*/ 22045 h 562618"/>
                <a:gd name="connsiteX50" fmla="*/ 211210 w 607639"/>
                <a:gd name="connsiteY50" fmla="*/ 22045 h 562618"/>
                <a:gd name="connsiteX51" fmla="*/ 198839 w 607639"/>
                <a:gd name="connsiteY51" fmla="*/ 31735 h 562618"/>
                <a:gd name="connsiteX52" fmla="*/ 198839 w 607639"/>
                <a:gd name="connsiteY52" fmla="*/ 75914 h 562618"/>
                <a:gd name="connsiteX53" fmla="*/ 187802 w 607639"/>
                <a:gd name="connsiteY53" fmla="*/ 86937 h 562618"/>
                <a:gd name="connsiteX54" fmla="*/ 176766 w 607639"/>
                <a:gd name="connsiteY54" fmla="*/ 75914 h 562618"/>
                <a:gd name="connsiteX55" fmla="*/ 176766 w 607639"/>
                <a:gd name="connsiteY55" fmla="*/ 31735 h 562618"/>
                <a:gd name="connsiteX56" fmla="*/ 211210 w 607639"/>
                <a:gd name="connsiteY56" fmla="*/ 0 h 56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607639" h="562618">
                  <a:moveTo>
                    <a:pt x="255474" y="364047"/>
                  </a:moveTo>
                  <a:lnTo>
                    <a:pt x="365996" y="364047"/>
                  </a:lnTo>
                  <a:cubicBezTo>
                    <a:pt x="372048" y="364047"/>
                    <a:pt x="377031" y="369018"/>
                    <a:pt x="377031" y="375055"/>
                  </a:cubicBezTo>
                  <a:cubicBezTo>
                    <a:pt x="377031" y="381180"/>
                    <a:pt x="372048" y="386063"/>
                    <a:pt x="365996" y="386063"/>
                  </a:cubicBezTo>
                  <a:lnTo>
                    <a:pt x="255474" y="386063"/>
                  </a:lnTo>
                  <a:cubicBezTo>
                    <a:pt x="249422" y="386063"/>
                    <a:pt x="244439" y="381180"/>
                    <a:pt x="244439" y="375055"/>
                  </a:cubicBezTo>
                  <a:cubicBezTo>
                    <a:pt x="244439" y="369018"/>
                    <a:pt x="249422" y="364047"/>
                    <a:pt x="255474" y="364047"/>
                  </a:cubicBezTo>
                  <a:close/>
                  <a:moveTo>
                    <a:pt x="596602" y="296234"/>
                  </a:moveTo>
                  <a:cubicBezTo>
                    <a:pt x="602655" y="296234"/>
                    <a:pt x="607639" y="301211"/>
                    <a:pt x="607639" y="307256"/>
                  </a:cubicBezTo>
                  <a:lnTo>
                    <a:pt x="607639" y="550530"/>
                  </a:lnTo>
                  <a:cubicBezTo>
                    <a:pt x="607639" y="556574"/>
                    <a:pt x="604079" y="562618"/>
                    <a:pt x="597937" y="562618"/>
                  </a:cubicBezTo>
                  <a:lnTo>
                    <a:pt x="12461" y="562618"/>
                  </a:lnTo>
                  <a:cubicBezTo>
                    <a:pt x="6319" y="562618"/>
                    <a:pt x="0" y="556574"/>
                    <a:pt x="0" y="550530"/>
                  </a:cubicBezTo>
                  <a:lnTo>
                    <a:pt x="0" y="307522"/>
                  </a:lnTo>
                  <a:cubicBezTo>
                    <a:pt x="0" y="301478"/>
                    <a:pt x="4984" y="296501"/>
                    <a:pt x="11037" y="296501"/>
                  </a:cubicBezTo>
                  <a:cubicBezTo>
                    <a:pt x="17178" y="296501"/>
                    <a:pt x="22073" y="301478"/>
                    <a:pt x="22073" y="307522"/>
                  </a:cubicBezTo>
                  <a:lnTo>
                    <a:pt x="22073" y="540575"/>
                  </a:lnTo>
                  <a:lnTo>
                    <a:pt x="585477" y="540575"/>
                  </a:lnTo>
                  <a:lnTo>
                    <a:pt x="585477" y="307256"/>
                  </a:lnTo>
                  <a:cubicBezTo>
                    <a:pt x="585477" y="301211"/>
                    <a:pt x="590461" y="296234"/>
                    <a:pt x="596602" y="296234"/>
                  </a:cubicBezTo>
                  <a:close/>
                  <a:moveTo>
                    <a:pt x="34534" y="121414"/>
                  </a:moveTo>
                  <a:cubicBezTo>
                    <a:pt x="28393" y="121414"/>
                    <a:pt x="22073" y="124969"/>
                    <a:pt x="22073" y="131101"/>
                  </a:cubicBezTo>
                  <a:lnTo>
                    <a:pt x="22073" y="208150"/>
                  </a:lnTo>
                  <a:cubicBezTo>
                    <a:pt x="22073" y="227523"/>
                    <a:pt x="38450" y="247874"/>
                    <a:pt x="57141" y="252761"/>
                  </a:cubicBezTo>
                  <a:lnTo>
                    <a:pt x="270576" y="307860"/>
                  </a:lnTo>
                  <a:cubicBezTo>
                    <a:pt x="292204" y="313458"/>
                    <a:pt x="328607" y="313281"/>
                    <a:pt x="350147" y="307415"/>
                  </a:cubicBezTo>
                  <a:lnTo>
                    <a:pt x="551655" y="253206"/>
                  </a:lnTo>
                  <a:cubicBezTo>
                    <a:pt x="570435" y="248140"/>
                    <a:pt x="585477" y="227523"/>
                    <a:pt x="585477" y="208150"/>
                  </a:cubicBezTo>
                  <a:lnTo>
                    <a:pt x="585477" y="131101"/>
                  </a:lnTo>
                  <a:cubicBezTo>
                    <a:pt x="585477" y="124969"/>
                    <a:pt x="581916" y="121414"/>
                    <a:pt x="575864" y="121414"/>
                  </a:cubicBezTo>
                  <a:close/>
                  <a:moveTo>
                    <a:pt x="34534" y="99286"/>
                  </a:moveTo>
                  <a:lnTo>
                    <a:pt x="575864" y="99286"/>
                  </a:lnTo>
                  <a:cubicBezTo>
                    <a:pt x="594110" y="99286"/>
                    <a:pt x="607639" y="112794"/>
                    <a:pt x="607639" y="131101"/>
                  </a:cubicBezTo>
                  <a:lnTo>
                    <a:pt x="607639" y="208150"/>
                  </a:lnTo>
                  <a:cubicBezTo>
                    <a:pt x="607639" y="237654"/>
                    <a:pt x="585922" y="266803"/>
                    <a:pt x="557351" y="274534"/>
                  </a:cubicBezTo>
                  <a:lnTo>
                    <a:pt x="356199" y="328744"/>
                  </a:lnTo>
                  <a:cubicBezTo>
                    <a:pt x="343115" y="332299"/>
                    <a:pt x="326204" y="333987"/>
                    <a:pt x="309382" y="333987"/>
                  </a:cubicBezTo>
                  <a:cubicBezTo>
                    <a:pt x="293450" y="333987"/>
                    <a:pt x="277340" y="332387"/>
                    <a:pt x="264880" y="329188"/>
                  </a:cubicBezTo>
                  <a:lnTo>
                    <a:pt x="51712" y="274090"/>
                  </a:lnTo>
                  <a:cubicBezTo>
                    <a:pt x="23141" y="266714"/>
                    <a:pt x="0" y="237743"/>
                    <a:pt x="0" y="208150"/>
                  </a:cubicBezTo>
                  <a:lnTo>
                    <a:pt x="0" y="131101"/>
                  </a:lnTo>
                  <a:cubicBezTo>
                    <a:pt x="0" y="112794"/>
                    <a:pt x="16199" y="99286"/>
                    <a:pt x="34534" y="99286"/>
                  </a:cubicBezTo>
                  <a:close/>
                  <a:moveTo>
                    <a:pt x="211210" y="0"/>
                  </a:moveTo>
                  <a:lnTo>
                    <a:pt x="399187" y="0"/>
                  </a:lnTo>
                  <a:cubicBezTo>
                    <a:pt x="417432" y="0"/>
                    <a:pt x="430872" y="13512"/>
                    <a:pt x="430872" y="31735"/>
                  </a:cubicBezTo>
                  <a:lnTo>
                    <a:pt x="430872" y="75914"/>
                  </a:lnTo>
                  <a:cubicBezTo>
                    <a:pt x="430872" y="81959"/>
                    <a:pt x="425888" y="86937"/>
                    <a:pt x="419836" y="86937"/>
                  </a:cubicBezTo>
                  <a:cubicBezTo>
                    <a:pt x="413694" y="86937"/>
                    <a:pt x="408710" y="81959"/>
                    <a:pt x="408710" y="75914"/>
                  </a:cubicBezTo>
                  <a:lnTo>
                    <a:pt x="408710" y="31735"/>
                  </a:lnTo>
                  <a:cubicBezTo>
                    <a:pt x="408710" y="25690"/>
                    <a:pt x="405239" y="22045"/>
                    <a:pt x="399187" y="22045"/>
                  </a:cubicBezTo>
                  <a:lnTo>
                    <a:pt x="211210" y="22045"/>
                  </a:lnTo>
                  <a:cubicBezTo>
                    <a:pt x="205158" y="22045"/>
                    <a:pt x="198839" y="25690"/>
                    <a:pt x="198839" y="31735"/>
                  </a:cubicBezTo>
                  <a:lnTo>
                    <a:pt x="198839" y="75914"/>
                  </a:lnTo>
                  <a:cubicBezTo>
                    <a:pt x="198839" y="81959"/>
                    <a:pt x="193944" y="86937"/>
                    <a:pt x="187802" y="86937"/>
                  </a:cubicBezTo>
                  <a:cubicBezTo>
                    <a:pt x="181750" y="86937"/>
                    <a:pt x="176766" y="81959"/>
                    <a:pt x="176766" y="75914"/>
                  </a:cubicBezTo>
                  <a:lnTo>
                    <a:pt x="176766" y="31735"/>
                  </a:lnTo>
                  <a:cubicBezTo>
                    <a:pt x="176766" y="13512"/>
                    <a:pt x="192965" y="0"/>
                    <a:pt x="211210" y="0"/>
                  </a:cubicBezTo>
                  <a:close/>
                </a:path>
              </a:pathLst>
            </a:custGeom>
            <a:solidFill>
              <a:srgbClr val="00202D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0441F041-3582-4143-AD0A-E177632CEC51}"/>
                </a:ext>
              </a:extLst>
            </p:cNvPr>
            <p:cNvSpPr/>
            <p:nvPr/>
          </p:nvSpPr>
          <p:spPr>
            <a:xfrm>
              <a:off x="1614715" y="4833257"/>
              <a:ext cx="2100942" cy="464457"/>
            </a:xfrm>
            <a:prstGeom prst="rect">
              <a:avLst/>
            </a:prstGeom>
            <a:solidFill>
              <a:srgbClr val="00202D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D02DA869-D01D-4901-AA02-C413A7CEDA48}"/>
                </a:ext>
              </a:extLst>
            </p:cNvPr>
            <p:cNvSpPr/>
            <p:nvPr/>
          </p:nvSpPr>
          <p:spPr>
            <a:xfrm>
              <a:off x="1686806" y="4833257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2C282EE2-89B4-450A-9940-6E1A457F4A09}"/>
              </a:ext>
            </a:extLst>
          </p:cNvPr>
          <p:cNvGrpSpPr/>
          <p:nvPr/>
        </p:nvGrpSpPr>
        <p:grpSpPr>
          <a:xfrm>
            <a:off x="4660643" y="1746138"/>
            <a:ext cx="3087006" cy="4044210"/>
            <a:chOff x="4786767" y="2019754"/>
            <a:chExt cx="2723696" cy="3568246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3FB6ED53-0562-4F74-9490-4E9256A98A7C}"/>
                </a:ext>
              </a:extLst>
            </p:cNvPr>
            <p:cNvSpPr/>
            <p:nvPr/>
          </p:nvSpPr>
          <p:spPr>
            <a:xfrm>
              <a:off x="4786767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1">
              <a:extLst>
                <a:ext uri="{FF2B5EF4-FFF2-40B4-BE49-F238E27FC236}">
                  <a16:creationId xmlns:a16="http://schemas.microsoft.com/office/drawing/2014/main" xmlns="" id="{E4D4B596-40F0-46A2-AE26-77B2DC9A4838}"/>
                </a:ext>
              </a:extLst>
            </p:cNvPr>
            <p:cNvSpPr/>
            <p:nvPr/>
          </p:nvSpPr>
          <p:spPr>
            <a:xfrm>
              <a:off x="5692498" y="2467174"/>
              <a:ext cx="807004" cy="604313"/>
            </a:xfrm>
            <a:custGeom>
              <a:avLst/>
              <a:gdLst>
                <a:gd name="connsiteX0" fmla="*/ 334899 w 606580"/>
                <a:gd name="connsiteY0" fmla="*/ 192149 h 454229"/>
                <a:gd name="connsiteX1" fmla="*/ 370186 w 606580"/>
                <a:gd name="connsiteY1" fmla="*/ 199474 h 454229"/>
                <a:gd name="connsiteX2" fmla="*/ 363036 w 606580"/>
                <a:gd name="connsiteY2" fmla="*/ 232856 h 454229"/>
                <a:gd name="connsiteX3" fmla="*/ 333041 w 606580"/>
                <a:gd name="connsiteY3" fmla="*/ 222563 h 454229"/>
                <a:gd name="connsiteX4" fmla="*/ 301283 w 606580"/>
                <a:gd name="connsiteY4" fmla="*/ 236750 h 454229"/>
                <a:gd name="connsiteX5" fmla="*/ 291439 w 606580"/>
                <a:gd name="connsiteY5" fmla="*/ 256594 h 454229"/>
                <a:gd name="connsiteX6" fmla="*/ 357835 w 606580"/>
                <a:gd name="connsiteY6" fmla="*/ 256594 h 454229"/>
                <a:gd name="connsiteX7" fmla="*/ 354028 w 606580"/>
                <a:gd name="connsiteY7" fmla="*/ 275325 h 454229"/>
                <a:gd name="connsiteX8" fmla="*/ 289025 w 606580"/>
                <a:gd name="connsiteY8" fmla="*/ 275325 h 454229"/>
                <a:gd name="connsiteX9" fmla="*/ 288932 w 606580"/>
                <a:gd name="connsiteY9" fmla="*/ 282465 h 454229"/>
                <a:gd name="connsiteX10" fmla="*/ 289118 w 606580"/>
                <a:gd name="connsiteY10" fmla="*/ 291274 h 454229"/>
                <a:gd name="connsiteX11" fmla="*/ 350592 w 606580"/>
                <a:gd name="connsiteY11" fmla="*/ 291274 h 454229"/>
                <a:gd name="connsiteX12" fmla="*/ 346785 w 606580"/>
                <a:gd name="connsiteY12" fmla="*/ 309912 h 454229"/>
                <a:gd name="connsiteX13" fmla="*/ 291625 w 606580"/>
                <a:gd name="connsiteY13" fmla="*/ 309912 h 454229"/>
                <a:gd name="connsiteX14" fmla="*/ 300911 w 606580"/>
                <a:gd name="connsiteY14" fmla="*/ 330219 h 454229"/>
                <a:gd name="connsiteX15" fmla="*/ 332391 w 606580"/>
                <a:gd name="connsiteY15" fmla="*/ 344499 h 454229"/>
                <a:gd name="connsiteX16" fmla="*/ 369350 w 606580"/>
                <a:gd name="connsiteY16" fmla="*/ 330219 h 454229"/>
                <a:gd name="connsiteX17" fmla="*/ 369350 w 606580"/>
                <a:gd name="connsiteY17" fmla="*/ 367124 h 454229"/>
                <a:gd name="connsiteX18" fmla="*/ 332763 w 606580"/>
                <a:gd name="connsiteY18" fmla="*/ 374913 h 454229"/>
                <a:gd name="connsiteX19" fmla="*/ 274724 w 606580"/>
                <a:gd name="connsiteY19" fmla="*/ 350804 h 454229"/>
                <a:gd name="connsiteX20" fmla="*/ 254387 w 606580"/>
                <a:gd name="connsiteY20" fmla="*/ 309912 h 454229"/>
                <a:gd name="connsiteX21" fmla="*/ 236465 w 606580"/>
                <a:gd name="connsiteY21" fmla="*/ 309912 h 454229"/>
                <a:gd name="connsiteX22" fmla="*/ 240365 w 606580"/>
                <a:gd name="connsiteY22" fmla="*/ 291274 h 454229"/>
                <a:gd name="connsiteX23" fmla="*/ 252159 w 606580"/>
                <a:gd name="connsiteY23" fmla="*/ 291274 h 454229"/>
                <a:gd name="connsiteX24" fmla="*/ 252066 w 606580"/>
                <a:gd name="connsiteY24" fmla="*/ 285061 h 454229"/>
                <a:gd name="connsiteX25" fmla="*/ 252252 w 606580"/>
                <a:gd name="connsiteY25" fmla="*/ 275325 h 454229"/>
                <a:gd name="connsiteX26" fmla="*/ 236465 w 606580"/>
                <a:gd name="connsiteY26" fmla="*/ 275325 h 454229"/>
                <a:gd name="connsiteX27" fmla="*/ 240272 w 606580"/>
                <a:gd name="connsiteY27" fmla="*/ 256594 h 454229"/>
                <a:gd name="connsiteX28" fmla="*/ 254666 w 606580"/>
                <a:gd name="connsiteY28" fmla="*/ 256594 h 454229"/>
                <a:gd name="connsiteX29" fmla="*/ 274817 w 606580"/>
                <a:gd name="connsiteY29" fmla="*/ 216443 h 454229"/>
                <a:gd name="connsiteX30" fmla="*/ 334899 w 606580"/>
                <a:gd name="connsiteY30" fmla="*/ 192149 h 454229"/>
                <a:gd name="connsiteX31" fmla="*/ 75858 w 606580"/>
                <a:gd name="connsiteY31" fmla="*/ 113540 h 454229"/>
                <a:gd name="connsiteX32" fmla="*/ 530793 w 606580"/>
                <a:gd name="connsiteY32" fmla="*/ 113540 h 454229"/>
                <a:gd name="connsiteX33" fmla="*/ 530793 w 606580"/>
                <a:gd name="connsiteY33" fmla="*/ 151363 h 454229"/>
                <a:gd name="connsiteX34" fmla="*/ 75858 w 606580"/>
                <a:gd name="connsiteY34" fmla="*/ 151363 h 454229"/>
                <a:gd name="connsiteX35" fmla="*/ 209297 w 606580"/>
                <a:gd name="connsiteY35" fmla="*/ 56876 h 454229"/>
                <a:gd name="connsiteX36" fmla="*/ 228279 w 606580"/>
                <a:gd name="connsiteY36" fmla="*/ 75788 h 454229"/>
                <a:gd name="connsiteX37" fmla="*/ 209297 w 606580"/>
                <a:gd name="connsiteY37" fmla="*/ 94700 h 454229"/>
                <a:gd name="connsiteX38" fmla="*/ 190315 w 606580"/>
                <a:gd name="connsiteY38" fmla="*/ 75788 h 454229"/>
                <a:gd name="connsiteX39" fmla="*/ 209297 w 606580"/>
                <a:gd name="connsiteY39" fmla="*/ 56876 h 454229"/>
                <a:gd name="connsiteX40" fmla="*/ 152034 w 606580"/>
                <a:gd name="connsiteY40" fmla="*/ 56876 h 454229"/>
                <a:gd name="connsiteX41" fmla="*/ 171052 w 606580"/>
                <a:gd name="connsiteY41" fmla="*/ 75788 h 454229"/>
                <a:gd name="connsiteX42" fmla="*/ 152034 w 606580"/>
                <a:gd name="connsiteY42" fmla="*/ 94700 h 454229"/>
                <a:gd name="connsiteX43" fmla="*/ 133016 w 606580"/>
                <a:gd name="connsiteY43" fmla="*/ 75788 h 454229"/>
                <a:gd name="connsiteX44" fmla="*/ 152034 w 606580"/>
                <a:gd name="connsiteY44" fmla="*/ 56876 h 454229"/>
                <a:gd name="connsiteX45" fmla="*/ 94805 w 606580"/>
                <a:gd name="connsiteY45" fmla="*/ 56876 h 454229"/>
                <a:gd name="connsiteX46" fmla="*/ 113752 w 606580"/>
                <a:gd name="connsiteY46" fmla="*/ 75788 h 454229"/>
                <a:gd name="connsiteX47" fmla="*/ 94805 w 606580"/>
                <a:gd name="connsiteY47" fmla="*/ 94700 h 454229"/>
                <a:gd name="connsiteX48" fmla="*/ 75858 w 606580"/>
                <a:gd name="connsiteY48" fmla="*/ 75788 h 454229"/>
                <a:gd name="connsiteX49" fmla="*/ 94805 w 606580"/>
                <a:gd name="connsiteY49" fmla="*/ 56876 h 454229"/>
                <a:gd name="connsiteX50" fmla="*/ 37882 w 606580"/>
                <a:gd name="connsiteY50" fmla="*/ 37822 h 454229"/>
                <a:gd name="connsiteX51" fmla="*/ 37882 w 606580"/>
                <a:gd name="connsiteY51" fmla="*/ 416315 h 454229"/>
                <a:gd name="connsiteX52" fmla="*/ 568698 w 606580"/>
                <a:gd name="connsiteY52" fmla="*/ 416315 h 454229"/>
                <a:gd name="connsiteX53" fmla="*/ 568698 w 606580"/>
                <a:gd name="connsiteY53" fmla="*/ 37822 h 454229"/>
                <a:gd name="connsiteX54" fmla="*/ 18755 w 606580"/>
                <a:gd name="connsiteY54" fmla="*/ 0 h 454229"/>
                <a:gd name="connsiteX55" fmla="*/ 587825 w 606580"/>
                <a:gd name="connsiteY55" fmla="*/ 0 h 454229"/>
                <a:gd name="connsiteX56" fmla="*/ 606580 w 606580"/>
                <a:gd name="connsiteY56" fmla="*/ 18725 h 454229"/>
                <a:gd name="connsiteX57" fmla="*/ 606580 w 606580"/>
                <a:gd name="connsiteY57" fmla="*/ 435411 h 454229"/>
                <a:gd name="connsiteX58" fmla="*/ 587825 w 606580"/>
                <a:gd name="connsiteY58" fmla="*/ 454229 h 454229"/>
                <a:gd name="connsiteX59" fmla="*/ 18755 w 606580"/>
                <a:gd name="connsiteY59" fmla="*/ 454229 h 454229"/>
                <a:gd name="connsiteX60" fmla="*/ 0 w 606580"/>
                <a:gd name="connsiteY60" fmla="*/ 435411 h 454229"/>
                <a:gd name="connsiteX61" fmla="*/ 0 w 606580"/>
                <a:gd name="connsiteY61" fmla="*/ 18725 h 454229"/>
                <a:gd name="connsiteX62" fmla="*/ 18755 w 606580"/>
                <a:gd name="connsiteY62" fmla="*/ 0 h 454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6580" h="454229">
                  <a:moveTo>
                    <a:pt x="334899" y="192149"/>
                  </a:moveTo>
                  <a:cubicBezTo>
                    <a:pt x="348363" y="192149"/>
                    <a:pt x="360157" y="194560"/>
                    <a:pt x="370186" y="199474"/>
                  </a:cubicBezTo>
                  <a:lnTo>
                    <a:pt x="363036" y="232856"/>
                  </a:lnTo>
                  <a:cubicBezTo>
                    <a:pt x="356164" y="225994"/>
                    <a:pt x="346135" y="222563"/>
                    <a:pt x="333041" y="222563"/>
                  </a:cubicBezTo>
                  <a:cubicBezTo>
                    <a:pt x="319948" y="222563"/>
                    <a:pt x="309269" y="227292"/>
                    <a:pt x="301283" y="236750"/>
                  </a:cubicBezTo>
                  <a:cubicBezTo>
                    <a:pt x="296639" y="242036"/>
                    <a:pt x="293389" y="248712"/>
                    <a:pt x="291439" y="256594"/>
                  </a:cubicBezTo>
                  <a:lnTo>
                    <a:pt x="357835" y="256594"/>
                  </a:lnTo>
                  <a:lnTo>
                    <a:pt x="354028" y="275325"/>
                  </a:lnTo>
                  <a:lnTo>
                    <a:pt x="289025" y="275325"/>
                  </a:lnTo>
                  <a:cubicBezTo>
                    <a:pt x="288932" y="277179"/>
                    <a:pt x="288932" y="279590"/>
                    <a:pt x="288932" y="282465"/>
                  </a:cubicBezTo>
                  <a:cubicBezTo>
                    <a:pt x="288932" y="285246"/>
                    <a:pt x="289025" y="288214"/>
                    <a:pt x="289118" y="291274"/>
                  </a:cubicBezTo>
                  <a:lnTo>
                    <a:pt x="350592" y="291274"/>
                  </a:lnTo>
                  <a:lnTo>
                    <a:pt x="346785" y="309912"/>
                  </a:lnTo>
                  <a:lnTo>
                    <a:pt x="291625" y="309912"/>
                  </a:lnTo>
                  <a:cubicBezTo>
                    <a:pt x="293668" y="318535"/>
                    <a:pt x="296732" y="325304"/>
                    <a:pt x="300911" y="330219"/>
                  </a:cubicBezTo>
                  <a:cubicBezTo>
                    <a:pt x="308990" y="339677"/>
                    <a:pt x="319483" y="344499"/>
                    <a:pt x="332391" y="344499"/>
                  </a:cubicBezTo>
                  <a:cubicBezTo>
                    <a:pt x="347806" y="344499"/>
                    <a:pt x="360157" y="339677"/>
                    <a:pt x="369350" y="330219"/>
                  </a:cubicBezTo>
                  <a:lnTo>
                    <a:pt x="369350" y="367124"/>
                  </a:lnTo>
                  <a:cubicBezTo>
                    <a:pt x="358857" y="372317"/>
                    <a:pt x="346692" y="374913"/>
                    <a:pt x="332763" y="374913"/>
                  </a:cubicBezTo>
                  <a:cubicBezTo>
                    <a:pt x="309176" y="374913"/>
                    <a:pt x="289861" y="366939"/>
                    <a:pt x="274724" y="350804"/>
                  </a:cubicBezTo>
                  <a:cubicBezTo>
                    <a:pt x="264416" y="339862"/>
                    <a:pt x="257638" y="326232"/>
                    <a:pt x="254387" y="309912"/>
                  </a:cubicBezTo>
                  <a:lnTo>
                    <a:pt x="236465" y="309912"/>
                  </a:lnTo>
                  <a:lnTo>
                    <a:pt x="240365" y="291274"/>
                  </a:lnTo>
                  <a:lnTo>
                    <a:pt x="252159" y="291274"/>
                  </a:lnTo>
                  <a:cubicBezTo>
                    <a:pt x="252066" y="289326"/>
                    <a:pt x="252066" y="287286"/>
                    <a:pt x="252066" y="285061"/>
                  </a:cubicBezTo>
                  <a:cubicBezTo>
                    <a:pt x="252066" y="281445"/>
                    <a:pt x="252066" y="278199"/>
                    <a:pt x="252252" y="275325"/>
                  </a:cubicBezTo>
                  <a:lnTo>
                    <a:pt x="236465" y="275325"/>
                  </a:lnTo>
                  <a:lnTo>
                    <a:pt x="240272" y="256594"/>
                  </a:lnTo>
                  <a:lnTo>
                    <a:pt x="254666" y="256594"/>
                  </a:lnTo>
                  <a:cubicBezTo>
                    <a:pt x="258102" y="240645"/>
                    <a:pt x="264788" y="227292"/>
                    <a:pt x="274817" y="216443"/>
                  </a:cubicBezTo>
                  <a:cubicBezTo>
                    <a:pt x="290046" y="200216"/>
                    <a:pt x="310104" y="192149"/>
                    <a:pt x="334899" y="192149"/>
                  </a:cubicBezTo>
                  <a:close/>
                  <a:moveTo>
                    <a:pt x="75858" y="113540"/>
                  </a:moveTo>
                  <a:lnTo>
                    <a:pt x="530793" y="113540"/>
                  </a:lnTo>
                  <a:lnTo>
                    <a:pt x="530793" y="151363"/>
                  </a:lnTo>
                  <a:lnTo>
                    <a:pt x="75858" y="151363"/>
                  </a:lnTo>
                  <a:close/>
                  <a:moveTo>
                    <a:pt x="209297" y="56876"/>
                  </a:moveTo>
                  <a:cubicBezTo>
                    <a:pt x="219780" y="56876"/>
                    <a:pt x="228279" y="65343"/>
                    <a:pt x="228279" y="75788"/>
                  </a:cubicBezTo>
                  <a:cubicBezTo>
                    <a:pt x="228279" y="86233"/>
                    <a:pt x="219780" y="94700"/>
                    <a:pt x="209297" y="94700"/>
                  </a:cubicBezTo>
                  <a:cubicBezTo>
                    <a:pt x="198814" y="94700"/>
                    <a:pt x="190315" y="86233"/>
                    <a:pt x="190315" y="75788"/>
                  </a:cubicBezTo>
                  <a:cubicBezTo>
                    <a:pt x="190315" y="65343"/>
                    <a:pt x="198814" y="56876"/>
                    <a:pt x="209297" y="56876"/>
                  </a:cubicBezTo>
                  <a:close/>
                  <a:moveTo>
                    <a:pt x="152034" y="56876"/>
                  </a:moveTo>
                  <a:cubicBezTo>
                    <a:pt x="162537" y="56876"/>
                    <a:pt x="171052" y="65343"/>
                    <a:pt x="171052" y="75788"/>
                  </a:cubicBezTo>
                  <a:cubicBezTo>
                    <a:pt x="171052" y="86233"/>
                    <a:pt x="162537" y="94700"/>
                    <a:pt x="152034" y="94700"/>
                  </a:cubicBezTo>
                  <a:cubicBezTo>
                    <a:pt x="141531" y="94700"/>
                    <a:pt x="133016" y="86233"/>
                    <a:pt x="133016" y="75788"/>
                  </a:cubicBezTo>
                  <a:cubicBezTo>
                    <a:pt x="133016" y="65343"/>
                    <a:pt x="141531" y="56876"/>
                    <a:pt x="152034" y="56876"/>
                  </a:cubicBezTo>
                  <a:close/>
                  <a:moveTo>
                    <a:pt x="94805" y="56876"/>
                  </a:moveTo>
                  <a:cubicBezTo>
                    <a:pt x="105269" y="56876"/>
                    <a:pt x="113752" y="65343"/>
                    <a:pt x="113752" y="75788"/>
                  </a:cubicBezTo>
                  <a:cubicBezTo>
                    <a:pt x="113752" y="86233"/>
                    <a:pt x="105269" y="94700"/>
                    <a:pt x="94805" y="94700"/>
                  </a:cubicBezTo>
                  <a:cubicBezTo>
                    <a:pt x="84341" y="94700"/>
                    <a:pt x="75858" y="86233"/>
                    <a:pt x="75858" y="75788"/>
                  </a:cubicBezTo>
                  <a:cubicBezTo>
                    <a:pt x="75858" y="65343"/>
                    <a:pt x="84341" y="56876"/>
                    <a:pt x="94805" y="56876"/>
                  </a:cubicBezTo>
                  <a:close/>
                  <a:moveTo>
                    <a:pt x="37882" y="37822"/>
                  </a:moveTo>
                  <a:lnTo>
                    <a:pt x="37882" y="416315"/>
                  </a:lnTo>
                  <a:lnTo>
                    <a:pt x="568698" y="416315"/>
                  </a:lnTo>
                  <a:lnTo>
                    <a:pt x="568698" y="37822"/>
                  </a:lnTo>
                  <a:close/>
                  <a:moveTo>
                    <a:pt x="18755" y="0"/>
                  </a:moveTo>
                  <a:lnTo>
                    <a:pt x="587825" y="0"/>
                  </a:lnTo>
                  <a:cubicBezTo>
                    <a:pt x="598131" y="0"/>
                    <a:pt x="606580" y="8436"/>
                    <a:pt x="606580" y="18725"/>
                  </a:cubicBezTo>
                  <a:lnTo>
                    <a:pt x="606580" y="435411"/>
                  </a:lnTo>
                  <a:cubicBezTo>
                    <a:pt x="606580" y="445793"/>
                    <a:pt x="598131" y="454229"/>
                    <a:pt x="587825" y="454229"/>
                  </a:cubicBezTo>
                  <a:lnTo>
                    <a:pt x="18755" y="454229"/>
                  </a:lnTo>
                  <a:cubicBezTo>
                    <a:pt x="8449" y="454229"/>
                    <a:pt x="0" y="445793"/>
                    <a:pt x="0" y="435411"/>
                  </a:cubicBezTo>
                  <a:lnTo>
                    <a:pt x="0" y="18725"/>
                  </a:lnTo>
                  <a:cubicBezTo>
                    <a:pt x="0" y="8436"/>
                    <a:pt x="8449" y="0"/>
                    <a:pt x="18755" y="0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8F545414-A018-43F5-86FC-58E3185961EE}"/>
                </a:ext>
              </a:extLst>
            </p:cNvPr>
            <p:cNvSpPr/>
            <p:nvPr/>
          </p:nvSpPr>
          <p:spPr>
            <a:xfrm>
              <a:off x="5045529" y="4833257"/>
              <a:ext cx="2100942" cy="464457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911218F1-587F-4360-A5B8-FFC7B7049A86}"/>
                </a:ext>
              </a:extLst>
            </p:cNvPr>
            <p:cNvSpPr/>
            <p:nvPr/>
          </p:nvSpPr>
          <p:spPr>
            <a:xfrm>
              <a:off x="5092425" y="4833257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09F8F4DD-1773-48B6-B8F2-351ACA399FA5}"/>
              </a:ext>
            </a:extLst>
          </p:cNvPr>
          <p:cNvGrpSpPr/>
          <p:nvPr/>
        </p:nvGrpSpPr>
        <p:grpSpPr>
          <a:xfrm>
            <a:off x="8608721" y="1746138"/>
            <a:ext cx="3087006" cy="4044210"/>
            <a:chOff x="8270195" y="2019754"/>
            <a:chExt cx="2723696" cy="3568246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6E85F1D9-585B-46E5-94D1-E4946F0E1025}"/>
                </a:ext>
              </a:extLst>
            </p:cNvPr>
            <p:cNvSpPr/>
            <p:nvPr/>
          </p:nvSpPr>
          <p:spPr>
            <a:xfrm>
              <a:off x="8270195" y="2019754"/>
              <a:ext cx="2723696" cy="3568246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2">
              <a:extLst>
                <a:ext uri="{FF2B5EF4-FFF2-40B4-BE49-F238E27FC236}">
                  <a16:creationId xmlns:a16="http://schemas.microsoft.com/office/drawing/2014/main" xmlns="" id="{D965574F-ED76-4195-88C3-DA3A06D26792}"/>
                </a:ext>
              </a:extLst>
            </p:cNvPr>
            <p:cNvSpPr/>
            <p:nvPr/>
          </p:nvSpPr>
          <p:spPr>
            <a:xfrm>
              <a:off x="9339406" y="2365829"/>
              <a:ext cx="585275" cy="807004"/>
            </a:xfrm>
            <a:custGeom>
              <a:avLst/>
              <a:gdLst>
                <a:gd name="connsiteX0" fmla="*/ 113166 w 440681"/>
                <a:gd name="connsiteY0" fmla="*/ 412808 h 607631"/>
                <a:gd name="connsiteX1" fmla="*/ 245589 w 440681"/>
                <a:gd name="connsiteY1" fmla="*/ 412808 h 607631"/>
                <a:gd name="connsiteX2" fmla="*/ 256082 w 440681"/>
                <a:gd name="connsiteY2" fmla="*/ 423287 h 607631"/>
                <a:gd name="connsiteX3" fmla="*/ 245589 w 440681"/>
                <a:gd name="connsiteY3" fmla="*/ 433766 h 607631"/>
                <a:gd name="connsiteX4" fmla="*/ 113166 w 440681"/>
                <a:gd name="connsiteY4" fmla="*/ 433766 h 607631"/>
                <a:gd name="connsiteX5" fmla="*/ 102673 w 440681"/>
                <a:gd name="connsiteY5" fmla="*/ 423287 h 607631"/>
                <a:gd name="connsiteX6" fmla="*/ 113166 w 440681"/>
                <a:gd name="connsiteY6" fmla="*/ 412808 h 607631"/>
                <a:gd name="connsiteX7" fmla="*/ 112953 w 440681"/>
                <a:gd name="connsiteY7" fmla="*/ 347535 h 607631"/>
                <a:gd name="connsiteX8" fmla="*/ 327305 w 440681"/>
                <a:gd name="connsiteY8" fmla="*/ 347535 h 607631"/>
                <a:gd name="connsiteX9" fmla="*/ 337797 w 440681"/>
                <a:gd name="connsiteY9" fmla="*/ 358014 h 607631"/>
                <a:gd name="connsiteX10" fmla="*/ 327305 w 440681"/>
                <a:gd name="connsiteY10" fmla="*/ 368493 h 607631"/>
                <a:gd name="connsiteX11" fmla="*/ 112953 w 440681"/>
                <a:gd name="connsiteY11" fmla="*/ 368493 h 607631"/>
                <a:gd name="connsiteX12" fmla="*/ 102461 w 440681"/>
                <a:gd name="connsiteY12" fmla="*/ 358014 h 607631"/>
                <a:gd name="connsiteX13" fmla="*/ 112953 w 440681"/>
                <a:gd name="connsiteY13" fmla="*/ 347535 h 607631"/>
                <a:gd name="connsiteX14" fmla="*/ 112953 w 440681"/>
                <a:gd name="connsiteY14" fmla="*/ 282332 h 607631"/>
                <a:gd name="connsiteX15" fmla="*/ 327305 w 440681"/>
                <a:gd name="connsiteY15" fmla="*/ 282332 h 607631"/>
                <a:gd name="connsiteX16" fmla="*/ 337797 w 440681"/>
                <a:gd name="connsiteY16" fmla="*/ 292811 h 607631"/>
                <a:gd name="connsiteX17" fmla="*/ 327305 w 440681"/>
                <a:gd name="connsiteY17" fmla="*/ 303290 h 607631"/>
                <a:gd name="connsiteX18" fmla="*/ 112953 w 440681"/>
                <a:gd name="connsiteY18" fmla="*/ 303290 h 607631"/>
                <a:gd name="connsiteX19" fmla="*/ 102461 w 440681"/>
                <a:gd name="connsiteY19" fmla="*/ 292811 h 607631"/>
                <a:gd name="connsiteX20" fmla="*/ 112953 w 440681"/>
                <a:gd name="connsiteY20" fmla="*/ 282332 h 607631"/>
                <a:gd name="connsiteX21" fmla="*/ 112953 w 440681"/>
                <a:gd name="connsiteY21" fmla="*/ 217200 h 607631"/>
                <a:gd name="connsiteX22" fmla="*/ 327305 w 440681"/>
                <a:gd name="connsiteY22" fmla="*/ 217200 h 607631"/>
                <a:gd name="connsiteX23" fmla="*/ 337797 w 440681"/>
                <a:gd name="connsiteY23" fmla="*/ 227679 h 607631"/>
                <a:gd name="connsiteX24" fmla="*/ 327305 w 440681"/>
                <a:gd name="connsiteY24" fmla="*/ 238158 h 607631"/>
                <a:gd name="connsiteX25" fmla="*/ 112953 w 440681"/>
                <a:gd name="connsiteY25" fmla="*/ 238158 h 607631"/>
                <a:gd name="connsiteX26" fmla="*/ 102461 w 440681"/>
                <a:gd name="connsiteY26" fmla="*/ 227679 h 607631"/>
                <a:gd name="connsiteX27" fmla="*/ 112953 w 440681"/>
                <a:gd name="connsiteY27" fmla="*/ 217200 h 607631"/>
                <a:gd name="connsiteX28" fmla="*/ 112953 w 440681"/>
                <a:gd name="connsiteY28" fmla="*/ 151998 h 607631"/>
                <a:gd name="connsiteX29" fmla="*/ 327305 w 440681"/>
                <a:gd name="connsiteY29" fmla="*/ 151998 h 607631"/>
                <a:gd name="connsiteX30" fmla="*/ 337797 w 440681"/>
                <a:gd name="connsiteY30" fmla="*/ 162477 h 607631"/>
                <a:gd name="connsiteX31" fmla="*/ 327305 w 440681"/>
                <a:gd name="connsiteY31" fmla="*/ 172956 h 607631"/>
                <a:gd name="connsiteX32" fmla="*/ 112953 w 440681"/>
                <a:gd name="connsiteY32" fmla="*/ 172956 h 607631"/>
                <a:gd name="connsiteX33" fmla="*/ 102461 w 440681"/>
                <a:gd name="connsiteY33" fmla="*/ 162477 h 607631"/>
                <a:gd name="connsiteX34" fmla="*/ 112953 w 440681"/>
                <a:gd name="connsiteY34" fmla="*/ 151998 h 607631"/>
                <a:gd name="connsiteX35" fmla="*/ 112953 w 440681"/>
                <a:gd name="connsiteY35" fmla="*/ 86725 h 607631"/>
                <a:gd name="connsiteX36" fmla="*/ 327305 w 440681"/>
                <a:gd name="connsiteY36" fmla="*/ 86725 h 607631"/>
                <a:gd name="connsiteX37" fmla="*/ 337797 w 440681"/>
                <a:gd name="connsiteY37" fmla="*/ 97204 h 607631"/>
                <a:gd name="connsiteX38" fmla="*/ 327305 w 440681"/>
                <a:gd name="connsiteY38" fmla="*/ 107683 h 607631"/>
                <a:gd name="connsiteX39" fmla="*/ 112953 w 440681"/>
                <a:gd name="connsiteY39" fmla="*/ 107683 h 607631"/>
                <a:gd name="connsiteX40" fmla="*/ 102461 w 440681"/>
                <a:gd name="connsiteY40" fmla="*/ 97204 h 607631"/>
                <a:gd name="connsiteX41" fmla="*/ 112953 w 440681"/>
                <a:gd name="connsiteY41" fmla="*/ 86725 h 607631"/>
                <a:gd name="connsiteX42" fmla="*/ 20880 w 440681"/>
                <a:gd name="connsiteY42" fmla="*/ 20640 h 607631"/>
                <a:gd name="connsiteX43" fmla="*/ 20880 w 440681"/>
                <a:gd name="connsiteY43" fmla="*/ 524180 h 607631"/>
                <a:gd name="connsiteX44" fmla="*/ 80057 w 440681"/>
                <a:gd name="connsiteY44" fmla="*/ 582434 h 607631"/>
                <a:gd name="connsiteX45" fmla="*/ 143431 w 440681"/>
                <a:gd name="connsiteY45" fmla="*/ 521037 h 607631"/>
                <a:gd name="connsiteX46" fmla="*/ 158121 w 440681"/>
                <a:gd name="connsiteY46" fmla="*/ 521037 h 607631"/>
                <a:gd name="connsiteX47" fmla="*/ 220236 w 440681"/>
                <a:gd name="connsiteY47" fmla="*/ 582434 h 607631"/>
                <a:gd name="connsiteX48" fmla="*/ 282456 w 440681"/>
                <a:gd name="connsiteY48" fmla="*/ 521246 h 607631"/>
                <a:gd name="connsiteX49" fmla="*/ 289695 w 440681"/>
                <a:gd name="connsiteY49" fmla="*/ 518103 h 607631"/>
                <a:gd name="connsiteX50" fmla="*/ 297040 w 440681"/>
                <a:gd name="connsiteY50" fmla="*/ 521037 h 607631"/>
                <a:gd name="connsiteX51" fmla="*/ 360414 w 440681"/>
                <a:gd name="connsiteY51" fmla="*/ 582434 h 607631"/>
                <a:gd name="connsiteX52" fmla="*/ 419591 w 440681"/>
                <a:gd name="connsiteY52" fmla="*/ 524180 h 607631"/>
                <a:gd name="connsiteX53" fmla="*/ 419591 w 440681"/>
                <a:gd name="connsiteY53" fmla="*/ 20640 h 607631"/>
                <a:gd name="connsiteX54" fmla="*/ 10492 w 440681"/>
                <a:gd name="connsiteY54" fmla="*/ 0 h 607631"/>
                <a:gd name="connsiteX55" fmla="*/ 430189 w 440681"/>
                <a:gd name="connsiteY55" fmla="*/ 0 h 607631"/>
                <a:gd name="connsiteX56" fmla="*/ 440681 w 440681"/>
                <a:gd name="connsiteY56" fmla="*/ 10477 h 607631"/>
                <a:gd name="connsiteX57" fmla="*/ 440681 w 440681"/>
                <a:gd name="connsiteY57" fmla="*/ 528790 h 607631"/>
                <a:gd name="connsiteX58" fmla="*/ 437533 w 440681"/>
                <a:gd name="connsiteY58" fmla="*/ 536124 h 607631"/>
                <a:gd name="connsiteX59" fmla="*/ 368074 w 440681"/>
                <a:gd name="connsiteY59" fmla="*/ 604646 h 607631"/>
                <a:gd name="connsiteX60" fmla="*/ 360519 w 440681"/>
                <a:gd name="connsiteY60" fmla="*/ 607579 h 607631"/>
                <a:gd name="connsiteX61" fmla="*/ 353174 w 440681"/>
                <a:gd name="connsiteY61" fmla="*/ 604646 h 607631"/>
                <a:gd name="connsiteX62" fmla="*/ 289800 w 440681"/>
                <a:gd name="connsiteY62" fmla="*/ 543249 h 607631"/>
                <a:gd name="connsiteX63" fmla="*/ 227580 w 440681"/>
                <a:gd name="connsiteY63" fmla="*/ 604646 h 607631"/>
                <a:gd name="connsiteX64" fmla="*/ 212891 w 440681"/>
                <a:gd name="connsiteY64" fmla="*/ 604646 h 607631"/>
                <a:gd name="connsiteX65" fmla="*/ 150671 w 440681"/>
                <a:gd name="connsiteY65" fmla="*/ 543249 h 607631"/>
                <a:gd name="connsiteX66" fmla="*/ 87297 w 440681"/>
                <a:gd name="connsiteY66" fmla="*/ 604646 h 607631"/>
                <a:gd name="connsiteX67" fmla="*/ 72607 w 440681"/>
                <a:gd name="connsiteY67" fmla="*/ 604646 h 607631"/>
                <a:gd name="connsiteX68" fmla="*/ 3043 w 440681"/>
                <a:gd name="connsiteY68" fmla="*/ 536124 h 607631"/>
                <a:gd name="connsiteX69" fmla="*/ 0 w 440681"/>
                <a:gd name="connsiteY69" fmla="*/ 528790 h 607631"/>
                <a:gd name="connsiteX70" fmla="*/ 0 w 440681"/>
                <a:gd name="connsiteY70" fmla="*/ 10477 h 607631"/>
                <a:gd name="connsiteX71" fmla="*/ 10492 w 440681"/>
                <a:gd name="connsiteY71" fmla="*/ 0 h 60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440681" h="607631">
                  <a:moveTo>
                    <a:pt x="113166" y="412808"/>
                  </a:moveTo>
                  <a:lnTo>
                    <a:pt x="245589" y="412808"/>
                  </a:lnTo>
                  <a:cubicBezTo>
                    <a:pt x="251360" y="412808"/>
                    <a:pt x="256082" y="417524"/>
                    <a:pt x="256082" y="423287"/>
                  </a:cubicBezTo>
                  <a:cubicBezTo>
                    <a:pt x="256082" y="429050"/>
                    <a:pt x="251360" y="433766"/>
                    <a:pt x="245589" y="433766"/>
                  </a:cubicBezTo>
                  <a:lnTo>
                    <a:pt x="113166" y="433766"/>
                  </a:lnTo>
                  <a:cubicBezTo>
                    <a:pt x="107395" y="433766"/>
                    <a:pt x="102673" y="429050"/>
                    <a:pt x="102673" y="423287"/>
                  </a:cubicBezTo>
                  <a:cubicBezTo>
                    <a:pt x="102673" y="417524"/>
                    <a:pt x="107395" y="412808"/>
                    <a:pt x="113166" y="412808"/>
                  </a:cubicBezTo>
                  <a:close/>
                  <a:moveTo>
                    <a:pt x="112953" y="347535"/>
                  </a:moveTo>
                  <a:lnTo>
                    <a:pt x="327305" y="347535"/>
                  </a:lnTo>
                  <a:cubicBezTo>
                    <a:pt x="332971" y="347535"/>
                    <a:pt x="337797" y="352355"/>
                    <a:pt x="337797" y="358014"/>
                  </a:cubicBezTo>
                  <a:cubicBezTo>
                    <a:pt x="337797" y="363777"/>
                    <a:pt x="332971" y="368493"/>
                    <a:pt x="327305" y="368493"/>
                  </a:cubicBezTo>
                  <a:lnTo>
                    <a:pt x="112953" y="368493"/>
                  </a:lnTo>
                  <a:cubicBezTo>
                    <a:pt x="107287" y="368493"/>
                    <a:pt x="102461" y="363777"/>
                    <a:pt x="102461" y="358014"/>
                  </a:cubicBezTo>
                  <a:cubicBezTo>
                    <a:pt x="102461" y="352355"/>
                    <a:pt x="107182" y="347535"/>
                    <a:pt x="112953" y="347535"/>
                  </a:cubicBezTo>
                  <a:close/>
                  <a:moveTo>
                    <a:pt x="112953" y="282332"/>
                  </a:moveTo>
                  <a:lnTo>
                    <a:pt x="327305" y="282332"/>
                  </a:lnTo>
                  <a:cubicBezTo>
                    <a:pt x="332971" y="282332"/>
                    <a:pt x="337797" y="287048"/>
                    <a:pt x="337797" y="292811"/>
                  </a:cubicBezTo>
                  <a:cubicBezTo>
                    <a:pt x="337797" y="298679"/>
                    <a:pt x="332971" y="303290"/>
                    <a:pt x="327305" y="303290"/>
                  </a:cubicBezTo>
                  <a:lnTo>
                    <a:pt x="112953" y="303290"/>
                  </a:lnTo>
                  <a:cubicBezTo>
                    <a:pt x="107287" y="303290"/>
                    <a:pt x="102461" y="298470"/>
                    <a:pt x="102461" y="292811"/>
                  </a:cubicBezTo>
                  <a:cubicBezTo>
                    <a:pt x="102461" y="287048"/>
                    <a:pt x="107182" y="282332"/>
                    <a:pt x="112953" y="282332"/>
                  </a:cubicBezTo>
                  <a:close/>
                  <a:moveTo>
                    <a:pt x="112953" y="217200"/>
                  </a:moveTo>
                  <a:lnTo>
                    <a:pt x="327305" y="217200"/>
                  </a:lnTo>
                  <a:cubicBezTo>
                    <a:pt x="332971" y="217200"/>
                    <a:pt x="337797" y="222020"/>
                    <a:pt x="337797" y="227679"/>
                  </a:cubicBezTo>
                  <a:cubicBezTo>
                    <a:pt x="337797" y="233442"/>
                    <a:pt x="332971" y="238158"/>
                    <a:pt x="327305" y="238158"/>
                  </a:cubicBezTo>
                  <a:lnTo>
                    <a:pt x="112953" y="238158"/>
                  </a:lnTo>
                  <a:cubicBezTo>
                    <a:pt x="107287" y="238158"/>
                    <a:pt x="102461" y="233442"/>
                    <a:pt x="102461" y="227679"/>
                  </a:cubicBezTo>
                  <a:cubicBezTo>
                    <a:pt x="102461" y="222020"/>
                    <a:pt x="107182" y="217200"/>
                    <a:pt x="112953" y="217200"/>
                  </a:cubicBezTo>
                  <a:close/>
                  <a:moveTo>
                    <a:pt x="112953" y="151998"/>
                  </a:moveTo>
                  <a:lnTo>
                    <a:pt x="327305" y="151998"/>
                  </a:lnTo>
                  <a:cubicBezTo>
                    <a:pt x="332971" y="151998"/>
                    <a:pt x="337797" y="156714"/>
                    <a:pt x="337797" y="162477"/>
                  </a:cubicBezTo>
                  <a:cubicBezTo>
                    <a:pt x="337797" y="168136"/>
                    <a:pt x="332971" y="172956"/>
                    <a:pt x="327305" y="172956"/>
                  </a:cubicBezTo>
                  <a:lnTo>
                    <a:pt x="112953" y="172956"/>
                  </a:lnTo>
                  <a:cubicBezTo>
                    <a:pt x="107287" y="172956"/>
                    <a:pt x="102461" y="168136"/>
                    <a:pt x="102461" y="162477"/>
                  </a:cubicBezTo>
                  <a:cubicBezTo>
                    <a:pt x="102461" y="156714"/>
                    <a:pt x="107182" y="151998"/>
                    <a:pt x="112953" y="151998"/>
                  </a:cubicBezTo>
                  <a:close/>
                  <a:moveTo>
                    <a:pt x="112953" y="86725"/>
                  </a:moveTo>
                  <a:lnTo>
                    <a:pt x="327305" y="86725"/>
                  </a:lnTo>
                  <a:cubicBezTo>
                    <a:pt x="332971" y="86725"/>
                    <a:pt x="337797" y="91441"/>
                    <a:pt x="337797" y="97204"/>
                  </a:cubicBezTo>
                  <a:cubicBezTo>
                    <a:pt x="337797" y="103072"/>
                    <a:pt x="332971" y="107683"/>
                    <a:pt x="327305" y="107683"/>
                  </a:cubicBezTo>
                  <a:lnTo>
                    <a:pt x="112953" y="107683"/>
                  </a:lnTo>
                  <a:cubicBezTo>
                    <a:pt x="107287" y="107683"/>
                    <a:pt x="102461" y="102967"/>
                    <a:pt x="102461" y="97204"/>
                  </a:cubicBezTo>
                  <a:cubicBezTo>
                    <a:pt x="102461" y="91441"/>
                    <a:pt x="107182" y="86725"/>
                    <a:pt x="112953" y="86725"/>
                  </a:cubicBezTo>
                  <a:close/>
                  <a:moveTo>
                    <a:pt x="20880" y="20640"/>
                  </a:moveTo>
                  <a:lnTo>
                    <a:pt x="20880" y="524180"/>
                  </a:lnTo>
                  <a:lnTo>
                    <a:pt x="80057" y="582434"/>
                  </a:lnTo>
                  <a:lnTo>
                    <a:pt x="143431" y="521037"/>
                  </a:lnTo>
                  <a:cubicBezTo>
                    <a:pt x="147418" y="517160"/>
                    <a:pt x="154029" y="517160"/>
                    <a:pt x="158121" y="521037"/>
                  </a:cubicBezTo>
                  <a:lnTo>
                    <a:pt x="220236" y="582434"/>
                  </a:lnTo>
                  <a:lnTo>
                    <a:pt x="282456" y="521246"/>
                  </a:lnTo>
                  <a:cubicBezTo>
                    <a:pt x="284449" y="519151"/>
                    <a:pt x="287072" y="518103"/>
                    <a:pt x="289695" y="518103"/>
                  </a:cubicBezTo>
                  <a:cubicBezTo>
                    <a:pt x="292423" y="518103"/>
                    <a:pt x="295046" y="519151"/>
                    <a:pt x="297040" y="521037"/>
                  </a:cubicBezTo>
                  <a:lnTo>
                    <a:pt x="360414" y="582434"/>
                  </a:lnTo>
                  <a:lnTo>
                    <a:pt x="419591" y="524180"/>
                  </a:lnTo>
                  <a:lnTo>
                    <a:pt x="419591" y="20640"/>
                  </a:lnTo>
                  <a:close/>
                  <a:moveTo>
                    <a:pt x="10492" y="0"/>
                  </a:moveTo>
                  <a:lnTo>
                    <a:pt x="430189" y="0"/>
                  </a:lnTo>
                  <a:cubicBezTo>
                    <a:pt x="435959" y="0"/>
                    <a:pt x="440681" y="4715"/>
                    <a:pt x="440681" y="10477"/>
                  </a:cubicBezTo>
                  <a:lnTo>
                    <a:pt x="440681" y="528790"/>
                  </a:lnTo>
                  <a:cubicBezTo>
                    <a:pt x="440681" y="531514"/>
                    <a:pt x="439527" y="534238"/>
                    <a:pt x="437533" y="536124"/>
                  </a:cubicBezTo>
                  <a:lnTo>
                    <a:pt x="368074" y="604646"/>
                  </a:lnTo>
                  <a:cubicBezTo>
                    <a:pt x="365765" y="606532"/>
                    <a:pt x="363142" y="607579"/>
                    <a:pt x="360519" y="607579"/>
                  </a:cubicBezTo>
                  <a:cubicBezTo>
                    <a:pt x="357791" y="607579"/>
                    <a:pt x="355168" y="606532"/>
                    <a:pt x="353174" y="604646"/>
                  </a:cubicBezTo>
                  <a:lnTo>
                    <a:pt x="289800" y="543249"/>
                  </a:lnTo>
                  <a:lnTo>
                    <a:pt x="227580" y="604646"/>
                  </a:lnTo>
                  <a:cubicBezTo>
                    <a:pt x="223488" y="608627"/>
                    <a:pt x="216983" y="608627"/>
                    <a:pt x="212891" y="604646"/>
                  </a:cubicBezTo>
                  <a:lnTo>
                    <a:pt x="150671" y="543249"/>
                  </a:lnTo>
                  <a:lnTo>
                    <a:pt x="87297" y="604646"/>
                  </a:lnTo>
                  <a:cubicBezTo>
                    <a:pt x="83205" y="608522"/>
                    <a:pt x="76595" y="608522"/>
                    <a:pt x="72607" y="604646"/>
                  </a:cubicBezTo>
                  <a:lnTo>
                    <a:pt x="3043" y="536124"/>
                  </a:lnTo>
                  <a:cubicBezTo>
                    <a:pt x="1049" y="534238"/>
                    <a:pt x="0" y="531514"/>
                    <a:pt x="0" y="528790"/>
                  </a:cubicBezTo>
                  <a:lnTo>
                    <a:pt x="0" y="10477"/>
                  </a:lnTo>
                  <a:cubicBezTo>
                    <a:pt x="0" y="4715"/>
                    <a:pt x="4722" y="0"/>
                    <a:pt x="1049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475155C6-B0C0-490E-A1FF-DE3504B029D8}"/>
                </a:ext>
              </a:extLst>
            </p:cNvPr>
            <p:cNvSpPr/>
            <p:nvPr/>
          </p:nvSpPr>
          <p:spPr>
            <a:xfrm>
              <a:off x="8581572" y="4833257"/>
              <a:ext cx="2100942" cy="46445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9FDAFF64-154E-4EFF-A99A-1C1B2186AF8F}"/>
                </a:ext>
              </a:extLst>
            </p:cNvPr>
            <p:cNvSpPr/>
            <p:nvPr/>
          </p:nvSpPr>
          <p:spPr>
            <a:xfrm>
              <a:off x="8631961" y="4833257"/>
              <a:ext cx="2050552" cy="3627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DA3731D3-54E5-4716-BDB6-2A9FF92D5BA6}"/>
              </a:ext>
            </a:extLst>
          </p:cNvPr>
          <p:cNvSpPr txBox="1"/>
          <p:nvPr/>
        </p:nvSpPr>
        <p:spPr>
          <a:xfrm>
            <a:off x="100315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265038C-0ECD-4D3F-A298-BB7E12196C60}"/>
              </a:ext>
            </a:extLst>
          </p:cNvPr>
          <p:cNvSpPr txBox="1"/>
          <p:nvPr/>
        </p:nvSpPr>
        <p:spPr>
          <a:xfrm>
            <a:off x="4751177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D43D935-65EB-4837-9751-CE174C332CAD}"/>
              </a:ext>
            </a:extLst>
          </p:cNvPr>
          <p:cNvSpPr txBox="1"/>
          <p:nvPr/>
        </p:nvSpPr>
        <p:spPr>
          <a:xfrm>
            <a:off x="8961632" y="3412869"/>
            <a:ext cx="261212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471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5745DF2-9476-4FAC-B639-585EBE0D36CC}"/>
              </a:ext>
            </a:extLst>
          </p:cNvPr>
          <p:cNvGrpSpPr/>
          <p:nvPr/>
        </p:nvGrpSpPr>
        <p:grpSpPr>
          <a:xfrm>
            <a:off x="4343835" y="1425885"/>
            <a:ext cx="3958358" cy="4405402"/>
            <a:chOff x="4453229" y="1961063"/>
            <a:chExt cx="3285540" cy="3656598"/>
          </a:xfrm>
        </p:grpSpPr>
        <p:sp>
          <p:nvSpPr>
            <p:cNvPr id="7" name="空心弧 6">
              <a:extLst>
                <a:ext uri="{FF2B5EF4-FFF2-40B4-BE49-F238E27FC236}">
                  <a16:creationId xmlns:a16="http://schemas.microsoft.com/office/drawing/2014/main" xmlns="" id="{10648CEC-B3FD-4E5C-8689-D8B3FED66B15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2600000"/>
                <a:gd name="adj2" fmla="val 162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空心弧 7">
              <a:extLst>
                <a:ext uri="{FF2B5EF4-FFF2-40B4-BE49-F238E27FC236}">
                  <a16:creationId xmlns:a16="http://schemas.microsoft.com/office/drawing/2014/main" xmlns="" id="{E54B813D-6D14-4743-B8C0-20EA4655A27F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9000000"/>
                <a:gd name="adj2" fmla="val 126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空心弧 8">
              <a:extLst>
                <a:ext uri="{FF2B5EF4-FFF2-40B4-BE49-F238E27FC236}">
                  <a16:creationId xmlns:a16="http://schemas.microsoft.com/office/drawing/2014/main" xmlns="" id="{E4CAE5EE-87FC-430F-BB18-950E5619C11E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5400000"/>
                <a:gd name="adj2" fmla="val 90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空心弧 9">
              <a:extLst>
                <a:ext uri="{FF2B5EF4-FFF2-40B4-BE49-F238E27FC236}">
                  <a16:creationId xmlns:a16="http://schemas.microsoft.com/office/drawing/2014/main" xmlns="" id="{4B728E04-B141-4AC6-A2AE-330F182C9CA2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800000"/>
                <a:gd name="adj2" fmla="val 54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空心弧 10">
              <a:extLst>
                <a:ext uri="{FF2B5EF4-FFF2-40B4-BE49-F238E27FC236}">
                  <a16:creationId xmlns:a16="http://schemas.microsoft.com/office/drawing/2014/main" xmlns="" id="{A6B35CB2-1868-4CC5-8348-FB317E778C98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9800000"/>
                <a:gd name="adj2" fmla="val 18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空心弧 11">
              <a:extLst>
                <a:ext uri="{FF2B5EF4-FFF2-40B4-BE49-F238E27FC236}">
                  <a16:creationId xmlns:a16="http://schemas.microsoft.com/office/drawing/2014/main" xmlns="" id="{CF11C9F1-D5FB-499D-A54C-5FB43D215ACE}"/>
                </a:ext>
              </a:extLst>
            </p:cNvPr>
            <p:cNvSpPr/>
            <p:nvPr/>
          </p:nvSpPr>
          <p:spPr>
            <a:xfrm>
              <a:off x="4679262" y="2372625"/>
              <a:ext cx="2833475" cy="2833475"/>
            </a:xfrm>
            <a:prstGeom prst="blockArc">
              <a:avLst>
                <a:gd name="adj1" fmla="val 16200000"/>
                <a:gd name="adj2" fmla="val 19800000"/>
                <a:gd name="adj3" fmla="val 4508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任意多边形 16">
              <a:extLst>
                <a:ext uri="{FF2B5EF4-FFF2-40B4-BE49-F238E27FC236}">
                  <a16:creationId xmlns:a16="http://schemas.microsoft.com/office/drawing/2014/main" xmlns="" id="{720F56FF-56BF-4296-AEFC-D84D600E53BF}"/>
                </a:ext>
              </a:extLst>
            </p:cNvPr>
            <p:cNvSpPr/>
            <p:nvPr/>
          </p:nvSpPr>
          <p:spPr>
            <a:xfrm>
              <a:off x="5652507" y="196106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01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14" name="任意多边形 17">
              <a:extLst>
                <a:ext uri="{FF2B5EF4-FFF2-40B4-BE49-F238E27FC236}">
                  <a16:creationId xmlns:a16="http://schemas.microsoft.com/office/drawing/2014/main" xmlns="" id="{2374F0EA-E528-4F4D-A195-B01FF86EE935}"/>
                </a:ext>
              </a:extLst>
            </p:cNvPr>
            <p:cNvSpPr/>
            <p:nvPr/>
          </p:nvSpPr>
          <p:spPr>
            <a:xfrm>
              <a:off x="6851784" y="2653467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02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15" name="任意多边形 18">
              <a:extLst>
                <a:ext uri="{FF2B5EF4-FFF2-40B4-BE49-F238E27FC236}">
                  <a16:creationId xmlns:a16="http://schemas.microsoft.com/office/drawing/2014/main" xmlns="" id="{DC4488E7-7296-47FA-B733-854630F5FA00}"/>
                </a:ext>
              </a:extLst>
            </p:cNvPr>
            <p:cNvSpPr/>
            <p:nvPr/>
          </p:nvSpPr>
          <p:spPr>
            <a:xfrm>
              <a:off x="6851784" y="403827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03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16" name="任意多边形 19">
              <a:extLst>
                <a:ext uri="{FF2B5EF4-FFF2-40B4-BE49-F238E27FC236}">
                  <a16:creationId xmlns:a16="http://schemas.microsoft.com/office/drawing/2014/main" xmlns="" id="{069218F7-3A05-4104-ADB6-44B6ADE96337}"/>
                </a:ext>
              </a:extLst>
            </p:cNvPr>
            <p:cNvSpPr/>
            <p:nvPr/>
          </p:nvSpPr>
          <p:spPr>
            <a:xfrm>
              <a:off x="5652507" y="4730676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04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17" name="任意多边形 20">
              <a:extLst>
                <a:ext uri="{FF2B5EF4-FFF2-40B4-BE49-F238E27FC236}">
                  <a16:creationId xmlns:a16="http://schemas.microsoft.com/office/drawing/2014/main" xmlns="" id="{96BED8B4-9DCB-4AF0-B8C4-34B4912F1C94}"/>
                </a:ext>
              </a:extLst>
            </p:cNvPr>
            <p:cNvSpPr/>
            <p:nvPr/>
          </p:nvSpPr>
          <p:spPr>
            <a:xfrm>
              <a:off x="4453229" y="4038273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05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18" name="任意多边形 21">
              <a:extLst>
                <a:ext uri="{FF2B5EF4-FFF2-40B4-BE49-F238E27FC236}">
                  <a16:creationId xmlns:a16="http://schemas.microsoft.com/office/drawing/2014/main" xmlns="" id="{893BFE96-2904-4C3A-8E34-985837C3B372}"/>
                </a:ext>
              </a:extLst>
            </p:cNvPr>
            <p:cNvSpPr/>
            <p:nvPr/>
          </p:nvSpPr>
          <p:spPr>
            <a:xfrm>
              <a:off x="4453229" y="2653467"/>
              <a:ext cx="886985" cy="886985"/>
            </a:xfrm>
            <a:custGeom>
              <a:avLst/>
              <a:gdLst>
                <a:gd name="connsiteX0" fmla="*/ 0 w 886985"/>
                <a:gd name="connsiteY0" fmla="*/ 443493 h 886985"/>
                <a:gd name="connsiteX1" fmla="*/ 443493 w 886985"/>
                <a:gd name="connsiteY1" fmla="*/ 0 h 886985"/>
                <a:gd name="connsiteX2" fmla="*/ 886986 w 886985"/>
                <a:gd name="connsiteY2" fmla="*/ 443493 h 886985"/>
                <a:gd name="connsiteX3" fmla="*/ 443493 w 886985"/>
                <a:gd name="connsiteY3" fmla="*/ 886986 h 886985"/>
                <a:gd name="connsiteX4" fmla="*/ 0 w 886985"/>
                <a:gd name="connsiteY4" fmla="*/ 443493 h 886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985" h="886985">
                  <a:moveTo>
                    <a:pt x="0" y="443493"/>
                  </a:moveTo>
                  <a:cubicBezTo>
                    <a:pt x="0" y="198559"/>
                    <a:pt x="198559" y="0"/>
                    <a:pt x="443493" y="0"/>
                  </a:cubicBezTo>
                  <a:cubicBezTo>
                    <a:pt x="688427" y="0"/>
                    <a:pt x="886986" y="198559"/>
                    <a:pt x="886986" y="443493"/>
                  </a:cubicBezTo>
                  <a:cubicBezTo>
                    <a:pt x="886986" y="688427"/>
                    <a:pt x="688427" y="886986"/>
                    <a:pt x="443493" y="886986"/>
                  </a:cubicBezTo>
                  <a:cubicBezTo>
                    <a:pt x="198559" y="886986"/>
                    <a:pt x="0" y="688427"/>
                    <a:pt x="0" y="443493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6731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i="1" dirty="0">
                  <a:latin typeface="Century Gothic" panose="020B0502020202020204" pitchFamily="34" charset="0"/>
                </a:rPr>
                <a:t>06</a:t>
              </a:r>
              <a:endParaRPr lang="zh-CN" altLang="en-US" sz="2400" i="1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9724BC44-7EA6-4147-A9C3-59506538A136}"/>
              </a:ext>
            </a:extLst>
          </p:cNvPr>
          <p:cNvSpPr txBox="1"/>
          <p:nvPr/>
        </p:nvSpPr>
        <p:spPr>
          <a:xfrm>
            <a:off x="7251415" y="109567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22F731DB-4277-45FB-B325-02A6DFAD4EDB}"/>
              </a:ext>
            </a:extLst>
          </p:cNvPr>
          <p:cNvSpPr txBox="1"/>
          <p:nvPr/>
        </p:nvSpPr>
        <p:spPr>
          <a:xfrm>
            <a:off x="8367951" y="238816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9BD54E0C-5ECE-4271-9C87-1BF310D67101}"/>
              </a:ext>
            </a:extLst>
          </p:cNvPr>
          <p:cNvSpPr txBox="1"/>
          <p:nvPr/>
        </p:nvSpPr>
        <p:spPr>
          <a:xfrm>
            <a:off x="8367951" y="4221446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FBE3F5E-6CD4-481A-95CA-A777B11A4F4B}"/>
              </a:ext>
            </a:extLst>
          </p:cNvPr>
          <p:cNvSpPr txBox="1"/>
          <p:nvPr/>
        </p:nvSpPr>
        <p:spPr>
          <a:xfrm>
            <a:off x="3013182" y="5651120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9F550BBB-9826-435F-9D5F-C681878BFA29}"/>
              </a:ext>
            </a:extLst>
          </p:cNvPr>
          <p:cNvSpPr txBox="1"/>
          <p:nvPr/>
        </p:nvSpPr>
        <p:spPr>
          <a:xfrm>
            <a:off x="1243552" y="2388162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F191BF5-59CB-4359-B6F9-847CD7FD3785}"/>
              </a:ext>
            </a:extLst>
          </p:cNvPr>
          <p:cNvSpPr txBox="1"/>
          <p:nvPr/>
        </p:nvSpPr>
        <p:spPr>
          <a:xfrm>
            <a:off x="1243552" y="4221446"/>
            <a:ext cx="25804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  <a:p>
            <a:pPr algn="ctr">
              <a:spcBef>
                <a:spcPts val="600"/>
              </a:spcBef>
            </a:pPr>
            <a:r>
              <a:rPr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iragino Sans GB W3" charset="-122"/>
              </a:rPr>
              <a:t>在这里输入您的文字内容</a:t>
            </a:r>
            <a:endParaRPr lang="en-US" altLang="zh-CN" sz="10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19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grpSp>
        <p:nvGrpSpPr>
          <p:cNvPr id="4" name="千图设计师MC：ID 29795607库_组合 2">
            <a:extLst>
              <a:ext uri="{FF2B5EF4-FFF2-40B4-BE49-F238E27FC236}">
                <a16:creationId xmlns:a16="http://schemas.microsoft.com/office/drawing/2014/main" xmlns="" id="{B8E52227-B9A9-450A-B397-3ECF50A22CF3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4043772" y="2412397"/>
            <a:ext cx="4087375" cy="3648439"/>
            <a:chOff x="4052312" y="2372849"/>
            <a:chExt cx="4087375" cy="3648439"/>
          </a:xfrm>
        </p:grpSpPr>
        <p:sp>
          <p:nvSpPr>
            <p:cNvPr id="7" name="Freeform: Shape 65">
              <a:extLst>
                <a:ext uri="{FF2B5EF4-FFF2-40B4-BE49-F238E27FC236}">
                  <a16:creationId xmlns:a16="http://schemas.microsoft.com/office/drawing/2014/main" xmlns="" id="{B1151C5E-22CE-47D6-87CF-DE97D3BEF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048" y="3858802"/>
              <a:ext cx="2633639" cy="2162486"/>
            </a:xfrm>
            <a:custGeom>
              <a:avLst/>
              <a:gdLst/>
              <a:ahLst/>
              <a:cxnLst>
                <a:cxn ang="0">
                  <a:pos x="392" y="0"/>
                </a:cxn>
                <a:cxn ang="0">
                  <a:pos x="514" y="321"/>
                </a:cxn>
                <a:cxn ang="0">
                  <a:pos x="0" y="425"/>
                </a:cxn>
                <a:cxn ang="0">
                  <a:pos x="328" y="275"/>
                </a:cxn>
                <a:cxn ang="0">
                  <a:pos x="392" y="0"/>
                </a:cxn>
              </a:cxnLst>
              <a:rect l="0" t="0" r="r" b="b"/>
              <a:pathLst>
                <a:path w="617" h="507">
                  <a:moveTo>
                    <a:pt x="392" y="0"/>
                  </a:moveTo>
                  <a:cubicBezTo>
                    <a:pt x="392" y="0"/>
                    <a:pt x="617" y="168"/>
                    <a:pt x="514" y="321"/>
                  </a:cubicBezTo>
                  <a:cubicBezTo>
                    <a:pt x="388" y="507"/>
                    <a:pt x="0" y="425"/>
                    <a:pt x="0" y="425"/>
                  </a:cubicBezTo>
                  <a:cubicBezTo>
                    <a:pt x="0" y="425"/>
                    <a:pt x="203" y="411"/>
                    <a:pt x="328" y="275"/>
                  </a:cubicBezTo>
                  <a:cubicBezTo>
                    <a:pt x="414" y="180"/>
                    <a:pt x="392" y="0"/>
                    <a:pt x="392" y="0"/>
                  </a:cubicBezTo>
                  <a:close/>
                </a:path>
              </a:pathLst>
            </a:custGeom>
            <a:solidFill>
              <a:srgbClr val="121F3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66">
              <a:extLst>
                <a:ext uri="{FF2B5EF4-FFF2-40B4-BE49-F238E27FC236}">
                  <a16:creationId xmlns:a16="http://schemas.microsoft.com/office/drawing/2014/main" xmlns="" id="{4553F569-3FEF-4322-89ED-67F5110739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2312" y="3097703"/>
              <a:ext cx="1864489" cy="2822909"/>
            </a:xfrm>
            <a:custGeom>
              <a:avLst/>
              <a:gdLst/>
              <a:ahLst/>
              <a:cxnLst>
                <a:cxn ang="0">
                  <a:pos x="437" y="552"/>
                </a:cxn>
                <a:cxn ang="0">
                  <a:pos x="99" y="497"/>
                </a:cxn>
                <a:cxn ang="0">
                  <a:pos x="265" y="0"/>
                </a:cxn>
                <a:cxn ang="0">
                  <a:pos x="232" y="359"/>
                </a:cxn>
                <a:cxn ang="0">
                  <a:pos x="437" y="552"/>
                </a:cxn>
              </a:cxnLst>
              <a:rect l="0" t="0" r="r" b="b"/>
              <a:pathLst>
                <a:path w="437" h="662">
                  <a:moveTo>
                    <a:pt x="437" y="552"/>
                  </a:moveTo>
                  <a:cubicBezTo>
                    <a:pt x="437" y="552"/>
                    <a:pt x="179" y="662"/>
                    <a:pt x="99" y="497"/>
                  </a:cubicBezTo>
                  <a:cubicBezTo>
                    <a:pt x="0" y="294"/>
                    <a:pt x="265" y="0"/>
                    <a:pt x="265" y="0"/>
                  </a:cubicBezTo>
                  <a:cubicBezTo>
                    <a:pt x="265" y="0"/>
                    <a:pt x="176" y="183"/>
                    <a:pt x="232" y="359"/>
                  </a:cubicBezTo>
                  <a:cubicBezTo>
                    <a:pt x="271" y="481"/>
                    <a:pt x="437" y="552"/>
                    <a:pt x="437" y="55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67">
              <a:extLst>
                <a:ext uri="{FF2B5EF4-FFF2-40B4-BE49-F238E27FC236}">
                  <a16:creationId xmlns:a16="http://schemas.microsoft.com/office/drawing/2014/main" xmlns="" id="{B8E742F2-4F03-4D6A-82F3-011668298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836" y="2372849"/>
              <a:ext cx="2404104" cy="1731598"/>
            </a:xfrm>
            <a:custGeom>
              <a:avLst/>
              <a:gdLst/>
              <a:ahLst/>
              <a:cxnLst>
                <a:cxn ang="0">
                  <a:pos x="0" y="279"/>
                </a:cxn>
                <a:cxn ang="0">
                  <a:pos x="216" y="14"/>
                </a:cxn>
                <a:cxn ang="0">
                  <a:pos x="564" y="406"/>
                </a:cxn>
                <a:cxn ang="0">
                  <a:pos x="269" y="198"/>
                </a:cxn>
                <a:cxn ang="0">
                  <a:pos x="0" y="279"/>
                </a:cxn>
              </a:cxnLst>
              <a:rect l="0" t="0" r="r" b="b"/>
              <a:pathLst>
                <a:path w="564" h="406">
                  <a:moveTo>
                    <a:pt x="0" y="279"/>
                  </a:moveTo>
                  <a:cubicBezTo>
                    <a:pt x="0" y="279"/>
                    <a:pt x="33" y="0"/>
                    <a:pt x="216" y="14"/>
                  </a:cubicBezTo>
                  <a:cubicBezTo>
                    <a:pt x="441" y="29"/>
                    <a:pt x="564" y="406"/>
                    <a:pt x="564" y="406"/>
                  </a:cubicBezTo>
                  <a:cubicBezTo>
                    <a:pt x="564" y="406"/>
                    <a:pt x="449" y="237"/>
                    <a:pt x="269" y="198"/>
                  </a:cubicBezTo>
                  <a:cubicBezTo>
                    <a:pt x="144" y="170"/>
                    <a:pt x="0" y="279"/>
                    <a:pt x="0" y="279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68">
              <a:extLst>
                <a:ext uri="{FF2B5EF4-FFF2-40B4-BE49-F238E27FC236}">
                  <a16:creationId xmlns:a16="http://schemas.microsoft.com/office/drawing/2014/main" xmlns="" id="{A930BAA1-0FD7-4B27-AA16-DBED5F4CA6C8}"/>
                </a:ext>
              </a:extLst>
            </p:cNvPr>
            <p:cNvGrpSpPr/>
            <p:nvPr/>
          </p:nvGrpSpPr>
          <p:grpSpPr>
            <a:xfrm>
              <a:off x="4671116" y="4917324"/>
              <a:ext cx="456432" cy="459762"/>
              <a:chOff x="1905000" y="3457575"/>
              <a:chExt cx="217488" cy="219075"/>
            </a:xfrm>
            <a:solidFill>
              <a:schemeClr val="bg1"/>
            </a:solidFill>
          </p:grpSpPr>
          <p:sp>
            <p:nvSpPr>
              <p:cNvPr id="19" name="Freeform: Shape 69">
                <a:extLst>
                  <a:ext uri="{FF2B5EF4-FFF2-40B4-BE49-F238E27FC236}">
                    <a16:creationId xmlns:a16="http://schemas.microsoft.com/office/drawing/2014/main" xmlns="" id="{302E429C-B43C-45F9-BF46-5EDBCAD5A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5000" y="3457575"/>
                <a:ext cx="217488" cy="219075"/>
              </a:xfrm>
              <a:custGeom>
                <a:avLst/>
                <a:gdLst/>
                <a:ahLst/>
                <a:cxnLst>
                  <a:cxn ang="0">
                    <a:pos x="76" y="9"/>
                  </a:cxn>
                  <a:cxn ang="0">
                    <a:pos x="53" y="0"/>
                  </a:cxn>
                  <a:cxn ang="0">
                    <a:pos x="30" y="9"/>
                  </a:cxn>
                  <a:cxn ang="0">
                    <a:pos x="21" y="32"/>
                  </a:cxn>
                  <a:cxn ang="0">
                    <a:pos x="25" y="48"/>
                  </a:cxn>
                  <a:cxn ang="0">
                    <a:pos x="1" y="73"/>
                  </a:cxn>
                  <a:cxn ang="0">
                    <a:pos x="0" y="75"/>
                  </a:cxn>
                  <a:cxn ang="0">
                    <a:pos x="1" y="77"/>
                  </a:cxn>
                  <a:cxn ang="0">
                    <a:pos x="8" y="85"/>
                  </a:cxn>
                  <a:cxn ang="0">
                    <a:pos x="10" y="85"/>
                  </a:cxn>
                  <a:cxn ang="0">
                    <a:pos x="12" y="85"/>
                  </a:cxn>
                  <a:cxn ang="0">
                    <a:pos x="37" y="60"/>
                  </a:cxn>
                  <a:cxn ang="0">
                    <a:pos x="53" y="64"/>
                  </a:cxn>
                  <a:cxn ang="0">
                    <a:pos x="76" y="55"/>
                  </a:cxn>
                  <a:cxn ang="0">
                    <a:pos x="85" y="32"/>
                  </a:cxn>
                  <a:cxn ang="0">
                    <a:pos x="76" y="9"/>
                  </a:cxn>
                  <a:cxn ang="0">
                    <a:pos x="10" y="79"/>
                  </a:cxn>
                  <a:cxn ang="0">
                    <a:pos x="6" y="75"/>
                  </a:cxn>
                  <a:cxn ang="0">
                    <a:pos x="28" y="53"/>
                  </a:cxn>
                  <a:cxn ang="0">
                    <a:pos x="30" y="55"/>
                  </a:cxn>
                  <a:cxn ang="0">
                    <a:pos x="32" y="57"/>
                  </a:cxn>
                  <a:cxn ang="0">
                    <a:pos x="10" y="79"/>
                  </a:cxn>
                  <a:cxn ang="0">
                    <a:pos x="72" y="51"/>
                  </a:cxn>
                  <a:cxn ang="0">
                    <a:pos x="53" y="59"/>
                  </a:cxn>
                  <a:cxn ang="0">
                    <a:pos x="34" y="51"/>
                  </a:cxn>
                  <a:cxn ang="0">
                    <a:pos x="26" y="32"/>
                  </a:cxn>
                  <a:cxn ang="0">
                    <a:pos x="34" y="13"/>
                  </a:cxn>
                  <a:cxn ang="0">
                    <a:pos x="53" y="5"/>
                  </a:cxn>
                  <a:cxn ang="0">
                    <a:pos x="72" y="13"/>
                  </a:cxn>
                  <a:cxn ang="0">
                    <a:pos x="80" y="32"/>
                  </a:cxn>
                  <a:cxn ang="0">
                    <a:pos x="72" y="51"/>
                  </a:cxn>
                </a:cxnLst>
                <a:rect l="0" t="0" r="r" b="b"/>
                <a:pathLst>
                  <a:path w="85" h="85">
                    <a:moveTo>
                      <a:pt x="76" y="9"/>
                    </a:moveTo>
                    <a:cubicBezTo>
                      <a:pt x="70" y="3"/>
                      <a:pt x="62" y="0"/>
                      <a:pt x="53" y="0"/>
                    </a:cubicBezTo>
                    <a:cubicBezTo>
                      <a:pt x="44" y="0"/>
                      <a:pt x="36" y="3"/>
                      <a:pt x="30" y="9"/>
                    </a:cubicBezTo>
                    <a:cubicBezTo>
                      <a:pt x="24" y="15"/>
                      <a:pt x="21" y="23"/>
                      <a:pt x="21" y="32"/>
                    </a:cubicBezTo>
                    <a:cubicBezTo>
                      <a:pt x="21" y="38"/>
                      <a:pt x="22" y="43"/>
                      <a:pt x="25" y="48"/>
                    </a:cubicBezTo>
                    <a:cubicBezTo>
                      <a:pt x="1" y="73"/>
                      <a:pt x="1" y="73"/>
                      <a:pt x="1" y="73"/>
                    </a:cubicBezTo>
                    <a:cubicBezTo>
                      <a:pt x="0" y="74"/>
                      <a:pt x="0" y="74"/>
                      <a:pt x="0" y="75"/>
                    </a:cubicBezTo>
                    <a:cubicBezTo>
                      <a:pt x="0" y="76"/>
                      <a:pt x="0" y="76"/>
                      <a:pt x="1" y="77"/>
                    </a:cubicBezTo>
                    <a:cubicBezTo>
                      <a:pt x="8" y="85"/>
                      <a:pt x="8" y="85"/>
                      <a:pt x="8" y="85"/>
                    </a:cubicBezTo>
                    <a:cubicBezTo>
                      <a:pt x="9" y="85"/>
                      <a:pt x="9" y="85"/>
                      <a:pt x="10" y="85"/>
                    </a:cubicBezTo>
                    <a:cubicBezTo>
                      <a:pt x="11" y="85"/>
                      <a:pt x="12" y="85"/>
                      <a:pt x="12" y="85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42" y="63"/>
                      <a:pt x="47" y="64"/>
                      <a:pt x="53" y="64"/>
                    </a:cubicBezTo>
                    <a:cubicBezTo>
                      <a:pt x="62" y="64"/>
                      <a:pt x="70" y="61"/>
                      <a:pt x="76" y="55"/>
                    </a:cubicBezTo>
                    <a:cubicBezTo>
                      <a:pt x="82" y="49"/>
                      <a:pt x="85" y="41"/>
                      <a:pt x="85" y="32"/>
                    </a:cubicBezTo>
                    <a:cubicBezTo>
                      <a:pt x="85" y="23"/>
                      <a:pt x="82" y="15"/>
                      <a:pt x="76" y="9"/>
                    </a:cubicBezTo>
                    <a:close/>
                    <a:moveTo>
                      <a:pt x="10" y="79"/>
                    </a:moveTo>
                    <a:cubicBezTo>
                      <a:pt x="6" y="75"/>
                      <a:pt x="6" y="75"/>
                      <a:pt x="6" y="75"/>
                    </a:cubicBezTo>
                    <a:cubicBezTo>
                      <a:pt x="28" y="53"/>
                      <a:pt x="28" y="53"/>
                      <a:pt x="28" y="53"/>
                    </a:cubicBezTo>
                    <a:cubicBezTo>
                      <a:pt x="29" y="53"/>
                      <a:pt x="30" y="54"/>
                      <a:pt x="30" y="55"/>
                    </a:cubicBezTo>
                    <a:cubicBezTo>
                      <a:pt x="31" y="56"/>
                      <a:pt x="32" y="56"/>
                      <a:pt x="32" y="57"/>
                    </a:cubicBezTo>
                    <a:lnTo>
                      <a:pt x="10" y="79"/>
                    </a:lnTo>
                    <a:close/>
                    <a:moveTo>
                      <a:pt x="72" y="51"/>
                    </a:moveTo>
                    <a:cubicBezTo>
                      <a:pt x="67" y="56"/>
                      <a:pt x="60" y="59"/>
                      <a:pt x="53" y="59"/>
                    </a:cubicBezTo>
                    <a:cubicBezTo>
                      <a:pt x="46" y="59"/>
                      <a:pt x="39" y="56"/>
                      <a:pt x="34" y="51"/>
                    </a:cubicBezTo>
                    <a:cubicBezTo>
                      <a:pt x="29" y="46"/>
                      <a:pt x="26" y="39"/>
                      <a:pt x="26" y="32"/>
                    </a:cubicBezTo>
                    <a:cubicBezTo>
                      <a:pt x="26" y="25"/>
                      <a:pt x="29" y="18"/>
                      <a:pt x="34" y="13"/>
                    </a:cubicBezTo>
                    <a:cubicBezTo>
                      <a:pt x="39" y="8"/>
                      <a:pt x="46" y="5"/>
                      <a:pt x="53" y="5"/>
                    </a:cubicBezTo>
                    <a:cubicBezTo>
                      <a:pt x="60" y="5"/>
                      <a:pt x="67" y="8"/>
                      <a:pt x="72" y="13"/>
                    </a:cubicBezTo>
                    <a:cubicBezTo>
                      <a:pt x="77" y="18"/>
                      <a:pt x="80" y="25"/>
                      <a:pt x="80" y="32"/>
                    </a:cubicBezTo>
                    <a:cubicBezTo>
                      <a:pt x="80" y="39"/>
                      <a:pt x="77" y="46"/>
                      <a:pt x="72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70">
                <a:extLst>
                  <a:ext uri="{FF2B5EF4-FFF2-40B4-BE49-F238E27FC236}">
                    <a16:creationId xmlns:a16="http://schemas.microsoft.com/office/drawing/2014/main" xmlns="" id="{5D708B47-AB9F-40B1-BE92-376EC9B9F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92313" y="3548063"/>
                <a:ext cx="107950" cy="50800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38" y="2"/>
                  </a:cxn>
                  <a:cxn ang="0">
                    <a:pos x="33" y="11"/>
                  </a:cxn>
                  <a:cxn ang="0">
                    <a:pos x="19" y="17"/>
                  </a:cxn>
                  <a:cxn ang="0">
                    <a:pos x="5" y="11"/>
                  </a:cxn>
                  <a:cxn ang="0">
                    <a:pos x="3" y="9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19" y="20"/>
                  </a:cxn>
                  <a:cxn ang="0">
                    <a:pos x="35" y="13"/>
                  </a:cxn>
                  <a:cxn ang="0">
                    <a:pos x="42" y="2"/>
                  </a:cxn>
                  <a:cxn ang="0">
                    <a:pos x="40" y="0"/>
                  </a:cxn>
                </a:cxnLst>
                <a:rect l="0" t="0" r="r" b="b"/>
                <a:pathLst>
                  <a:path w="42" h="20">
                    <a:moveTo>
                      <a:pt x="40" y="0"/>
                    </a:moveTo>
                    <a:cubicBezTo>
                      <a:pt x="39" y="0"/>
                      <a:pt x="38" y="1"/>
                      <a:pt x="38" y="2"/>
                    </a:cubicBezTo>
                    <a:cubicBezTo>
                      <a:pt x="37" y="5"/>
                      <a:pt x="35" y="8"/>
                      <a:pt x="33" y="11"/>
                    </a:cubicBezTo>
                    <a:cubicBezTo>
                      <a:pt x="29" y="15"/>
                      <a:pt x="24" y="17"/>
                      <a:pt x="19" y="17"/>
                    </a:cubicBezTo>
                    <a:cubicBezTo>
                      <a:pt x="14" y="17"/>
                      <a:pt x="9" y="15"/>
                      <a:pt x="5" y="11"/>
                    </a:cubicBezTo>
                    <a:cubicBezTo>
                      <a:pt x="5" y="10"/>
                      <a:pt x="4" y="9"/>
                      <a:pt x="3" y="9"/>
                    </a:cubicBezTo>
                    <a:cubicBezTo>
                      <a:pt x="3" y="8"/>
                      <a:pt x="2" y="8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1" y="12"/>
                      <a:pt x="2" y="13"/>
                      <a:pt x="3" y="13"/>
                    </a:cubicBezTo>
                    <a:cubicBezTo>
                      <a:pt x="7" y="18"/>
                      <a:pt x="13" y="20"/>
                      <a:pt x="19" y="20"/>
                    </a:cubicBezTo>
                    <a:cubicBezTo>
                      <a:pt x="25" y="20"/>
                      <a:pt x="31" y="18"/>
                      <a:pt x="35" y="13"/>
                    </a:cubicBezTo>
                    <a:cubicBezTo>
                      <a:pt x="38" y="10"/>
                      <a:pt x="41" y="7"/>
                      <a:pt x="42" y="2"/>
                    </a:cubicBezTo>
                    <a:cubicBezTo>
                      <a:pt x="42" y="1"/>
                      <a:pt x="41" y="0"/>
                      <a:pt x="4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Freeform: Shape 71">
                <a:extLst>
                  <a:ext uri="{FF2B5EF4-FFF2-40B4-BE49-F238E27FC236}">
                    <a16:creationId xmlns:a16="http://schemas.microsoft.com/office/drawing/2014/main" xmlns="" id="{1EB7B884-5815-4F1E-BDDC-49AC87D85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6438" y="3481388"/>
                <a:ext cx="123825" cy="79375"/>
              </a:xfrm>
              <a:custGeom>
                <a:avLst/>
                <a:gdLst/>
                <a:ahLst/>
                <a:cxnLst>
                  <a:cxn ang="0">
                    <a:pos x="6" y="29"/>
                  </a:cxn>
                  <a:cxn ang="0">
                    <a:pos x="11" y="9"/>
                  </a:cxn>
                  <a:cxn ang="0">
                    <a:pos x="25" y="3"/>
                  </a:cxn>
                  <a:cxn ang="0">
                    <a:pos x="39" y="9"/>
                  </a:cxn>
                  <a:cxn ang="0">
                    <a:pos x="44" y="18"/>
                  </a:cxn>
                  <a:cxn ang="0">
                    <a:pos x="46" y="19"/>
                  </a:cxn>
                  <a:cxn ang="0">
                    <a:pos x="47" y="17"/>
                  </a:cxn>
                  <a:cxn ang="0">
                    <a:pos x="41" y="7"/>
                  </a:cxn>
                  <a:cxn ang="0">
                    <a:pos x="25" y="0"/>
                  </a:cxn>
                  <a:cxn ang="0">
                    <a:pos x="9" y="7"/>
                  </a:cxn>
                  <a:cxn ang="0">
                    <a:pos x="3" y="30"/>
                  </a:cxn>
                  <a:cxn ang="0">
                    <a:pos x="5" y="31"/>
                  </a:cxn>
                  <a:cxn ang="0">
                    <a:pos x="5" y="31"/>
                  </a:cxn>
                  <a:cxn ang="0">
                    <a:pos x="6" y="29"/>
                  </a:cxn>
                </a:cxnLst>
                <a:rect l="0" t="0" r="r" b="b"/>
                <a:pathLst>
                  <a:path w="48" h="31">
                    <a:moveTo>
                      <a:pt x="6" y="29"/>
                    </a:moveTo>
                    <a:cubicBezTo>
                      <a:pt x="4" y="22"/>
                      <a:pt x="6" y="14"/>
                      <a:pt x="11" y="9"/>
                    </a:cubicBezTo>
                    <a:cubicBezTo>
                      <a:pt x="15" y="6"/>
                      <a:pt x="20" y="3"/>
                      <a:pt x="25" y="3"/>
                    </a:cubicBezTo>
                    <a:cubicBezTo>
                      <a:pt x="30" y="3"/>
                      <a:pt x="35" y="6"/>
                      <a:pt x="39" y="9"/>
                    </a:cubicBezTo>
                    <a:cubicBezTo>
                      <a:pt x="41" y="12"/>
                      <a:pt x="43" y="15"/>
                      <a:pt x="44" y="18"/>
                    </a:cubicBezTo>
                    <a:cubicBezTo>
                      <a:pt x="44" y="19"/>
                      <a:pt x="45" y="20"/>
                      <a:pt x="46" y="19"/>
                    </a:cubicBezTo>
                    <a:cubicBezTo>
                      <a:pt x="47" y="19"/>
                      <a:pt x="48" y="18"/>
                      <a:pt x="47" y="17"/>
                    </a:cubicBezTo>
                    <a:cubicBezTo>
                      <a:pt x="46" y="13"/>
                      <a:pt x="44" y="10"/>
                      <a:pt x="41" y="7"/>
                    </a:cubicBezTo>
                    <a:cubicBezTo>
                      <a:pt x="37" y="2"/>
                      <a:pt x="31" y="0"/>
                      <a:pt x="25" y="0"/>
                    </a:cubicBezTo>
                    <a:cubicBezTo>
                      <a:pt x="19" y="0"/>
                      <a:pt x="13" y="2"/>
                      <a:pt x="9" y="7"/>
                    </a:cubicBezTo>
                    <a:cubicBezTo>
                      <a:pt x="3" y="13"/>
                      <a:pt x="0" y="22"/>
                      <a:pt x="3" y="30"/>
                    </a:cubicBezTo>
                    <a:cubicBezTo>
                      <a:pt x="3" y="31"/>
                      <a:pt x="4" y="31"/>
                      <a:pt x="5" y="31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6" y="31"/>
                      <a:pt x="7" y="30"/>
                      <a:pt x="6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72">
                <a:extLst>
                  <a:ext uri="{FF2B5EF4-FFF2-40B4-BE49-F238E27FC236}">
                    <a16:creationId xmlns:a16="http://schemas.microsoft.com/office/drawing/2014/main" xmlns="" id="{8DE78CC0-E6D9-40EA-A748-0B6F615FE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113" y="3498850"/>
                <a:ext cx="28575" cy="20638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8" y="7"/>
                  </a:cxn>
                  <a:cxn ang="0">
                    <a:pos x="9" y="8"/>
                  </a:cxn>
                  <a:cxn ang="0">
                    <a:pos x="10" y="7"/>
                  </a:cxn>
                  <a:cxn ang="0">
                    <a:pos x="10" y="5"/>
                  </a:cxn>
                  <a:cxn ang="0">
                    <a:pos x="3" y="1"/>
                  </a:cxn>
                </a:cxnLst>
                <a:rect l="0" t="0" r="r" b="b"/>
                <a:pathLst>
                  <a:path w="11" h="8">
                    <a:moveTo>
                      <a:pt x="3" y="1"/>
                    </a:moveTo>
                    <a:cubicBezTo>
                      <a:pt x="2" y="0"/>
                      <a:pt x="1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4" y="5"/>
                      <a:pt x="6" y="6"/>
                      <a:pt x="8" y="7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10" y="8"/>
                      <a:pt x="10" y="7"/>
                    </a:cubicBezTo>
                    <a:cubicBezTo>
                      <a:pt x="11" y="7"/>
                      <a:pt x="11" y="6"/>
                      <a:pt x="10" y="5"/>
                    </a:cubicBezTo>
                    <a:cubicBezTo>
                      <a:pt x="8" y="3"/>
                      <a:pt x="5" y="1"/>
                      <a:pt x="3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73">
                <a:extLst>
                  <a:ext uri="{FF2B5EF4-FFF2-40B4-BE49-F238E27FC236}">
                    <a16:creationId xmlns:a16="http://schemas.microsoft.com/office/drawing/2014/main" xmlns="" id="{4B8CCC79-9C12-4401-8CBA-E20FA5C2D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0100" y="3522663"/>
                <a:ext cx="12700" cy="1746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3" y="7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1" y="6"/>
                  </a:cxn>
                </a:cxnLst>
                <a:rect l="0" t="0" r="r" b="b"/>
                <a:pathLst>
                  <a:path w="5" h="7">
                    <a:moveTo>
                      <a:pt x="1" y="6"/>
                    </a:move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7"/>
                      <a:pt x="5" y="6"/>
                      <a:pt x="5" y="5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1"/>
                      <a:pt x="3" y="0"/>
                      <a:pt x="2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74">
              <a:extLst>
                <a:ext uri="{FF2B5EF4-FFF2-40B4-BE49-F238E27FC236}">
                  <a16:creationId xmlns:a16="http://schemas.microsoft.com/office/drawing/2014/main" xmlns="" id="{84C8F0C1-D289-4DF8-8D58-87C3B5718D80}"/>
                </a:ext>
              </a:extLst>
            </p:cNvPr>
            <p:cNvGrpSpPr/>
            <p:nvPr/>
          </p:nvGrpSpPr>
          <p:grpSpPr>
            <a:xfrm>
              <a:off x="5762273" y="2593866"/>
              <a:ext cx="459763" cy="449769"/>
              <a:chOff x="6516688" y="1757363"/>
              <a:chExt cx="219075" cy="214313"/>
            </a:xfrm>
            <a:solidFill>
              <a:schemeClr val="bg1"/>
            </a:solidFill>
          </p:grpSpPr>
          <p:sp>
            <p:nvSpPr>
              <p:cNvPr id="15" name="Freeform: Shape 75">
                <a:extLst>
                  <a:ext uri="{FF2B5EF4-FFF2-40B4-BE49-F238E27FC236}">
                    <a16:creationId xmlns:a16="http://schemas.microsoft.com/office/drawing/2014/main" xmlns="" id="{46C6E85F-0E76-4C87-ACB3-E6DB6807C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3363" y="1822450"/>
                <a:ext cx="87313" cy="87313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7" y="34"/>
                  </a:cxn>
                  <a:cxn ang="0">
                    <a:pos x="34" y="17"/>
                  </a:cxn>
                  <a:cxn ang="0">
                    <a:pos x="17" y="0"/>
                  </a:cxn>
                  <a:cxn ang="0">
                    <a:pos x="0" y="17"/>
                  </a:cxn>
                  <a:cxn ang="0">
                    <a:pos x="29" y="17"/>
                  </a:cxn>
                  <a:cxn ang="0">
                    <a:pos x="17" y="29"/>
                  </a:cxn>
                  <a:cxn ang="0">
                    <a:pos x="5" y="17"/>
                  </a:cxn>
                  <a:cxn ang="0">
                    <a:pos x="17" y="6"/>
                  </a:cxn>
                  <a:cxn ang="0">
                    <a:pos x="29" y="17"/>
                  </a:cxn>
                </a:cxnLst>
                <a:rect l="0" t="0" r="r" b="b"/>
                <a:pathLst>
                  <a:path w="34" h="34">
                    <a:moveTo>
                      <a:pt x="0" y="17"/>
                    </a:moveTo>
                    <a:cubicBezTo>
                      <a:pt x="0" y="27"/>
                      <a:pt x="7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7" y="0"/>
                      <a:pt x="0" y="8"/>
                      <a:pt x="0" y="17"/>
                    </a:cubicBezTo>
                    <a:close/>
                    <a:moveTo>
                      <a:pt x="29" y="17"/>
                    </a:moveTo>
                    <a:cubicBezTo>
                      <a:pt x="29" y="24"/>
                      <a:pt x="23" y="29"/>
                      <a:pt x="17" y="29"/>
                    </a:cubicBezTo>
                    <a:cubicBezTo>
                      <a:pt x="10" y="29"/>
                      <a:pt x="5" y="24"/>
                      <a:pt x="5" y="17"/>
                    </a:cubicBezTo>
                    <a:cubicBezTo>
                      <a:pt x="5" y="11"/>
                      <a:pt x="10" y="6"/>
                      <a:pt x="17" y="6"/>
                    </a:cubicBezTo>
                    <a:cubicBezTo>
                      <a:pt x="23" y="6"/>
                      <a:pt x="29" y="11"/>
                      <a:pt x="2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" name="Freeform: Shape 76">
                <a:extLst>
                  <a:ext uri="{FF2B5EF4-FFF2-40B4-BE49-F238E27FC236}">
                    <a16:creationId xmlns:a16="http://schemas.microsoft.com/office/drawing/2014/main" xmlns="" id="{DD3ADF61-92C5-4A24-8502-467E251DE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6688" y="1757363"/>
                <a:ext cx="219075" cy="214313"/>
              </a:xfrm>
              <a:custGeom>
                <a:avLst/>
                <a:gdLst/>
                <a:ahLst/>
                <a:cxnLst>
                  <a:cxn ang="0">
                    <a:pos x="77" y="39"/>
                  </a:cxn>
                  <a:cxn ang="0">
                    <a:pos x="79" y="27"/>
                  </a:cxn>
                  <a:cxn ang="0">
                    <a:pos x="73" y="12"/>
                  </a:cxn>
                  <a:cxn ang="0">
                    <a:pos x="67" y="11"/>
                  </a:cxn>
                  <a:cxn ang="0">
                    <a:pos x="54" y="1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2" y="10"/>
                  </a:cxn>
                  <a:cxn ang="0">
                    <a:pos x="18" y="11"/>
                  </a:cxn>
                  <a:cxn ang="0">
                    <a:pos x="12" y="12"/>
                  </a:cxn>
                  <a:cxn ang="0">
                    <a:pos x="6" y="27"/>
                  </a:cxn>
                  <a:cxn ang="0">
                    <a:pos x="8" y="39"/>
                  </a:cxn>
                  <a:cxn ang="0">
                    <a:pos x="0" y="47"/>
                  </a:cxn>
                  <a:cxn ang="0">
                    <a:pos x="8" y="61"/>
                  </a:cxn>
                  <a:cxn ang="0">
                    <a:pos x="19" y="67"/>
                  </a:cxn>
                  <a:cxn ang="0">
                    <a:pos x="20" y="78"/>
                  </a:cxn>
                  <a:cxn ang="0">
                    <a:pos x="31" y="83"/>
                  </a:cxn>
                  <a:cxn ang="0">
                    <a:pos x="39" y="77"/>
                  </a:cxn>
                  <a:cxn ang="0">
                    <a:pos x="46" y="77"/>
                  </a:cxn>
                  <a:cxn ang="0">
                    <a:pos x="54" y="83"/>
                  </a:cxn>
                  <a:cxn ang="0">
                    <a:pos x="66" y="78"/>
                  </a:cxn>
                  <a:cxn ang="0">
                    <a:pos x="67" y="67"/>
                  </a:cxn>
                  <a:cxn ang="0">
                    <a:pos x="78" y="61"/>
                  </a:cxn>
                  <a:cxn ang="0">
                    <a:pos x="85" y="47"/>
                  </a:cxn>
                  <a:cxn ang="0">
                    <a:pos x="61" y="20"/>
                  </a:cxn>
                  <a:cxn ang="0">
                    <a:pos x="75" y="23"/>
                  </a:cxn>
                  <a:cxn ang="0">
                    <a:pos x="71" y="26"/>
                  </a:cxn>
                  <a:cxn ang="0">
                    <a:pos x="68" y="27"/>
                  </a:cxn>
                  <a:cxn ang="0">
                    <a:pos x="46" y="71"/>
                  </a:cxn>
                  <a:cxn ang="0">
                    <a:pos x="14" y="46"/>
                  </a:cxn>
                  <a:cxn ang="0">
                    <a:pos x="25" y="19"/>
                  </a:cxn>
                  <a:cxn ang="0">
                    <a:pos x="26" y="19"/>
                  </a:cxn>
                  <a:cxn ang="0">
                    <a:pos x="36" y="14"/>
                  </a:cxn>
                  <a:cxn ang="0">
                    <a:pos x="49" y="14"/>
                  </a:cxn>
                  <a:cxn ang="0">
                    <a:pos x="61" y="20"/>
                  </a:cxn>
                  <a:cxn ang="0">
                    <a:pos x="43" y="5"/>
                  </a:cxn>
                  <a:cxn ang="0">
                    <a:pos x="48" y="10"/>
                  </a:cxn>
                  <a:cxn ang="0">
                    <a:pos x="37" y="10"/>
                  </a:cxn>
                  <a:cxn ang="0">
                    <a:pos x="16" y="16"/>
                  </a:cxn>
                  <a:cxn ang="0">
                    <a:pos x="17" y="22"/>
                  </a:cxn>
                  <a:cxn ang="0">
                    <a:pos x="11" y="23"/>
                  </a:cxn>
                  <a:cxn ang="0">
                    <a:pos x="6" y="47"/>
                  </a:cxn>
                  <a:cxn ang="0">
                    <a:pos x="11" y="46"/>
                  </a:cxn>
                  <a:cxn ang="0">
                    <a:pos x="8" y="56"/>
                  </a:cxn>
                  <a:cxn ang="0">
                    <a:pos x="23" y="74"/>
                  </a:cxn>
                  <a:cxn ang="0">
                    <a:pos x="35" y="74"/>
                  </a:cxn>
                  <a:cxn ang="0">
                    <a:pos x="23" y="74"/>
                  </a:cxn>
                  <a:cxn ang="0">
                    <a:pos x="51" y="74"/>
                  </a:cxn>
                  <a:cxn ang="0">
                    <a:pos x="63" y="74"/>
                  </a:cxn>
                  <a:cxn ang="0">
                    <a:pos x="78" y="56"/>
                  </a:cxn>
                  <a:cxn ang="0">
                    <a:pos x="75" y="44"/>
                  </a:cxn>
                  <a:cxn ang="0">
                    <a:pos x="78" y="56"/>
                  </a:cxn>
                </a:cxnLst>
                <a:rect l="0" t="0" r="r" b="b"/>
                <a:pathLst>
                  <a:path w="85" h="83">
                    <a:moveTo>
                      <a:pt x="82" y="42"/>
                    </a:moveTo>
                    <a:cubicBezTo>
                      <a:pt x="77" y="39"/>
                      <a:pt x="77" y="39"/>
                      <a:pt x="77" y="39"/>
                    </a:cubicBezTo>
                    <a:cubicBezTo>
                      <a:pt x="77" y="37"/>
                      <a:pt x="76" y="34"/>
                      <a:pt x="75" y="31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81" y="25"/>
                      <a:pt x="81" y="23"/>
                      <a:pt x="80" y="21"/>
                    </a:cubicBezTo>
                    <a:cubicBezTo>
                      <a:pt x="78" y="18"/>
                      <a:pt x="76" y="15"/>
                      <a:pt x="73" y="12"/>
                    </a:cubicBezTo>
                    <a:cubicBezTo>
                      <a:pt x="72" y="11"/>
                      <a:pt x="71" y="11"/>
                      <a:pt x="70" y="11"/>
                    </a:cubicBezTo>
                    <a:cubicBezTo>
                      <a:pt x="69" y="11"/>
                      <a:pt x="68" y="11"/>
                      <a:pt x="67" y="11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59" y="12"/>
                      <a:pt x="57" y="11"/>
                      <a:pt x="54" y="10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2"/>
                      <a:pt x="50" y="0"/>
                      <a:pt x="48" y="0"/>
                    </a:cubicBezTo>
                    <a:cubicBezTo>
                      <a:pt x="46" y="0"/>
                      <a:pt x="44" y="0"/>
                      <a:pt x="43" y="0"/>
                    </a:cubicBezTo>
                    <a:cubicBezTo>
                      <a:pt x="41" y="0"/>
                      <a:pt x="40" y="0"/>
                      <a:pt x="38" y="0"/>
                    </a:cubicBezTo>
                    <a:cubicBezTo>
                      <a:pt x="36" y="0"/>
                      <a:pt x="34" y="2"/>
                      <a:pt x="33" y="4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29" y="11"/>
                      <a:pt x="26" y="12"/>
                      <a:pt x="24" y="14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1"/>
                      <a:pt x="16" y="11"/>
                    </a:cubicBezTo>
                    <a:cubicBezTo>
                      <a:pt x="15" y="11"/>
                      <a:pt x="13" y="11"/>
                      <a:pt x="12" y="12"/>
                    </a:cubicBezTo>
                    <a:cubicBezTo>
                      <a:pt x="10" y="15"/>
                      <a:pt x="8" y="18"/>
                      <a:pt x="6" y="21"/>
                    </a:cubicBezTo>
                    <a:cubicBezTo>
                      <a:pt x="5" y="23"/>
                      <a:pt x="5" y="25"/>
                      <a:pt x="6" y="27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4"/>
                      <a:pt x="9" y="37"/>
                      <a:pt x="8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1" y="43"/>
                      <a:pt x="0" y="45"/>
                      <a:pt x="0" y="47"/>
                    </a:cubicBezTo>
                    <a:cubicBezTo>
                      <a:pt x="1" y="51"/>
                      <a:pt x="2" y="54"/>
                      <a:pt x="3" y="58"/>
                    </a:cubicBezTo>
                    <a:cubicBezTo>
                      <a:pt x="4" y="60"/>
                      <a:pt x="6" y="61"/>
                      <a:pt x="8" y="61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5" y="63"/>
                      <a:pt x="17" y="65"/>
                      <a:pt x="19" y="67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7" y="75"/>
                      <a:pt x="18" y="77"/>
                      <a:pt x="20" y="78"/>
                    </a:cubicBezTo>
                    <a:cubicBezTo>
                      <a:pt x="23" y="80"/>
                      <a:pt x="26" y="82"/>
                      <a:pt x="30" y="83"/>
                    </a:cubicBezTo>
                    <a:cubicBezTo>
                      <a:pt x="30" y="83"/>
                      <a:pt x="31" y="83"/>
                      <a:pt x="31" y="83"/>
                    </a:cubicBezTo>
                    <a:cubicBezTo>
                      <a:pt x="33" y="83"/>
                      <a:pt x="34" y="82"/>
                      <a:pt x="35" y="81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1" y="77"/>
                      <a:pt x="42" y="77"/>
                      <a:pt x="43" y="77"/>
                    </a:cubicBezTo>
                    <a:cubicBezTo>
                      <a:pt x="44" y="77"/>
                      <a:pt x="45" y="77"/>
                      <a:pt x="46" y="77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51" y="82"/>
                      <a:pt x="53" y="83"/>
                      <a:pt x="54" y="83"/>
                    </a:cubicBezTo>
                    <a:cubicBezTo>
                      <a:pt x="55" y="83"/>
                      <a:pt x="55" y="83"/>
                      <a:pt x="56" y="83"/>
                    </a:cubicBezTo>
                    <a:cubicBezTo>
                      <a:pt x="59" y="82"/>
                      <a:pt x="63" y="80"/>
                      <a:pt x="66" y="78"/>
                    </a:cubicBezTo>
                    <a:cubicBezTo>
                      <a:pt x="68" y="77"/>
                      <a:pt x="69" y="75"/>
                      <a:pt x="68" y="73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9" y="65"/>
                      <a:pt x="70" y="63"/>
                      <a:pt x="72" y="61"/>
                    </a:cubicBezTo>
                    <a:cubicBezTo>
                      <a:pt x="78" y="61"/>
                      <a:pt x="78" y="61"/>
                      <a:pt x="78" y="61"/>
                    </a:cubicBezTo>
                    <a:cubicBezTo>
                      <a:pt x="80" y="61"/>
                      <a:pt x="82" y="60"/>
                      <a:pt x="83" y="58"/>
                    </a:cubicBezTo>
                    <a:cubicBezTo>
                      <a:pt x="84" y="54"/>
                      <a:pt x="85" y="51"/>
                      <a:pt x="85" y="47"/>
                    </a:cubicBezTo>
                    <a:cubicBezTo>
                      <a:pt x="85" y="45"/>
                      <a:pt x="84" y="43"/>
                      <a:pt x="82" y="42"/>
                    </a:cubicBezTo>
                    <a:close/>
                    <a:moveTo>
                      <a:pt x="61" y="20"/>
                    </a:moveTo>
                    <a:cubicBezTo>
                      <a:pt x="70" y="16"/>
                      <a:pt x="70" y="16"/>
                      <a:pt x="70" y="16"/>
                    </a:cubicBezTo>
                    <a:cubicBezTo>
                      <a:pt x="72" y="18"/>
                      <a:pt x="73" y="21"/>
                      <a:pt x="75" y="23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7"/>
                      <a:pt x="71" y="26"/>
                      <a:pt x="71" y="26"/>
                    </a:cubicBezTo>
                    <a:cubicBezTo>
                      <a:pt x="70" y="25"/>
                      <a:pt x="69" y="24"/>
                      <a:pt x="68" y="25"/>
                    </a:cubicBezTo>
                    <a:cubicBezTo>
                      <a:pt x="67" y="25"/>
                      <a:pt x="67" y="27"/>
                      <a:pt x="68" y="27"/>
                    </a:cubicBezTo>
                    <a:cubicBezTo>
                      <a:pt x="70" y="31"/>
                      <a:pt x="71" y="35"/>
                      <a:pt x="72" y="39"/>
                    </a:cubicBezTo>
                    <a:cubicBezTo>
                      <a:pt x="73" y="55"/>
                      <a:pt x="62" y="69"/>
                      <a:pt x="46" y="71"/>
                    </a:cubicBezTo>
                    <a:cubicBezTo>
                      <a:pt x="38" y="72"/>
                      <a:pt x="31" y="70"/>
                      <a:pt x="25" y="65"/>
                    </a:cubicBezTo>
                    <a:cubicBezTo>
                      <a:pt x="19" y="60"/>
                      <a:pt x="15" y="53"/>
                      <a:pt x="14" y="46"/>
                    </a:cubicBezTo>
                    <a:cubicBezTo>
                      <a:pt x="13" y="38"/>
                      <a:pt x="15" y="30"/>
                      <a:pt x="20" y="24"/>
                    </a:cubicBezTo>
                    <a:cubicBezTo>
                      <a:pt x="22" y="22"/>
                      <a:pt x="23" y="21"/>
                      <a:pt x="25" y="19"/>
                    </a:cubicBez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9" y="17"/>
                      <a:pt x="32" y="15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7" y="14"/>
                      <a:pt x="38" y="14"/>
                      <a:pt x="40" y="14"/>
                    </a:cubicBezTo>
                    <a:cubicBezTo>
                      <a:pt x="43" y="13"/>
                      <a:pt x="46" y="13"/>
                      <a:pt x="49" y="14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54" y="15"/>
                      <a:pt x="58" y="17"/>
                      <a:pt x="61" y="20"/>
                    </a:cubicBezTo>
                    <a:close/>
                    <a:moveTo>
                      <a:pt x="38" y="5"/>
                    </a:moveTo>
                    <a:cubicBezTo>
                      <a:pt x="40" y="5"/>
                      <a:pt x="41" y="5"/>
                      <a:pt x="43" y="5"/>
                    </a:cubicBezTo>
                    <a:cubicBezTo>
                      <a:pt x="44" y="5"/>
                      <a:pt x="46" y="5"/>
                      <a:pt x="47" y="5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5" y="10"/>
                      <a:pt x="42" y="10"/>
                      <a:pt x="39" y="10"/>
                    </a:cubicBezTo>
                    <a:cubicBezTo>
                      <a:pt x="39" y="10"/>
                      <a:pt x="38" y="10"/>
                      <a:pt x="37" y="10"/>
                    </a:cubicBezTo>
                    <a:lnTo>
                      <a:pt x="38" y="5"/>
                    </a:lnTo>
                    <a:close/>
                    <a:moveTo>
                      <a:pt x="16" y="16"/>
                    </a:move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19"/>
                      <a:pt x="18" y="21"/>
                      <a:pt x="17" y="22"/>
                    </a:cubicBezTo>
                    <a:cubicBezTo>
                      <a:pt x="16" y="24"/>
                      <a:pt x="15" y="26"/>
                      <a:pt x="14" y="28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4" y="18"/>
                      <a:pt x="16" y="16"/>
                    </a:cubicBezTo>
                    <a:close/>
                    <a:moveTo>
                      <a:pt x="6" y="47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5"/>
                      <a:pt x="11" y="45"/>
                      <a:pt x="11" y="46"/>
                    </a:cubicBezTo>
                    <a:cubicBezTo>
                      <a:pt x="11" y="49"/>
                      <a:pt x="12" y="53"/>
                      <a:pt x="13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7" y="53"/>
                      <a:pt x="6" y="50"/>
                      <a:pt x="6" y="47"/>
                    </a:cubicBezTo>
                    <a:close/>
                    <a:moveTo>
                      <a:pt x="23" y="74"/>
                    </a:moveTo>
                    <a:cubicBezTo>
                      <a:pt x="24" y="69"/>
                      <a:pt x="24" y="69"/>
                      <a:pt x="24" y="69"/>
                    </a:cubicBezTo>
                    <a:cubicBezTo>
                      <a:pt x="27" y="71"/>
                      <a:pt x="31" y="73"/>
                      <a:pt x="35" y="74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28" y="77"/>
                      <a:pt x="25" y="75"/>
                      <a:pt x="23" y="74"/>
                    </a:cubicBezTo>
                    <a:close/>
                    <a:moveTo>
                      <a:pt x="54" y="78"/>
                    </a:moveTo>
                    <a:cubicBezTo>
                      <a:pt x="51" y="74"/>
                      <a:pt x="51" y="74"/>
                      <a:pt x="51" y="74"/>
                    </a:cubicBezTo>
                    <a:cubicBezTo>
                      <a:pt x="55" y="73"/>
                      <a:pt x="59" y="71"/>
                      <a:pt x="62" y="69"/>
                    </a:cubicBezTo>
                    <a:cubicBezTo>
                      <a:pt x="63" y="74"/>
                      <a:pt x="63" y="74"/>
                      <a:pt x="63" y="74"/>
                    </a:cubicBezTo>
                    <a:cubicBezTo>
                      <a:pt x="60" y="75"/>
                      <a:pt x="57" y="77"/>
                      <a:pt x="54" y="78"/>
                    </a:cubicBezTo>
                    <a:close/>
                    <a:moveTo>
                      <a:pt x="78" y="56"/>
                    </a:move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2"/>
                      <a:pt x="75" y="48"/>
                      <a:pt x="75" y="44"/>
                    </a:cubicBezTo>
                    <a:cubicBezTo>
                      <a:pt x="80" y="47"/>
                      <a:pt x="80" y="47"/>
                      <a:pt x="80" y="47"/>
                    </a:cubicBezTo>
                    <a:cubicBezTo>
                      <a:pt x="80" y="50"/>
                      <a:pt x="79" y="53"/>
                      <a:pt x="7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Freeform: Shape 134">
                <a:extLst>
                  <a:ext uri="{FF2B5EF4-FFF2-40B4-BE49-F238E27FC236}">
                    <a16:creationId xmlns:a16="http://schemas.microsoft.com/office/drawing/2014/main" xmlns="" id="{1D233864-2D3F-4B41-A261-EAA2EDA07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2725" y="1804988"/>
                <a:ext cx="87313" cy="10160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5" y="40"/>
                  </a:cxn>
                  <a:cxn ang="0">
                    <a:pos x="7" y="40"/>
                  </a:cxn>
                  <a:cxn ang="0">
                    <a:pos x="8" y="40"/>
                  </a:cxn>
                  <a:cxn ang="0">
                    <a:pos x="8" y="37"/>
                  </a:cxn>
                  <a:cxn ang="0">
                    <a:pos x="4" y="24"/>
                  </a:cxn>
                  <a:cxn ang="0">
                    <a:pos x="25" y="3"/>
                  </a:cxn>
                  <a:cxn ang="0">
                    <a:pos x="31" y="4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25" y="0"/>
                  </a:cxn>
                  <a:cxn ang="0">
                    <a:pos x="0" y="24"/>
                  </a:cxn>
                </a:cxnLst>
                <a:rect l="0" t="0" r="r" b="b"/>
                <a:pathLst>
                  <a:path w="34" h="40">
                    <a:moveTo>
                      <a:pt x="0" y="24"/>
                    </a:moveTo>
                    <a:cubicBezTo>
                      <a:pt x="0" y="30"/>
                      <a:pt x="2" y="35"/>
                      <a:pt x="5" y="40"/>
                    </a:cubicBezTo>
                    <a:cubicBezTo>
                      <a:pt x="6" y="40"/>
                      <a:pt x="6" y="40"/>
                      <a:pt x="7" y="40"/>
                    </a:cubicBezTo>
                    <a:cubicBezTo>
                      <a:pt x="7" y="40"/>
                      <a:pt x="8" y="40"/>
                      <a:pt x="8" y="40"/>
                    </a:cubicBezTo>
                    <a:cubicBezTo>
                      <a:pt x="9" y="39"/>
                      <a:pt x="9" y="38"/>
                      <a:pt x="8" y="37"/>
                    </a:cubicBezTo>
                    <a:cubicBezTo>
                      <a:pt x="5" y="34"/>
                      <a:pt x="4" y="29"/>
                      <a:pt x="4" y="24"/>
                    </a:cubicBezTo>
                    <a:cubicBezTo>
                      <a:pt x="4" y="13"/>
                      <a:pt x="13" y="3"/>
                      <a:pt x="25" y="3"/>
                    </a:cubicBezTo>
                    <a:cubicBezTo>
                      <a:pt x="27" y="3"/>
                      <a:pt x="29" y="3"/>
                      <a:pt x="31" y="4"/>
                    </a:cubicBezTo>
                    <a:cubicBezTo>
                      <a:pt x="32" y="4"/>
                      <a:pt x="33" y="4"/>
                      <a:pt x="34" y="3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0" y="0"/>
                      <a:pt x="27" y="0"/>
                      <a:pt x="25" y="0"/>
                    </a:cubicBezTo>
                    <a:cubicBezTo>
                      <a:pt x="11" y="0"/>
                      <a:pt x="0" y="11"/>
                      <a:pt x="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35">
                <a:extLst>
                  <a:ext uri="{FF2B5EF4-FFF2-40B4-BE49-F238E27FC236}">
                    <a16:creationId xmlns:a16="http://schemas.microsoft.com/office/drawing/2014/main" xmlns="" id="{706178BD-636F-4664-A5EC-2DAB4DD68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4475" y="1822450"/>
                <a:ext cx="96838" cy="107950"/>
              </a:xfrm>
              <a:custGeom>
                <a:avLst/>
                <a:gdLst/>
                <a:ahLst/>
                <a:cxnLst>
                  <a:cxn ang="0">
                    <a:pos x="34" y="17"/>
                  </a:cxn>
                  <a:cxn ang="0">
                    <a:pos x="13" y="38"/>
                  </a:cxn>
                  <a:cxn ang="0">
                    <a:pos x="3" y="36"/>
                  </a:cxn>
                  <a:cxn ang="0">
                    <a:pos x="1" y="37"/>
                  </a:cxn>
                  <a:cxn ang="0">
                    <a:pos x="2" y="39"/>
                  </a:cxn>
                  <a:cxn ang="0">
                    <a:pos x="13" y="42"/>
                  </a:cxn>
                  <a:cxn ang="0">
                    <a:pos x="38" y="17"/>
                  </a:cxn>
                  <a:cxn ang="0">
                    <a:pos x="31" y="1"/>
                  </a:cxn>
                  <a:cxn ang="0">
                    <a:pos x="29" y="1"/>
                  </a:cxn>
                  <a:cxn ang="0">
                    <a:pos x="29" y="3"/>
                  </a:cxn>
                  <a:cxn ang="0">
                    <a:pos x="34" y="17"/>
                  </a:cxn>
                </a:cxnLst>
                <a:rect l="0" t="0" r="r" b="b"/>
                <a:pathLst>
                  <a:path w="38" h="42">
                    <a:moveTo>
                      <a:pt x="34" y="17"/>
                    </a:moveTo>
                    <a:cubicBezTo>
                      <a:pt x="34" y="29"/>
                      <a:pt x="25" y="38"/>
                      <a:pt x="13" y="38"/>
                    </a:cubicBezTo>
                    <a:cubicBezTo>
                      <a:pt x="9" y="38"/>
                      <a:pt x="6" y="38"/>
                      <a:pt x="3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0" y="38"/>
                      <a:pt x="1" y="39"/>
                      <a:pt x="2" y="39"/>
                    </a:cubicBezTo>
                    <a:cubicBezTo>
                      <a:pt x="5" y="41"/>
                      <a:pt x="9" y="42"/>
                      <a:pt x="13" y="42"/>
                    </a:cubicBezTo>
                    <a:cubicBezTo>
                      <a:pt x="26" y="42"/>
                      <a:pt x="38" y="31"/>
                      <a:pt x="38" y="17"/>
                    </a:cubicBezTo>
                    <a:cubicBezTo>
                      <a:pt x="38" y="11"/>
                      <a:pt x="35" y="5"/>
                      <a:pt x="31" y="1"/>
                    </a:cubicBezTo>
                    <a:cubicBezTo>
                      <a:pt x="31" y="0"/>
                      <a:pt x="30" y="0"/>
                      <a:pt x="29" y="1"/>
                    </a:cubicBezTo>
                    <a:cubicBezTo>
                      <a:pt x="28" y="1"/>
                      <a:pt x="28" y="3"/>
                      <a:pt x="29" y="3"/>
                    </a:cubicBezTo>
                    <a:cubicBezTo>
                      <a:pt x="32" y="7"/>
                      <a:pt x="34" y="12"/>
                      <a:pt x="34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136">
              <a:extLst>
                <a:ext uri="{FF2B5EF4-FFF2-40B4-BE49-F238E27FC236}">
                  <a16:creationId xmlns:a16="http://schemas.microsoft.com/office/drawing/2014/main" xmlns="" id="{FBE61299-E10E-4B2A-910C-30F47A4E3181}"/>
                </a:ext>
              </a:extLst>
            </p:cNvPr>
            <p:cNvGrpSpPr/>
            <p:nvPr/>
          </p:nvGrpSpPr>
          <p:grpSpPr>
            <a:xfrm>
              <a:off x="7264147" y="4776120"/>
              <a:ext cx="333161" cy="453099"/>
              <a:chOff x="6548438" y="2333625"/>
              <a:chExt cx="158750" cy="215900"/>
            </a:xfrm>
            <a:solidFill>
              <a:schemeClr val="bg1"/>
            </a:solidFill>
          </p:grpSpPr>
          <p:sp>
            <p:nvSpPr>
              <p:cNvPr id="13" name="Freeform: Shape 137">
                <a:extLst>
                  <a:ext uri="{FF2B5EF4-FFF2-40B4-BE49-F238E27FC236}">
                    <a16:creationId xmlns:a16="http://schemas.microsoft.com/office/drawing/2014/main" xmlns="" id="{3EEBCE6F-F567-4015-8BB1-5B9450C13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8438" y="2333625"/>
                <a:ext cx="158750" cy="21590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" y="0"/>
                  </a:cxn>
                  <a:cxn ang="0">
                    <a:pos x="0" y="5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19" y="37"/>
                  </a:cxn>
                  <a:cxn ang="0">
                    <a:pos x="6" y="59"/>
                  </a:cxn>
                  <a:cxn ang="0">
                    <a:pos x="31" y="84"/>
                  </a:cxn>
                  <a:cxn ang="0">
                    <a:pos x="56" y="59"/>
                  </a:cxn>
                  <a:cxn ang="0">
                    <a:pos x="43" y="37"/>
                  </a:cxn>
                  <a:cxn ang="0">
                    <a:pos x="59" y="26"/>
                  </a:cxn>
                  <a:cxn ang="0">
                    <a:pos x="62" y="22"/>
                  </a:cxn>
                  <a:cxn ang="0">
                    <a:pos x="62" y="5"/>
                  </a:cxn>
                  <a:cxn ang="0">
                    <a:pos x="57" y="0"/>
                  </a:cxn>
                  <a:cxn ang="0">
                    <a:pos x="50" y="59"/>
                  </a:cxn>
                  <a:cxn ang="0">
                    <a:pos x="31" y="79"/>
                  </a:cxn>
                  <a:cxn ang="0">
                    <a:pos x="11" y="59"/>
                  </a:cxn>
                  <a:cxn ang="0">
                    <a:pos x="31" y="40"/>
                  </a:cxn>
                  <a:cxn ang="0">
                    <a:pos x="50" y="59"/>
                  </a:cxn>
                  <a:cxn ang="0">
                    <a:pos x="57" y="22"/>
                  </a:cxn>
                  <a:cxn ang="0">
                    <a:pos x="46" y="29"/>
                  </a:cxn>
                  <a:cxn ang="0">
                    <a:pos x="46" y="19"/>
                  </a:cxn>
                  <a:cxn ang="0">
                    <a:pos x="45" y="17"/>
                  </a:cxn>
                  <a:cxn ang="0">
                    <a:pos x="43" y="19"/>
                  </a:cxn>
                  <a:cxn ang="0">
                    <a:pos x="43" y="31"/>
                  </a:cxn>
                  <a:cxn ang="0">
                    <a:pos x="37" y="35"/>
                  </a:cxn>
                  <a:cxn ang="0">
                    <a:pos x="31" y="35"/>
                  </a:cxn>
                  <a:cxn ang="0">
                    <a:pos x="25" y="35"/>
                  </a:cxn>
                  <a:cxn ang="0">
                    <a:pos x="19" y="31"/>
                  </a:cxn>
                  <a:cxn ang="0">
                    <a:pos x="19" y="19"/>
                  </a:cxn>
                  <a:cxn ang="0">
                    <a:pos x="17" y="17"/>
                  </a:cxn>
                  <a:cxn ang="0">
                    <a:pos x="15" y="19"/>
                  </a:cxn>
                  <a:cxn ang="0">
                    <a:pos x="15" y="29"/>
                  </a:cxn>
                  <a:cxn ang="0">
                    <a:pos x="5" y="22"/>
                  </a:cxn>
                  <a:cxn ang="0">
                    <a:pos x="5" y="5"/>
                  </a:cxn>
                  <a:cxn ang="0">
                    <a:pos x="15" y="5"/>
                  </a:cxn>
                  <a:cxn ang="0">
                    <a:pos x="15" y="10"/>
                  </a:cxn>
                  <a:cxn ang="0">
                    <a:pos x="17" y="11"/>
                  </a:cxn>
                  <a:cxn ang="0">
                    <a:pos x="19" y="10"/>
                  </a:cxn>
                  <a:cxn ang="0">
                    <a:pos x="19" y="5"/>
                  </a:cxn>
                  <a:cxn ang="0">
                    <a:pos x="43" y="5"/>
                  </a:cxn>
                  <a:cxn ang="0">
                    <a:pos x="43" y="10"/>
                  </a:cxn>
                  <a:cxn ang="0">
                    <a:pos x="45" y="11"/>
                  </a:cxn>
                  <a:cxn ang="0">
                    <a:pos x="46" y="10"/>
                  </a:cxn>
                  <a:cxn ang="0">
                    <a:pos x="46" y="5"/>
                  </a:cxn>
                  <a:cxn ang="0">
                    <a:pos x="57" y="5"/>
                  </a:cxn>
                  <a:cxn ang="0">
                    <a:pos x="57" y="22"/>
                  </a:cxn>
                </a:cxnLst>
                <a:rect l="0" t="0" r="r" b="b"/>
                <a:pathLst>
                  <a:path w="62" h="84">
                    <a:moveTo>
                      <a:pt x="57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5"/>
                      <a:pt x="2" y="26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1" y="42"/>
                      <a:pt x="6" y="50"/>
                      <a:pt x="6" y="59"/>
                    </a:cubicBezTo>
                    <a:cubicBezTo>
                      <a:pt x="6" y="73"/>
                      <a:pt x="17" y="84"/>
                      <a:pt x="31" y="84"/>
                    </a:cubicBezTo>
                    <a:cubicBezTo>
                      <a:pt x="45" y="84"/>
                      <a:pt x="56" y="73"/>
                      <a:pt x="56" y="59"/>
                    </a:cubicBezTo>
                    <a:cubicBezTo>
                      <a:pt x="56" y="50"/>
                      <a:pt x="50" y="42"/>
                      <a:pt x="43" y="3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1" y="25"/>
                      <a:pt x="62" y="24"/>
                      <a:pt x="62" y="22"/>
                    </a:cubicBezTo>
                    <a:cubicBezTo>
                      <a:pt x="62" y="5"/>
                      <a:pt x="62" y="5"/>
                      <a:pt x="62" y="5"/>
                    </a:cubicBezTo>
                    <a:cubicBezTo>
                      <a:pt x="62" y="2"/>
                      <a:pt x="59" y="0"/>
                      <a:pt x="57" y="0"/>
                    </a:cubicBezTo>
                    <a:close/>
                    <a:moveTo>
                      <a:pt x="50" y="59"/>
                    </a:moveTo>
                    <a:cubicBezTo>
                      <a:pt x="50" y="70"/>
                      <a:pt x="42" y="79"/>
                      <a:pt x="31" y="79"/>
                    </a:cubicBezTo>
                    <a:cubicBezTo>
                      <a:pt x="20" y="79"/>
                      <a:pt x="11" y="70"/>
                      <a:pt x="11" y="59"/>
                    </a:cubicBezTo>
                    <a:cubicBezTo>
                      <a:pt x="11" y="49"/>
                      <a:pt x="20" y="40"/>
                      <a:pt x="31" y="40"/>
                    </a:cubicBezTo>
                    <a:cubicBezTo>
                      <a:pt x="42" y="40"/>
                      <a:pt x="50" y="49"/>
                      <a:pt x="50" y="59"/>
                    </a:cubicBezTo>
                    <a:close/>
                    <a:moveTo>
                      <a:pt x="57" y="22"/>
                    </a:move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6" y="18"/>
                      <a:pt x="46" y="17"/>
                      <a:pt x="45" y="17"/>
                    </a:cubicBezTo>
                    <a:cubicBezTo>
                      <a:pt x="44" y="17"/>
                      <a:pt x="43" y="18"/>
                      <a:pt x="43" y="19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5" y="35"/>
                      <a:pt x="33" y="35"/>
                      <a:pt x="31" y="35"/>
                    </a:cubicBezTo>
                    <a:cubicBezTo>
                      <a:pt x="29" y="35"/>
                      <a:pt x="27" y="35"/>
                      <a:pt x="25" y="35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8"/>
                      <a:pt x="18" y="17"/>
                      <a:pt x="17" y="17"/>
                    </a:cubicBezTo>
                    <a:cubicBezTo>
                      <a:pt x="16" y="17"/>
                      <a:pt x="15" y="18"/>
                      <a:pt x="15" y="1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1"/>
                      <a:pt x="16" y="11"/>
                      <a:pt x="17" y="11"/>
                    </a:cubicBezTo>
                    <a:cubicBezTo>
                      <a:pt x="18" y="11"/>
                      <a:pt x="19" y="11"/>
                      <a:pt x="19" y="1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1"/>
                      <a:pt x="44" y="11"/>
                      <a:pt x="45" y="11"/>
                    </a:cubicBezTo>
                    <a:cubicBezTo>
                      <a:pt x="46" y="11"/>
                      <a:pt x="46" y="11"/>
                      <a:pt x="46" y="10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57" y="5"/>
                      <a:pt x="57" y="5"/>
                      <a:pt x="57" y="5"/>
                    </a:cubicBezTo>
                    <a:lnTo>
                      <a:pt x="57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Freeform: Shape 138">
                <a:extLst>
                  <a:ext uri="{FF2B5EF4-FFF2-40B4-BE49-F238E27FC236}">
                    <a16:creationId xmlns:a16="http://schemas.microsoft.com/office/drawing/2014/main" xmlns="" id="{7EAD51DC-F873-4527-9A76-284F78862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6538" y="2446338"/>
                <a:ext cx="82550" cy="76200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10" y="8"/>
                  </a:cxn>
                  <a:cxn ang="0">
                    <a:pos x="3" y="9"/>
                  </a:cxn>
                  <a:cxn ang="0">
                    <a:pos x="0" y="11"/>
                  </a:cxn>
                  <a:cxn ang="0">
                    <a:pos x="1" y="15"/>
                  </a:cxn>
                  <a:cxn ang="0">
                    <a:pos x="6" y="19"/>
                  </a:cxn>
                  <a:cxn ang="0">
                    <a:pos x="5" y="26"/>
                  </a:cxn>
                  <a:cxn ang="0">
                    <a:pos x="6" y="29"/>
                  </a:cxn>
                  <a:cxn ang="0">
                    <a:pos x="8" y="30"/>
                  </a:cxn>
                  <a:cxn ang="0">
                    <a:pos x="10" y="29"/>
                  </a:cxn>
                  <a:cxn ang="0">
                    <a:pos x="16" y="26"/>
                  </a:cxn>
                  <a:cxn ang="0">
                    <a:pos x="22" y="29"/>
                  </a:cxn>
                  <a:cxn ang="0">
                    <a:pos x="23" y="30"/>
                  </a:cxn>
                  <a:cxn ang="0">
                    <a:pos x="25" y="29"/>
                  </a:cxn>
                  <a:cxn ang="0">
                    <a:pos x="27" y="26"/>
                  </a:cxn>
                  <a:cxn ang="0">
                    <a:pos x="26" y="19"/>
                  </a:cxn>
                  <a:cxn ang="0">
                    <a:pos x="30" y="14"/>
                  </a:cxn>
                  <a:cxn ang="0">
                    <a:pos x="31" y="11"/>
                  </a:cxn>
                  <a:cxn ang="0">
                    <a:pos x="28" y="9"/>
                  </a:cxn>
                  <a:cxn ang="0">
                    <a:pos x="22" y="8"/>
                  </a:cxn>
                  <a:cxn ang="0">
                    <a:pos x="19" y="2"/>
                  </a:cxn>
                  <a:cxn ang="0">
                    <a:pos x="16" y="0"/>
                  </a:cxn>
                  <a:cxn ang="0">
                    <a:pos x="13" y="2"/>
                  </a:cxn>
                  <a:cxn ang="0">
                    <a:pos x="20" y="11"/>
                  </a:cxn>
                  <a:cxn ang="0">
                    <a:pos x="28" y="12"/>
                  </a:cxn>
                  <a:cxn ang="0">
                    <a:pos x="22" y="18"/>
                  </a:cxn>
                  <a:cxn ang="0">
                    <a:pos x="23" y="26"/>
                  </a:cxn>
                  <a:cxn ang="0">
                    <a:pos x="16" y="22"/>
                  </a:cxn>
                  <a:cxn ang="0">
                    <a:pos x="8" y="26"/>
                  </a:cxn>
                  <a:cxn ang="0">
                    <a:pos x="10" y="18"/>
                  </a:cxn>
                  <a:cxn ang="0">
                    <a:pos x="4" y="12"/>
                  </a:cxn>
                  <a:cxn ang="0">
                    <a:pos x="12" y="11"/>
                  </a:cxn>
                  <a:cxn ang="0">
                    <a:pos x="16" y="3"/>
                  </a:cxn>
                  <a:cxn ang="0">
                    <a:pos x="20" y="11"/>
                  </a:cxn>
                </a:cxnLst>
                <a:rect l="0" t="0" r="r" b="b"/>
                <a:pathLst>
                  <a:path w="32" h="30">
                    <a:moveTo>
                      <a:pt x="13" y="2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9"/>
                      <a:pt x="1" y="10"/>
                      <a:pt x="0" y="11"/>
                    </a:cubicBezTo>
                    <a:cubicBezTo>
                      <a:pt x="0" y="12"/>
                      <a:pt x="0" y="14"/>
                      <a:pt x="1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27"/>
                      <a:pt x="5" y="28"/>
                      <a:pt x="6" y="29"/>
                    </a:cubicBezTo>
                    <a:cubicBezTo>
                      <a:pt x="7" y="30"/>
                      <a:pt x="8" y="30"/>
                      <a:pt x="8" y="30"/>
                    </a:cubicBezTo>
                    <a:cubicBezTo>
                      <a:pt x="9" y="30"/>
                      <a:pt x="9" y="30"/>
                      <a:pt x="10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3" y="30"/>
                      <a:pt x="23" y="30"/>
                    </a:cubicBezTo>
                    <a:cubicBezTo>
                      <a:pt x="24" y="30"/>
                      <a:pt x="25" y="30"/>
                      <a:pt x="25" y="29"/>
                    </a:cubicBezTo>
                    <a:cubicBezTo>
                      <a:pt x="26" y="28"/>
                      <a:pt x="27" y="27"/>
                      <a:pt x="27" y="26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1" y="14"/>
                      <a:pt x="32" y="12"/>
                      <a:pt x="31" y="11"/>
                    </a:cubicBezTo>
                    <a:cubicBezTo>
                      <a:pt x="31" y="10"/>
                      <a:pt x="30" y="9"/>
                      <a:pt x="28" y="9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8" y="0"/>
                      <a:pt x="17" y="0"/>
                      <a:pt x="16" y="0"/>
                    </a:cubicBezTo>
                    <a:cubicBezTo>
                      <a:pt x="14" y="0"/>
                      <a:pt x="13" y="0"/>
                      <a:pt x="13" y="2"/>
                    </a:cubicBezTo>
                    <a:close/>
                    <a:moveTo>
                      <a:pt x="20" y="11"/>
                    </a:moveTo>
                    <a:cubicBezTo>
                      <a:pt x="28" y="12"/>
                      <a:pt x="28" y="12"/>
                      <a:pt x="28" y="1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6" y="3"/>
                      <a:pt x="16" y="3"/>
                      <a:pt x="16" y="3"/>
                    </a:cubicBezTo>
                    <a:lnTo>
                      <a:pt x="2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4" name="千图设计师MC：ID 29795607库_组合 33">
            <a:extLst>
              <a:ext uri="{FF2B5EF4-FFF2-40B4-BE49-F238E27FC236}">
                <a16:creationId xmlns:a16="http://schemas.microsoft.com/office/drawing/2014/main" xmlns="" id="{83FA6A6A-CAA1-4DDD-99A0-0D8CC0F9E06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744532" y="4703517"/>
            <a:ext cx="2299240" cy="1028892"/>
            <a:chOff x="793990" y="1227225"/>
            <a:chExt cx="2299240" cy="1028892"/>
          </a:xfrm>
        </p:grpSpPr>
        <p:sp>
          <p:nvSpPr>
            <p:cNvPr id="25" name="TextBox 34">
              <a:extLst>
                <a:ext uri="{FF2B5EF4-FFF2-40B4-BE49-F238E27FC236}">
                  <a16:creationId xmlns:a16="http://schemas.microsoft.com/office/drawing/2014/main" xmlns="" id="{B9AF47C0-C246-4ECA-A7B6-BDE2CB65A3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6" name="TextBox 35">
              <a:extLst>
                <a:ext uri="{FF2B5EF4-FFF2-40B4-BE49-F238E27FC236}">
                  <a16:creationId xmlns:a16="http://schemas.microsoft.com/office/drawing/2014/main" xmlns="" id="{B992B2A7-BDB6-49A6-8F02-9FE2AD4F79F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</a:rPr>
              </a:br>
              <a:endParaRPr lang="zh-CN" altLang="en-US" sz="1200" b="0" dirty="0">
                <a:effectLst/>
              </a:endParaRPr>
            </a:p>
          </p:txBody>
        </p:sp>
      </p:grpSp>
      <p:grpSp>
        <p:nvGrpSpPr>
          <p:cNvPr id="27" name="千图设计师MC：ID 29795607库_组合 33">
            <a:extLst>
              <a:ext uri="{FF2B5EF4-FFF2-40B4-BE49-F238E27FC236}">
                <a16:creationId xmlns:a16="http://schemas.microsoft.com/office/drawing/2014/main" xmlns="" id="{97F1CC65-A516-4595-9BAF-87CEF44BE48E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207501" y="4632329"/>
            <a:ext cx="2299240" cy="1028892"/>
            <a:chOff x="793990" y="1227225"/>
            <a:chExt cx="2299240" cy="1028892"/>
          </a:xfrm>
        </p:grpSpPr>
        <p:sp>
          <p:nvSpPr>
            <p:cNvPr id="28" name="TextBox 34">
              <a:extLst>
                <a:ext uri="{FF2B5EF4-FFF2-40B4-BE49-F238E27FC236}">
                  <a16:creationId xmlns:a16="http://schemas.microsoft.com/office/drawing/2014/main" xmlns="" id="{D7B5F7F7-027F-4A0B-8DA1-24F136E0E45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29" name="TextBox 35">
              <a:extLst>
                <a:ext uri="{FF2B5EF4-FFF2-40B4-BE49-F238E27FC236}">
                  <a16:creationId xmlns:a16="http://schemas.microsoft.com/office/drawing/2014/main" xmlns="" id="{6EEB4F9E-41E7-44D0-859D-E29FE2EB75A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</a:rPr>
              </a:br>
              <a:endParaRPr lang="zh-CN" altLang="en-US" sz="1200" b="0" dirty="0">
                <a:effectLst/>
              </a:endParaRPr>
            </a:p>
          </p:txBody>
        </p:sp>
      </p:grpSp>
      <p:grpSp>
        <p:nvGrpSpPr>
          <p:cNvPr id="30" name="千图设计师MC：ID 29795607库_组合 33">
            <a:extLst>
              <a:ext uri="{FF2B5EF4-FFF2-40B4-BE49-F238E27FC236}">
                <a16:creationId xmlns:a16="http://schemas.microsoft.com/office/drawing/2014/main" xmlns="" id="{48D528A3-BA02-4C4A-9DEA-D9DB8B38776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744041" y="1132449"/>
            <a:ext cx="2299240" cy="1028892"/>
            <a:chOff x="793990" y="1227225"/>
            <a:chExt cx="2299240" cy="1028892"/>
          </a:xfrm>
        </p:grpSpPr>
        <p:sp>
          <p:nvSpPr>
            <p:cNvPr id="31" name="TextBox 34">
              <a:extLst>
                <a:ext uri="{FF2B5EF4-FFF2-40B4-BE49-F238E27FC236}">
                  <a16:creationId xmlns:a16="http://schemas.microsoft.com/office/drawing/2014/main" xmlns="" id="{998C67D3-5B66-4762-BF0A-BAE15C6CCCA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</a:rPr>
                <a:t>输入标题文本</a:t>
              </a:r>
            </a:p>
          </p:txBody>
        </p:sp>
        <p:sp>
          <p:nvSpPr>
            <p:cNvPr id="32" name="TextBox 35">
              <a:extLst>
                <a:ext uri="{FF2B5EF4-FFF2-40B4-BE49-F238E27FC236}">
                  <a16:creationId xmlns:a16="http://schemas.microsoft.com/office/drawing/2014/main" xmlns="" id="{872F1526-45B6-49BD-8A6E-FEC88E875BD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699938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200" b="0" dirty="0">
                  <a:effectLst/>
                </a:rPr>
                <a:t>在这里输入您的文字内容，在这里输入您的文字内容，在这里输入您的文字内容，</a:t>
              </a:r>
              <a:br>
                <a:rPr lang="zh-CN" altLang="en-US" sz="1200" b="0" dirty="0">
                  <a:effectLst/>
                </a:rPr>
              </a:br>
              <a:endParaRPr lang="zh-CN" altLang="en-US" sz="1200" b="0" dirty="0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22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04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工作规划和展望</a:t>
            </a:r>
          </a:p>
        </p:txBody>
      </p:sp>
      <p:cxnSp>
        <p:nvCxnSpPr>
          <p:cNvPr id="4" name="千图设计师MC：ID 29795607库_直接连接符 3">
            <a:extLst>
              <a:ext uri="{FF2B5EF4-FFF2-40B4-BE49-F238E27FC236}">
                <a16:creationId xmlns:a16="http://schemas.microsoft.com/office/drawing/2014/main" xmlns="" id="{415F70CE-28BD-411E-8AD7-8F6DBEDEFC5F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11229285" y="3200515"/>
            <a:ext cx="0" cy="104622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千图设计师MC：ID 29795607库_直接连接符 4">
            <a:extLst>
              <a:ext uri="{FF2B5EF4-FFF2-40B4-BE49-F238E27FC236}">
                <a16:creationId xmlns:a16="http://schemas.microsoft.com/office/drawing/2014/main" xmlns="" id="{2355FC9A-A3F7-41F5-94C0-A3D9DD783EA7}"/>
              </a:ext>
            </a:extLst>
          </p:cNvPr>
          <p:cNvCxnSpPr/>
          <p:nvPr>
            <p:custDataLst>
              <p:tags r:id="rId2"/>
            </p:custDataLst>
          </p:nvPr>
        </p:nvCxnSpPr>
        <p:spPr>
          <a:xfrm>
            <a:off x="952844" y="1461493"/>
            <a:ext cx="3016" cy="279449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千图设计师MC：ID 29795607库_直接连接符 5">
            <a:extLst>
              <a:ext uri="{FF2B5EF4-FFF2-40B4-BE49-F238E27FC236}">
                <a16:creationId xmlns:a16="http://schemas.microsoft.com/office/drawing/2014/main" xmlns="" id="{2846AF6C-65C4-47F3-9E98-F7DC43B58355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2941679" y="1461493"/>
            <a:ext cx="12053" cy="279449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千图设计师MC：ID 29795607库_直接连接符 6">
            <a:extLst>
              <a:ext uri="{FF2B5EF4-FFF2-40B4-BE49-F238E27FC236}">
                <a16:creationId xmlns:a16="http://schemas.microsoft.com/office/drawing/2014/main" xmlns="" id="{B6E5BABF-3F55-4E4C-94F2-526D3B3BDACD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flipH="1">
            <a:off x="5042810" y="2260111"/>
            <a:ext cx="9957" cy="199587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千图设计师MC：ID 29795607库_直接连接符 7">
            <a:extLst>
              <a:ext uri="{FF2B5EF4-FFF2-40B4-BE49-F238E27FC236}">
                <a16:creationId xmlns:a16="http://schemas.microsoft.com/office/drawing/2014/main" xmlns="" id="{47ABD28E-70D6-4937-969E-657D9318C472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>
            <a:off x="7144118" y="2662764"/>
            <a:ext cx="1" cy="163127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千图设计师MC：ID 29795607库_直接连接符 8">
            <a:extLst>
              <a:ext uri="{FF2B5EF4-FFF2-40B4-BE49-F238E27FC236}">
                <a16:creationId xmlns:a16="http://schemas.microsoft.com/office/drawing/2014/main" xmlns="" id="{D6FCB614-D029-46A6-B2B4-97C78F819E5E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>
            <a:off x="9239619" y="3143194"/>
            <a:ext cx="0" cy="115084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千图设计师MC：ID 29795607库_矩形 9">
            <a:extLst>
              <a:ext uri="{FF2B5EF4-FFF2-40B4-BE49-F238E27FC236}">
                <a16:creationId xmlns:a16="http://schemas.microsoft.com/office/drawing/2014/main" xmlns="" id="{921B669B-64F0-47DF-8909-33F2747AE2D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955859" y="4091895"/>
            <a:ext cx="3386493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3" name="千图设计师MC：ID 29795607库_矩形 10">
            <a:extLst>
              <a:ext uri="{FF2B5EF4-FFF2-40B4-BE49-F238E27FC236}">
                <a16:creationId xmlns:a16="http://schemas.microsoft.com/office/drawing/2014/main" xmlns="" id="{2BAD52DC-1CA0-459E-B5EB-C77244BDDFA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4401442" y="4091895"/>
            <a:ext cx="3386493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4" name="千图设计师MC：ID 29795607库_矩形 11">
            <a:extLst>
              <a:ext uri="{FF2B5EF4-FFF2-40B4-BE49-F238E27FC236}">
                <a16:creationId xmlns:a16="http://schemas.microsoft.com/office/drawing/2014/main" xmlns="" id="{0CE3624B-3D4B-4612-83FB-74B6D8368348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7851643" y="4091895"/>
            <a:ext cx="3381876" cy="2309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5" name="千图设计师MC：ID 29795607库_Arrow: Pentagon 13">
            <a:extLst>
              <a:ext uri="{FF2B5EF4-FFF2-40B4-BE49-F238E27FC236}">
                <a16:creationId xmlns:a16="http://schemas.microsoft.com/office/drawing/2014/main" xmlns="" id="{2ECABFD0-8847-44B6-9C64-521CB8480D4B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952844" y="1461493"/>
            <a:ext cx="2493080" cy="3010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/>
              <a:t>输入标题文本</a:t>
            </a:r>
          </a:p>
        </p:txBody>
      </p:sp>
      <p:sp>
        <p:nvSpPr>
          <p:cNvPr id="16" name="千图设计师MC：ID 29795607库_Arrow: Pentagon 14">
            <a:extLst>
              <a:ext uri="{FF2B5EF4-FFF2-40B4-BE49-F238E27FC236}">
                <a16:creationId xmlns:a16="http://schemas.microsoft.com/office/drawing/2014/main" xmlns="" id="{DC3EF4D9-6223-486E-90D5-61468BF2C736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2490845" y="1845122"/>
            <a:ext cx="1979555" cy="30109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/>
              <a:t>输入标题文本</a:t>
            </a:r>
          </a:p>
        </p:txBody>
      </p:sp>
      <p:sp>
        <p:nvSpPr>
          <p:cNvPr id="17" name="千图设计师MC：ID 29795607库_Arrow: Pentagon 15">
            <a:extLst>
              <a:ext uri="{FF2B5EF4-FFF2-40B4-BE49-F238E27FC236}">
                <a16:creationId xmlns:a16="http://schemas.microsoft.com/office/drawing/2014/main" xmlns="" id="{0A847105-9C21-459D-B253-41727789F9D1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2490845" y="2260110"/>
            <a:ext cx="4653273" cy="301091"/>
          </a:xfrm>
          <a:prstGeom prst="homePlat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/>
              <a:t>输入标题文本</a:t>
            </a:r>
          </a:p>
        </p:txBody>
      </p:sp>
      <p:sp>
        <p:nvSpPr>
          <p:cNvPr id="18" name="千图设计师MC：ID 29795607库_Arrow: Pentagon 16">
            <a:extLst>
              <a:ext uri="{FF2B5EF4-FFF2-40B4-BE49-F238E27FC236}">
                <a16:creationId xmlns:a16="http://schemas.microsoft.com/office/drawing/2014/main" xmlns="" id="{21EC4DA3-C55C-450A-B4B5-EFE179F1F235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4586346" y="2662764"/>
            <a:ext cx="3785495" cy="301091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/>
              <a:t>输入标题文本</a:t>
            </a:r>
          </a:p>
        </p:txBody>
      </p:sp>
      <p:sp>
        <p:nvSpPr>
          <p:cNvPr id="19" name="千图设计师MC：ID 29795607库_Arrow: Pentagon 17">
            <a:extLst>
              <a:ext uri="{FF2B5EF4-FFF2-40B4-BE49-F238E27FC236}">
                <a16:creationId xmlns:a16="http://schemas.microsoft.com/office/drawing/2014/main" xmlns="" id="{2AC9F031-D335-4E1D-A882-30993E44C132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6908603" y="3049446"/>
            <a:ext cx="4324916" cy="301091"/>
          </a:xfrm>
          <a:prstGeom prst="homePlat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lnSpcReduction="10000"/>
          </a:bodyPr>
          <a:lstStyle/>
          <a:p>
            <a:pPr algn="ctr"/>
            <a:r>
              <a:rPr lang="zh-CN" altLang="en-US" sz="1400" dirty="0"/>
              <a:t>输入标题文本</a:t>
            </a:r>
          </a:p>
        </p:txBody>
      </p:sp>
      <p:grpSp>
        <p:nvGrpSpPr>
          <p:cNvPr id="20" name="千图设计师MC：ID 29795607库_组合 1">
            <a:extLst>
              <a:ext uri="{FF2B5EF4-FFF2-40B4-BE49-F238E27FC236}">
                <a16:creationId xmlns:a16="http://schemas.microsoft.com/office/drawing/2014/main" xmlns="" id="{15DDA0E3-3218-4236-BC17-49982DC35860}"/>
              </a:ext>
            </a:extLst>
          </p:cNvPr>
          <p:cNvGrpSpPr/>
          <p:nvPr>
            <p:custDataLst>
              <p:tags r:id="rId15"/>
            </p:custDataLst>
          </p:nvPr>
        </p:nvGrpSpPr>
        <p:grpSpPr>
          <a:xfrm>
            <a:off x="952844" y="4725144"/>
            <a:ext cx="3277260" cy="857260"/>
            <a:chOff x="952844" y="4725144"/>
            <a:chExt cx="3277260" cy="857260"/>
          </a:xfrm>
        </p:grpSpPr>
        <p:sp>
          <p:nvSpPr>
            <p:cNvPr id="21" name="TextBox 24">
              <a:extLst>
                <a:ext uri="{FF2B5EF4-FFF2-40B4-BE49-F238E27FC236}">
                  <a16:creationId xmlns:a16="http://schemas.microsoft.com/office/drawing/2014/main" xmlns="" id="{FE58C2E2-80AA-4A57-BCE3-61E944793B9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2844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1"/>
                  </a:solidFill>
                </a:rPr>
                <a:t>输入标题文本</a:t>
              </a:r>
            </a:p>
          </p:txBody>
        </p:sp>
        <p:sp>
          <p:nvSpPr>
            <p:cNvPr id="22" name="TextBox 25">
              <a:extLst>
                <a:ext uri="{FF2B5EF4-FFF2-40B4-BE49-F238E27FC236}">
                  <a16:creationId xmlns:a16="http://schemas.microsoft.com/office/drawing/2014/main" xmlns="" id="{2545A8D6-1B47-4D13-9DFF-9BEB7041338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52844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/>
                <a:t>在这里输入您的文字内容，在这里输入您的文字内容，在这里输入您的文字内容，</a:t>
              </a:r>
              <a:br>
                <a:rPr lang="zh-CN" altLang="en-US" sz="1200" dirty="0"/>
              </a:br>
              <a:r>
                <a:rPr lang="zh-CN" altLang="en-US" sz="1200" dirty="0"/>
                <a:t>在这里输入您的文字内容，</a:t>
              </a:r>
            </a:p>
          </p:txBody>
        </p:sp>
      </p:grpSp>
      <p:grpSp>
        <p:nvGrpSpPr>
          <p:cNvPr id="23" name="千图设计师MC：ID 29795607库_组合 24">
            <a:extLst>
              <a:ext uri="{FF2B5EF4-FFF2-40B4-BE49-F238E27FC236}">
                <a16:creationId xmlns:a16="http://schemas.microsoft.com/office/drawing/2014/main" xmlns="" id="{6F901854-0E28-421B-93CD-D69A294E48A6}"/>
              </a:ext>
            </a:extLst>
          </p:cNvPr>
          <p:cNvGrpSpPr/>
          <p:nvPr>
            <p:custDataLst>
              <p:tags r:id="rId16"/>
            </p:custDataLst>
          </p:nvPr>
        </p:nvGrpSpPr>
        <p:grpSpPr>
          <a:xfrm>
            <a:off x="4450318" y="4725144"/>
            <a:ext cx="3277260" cy="857260"/>
            <a:chOff x="4450318" y="4725144"/>
            <a:chExt cx="3277260" cy="857260"/>
          </a:xfrm>
        </p:grpSpPr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xmlns="" id="{FA04014C-BAF7-42B0-8B5B-34CC23F2D1E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450318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</a:rPr>
                <a:t>输入标题文本</a:t>
              </a:r>
            </a:p>
          </p:txBody>
        </p:sp>
        <p:sp>
          <p:nvSpPr>
            <p:cNvPr id="25" name="TextBox 27">
              <a:extLst>
                <a:ext uri="{FF2B5EF4-FFF2-40B4-BE49-F238E27FC236}">
                  <a16:creationId xmlns:a16="http://schemas.microsoft.com/office/drawing/2014/main" xmlns="" id="{60C6F237-E210-445B-809C-09BB3140AC2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450318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/>
                <a:t>在这里输入您的文字内容，在这里输入您的文字内容，在这里输入您的文字内容，</a:t>
              </a:r>
              <a:br>
                <a:rPr lang="zh-CN" altLang="en-US" sz="1200" dirty="0"/>
              </a:br>
              <a:r>
                <a:rPr lang="zh-CN" altLang="en-US" sz="1200" dirty="0"/>
                <a:t>在这里输入您的文字内容，</a:t>
              </a:r>
            </a:p>
          </p:txBody>
        </p:sp>
      </p:grpSp>
      <p:grpSp>
        <p:nvGrpSpPr>
          <p:cNvPr id="26" name="千图设计师MC：ID 29795607库_组合 25">
            <a:extLst>
              <a:ext uri="{FF2B5EF4-FFF2-40B4-BE49-F238E27FC236}">
                <a16:creationId xmlns:a16="http://schemas.microsoft.com/office/drawing/2014/main" xmlns="" id="{B4D0F88B-7432-455F-BC4A-0FD891719BD8}"/>
              </a:ext>
            </a:extLst>
          </p:cNvPr>
          <p:cNvGrpSpPr/>
          <p:nvPr>
            <p:custDataLst>
              <p:tags r:id="rId17"/>
            </p:custDataLst>
          </p:nvPr>
        </p:nvGrpSpPr>
        <p:grpSpPr>
          <a:xfrm>
            <a:off x="7947792" y="4725144"/>
            <a:ext cx="3277260" cy="857260"/>
            <a:chOff x="7947792" y="4725144"/>
            <a:chExt cx="3277260" cy="857260"/>
          </a:xfrm>
        </p:grpSpPr>
        <p:sp>
          <p:nvSpPr>
            <p:cNvPr id="27" name="TextBox 28">
              <a:extLst>
                <a:ext uri="{FF2B5EF4-FFF2-40B4-BE49-F238E27FC236}">
                  <a16:creationId xmlns:a16="http://schemas.microsoft.com/office/drawing/2014/main" xmlns="" id="{F25129A0-7EBF-47E3-888D-B5B52937211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47792" y="4725144"/>
              <a:ext cx="3277260" cy="283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 dirty="0">
                  <a:solidFill>
                    <a:schemeClr val="accent3"/>
                  </a:solidFill>
                </a:rPr>
                <a:t>输入标题文本</a:t>
              </a:r>
            </a:p>
          </p:txBody>
        </p:sp>
        <p:sp>
          <p:nvSpPr>
            <p:cNvPr id="28" name="TextBox 29">
              <a:extLst>
                <a:ext uri="{FF2B5EF4-FFF2-40B4-BE49-F238E27FC236}">
                  <a16:creationId xmlns:a16="http://schemas.microsoft.com/office/drawing/2014/main" xmlns="" id="{C444847E-BCAE-4FCE-841F-477FDB28B39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47792" y="5008174"/>
              <a:ext cx="3277260" cy="574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/>
                <a:t>在这里输入您的文字内容，在这里输入您的文字内容，在这里输入您的文字内容，</a:t>
              </a:r>
              <a:br>
                <a:rPr lang="zh-CN" altLang="en-US" sz="1200" dirty="0"/>
              </a:br>
              <a:r>
                <a:rPr lang="zh-CN" altLang="en-US" sz="1200" dirty="0"/>
                <a:t>在这里输入您的文字内容，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018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0"/>
                            </p:stCondLst>
                            <p:childTnLst>
                              <p:par>
                                <p:cTn id="10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3FA9125-6913-4063-8718-5CDE87AD66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35" y="1037161"/>
            <a:ext cx="3151411" cy="438031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B1DB43C-CA83-4B25-A2A7-0E376A863684}"/>
              </a:ext>
            </a:extLst>
          </p:cNvPr>
          <p:cNvSpPr/>
          <p:nvPr/>
        </p:nvSpPr>
        <p:spPr>
          <a:xfrm>
            <a:off x="602166" y="2334764"/>
            <a:ext cx="6333083" cy="163121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5500" spc="-300" dirty="0">
                <a:solidFill>
                  <a:schemeClr val="bg1"/>
                </a:solidFill>
                <a:latin typeface="+mn-ea"/>
              </a:rPr>
              <a:t>演讲结束 谢谢观看</a:t>
            </a:r>
            <a:r>
              <a:rPr lang="en-US" altLang="zh-CN" sz="4500" spc="-3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4500" spc="-300" dirty="0">
                <a:solidFill>
                  <a:schemeClr val="bg1"/>
                </a:solidFill>
                <a:latin typeface="+mn-ea"/>
              </a:rPr>
              <a:t>模板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33493D6-4771-4639-B246-305C9392C70E}"/>
              </a:ext>
            </a:extLst>
          </p:cNvPr>
          <p:cNvSpPr/>
          <p:nvPr/>
        </p:nvSpPr>
        <p:spPr>
          <a:xfrm>
            <a:off x="1010654" y="1463430"/>
            <a:ext cx="5924595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6000" spc="-30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20XX</a:t>
            </a:r>
            <a:endParaRPr lang="zh-CN" altLang="en-US" sz="6000" spc="-30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BA77DA1-2A5C-45A6-BEB7-604237ED5328}"/>
              </a:ext>
            </a:extLst>
          </p:cNvPr>
          <p:cNvSpPr/>
          <p:nvPr/>
        </p:nvSpPr>
        <p:spPr>
          <a:xfrm>
            <a:off x="3362269" y="411986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季度总结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组织方案 </a:t>
            </a:r>
            <a:r>
              <a:rPr lang="en-US" altLang="zh-CN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会务安排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F78586FE-1FE9-4345-B779-84F2AE776E98}"/>
              </a:ext>
            </a:extLst>
          </p:cNvPr>
          <p:cNvSpPr/>
          <p:nvPr/>
        </p:nvSpPr>
        <p:spPr>
          <a:xfrm>
            <a:off x="3362269" y="4512428"/>
            <a:ext cx="3572980" cy="246221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主讲人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1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主讲时间：</a:t>
            </a:r>
            <a:r>
              <a:rPr lang="en-US" altLang="zh-CN" sz="10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lang="zh-CN" altLang="en-US" sz="1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6C06CD5B-DC18-4722-8F38-72E815794794}"/>
              </a:ext>
            </a:extLst>
          </p:cNvPr>
          <p:cNvCxnSpPr>
            <a:cxnSpLocks/>
          </p:cNvCxnSpPr>
          <p:nvPr/>
        </p:nvCxnSpPr>
        <p:spPr>
          <a:xfrm>
            <a:off x="7062036" y="1706137"/>
            <a:ext cx="0" cy="3052512"/>
          </a:xfrm>
          <a:prstGeom prst="line">
            <a:avLst/>
          </a:prstGeom>
          <a:ln w="57150">
            <a:solidFill>
              <a:srgbClr val="FA4D01">
                <a:alpha val="5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18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55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4063D1F7-3C77-4C5C-B5C8-A1523647ED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885710F-40E0-4593-A62A-91BE0B0064DE}"/>
              </a:ext>
            </a:extLst>
          </p:cNvPr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8355C11-A97D-4803-AAAF-8783CF9F004D}"/>
              </a:ext>
            </a:extLst>
          </p:cNvPr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6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E1B6D6F9-894A-4427-8D6C-566621C19EAB}"/>
              </a:ext>
            </a:extLst>
          </p:cNvPr>
          <p:cNvSpPr/>
          <p:nvPr/>
        </p:nvSpPr>
        <p:spPr>
          <a:xfrm>
            <a:off x="347847" y="4283023"/>
            <a:ext cx="1774845" cy="47705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5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EF46CAA-805B-4735-AE4D-6C1C0F1139FC}"/>
              </a:ext>
            </a:extLst>
          </p:cNvPr>
          <p:cNvSpPr/>
          <p:nvPr/>
        </p:nvSpPr>
        <p:spPr>
          <a:xfrm>
            <a:off x="347845" y="4797931"/>
            <a:ext cx="587649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15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xmlns="" id="{EB59BD5F-25A1-444F-A7AD-71BB289E5AEC}"/>
              </a:ext>
            </a:extLst>
          </p:cNvPr>
          <p:cNvSpPr>
            <a:spLocks/>
          </p:cNvSpPr>
          <p:nvPr/>
        </p:nvSpPr>
        <p:spPr bwMode="auto">
          <a:xfrm rot="5400000">
            <a:off x="1985490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xmlns="" id="{8473BACA-7F91-46D2-B79C-01FFD33D04C8}"/>
              </a:ext>
            </a:extLst>
          </p:cNvPr>
          <p:cNvSpPr>
            <a:spLocks/>
          </p:cNvSpPr>
          <p:nvPr/>
        </p:nvSpPr>
        <p:spPr bwMode="auto">
          <a:xfrm rot="5400000">
            <a:off x="4366646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121F3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xmlns="" id="{724A2419-F46A-4343-B582-8B110A057959}"/>
              </a:ext>
            </a:extLst>
          </p:cNvPr>
          <p:cNvSpPr>
            <a:spLocks/>
          </p:cNvSpPr>
          <p:nvPr/>
        </p:nvSpPr>
        <p:spPr bwMode="auto">
          <a:xfrm rot="5400000">
            <a:off x="6747803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xmlns="" id="{CC78379F-6102-4057-88E5-35B5BF0EDAB8}"/>
              </a:ext>
            </a:extLst>
          </p:cNvPr>
          <p:cNvSpPr>
            <a:spLocks/>
          </p:cNvSpPr>
          <p:nvPr/>
        </p:nvSpPr>
        <p:spPr bwMode="auto">
          <a:xfrm rot="5400000">
            <a:off x="9128960" y="208012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44546A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grpSp>
        <p:nvGrpSpPr>
          <p:cNvPr id="10" name="Group 128">
            <a:extLst>
              <a:ext uri="{FF2B5EF4-FFF2-40B4-BE49-F238E27FC236}">
                <a16:creationId xmlns:a16="http://schemas.microsoft.com/office/drawing/2014/main" xmlns="" id="{6E2E1D69-2DAF-4E82-9025-23D0D90BE72D}"/>
              </a:ext>
            </a:extLst>
          </p:cNvPr>
          <p:cNvGrpSpPr/>
          <p:nvPr/>
        </p:nvGrpSpPr>
        <p:grpSpPr>
          <a:xfrm>
            <a:off x="2130508" y="2484212"/>
            <a:ext cx="626459" cy="626459"/>
            <a:chOff x="1316879" y="4254550"/>
            <a:chExt cx="684000" cy="684000"/>
          </a:xfrm>
        </p:grpSpPr>
        <p:sp>
          <p:nvSpPr>
            <p:cNvPr id="11" name="Freeform 49">
              <a:extLst>
                <a:ext uri="{FF2B5EF4-FFF2-40B4-BE49-F238E27FC236}">
                  <a16:creationId xmlns:a16="http://schemas.microsoft.com/office/drawing/2014/main" xmlns="" id="{5806DB48-F359-48E8-85AB-EC0F9A08162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Oval 124">
              <a:extLst>
                <a:ext uri="{FF2B5EF4-FFF2-40B4-BE49-F238E27FC236}">
                  <a16:creationId xmlns:a16="http://schemas.microsoft.com/office/drawing/2014/main" xmlns="" id="{6969896B-3B24-42AD-B559-FEDAD497F2EC}"/>
                </a:ext>
              </a:extLst>
            </p:cNvPr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3" name="Group 129">
            <a:extLst>
              <a:ext uri="{FF2B5EF4-FFF2-40B4-BE49-F238E27FC236}">
                <a16:creationId xmlns:a16="http://schemas.microsoft.com/office/drawing/2014/main" xmlns="" id="{2C105584-C52A-43C7-9B41-2BFDE7099969}"/>
              </a:ext>
            </a:extLst>
          </p:cNvPr>
          <p:cNvGrpSpPr/>
          <p:nvPr/>
        </p:nvGrpSpPr>
        <p:grpSpPr>
          <a:xfrm>
            <a:off x="4513207" y="2484212"/>
            <a:ext cx="626459" cy="626459"/>
            <a:chOff x="3401741" y="4254550"/>
            <a:chExt cx="684000" cy="684000"/>
          </a:xfrm>
        </p:grpSpPr>
        <p:sp>
          <p:nvSpPr>
            <p:cNvPr id="14" name="Freeform 31">
              <a:extLst>
                <a:ext uri="{FF2B5EF4-FFF2-40B4-BE49-F238E27FC236}">
                  <a16:creationId xmlns:a16="http://schemas.microsoft.com/office/drawing/2014/main" xmlns="" id="{7143222F-B799-4F35-8637-F65E27A0102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Oval 125">
              <a:extLst>
                <a:ext uri="{FF2B5EF4-FFF2-40B4-BE49-F238E27FC236}">
                  <a16:creationId xmlns:a16="http://schemas.microsoft.com/office/drawing/2014/main" xmlns="" id="{606E63A2-B1AD-4A20-A9F3-E66ED24B419B}"/>
                </a:ext>
              </a:extLst>
            </p:cNvPr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6" name="Group 130">
            <a:extLst>
              <a:ext uri="{FF2B5EF4-FFF2-40B4-BE49-F238E27FC236}">
                <a16:creationId xmlns:a16="http://schemas.microsoft.com/office/drawing/2014/main" xmlns="" id="{FB8DD404-449C-43EA-B90C-730772C3CEEE}"/>
              </a:ext>
            </a:extLst>
          </p:cNvPr>
          <p:cNvGrpSpPr/>
          <p:nvPr/>
        </p:nvGrpSpPr>
        <p:grpSpPr>
          <a:xfrm>
            <a:off x="6895906" y="2484212"/>
            <a:ext cx="626459" cy="626459"/>
            <a:chOff x="6006611" y="4240036"/>
            <a:chExt cx="684000" cy="684000"/>
          </a:xfrm>
        </p:grpSpPr>
        <p:sp>
          <p:nvSpPr>
            <p:cNvPr id="17" name="Freeform 44">
              <a:extLst>
                <a:ext uri="{FF2B5EF4-FFF2-40B4-BE49-F238E27FC236}">
                  <a16:creationId xmlns:a16="http://schemas.microsoft.com/office/drawing/2014/main" xmlns="" id="{84585975-84FD-440A-AA89-3F3D5206881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8" name="Oval 126">
              <a:extLst>
                <a:ext uri="{FF2B5EF4-FFF2-40B4-BE49-F238E27FC236}">
                  <a16:creationId xmlns:a16="http://schemas.microsoft.com/office/drawing/2014/main" xmlns="" id="{B9769FF8-BB84-491C-B0E0-7FC640D0223C}"/>
                </a:ext>
              </a:extLst>
            </p:cNvPr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grpSp>
        <p:nvGrpSpPr>
          <p:cNvPr id="19" name="Group 131">
            <a:extLst>
              <a:ext uri="{FF2B5EF4-FFF2-40B4-BE49-F238E27FC236}">
                <a16:creationId xmlns:a16="http://schemas.microsoft.com/office/drawing/2014/main" xmlns="" id="{B3C3F59F-2797-47E3-AA0E-93F1DEE4E72E}"/>
              </a:ext>
            </a:extLst>
          </p:cNvPr>
          <p:cNvGrpSpPr/>
          <p:nvPr/>
        </p:nvGrpSpPr>
        <p:grpSpPr>
          <a:xfrm>
            <a:off x="9271310" y="2484212"/>
            <a:ext cx="626459" cy="626459"/>
            <a:chOff x="8794034" y="4283578"/>
            <a:chExt cx="684000" cy="684000"/>
          </a:xfrm>
        </p:grpSpPr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xmlns="" id="{C04694AF-ECF5-4E33-AE93-2C5E5B0DE063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21" name="Oval 127">
              <a:extLst>
                <a:ext uri="{FF2B5EF4-FFF2-40B4-BE49-F238E27FC236}">
                  <a16:creationId xmlns:a16="http://schemas.microsoft.com/office/drawing/2014/main" xmlns="" id="{A1076551-5B4D-4261-A8AA-A297F1C88F03}"/>
                </a:ext>
              </a:extLst>
            </p:cNvPr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xmlns="" id="{6B13104B-DC20-4663-BAE5-623109524E02}"/>
              </a:ext>
            </a:extLst>
          </p:cNvPr>
          <p:cNvSpPr txBox="1">
            <a:spLocks/>
          </p:cNvSpPr>
          <p:nvPr/>
        </p:nvSpPr>
        <p:spPr>
          <a:xfrm>
            <a:off x="1425433" y="4126067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sz="1500" b="1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6C1F19FD-030D-4576-A6EB-315F98356127}"/>
              </a:ext>
            </a:extLst>
          </p:cNvPr>
          <p:cNvSpPr txBox="1">
            <a:spLocks/>
          </p:cNvSpPr>
          <p:nvPr/>
        </p:nvSpPr>
        <p:spPr>
          <a:xfrm>
            <a:off x="3970393" y="4126067"/>
            <a:ext cx="2111646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sz="1500" b="1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xmlns="" id="{F8415FCA-F015-4C5E-B711-C244F822E8CB}"/>
              </a:ext>
            </a:extLst>
          </p:cNvPr>
          <p:cNvSpPr txBox="1">
            <a:spLocks/>
          </p:cNvSpPr>
          <p:nvPr/>
        </p:nvSpPr>
        <p:spPr>
          <a:xfrm>
            <a:off x="6219704" y="4126067"/>
            <a:ext cx="2211298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sz="1500" b="1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xmlns="" id="{D961E87E-06B8-40CD-B011-34AE23444AF7}"/>
              </a:ext>
            </a:extLst>
          </p:cNvPr>
          <p:cNvSpPr txBox="1">
            <a:spLocks/>
          </p:cNvSpPr>
          <p:nvPr/>
        </p:nvSpPr>
        <p:spPr>
          <a:xfrm>
            <a:off x="8695724" y="4126067"/>
            <a:ext cx="2216643" cy="25314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sz="1500" b="1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6" name="TextBox 187">
            <a:extLst>
              <a:ext uri="{FF2B5EF4-FFF2-40B4-BE49-F238E27FC236}">
                <a16:creationId xmlns:a16="http://schemas.microsoft.com/office/drawing/2014/main" xmlns="" id="{CD2E3C19-29B8-451F-9891-585A952114D2}"/>
              </a:ext>
            </a:extLst>
          </p:cNvPr>
          <p:cNvSpPr txBox="1"/>
          <p:nvPr/>
        </p:nvSpPr>
        <p:spPr>
          <a:xfrm>
            <a:off x="1262375" y="4403066"/>
            <a:ext cx="2606869" cy="743041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2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7" name="TextBox 187">
            <a:extLst>
              <a:ext uri="{FF2B5EF4-FFF2-40B4-BE49-F238E27FC236}">
                <a16:creationId xmlns:a16="http://schemas.microsoft.com/office/drawing/2014/main" xmlns="" id="{5C2E3106-EAED-4369-898C-5D516C03B86B}"/>
              </a:ext>
            </a:extLst>
          </p:cNvPr>
          <p:cNvSpPr txBox="1"/>
          <p:nvPr/>
        </p:nvSpPr>
        <p:spPr>
          <a:xfrm>
            <a:off x="3675615" y="4403066"/>
            <a:ext cx="2606869" cy="743041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2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8" name="TextBox 187">
            <a:extLst>
              <a:ext uri="{FF2B5EF4-FFF2-40B4-BE49-F238E27FC236}">
                <a16:creationId xmlns:a16="http://schemas.microsoft.com/office/drawing/2014/main" xmlns="" id="{5E3BD739-3F8F-4AFC-BA90-8F8CCE8DAEF5}"/>
              </a:ext>
            </a:extLst>
          </p:cNvPr>
          <p:cNvSpPr txBox="1"/>
          <p:nvPr/>
        </p:nvSpPr>
        <p:spPr>
          <a:xfrm>
            <a:off x="6119426" y="4403066"/>
            <a:ext cx="2606869" cy="743041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2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9" name="TextBox 187">
            <a:extLst>
              <a:ext uri="{FF2B5EF4-FFF2-40B4-BE49-F238E27FC236}">
                <a16:creationId xmlns:a16="http://schemas.microsoft.com/office/drawing/2014/main" xmlns="" id="{8F816A4C-04C1-4A53-8BC9-C05527422518}"/>
              </a:ext>
            </a:extLst>
          </p:cNvPr>
          <p:cNvSpPr txBox="1"/>
          <p:nvPr/>
        </p:nvSpPr>
        <p:spPr>
          <a:xfrm>
            <a:off x="8532666" y="4403066"/>
            <a:ext cx="2606869" cy="743041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2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92932" y="168676"/>
            <a:ext cx="344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5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4" name="TextBox 30">
            <a:extLst>
              <a:ext uri="{FF2B5EF4-FFF2-40B4-BE49-F238E27FC236}">
                <a16:creationId xmlns:a16="http://schemas.microsoft.com/office/drawing/2014/main" xmlns="" id="{88B30483-89F0-4354-8239-868DC179FA8E}"/>
              </a:ext>
            </a:extLst>
          </p:cNvPr>
          <p:cNvSpPr txBox="1"/>
          <p:nvPr/>
        </p:nvSpPr>
        <p:spPr>
          <a:xfrm>
            <a:off x="1331787" y="3995724"/>
            <a:ext cx="1184516" cy="850602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altLang="zh-CN" sz="1400" dirty="0">
              <a:solidFill>
                <a:schemeClr val="tx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" name="TextBox 31">
            <a:extLst>
              <a:ext uri="{FF2B5EF4-FFF2-40B4-BE49-F238E27FC236}">
                <a16:creationId xmlns:a16="http://schemas.microsoft.com/office/drawing/2014/main" xmlns="" id="{27D59B2D-B9B7-4EB1-95BA-F0410FD006C6}"/>
              </a:ext>
            </a:extLst>
          </p:cNvPr>
          <p:cNvSpPr txBox="1"/>
          <p:nvPr/>
        </p:nvSpPr>
        <p:spPr>
          <a:xfrm>
            <a:off x="3258638" y="2573311"/>
            <a:ext cx="911564" cy="850602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" name="TextBox 33">
            <a:extLst>
              <a:ext uri="{FF2B5EF4-FFF2-40B4-BE49-F238E27FC236}">
                <a16:creationId xmlns:a16="http://schemas.microsoft.com/office/drawing/2014/main" xmlns="" id="{1C89FCFE-DFAB-4C94-ABD1-536548F4AA66}"/>
              </a:ext>
            </a:extLst>
          </p:cNvPr>
          <p:cNvSpPr txBox="1"/>
          <p:nvPr/>
        </p:nvSpPr>
        <p:spPr>
          <a:xfrm>
            <a:off x="4962265" y="3749130"/>
            <a:ext cx="1184516" cy="850602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altLang="zh-CN" sz="1400" dirty="0">
              <a:solidFill>
                <a:schemeClr val="tx1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TextBox 34">
            <a:extLst>
              <a:ext uri="{FF2B5EF4-FFF2-40B4-BE49-F238E27FC236}">
                <a16:creationId xmlns:a16="http://schemas.microsoft.com/office/drawing/2014/main" xmlns="" id="{2DBED572-EC4E-418E-9C6F-F51FDA4B831F}"/>
              </a:ext>
            </a:extLst>
          </p:cNvPr>
          <p:cNvSpPr txBox="1"/>
          <p:nvPr/>
        </p:nvSpPr>
        <p:spPr>
          <a:xfrm>
            <a:off x="6482978" y="2738153"/>
            <a:ext cx="1678063" cy="592070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CB505EB-EE76-42EB-A13C-9BBFC9816D5E}"/>
              </a:ext>
            </a:extLst>
          </p:cNvPr>
          <p:cNvSpPr/>
          <p:nvPr/>
        </p:nvSpPr>
        <p:spPr>
          <a:xfrm>
            <a:off x="8722582" y="3671416"/>
            <a:ext cx="2916435" cy="1463206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latin typeface="Arial"/>
                <a:ea typeface="微软雅黑"/>
                <a:cs typeface="+mn-ea"/>
                <a:sym typeface="Arial"/>
              </a:rPr>
              <a:t>在这里输入您的文字内容</a:t>
            </a:r>
            <a:endParaRPr lang="en-US" altLang="zh-CN" sz="1500" b="1" dirty="0">
              <a:latin typeface="Arial"/>
              <a:ea typeface="微软雅黑"/>
              <a:cs typeface="+mn-ea"/>
              <a:sym typeface="Arial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12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Freeform 4">
            <a:extLst>
              <a:ext uri="{FF2B5EF4-FFF2-40B4-BE49-F238E27FC236}">
                <a16:creationId xmlns:a16="http://schemas.microsoft.com/office/drawing/2014/main" xmlns="" id="{87DE1A2F-73B8-48DA-BB28-34932E1B2691}"/>
              </a:ext>
            </a:extLst>
          </p:cNvPr>
          <p:cNvSpPr>
            <a:spLocks/>
          </p:cNvSpPr>
          <p:nvPr/>
        </p:nvSpPr>
        <p:spPr bwMode="auto">
          <a:xfrm>
            <a:off x="2474434" y="1782032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121F3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xmlns="" id="{51B55A2E-4AB4-432F-9194-EAC640410787}"/>
              </a:ext>
            </a:extLst>
          </p:cNvPr>
          <p:cNvSpPr>
            <a:spLocks/>
          </p:cNvSpPr>
          <p:nvPr/>
        </p:nvSpPr>
        <p:spPr bwMode="auto">
          <a:xfrm>
            <a:off x="4571922" y="3121185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Freeform 8">
            <a:extLst>
              <a:ext uri="{FF2B5EF4-FFF2-40B4-BE49-F238E27FC236}">
                <a16:creationId xmlns:a16="http://schemas.microsoft.com/office/drawing/2014/main" xmlns="" id="{5EE755C9-668B-4DC4-8CEB-D634D82B36B1}"/>
              </a:ext>
            </a:extLst>
          </p:cNvPr>
          <p:cNvSpPr>
            <a:spLocks/>
          </p:cNvSpPr>
          <p:nvPr/>
        </p:nvSpPr>
        <p:spPr bwMode="auto">
          <a:xfrm>
            <a:off x="853202" y="3308911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xmlns="" id="{83EB536E-AF67-4F25-B11D-000DE6258463}"/>
              </a:ext>
            </a:extLst>
          </p:cNvPr>
          <p:cNvSpPr>
            <a:spLocks/>
          </p:cNvSpPr>
          <p:nvPr/>
        </p:nvSpPr>
        <p:spPr bwMode="auto">
          <a:xfrm>
            <a:off x="6137557" y="1859407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dk2">
              <a:lumMod val="100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859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4" name="Shape 2729">
            <a:extLst>
              <a:ext uri="{FF2B5EF4-FFF2-40B4-BE49-F238E27FC236}">
                <a16:creationId xmlns:a16="http://schemas.microsoft.com/office/drawing/2014/main" xmlns="" id="{C063A164-E732-4838-9083-4AE360695557}"/>
              </a:ext>
            </a:extLst>
          </p:cNvPr>
          <p:cNvSpPr/>
          <p:nvPr/>
        </p:nvSpPr>
        <p:spPr>
          <a:xfrm>
            <a:off x="-15067" y="2977299"/>
            <a:ext cx="6347039" cy="323384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200">
              <a:latin typeface="Arial"/>
              <a:ea typeface="微软雅黑"/>
              <a:sym typeface="Arial"/>
            </a:endParaRPr>
          </a:p>
        </p:txBody>
      </p:sp>
      <p:grpSp>
        <p:nvGrpSpPr>
          <p:cNvPr id="7" name="Group 2735">
            <a:extLst>
              <a:ext uri="{FF2B5EF4-FFF2-40B4-BE49-F238E27FC236}">
                <a16:creationId xmlns:a16="http://schemas.microsoft.com/office/drawing/2014/main" xmlns="" id="{58B73E85-94DB-4B09-9C27-A32283320EC5}"/>
              </a:ext>
            </a:extLst>
          </p:cNvPr>
          <p:cNvGrpSpPr/>
          <p:nvPr/>
        </p:nvGrpSpPr>
        <p:grpSpPr>
          <a:xfrm>
            <a:off x="1236279" y="2876443"/>
            <a:ext cx="1210539" cy="1861454"/>
            <a:chOff x="657305" y="0"/>
            <a:chExt cx="2565043" cy="3944285"/>
          </a:xfrm>
        </p:grpSpPr>
        <p:sp>
          <p:nvSpPr>
            <p:cNvPr id="8" name="Shape 2730">
              <a:extLst>
                <a:ext uri="{FF2B5EF4-FFF2-40B4-BE49-F238E27FC236}">
                  <a16:creationId xmlns:a16="http://schemas.microsoft.com/office/drawing/2014/main" xmlns="" id="{330948DB-3C8F-4908-A6E7-2E278FD0FF6B}"/>
                </a:ext>
              </a:extLst>
            </p:cNvPr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171433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9" name="Shape 2731">
              <a:extLst>
                <a:ext uri="{FF2B5EF4-FFF2-40B4-BE49-F238E27FC236}">
                  <a16:creationId xmlns:a16="http://schemas.microsoft.com/office/drawing/2014/main" xmlns="" id="{58562363-178F-4776-A463-6AB8A8C4F22E}"/>
                </a:ext>
              </a:extLst>
            </p:cNvPr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0" name="Shape 2732">
              <a:extLst>
                <a:ext uri="{FF2B5EF4-FFF2-40B4-BE49-F238E27FC236}">
                  <a16:creationId xmlns:a16="http://schemas.microsoft.com/office/drawing/2014/main" xmlns="" id="{F44D5A9F-9E42-4FC5-86D5-87DE835B0CFD}"/>
                </a:ext>
              </a:extLst>
            </p:cNvPr>
            <p:cNvSpPr/>
            <p:nvPr/>
          </p:nvSpPr>
          <p:spPr>
            <a:xfrm>
              <a:off x="1218058" y="3508245"/>
              <a:ext cx="1581715" cy="436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975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2014-2015</a:t>
              </a:r>
            </a:p>
          </p:txBody>
        </p:sp>
        <p:sp>
          <p:nvSpPr>
            <p:cNvPr id="11" name="Shape 2734">
              <a:extLst>
                <a:ext uri="{FF2B5EF4-FFF2-40B4-BE49-F238E27FC236}">
                  <a16:creationId xmlns:a16="http://schemas.microsoft.com/office/drawing/2014/main" xmlns="" id="{688C457A-CCE3-4D6C-9E63-196757E03555}"/>
                </a:ext>
              </a:extLst>
            </p:cNvPr>
            <p:cNvSpPr/>
            <p:nvPr/>
          </p:nvSpPr>
          <p:spPr>
            <a:xfrm>
              <a:off x="1332053" y="396003"/>
              <a:ext cx="1367970" cy="448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6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文字内容</a:t>
              </a:r>
              <a:endParaRPr sz="996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2" name="Group 2741">
            <a:extLst>
              <a:ext uri="{FF2B5EF4-FFF2-40B4-BE49-F238E27FC236}">
                <a16:creationId xmlns:a16="http://schemas.microsoft.com/office/drawing/2014/main" xmlns="" id="{29B70985-F6AE-499F-B90A-8F894AB44391}"/>
              </a:ext>
            </a:extLst>
          </p:cNvPr>
          <p:cNvGrpSpPr/>
          <p:nvPr/>
        </p:nvGrpSpPr>
        <p:grpSpPr>
          <a:xfrm>
            <a:off x="3789754" y="1399564"/>
            <a:ext cx="1210539" cy="2346515"/>
            <a:chOff x="657229" y="551354"/>
            <a:chExt cx="2565045" cy="4972095"/>
          </a:xfrm>
        </p:grpSpPr>
        <p:sp>
          <p:nvSpPr>
            <p:cNvPr id="13" name="Shape 2736">
              <a:extLst>
                <a:ext uri="{FF2B5EF4-FFF2-40B4-BE49-F238E27FC236}">
                  <a16:creationId xmlns:a16="http://schemas.microsoft.com/office/drawing/2014/main" xmlns="" id="{D608F249-2495-4AB8-AA2C-EE72BE8A8A1B}"/>
                </a:ext>
              </a:extLst>
            </p:cNvPr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17143" tIns="17143" rIns="17143" bIns="17143" numCol="1" anchor="t">
              <a:noAutofit/>
            </a:bodyPr>
            <a:lstStyle/>
            <a:p>
              <a:pPr defTabSz="171433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450" dirty="0">
                <a:latin typeface="Arial"/>
                <a:ea typeface="微软雅黑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14" name="Shape 2737">
              <a:extLst>
                <a:ext uri="{FF2B5EF4-FFF2-40B4-BE49-F238E27FC236}">
                  <a16:creationId xmlns:a16="http://schemas.microsoft.com/office/drawing/2014/main" xmlns="" id="{34EA7183-5529-43ED-AA41-C15A51647F1B}"/>
                </a:ext>
              </a:extLst>
            </p:cNvPr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dk2">
                <a:lumMod val="100000"/>
              </a:schemeClr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15" name="Shape 2738">
              <a:extLst>
                <a:ext uri="{FF2B5EF4-FFF2-40B4-BE49-F238E27FC236}">
                  <a16:creationId xmlns:a16="http://schemas.microsoft.com/office/drawing/2014/main" xmlns="" id="{2052B8E7-1AFE-41AA-954B-CF539270AEFC}"/>
                </a:ext>
              </a:extLst>
            </p:cNvPr>
            <p:cNvSpPr/>
            <p:nvPr/>
          </p:nvSpPr>
          <p:spPr>
            <a:xfrm>
              <a:off x="1218059" y="551354"/>
              <a:ext cx="1581716" cy="436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975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2015-2016</a:t>
              </a:r>
            </a:p>
          </p:txBody>
        </p:sp>
        <p:sp>
          <p:nvSpPr>
            <p:cNvPr id="16" name="Shape 2740">
              <a:extLst>
                <a:ext uri="{FF2B5EF4-FFF2-40B4-BE49-F238E27FC236}">
                  <a16:creationId xmlns:a16="http://schemas.microsoft.com/office/drawing/2014/main" xmlns="" id="{1F30CC85-EF11-4F51-AE5B-C9775628B0E5}"/>
                </a:ext>
              </a:extLst>
            </p:cNvPr>
            <p:cNvSpPr/>
            <p:nvPr/>
          </p:nvSpPr>
          <p:spPr>
            <a:xfrm>
              <a:off x="1332054" y="4527555"/>
              <a:ext cx="1367971" cy="448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996" dirty="0">
                  <a:solidFill>
                    <a:schemeClr val="bg1"/>
                  </a:solidFill>
                  <a:latin typeface="Arial"/>
                  <a:ea typeface="微软雅黑"/>
                  <a:sym typeface="Arial"/>
                </a:rPr>
                <a:t>文字内容</a:t>
              </a:r>
              <a:endParaRPr sz="996" dirty="0">
                <a:solidFill>
                  <a:schemeClr val="bg1"/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grpSp>
        <p:nvGrpSpPr>
          <p:cNvPr id="17" name="Group 2747">
            <a:extLst>
              <a:ext uri="{FF2B5EF4-FFF2-40B4-BE49-F238E27FC236}">
                <a16:creationId xmlns:a16="http://schemas.microsoft.com/office/drawing/2014/main" xmlns="" id="{A0068B6C-B29D-4498-B6FF-E4DF35914654}"/>
              </a:ext>
            </a:extLst>
          </p:cNvPr>
          <p:cNvGrpSpPr/>
          <p:nvPr/>
        </p:nvGrpSpPr>
        <p:grpSpPr>
          <a:xfrm>
            <a:off x="5697659" y="1574608"/>
            <a:ext cx="3722847" cy="3128765"/>
            <a:chOff x="0" y="-1"/>
            <a:chExt cx="7888440" cy="6629627"/>
          </a:xfrm>
        </p:grpSpPr>
        <p:pic>
          <p:nvPicPr>
            <p:cNvPr id="18" name="image2.png">
              <a:extLst>
                <a:ext uri="{FF2B5EF4-FFF2-40B4-BE49-F238E27FC236}">
                  <a16:creationId xmlns:a16="http://schemas.microsoft.com/office/drawing/2014/main" xmlns="" id="{663FF51C-A863-43FF-98C2-F7D8AB8E68BA}"/>
                </a:ext>
              </a:extLst>
            </p:cNvPr>
            <p:cNvPicPr/>
            <p:nvPr/>
          </p:nvPicPr>
          <p:blipFill>
            <a:blip r:embed="rId3" cstate="print">
              <a:extLst/>
            </a:blip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" name="Shape 2743">
              <a:extLst>
                <a:ext uri="{FF2B5EF4-FFF2-40B4-BE49-F238E27FC236}">
                  <a16:creationId xmlns:a16="http://schemas.microsoft.com/office/drawing/2014/main" xmlns="" id="{13C1F1B6-DB73-458E-8188-EB45A42816E7}"/>
                </a:ext>
              </a:extLst>
            </p:cNvPr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200">
                <a:latin typeface="Arial"/>
                <a:ea typeface="微软雅黑"/>
                <a:sym typeface="Arial"/>
              </a:endParaRPr>
            </a:p>
          </p:txBody>
        </p:sp>
        <p:sp>
          <p:nvSpPr>
            <p:cNvPr id="20" name="Shape 2744">
              <a:extLst>
                <a:ext uri="{FF2B5EF4-FFF2-40B4-BE49-F238E27FC236}">
                  <a16:creationId xmlns:a16="http://schemas.microsoft.com/office/drawing/2014/main" xmlns="" id="{8F5230DD-5FA0-40EF-80EB-606E723335BF}"/>
                </a:ext>
              </a:extLst>
            </p:cNvPr>
            <p:cNvSpPr/>
            <p:nvPr/>
          </p:nvSpPr>
          <p:spPr>
            <a:xfrm>
              <a:off x="1924708" y="2757391"/>
              <a:ext cx="1538967" cy="10063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250">
                  <a:latin typeface="Arial"/>
                  <a:ea typeface="微软雅黑"/>
                  <a:sym typeface="Arial"/>
                </a:rPr>
                <a:t>74%</a:t>
              </a:r>
            </a:p>
          </p:txBody>
        </p:sp>
        <p:sp>
          <p:nvSpPr>
            <p:cNvPr id="21" name="Shape 2745">
              <a:extLst>
                <a:ext uri="{FF2B5EF4-FFF2-40B4-BE49-F238E27FC236}">
                  <a16:creationId xmlns:a16="http://schemas.microsoft.com/office/drawing/2014/main" xmlns="" id="{C3546280-DC16-4C84-B3B4-82622FA3A354}"/>
                </a:ext>
              </a:extLst>
            </p:cNvPr>
            <p:cNvSpPr/>
            <p:nvPr/>
          </p:nvSpPr>
          <p:spPr>
            <a:xfrm>
              <a:off x="5195247" y="876375"/>
              <a:ext cx="2693193" cy="506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25" dirty="0">
                  <a:solidFill>
                    <a:schemeClr val="bg1">
                      <a:lumMod val="65000"/>
                    </a:schemeClr>
                  </a:solidFill>
                  <a:latin typeface="Arial"/>
                  <a:ea typeface="微软雅黑"/>
                  <a:sym typeface="Arial"/>
                </a:rPr>
                <a:t>请替换文字内容</a:t>
              </a:r>
              <a:endParaRPr sz="1125" dirty="0">
                <a:solidFill>
                  <a:schemeClr val="bg1">
                    <a:lumMod val="65000"/>
                  </a:schemeClr>
                </a:solidFill>
                <a:latin typeface="Arial"/>
                <a:ea typeface="微软雅黑"/>
                <a:sym typeface="Arial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96538C15-F7A1-4D59-BA47-102296A121E6}"/>
              </a:ext>
            </a:extLst>
          </p:cNvPr>
          <p:cNvSpPr/>
          <p:nvPr/>
        </p:nvSpPr>
        <p:spPr>
          <a:xfrm>
            <a:off x="8041709" y="2227073"/>
            <a:ext cx="2700839" cy="2515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190E78B1-D2A2-4BEC-A438-96015A6BB232}"/>
              </a:ext>
            </a:extLst>
          </p:cNvPr>
          <p:cNvSpPr/>
          <p:nvPr/>
        </p:nvSpPr>
        <p:spPr>
          <a:xfrm>
            <a:off x="3704451" y="1588751"/>
            <a:ext cx="2283724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Arial"/>
              <a:ea typeface="微软雅黑"/>
              <a:sym typeface="Arial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6F1E5E73-4023-40D3-ACA7-DF901F68BA59}"/>
              </a:ext>
            </a:extLst>
          </p:cNvPr>
          <p:cNvSpPr/>
          <p:nvPr/>
        </p:nvSpPr>
        <p:spPr>
          <a:xfrm>
            <a:off x="874729" y="4709923"/>
            <a:ext cx="2283724" cy="48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  <a:latin typeface="Arial"/>
                <a:ea typeface="微软雅黑"/>
                <a:sym typeface="Arial"/>
              </a:rPr>
              <a:t>在这里输入您的文字内容，在这里输入您的文字内容，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  <a:latin typeface="Arial"/>
              <a:ea typeface="微软雅黑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776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01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工作回顾</a:t>
            </a:r>
          </a:p>
        </p:txBody>
      </p:sp>
      <p:sp>
        <p:nvSpPr>
          <p:cNvPr id="4" name="右箭头 4">
            <a:extLst>
              <a:ext uri="{FF2B5EF4-FFF2-40B4-BE49-F238E27FC236}">
                <a16:creationId xmlns:a16="http://schemas.microsoft.com/office/drawing/2014/main" xmlns="" id="{75F2CB73-FCE8-4079-8A82-9EDF80D3280B}"/>
              </a:ext>
            </a:extLst>
          </p:cNvPr>
          <p:cNvSpPr/>
          <p:nvPr/>
        </p:nvSpPr>
        <p:spPr>
          <a:xfrm rot="16200000">
            <a:off x="6632305" y="3184747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4">
            <a:extLst>
              <a:ext uri="{FF2B5EF4-FFF2-40B4-BE49-F238E27FC236}">
                <a16:creationId xmlns:a16="http://schemas.microsoft.com/office/drawing/2014/main" xmlns="" id="{F24289D6-4CC9-4B49-8B27-35676F55E5FC}"/>
              </a:ext>
            </a:extLst>
          </p:cNvPr>
          <p:cNvSpPr/>
          <p:nvPr/>
        </p:nvSpPr>
        <p:spPr>
          <a:xfrm rot="16200000">
            <a:off x="4127819" y="3177753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右箭头 4">
            <a:extLst>
              <a:ext uri="{FF2B5EF4-FFF2-40B4-BE49-F238E27FC236}">
                <a16:creationId xmlns:a16="http://schemas.microsoft.com/office/drawing/2014/main" xmlns="" id="{BDBF1B0C-98A7-4E74-BA46-E986E609485D}"/>
              </a:ext>
            </a:extLst>
          </p:cNvPr>
          <p:cNvSpPr/>
          <p:nvPr/>
        </p:nvSpPr>
        <p:spPr>
          <a:xfrm rot="16200000">
            <a:off x="1558179" y="3179975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8AE6611-7A4B-44ED-9BB2-FE6C4DBF4A57}"/>
              </a:ext>
            </a:extLst>
          </p:cNvPr>
          <p:cNvSpPr>
            <a:spLocks noChangeAspect="1"/>
          </p:cNvSpPr>
          <p:nvPr/>
        </p:nvSpPr>
        <p:spPr>
          <a:xfrm rot="16200000">
            <a:off x="2297300" y="2983259"/>
            <a:ext cx="200610" cy="200610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B71AD6DC-704A-4EEE-9FFD-C74CDC7BD932}"/>
              </a:ext>
            </a:extLst>
          </p:cNvPr>
          <p:cNvSpPr>
            <a:spLocks noChangeAspect="1"/>
          </p:cNvSpPr>
          <p:nvPr/>
        </p:nvSpPr>
        <p:spPr>
          <a:xfrm rot="16200000">
            <a:off x="4839913" y="2985480"/>
            <a:ext cx="200610" cy="2006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C5142350-3EE5-49A1-A6AD-0E968D9A3068}"/>
              </a:ext>
            </a:extLst>
          </p:cNvPr>
          <p:cNvSpPr>
            <a:spLocks noChangeAspect="1"/>
          </p:cNvSpPr>
          <p:nvPr/>
        </p:nvSpPr>
        <p:spPr>
          <a:xfrm rot="16200000">
            <a:off x="7351612" y="2997959"/>
            <a:ext cx="200610" cy="200610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六边形 11">
            <a:extLst>
              <a:ext uri="{FF2B5EF4-FFF2-40B4-BE49-F238E27FC236}">
                <a16:creationId xmlns:a16="http://schemas.microsoft.com/office/drawing/2014/main" xmlns="" id="{527ACB1A-F789-47E1-8B70-A5B7227BE754}"/>
              </a:ext>
            </a:extLst>
          </p:cNvPr>
          <p:cNvSpPr/>
          <p:nvPr/>
        </p:nvSpPr>
        <p:spPr>
          <a:xfrm>
            <a:off x="1101458" y="4506773"/>
            <a:ext cx="2391684" cy="1252263"/>
          </a:xfrm>
          <a:prstGeom prst="hexagon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>
            <a:extLst>
              <a:ext uri="{FF2B5EF4-FFF2-40B4-BE49-F238E27FC236}">
                <a16:creationId xmlns:a16="http://schemas.microsoft.com/office/drawing/2014/main" xmlns="" id="{15A9AFD5-98B0-490A-B9CA-A1C8900BC59F}"/>
              </a:ext>
            </a:extLst>
          </p:cNvPr>
          <p:cNvSpPr/>
          <p:nvPr/>
        </p:nvSpPr>
        <p:spPr>
          <a:xfrm>
            <a:off x="3774084" y="4506773"/>
            <a:ext cx="2391684" cy="1252263"/>
          </a:xfrm>
          <a:prstGeom prst="hexagon">
            <a:avLst/>
          </a:prstGeom>
          <a:solidFill>
            <a:srgbClr val="121F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六边形 13">
            <a:extLst>
              <a:ext uri="{FF2B5EF4-FFF2-40B4-BE49-F238E27FC236}">
                <a16:creationId xmlns:a16="http://schemas.microsoft.com/office/drawing/2014/main" xmlns="" id="{2BB2BEE8-05D9-404A-A129-A9436C454CBE}"/>
              </a:ext>
            </a:extLst>
          </p:cNvPr>
          <p:cNvSpPr/>
          <p:nvPr/>
        </p:nvSpPr>
        <p:spPr>
          <a:xfrm>
            <a:off x="6308447" y="4506773"/>
            <a:ext cx="2391684" cy="1252263"/>
          </a:xfrm>
          <a:prstGeom prst="hexagon">
            <a:avLst/>
          </a:prstGeom>
          <a:solidFill>
            <a:schemeClr val="accent1">
              <a:lumMod val="10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20">
            <a:extLst>
              <a:ext uri="{FF2B5EF4-FFF2-40B4-BE49-F238E27FC236}">
                <a16:creationId xmlns:a16="http://schemas.microsoft.com/office/drawing/2014/main" xmlns="" id="{0A1FD58A-36E7-43F0-B6C5-93D62DB5F1AC}"/>
              </a:ext>
            </a:extLst>
          </p:cNvPr>
          <p:cNvSpPr txBox="1"/>
          <p:nvPr/>
        </p:nvSpPr>
        <p:spPr>
          <a:xfrm>
            <a:off x="1475352" y="4810974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加入标题</a:t>
            </a:r>
          </a:p>
        </p:txBody>
      </p:sp>
      <p:sp>
        <p:nvSpPr>
          <p:cNvPr id="16" name="文本框 21">
            <a:extLst>
              <a:ext uri="{FF2B5EF4-FFF2-40B4-BE49-F238E27FC236}">
                <a16:creationId xmlns:a16="http://schemas.microsoft.com/office/drawing/2014/main" xmlns="" id="{C78876C0-F417-4339-9CAF-8F5C3E818890}"/>
              </a:ext>
            </a:extLst>
          </p:cNvPr>
          <p:cNvSpPr txBox="1"/>
          <p:nvPr/>
        </p:nvSpPr>
        <p:spPr>
          <a:xfrm>
            <a:off x="6607542" y="4819756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加入标题</a:t>
            </a:r>
          </a:p>
        </p:txBody>
      </p:sp>
      <p:sp>
        <p:nvSpPr>
          <p:cNvPr id="17" name="文本框 22">
            <a:extLst>
              <a:ext uri="{FF2B5EF4-FFF2-40B4-BE49-F238E27FC236}">
                <a16:creationId xmlns:a16="http://schemas.microsoft.com/office/drawing/2014/main" xmlns="" id="{655A17AB-A41D-435F-A12A-5F77D1855EC1}"/>
              </a:ext>
            </a:extLst>
          </p:cNvPr>
          <p:cNvSpPr txBox="1"/>
          <p:nvPr/>
        </p:nvSpPr>
        <p:spPr>
          <a:xfrm>
            <a:off x="4235577" y="4822297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加入标题</a:t>
            </a:r>
          </a:p>
        </p:txBody>
      </p:sp>
      <p:sp>
        <p:nvSpPr>
          <p:cNvPr id="18" name="右箭头 4">
            <a:extLst>
              <a:ext uri="{FF2B5EF4-FFF2-40B4-BE49-F238E27FC236}">
                <a16:creationId xmlns:a16="http://schemas.microsoft.com/office/drawing/2014/main" xmlns="" id="{6CFAAB40-84C4-4D02-84D1-A9BBDD145333}"/>
              </a:ext>
            </a:extLst>
          </p:cNvPr>
          <p:cNvSpPr/>
          <p:nvPr/>
        </p:nvSpPr>
        <p:spPr>
          <a:xfrm rot="16200000">
            <a:off x="9172305" y="3184747"/>
            <a:ext cx="1617036" cy="174873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552DAB9F-238C-4DE5-88B2-FA03B571456F}"/>
              </a:ext>
            </a:extLst>
          </p:cNvPr>
          <p:cNvSpPr>
            <a:spLocks noChangeAspect="1"/>
          </p:cNvSpPr>
          <p:nvPr/>
        </p:nvSpPr>
        <p:spPr>
          <a:xfrm rot="16200000">
            <a:off x="9891612" y="2997959"/>
            <a:ext cx="200610" cy="20061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六边形 19">
            <a:extLst>
              <a:ext uri="{FF2B5EF4-FFF2-40B4-BE49-F238E27FC236}">
                <a16:creationId xmlns:a16="http://schemas.microsoft.com/office/drawing/2014/main" xmlns="" id="{DA40BDAC-B1E5-4A4B-A9E2-29155A9BBA20}"/>
              </a:ext>
            </a:extLst>
          </p:cNvPr>
          <p:cNvSpPr/>
          <p:nvPr/>
        </p:nvSpPr>
        <p:spPr>
          <a:xfrm>
            <a:off x="8848447" y="4506773"/>
            <a:ext cx="2391684" cy="125226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559B948E-67D3-4D4E-B711-6EB1BD4929BC}"/>
              </a:ext>
            </a:extLst>
          </p:cNvPr>
          <p:cNvSpPr txBox="1"/>
          <p:nvPr/>
        </p:nvSpPr>
        <p:spPr>
          <a:xfrm>
            <a:off x="9147542" y="4819756"/>
            <a:ext cx="1826141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lvl="0"/>
            <a:r>
              <a:rPr lang="zh-CN" altLang="en-US" sz="3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加入标题</a:t>
            </a:r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xmlns="" id="{6215ADE2-1BB7-4020-8594-C3B925EF3B6F}"/>
              </a:ext>
            </a:extLst>
          </p:cNvPr>
          <p:cNvSpPr txBox="1"/>
          <p:nvPr/>
        </p:nvSpPr>
        <p:spPr>
          <a:xfrm>
            <a:off x="1160533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latin typeface="+mn-ea"/>
                <a:cs typeface="Calibri"/>
              </a:rPr>
              <a:t>添加标题</a:t>
            </a:r>
            <a:endParaRPr lang="en-US" sz="1600" dirty="0">
              <a:latin typeface="+mn-ea"/>
              <a:cs typeface="Calibri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xmlns="" id="{2F4B42B1-BC41-469E-B88D-E4701AD6753A}"/>
              </a:ext>
            </a:extLst>
          </p:cNvPr>
          <p:cNvSpPr txBox="1"/>
          <p:nvPr/>
        </p:nvSpPr>
        <p:spPr>
          <a:xfrm>
            <a:off x="3672078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latin typeface="+mn-ea"/>
                <a:cs typeface="Calibri"/>
              </a:rPr>
              <a:t>添加标题</a:t>
            </a:r>
            <a:endParaRPr lang="en-US" sz="1600" dirty="0">
              <a:latin typeface="+mn-ea"/>
              <a:cs typeface="Calibri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xmlns="" id="{C45D9D0E-2791-4220-881D-D646313B63E8}"/>
              </a:ext>
            </a:extLst>
          </p:cNvPr>
          <p:cNvSpPr txBox="1"/>
          <p:nvPr/>
        </p:nvSpPr>
        <p:spPr>
          <a:xfrm>
            <a:off x="6187658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latin typeface="+mn-ea"/>
                <a:cs typeface="Calibri"/>
              </a:rPr>
              <a:t>添加标题</a:t>
            </a:r>
            <a:endParaRPr lang="en-US" sz="1600" dirty="0">
              <a:latin typeface="+mn-ea"/>
              <a:cs typeface="Calibri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xmlns="" id="{AC2B3784-51AE-4C14-8C58-C5EE1D315CED}"/>
              </a:ext>
            </a:extLst>
          </p:cNvPr>
          <p:cNvSpPr txBox="1"/>
          <p:nvPr/>
        </p:nvSpPr>
        <p:spPr>
          <a:xfrm>
            <a:off x="8686265" y="1786652"/>
            <a:ext cx="2528518" cy="1237240"/>
          </a:xfrm>
          <a:prstGeom prst="rect">
            <a:avLst/>
          </a:prstGeom>
        </p:spPr>
        <p:txBody>
          <a:bodyPr vert="horz" wrap="square" lIns="91420" tIns="45709" rIns="91420" bIns="4570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400" dirty="0">
                <a:latin typeface="+mn-ea"/>
                <a:cs typeface="Calibri"/>
              </a:rPr>
              <a:t>添加标题</a:t>
            </a:r>
            <a:endParaRPr lang="en-US" sz="1600" dirty="0">
              <a:latin typeface="+mn-ea"/>
              <a:cs typeface="Calibri"/>
            </a:endParaRPr>
          </a:p>
          <a:p>
            <a:pPr marL="0" indent="0" algn="ctr" fontAlgn="ctr"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在这里输入您的文字内容，在这里输入您的文字内容，在这里输入您的文字内容，在这里输入您的文字内容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83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2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75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F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4063D1F7-3C77-4C5C-B5C8-A1523647ED21}"/>
              </a:ext>
            </a:extLst>
          </p:cNvPr>
          <p:cNvSpPr/>
          <p:nvPr/>
        </p:nvSpPr>
        <p:spPr>
          <a:xfrm>
            <a:off x="0" y="-7022"/>
            <a:ext cx="12192000" cy="68580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E885710F-40E0-4593-A62A-91BE0B0064DE}"/>
              </a:ext>
            </a:extLst>
          </p:cNvPr>
          <p:cNvSpPr/>
          <p:nvPr/>
        </p:nvSpPr>
        <p:spPr>
          <a:xfrm>
            <a:off x="0" y="2438399"/>
            <a:ext cx="6464967" cy="4419601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id="{E8355C11-A97D-4803-AAAF-8783CF9F004D}"/>
              </a:ext>
            </a:extLst>
          </p:cNvPr>
          <p:cNvSpPr/>
          <p:nvPr/>
        </p:nvSpPr>
        <p:spPr>
          <a:xfrm>
            <a:off x="3756655" y="2438399"/>
            <a:ext cx="3056454" cy="1015663"/>
          </a:xfrm>
          <a:prstGeom prst="rect">
            <a:avLst/>
          </a:prstGeom>
          <a:noFill/>
          <a:ln>
            <a:noFill/>
          </a:ln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 </a:t>
            </a:r>
            <a:r>
              <a:rPr lang="en-US" altLang="zh-CN" sz="6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6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E1B6D6F9-894A-4427-8D6C-566621C19EAB}"/>
              </a:ext>
            </a:extLst>
          </p:cNvPr>
          <p:cNvSpPr/>
          <p:nvPr/>
        </p:nvSpPr>
        <p:spPr>
          <a:xfrm>
            <a:off x="347845" y="4283023"/>
            <a:ext cx="1928733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EF46CAA-805B-4735-AE4D-6C1C0F1139FC}"/>
              </a:ext>
            </a:extLst>
          </p:cNvPr>
          <p:cNvSpPr/>
          <p:nvPr/>
        </p:nvSpPr>
        <p:spPr>
          <a:xfrm>
            <a:off x="347845" y="4797931"/>
            <a:ext cx="5956702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r>
              <a:rPr lang="en-US" altLang="zh-CN" sz="1200" spc="6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sz="12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Hiragino Sans GB W3" charset="-122"/>
              </a:rPr>
              <a:t>在这里输入您的文字内容，在这里输入您的文字内容，在这里输入您的文字内容，在这里输入您的文字内容</a:t>
            </a:r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1200" spc="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4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31DEC7C-74EE-49EC-9E6D-450B80426F5D}"/>
              </a:ext>
            </a:extLst>
          </p:cNvPr>
          <p:cNvSpPr/>
          <p:nvPr/>
        </p:nvSpPr>
        <p:spPr>
          <a:xfrm>
            <a:off x="0" y="0"/>
            <a:ext cx="3056454" cy="323165"/>
          </a:xfrm>
          <a:prstGeom prst="rect">
            <a:avLst/>
          </a:prstGeom>
          <a:solidFill>
            <a:schemeClr val="bg1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500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PART  02</a:t>
            </a:r>
            <a:endParaRPr lang="zh-CN" altLang="en-US" sz="1500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A9B7AD9-C932-4636-BD8B-17555031159E}"/>
              </a:ext>
            </a:extLst>
          </p:cNvPr>
          <p:cNvSpPr/>
          <p:nvPr/>
        </p:nvSpPr>
        <p:spPr>
          <a:xfrm>
            <a:off x="0" y="323165"/>
            <a:ext cx="3056454" cy="323165"/>
          </a:xfrm>
          <a:prstGeom prst="rect">
            <a:avLst/>
          </a:prstGeom>
          <a:solidFill>
            <a:srgbClr val="121F36"/>
          </a:solidFill>
          <a:effectLst>
            <a:outerShdw blurRad="50800" dist="50800" dir="2400000" algn="ctr" rotWithShape="0">
              <a:srgbClr val="000000">
                <a:alpha val="99000"/>
              </a:srgbClr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5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xmlns="" id="{BD3A8A26-036A-4809-B5AC-96ED3A400371}"/>
              </a:ext>
            </a:extLst>
          </p:cNvPr>
          <p:cNvGrpSpPr/>
          <p:nvPr/>
        </p:nvGrpSpPr>
        <p:grpSpPr>
          <a:xfrm>
            <a:off x="4664280" y="1781955"/>
            <a:ext cx="3998543" cy="3850364"/>
            <a:chOff x="4200186" y="2320894"/>
            <a:chExt cx="3791627" cy="3651116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xmlns="" id="{A99AC88C-B765-4FE1-97DC-1C0F5521F676}"/>
                </a:ext>
              </a:extLst>
            </p:cNvPr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8" name="Rounded Rectangle 5">
              <a:extLst>
                <a:ext uri="{FF2B5EF4-FFF2-40B4-BE49-F238E27FC236}">
                  <a16:creationId xmlns:a16="http://schemas.microsoft.com/office/drawing/2014/main" xmlns="" id="{C0DAC757-2479-4328-BC12-D2D4DE1A1094}"/>
                </a:ext>
              </a:extLst>
            </p:cNvPr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9" name="Rounded Rectangle 3">
              <a:extLst>
                <a:ext uri="{FF2B5EF4-FFF2-40B4-BE49-F238E27FC236}">
                  <a16:creationId xmlns:a16="http://schemas.microsoft.com/office/drawing/2014/main" xmlns="" id="{C010A8AF-617E-40CA-9772-5ED613F36DFA}"/>
                </a:ext>
              </a:extLst>
            </p:cNvPr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xmlns="" id="{4B0E7D23-2CC7-4062-AF3E-30FC5FEB849D}"/>
                </a:ext>
              </a:extLst>
            </p:cNvPr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1" name="Oval 13">
              <a:extLst>
                <a:ext uri="{FF2B5EF4-FFF2-40B4-BE49-F238E27FC236}">
                  <a16:creationId xmlns:a16="http://schemas.microsoft.com/office/drawing/2014/main" xmlns="" id="{D1245C23-7776-4286-B467-761BFF74769B}"/>
                </a:ext>
              </a:extLst>
            </p:cNvPr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2" name="Oval 14">
              <a:extLst>
                <a:ext uri="{FF2B5EF4-FFF2-40B4-BE49-F238E27FC236}">
                  <a16:creationId xmlns:a16="http://schemas.microsoft.com/office/drawing/2014/main" xmlns="" id="{B2BB8923-8951-4050-903D-E4DB344A35DA}"/>
                </a:ext>
              </a:extLst>
            </p:cNvPr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3" name="Oval 15">
              <a:extLst>
                <a:ext uri="{FF2B5EF4-FFF2-40B4-BE49-F238E27FC236}">
                  <a16:creationId xmlns:a16="http://schemas.microsoft.com/office/drawing/2014/main" xmlns="" id="{0B7AF622-E76E-49D4-8A62-A89E1EE6639B}"/>
                </a:ext>
              </a:extLst>
            </p:cNvPr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xmlns="" id="{28BA91C0-23A9-4F2A-B80B-1CB53560E6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xmlns="" id="{DFD97347-D067-471F-84DA-8CA8CB884B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xmlns="" id="{B4D66CAA-12FD-4C2E-AAD7-FFA2A9E88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/>
                <a:ea typeface="微软雅黑"/>
                <a:cs typeface="+mn-ea"/>
                <a:sym typeface="Arial"/>
              </a:endParaRPr>
            </a:p>
          </p:txBody>
        </p:sp>
      </p:grpSp>
      <p:sp>
        <p:nvSpPr>
          <p:cNvPr id="17" name="TextBox 187">
            <a:extLst>
              <a:ext uri="{FF2B5EF4-FFF2-40B4-BE49-F238E27FC236}">
                <a16:creationId xmlns:a16="http://schemas.microsoft.com/office/drawing/2014/main" xmlns="" id="{A0761A2B-F929-4233-98F0-5919E65791C5}"/>
              </a:ext>
            </a:extLst>
          </p:cNvPr>
          <p:cNvSpPr txBox="1"/>
          <p:nvPr/>
        </p:nvSpPr>
        <p:spPr>
          <a:xfrm>
            <a:off x="1861771" y="4677022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TextBox 187">
            <a:extLst>
              <a:ext uri="{FF2B5EF4-FFF2-40B4-BE49-F238E27FC236}">
                <a16:creationId xmlns:a16="http://schemas.microsoft.com/office/drawing/2014/main" xmlns="" id="{FCCDC6E2-9045-44EA-9969-6CDEB7D69C33}"/>
              </a:ext>
            </a:extLst>
          </p:cNvPr>
          <p:cNvSpPr txBox="1"/>
          <p:nvPr/>
        </p:nvSpPr>
        <p:spPr>
          <a:xfrm>
            <a:off x="3529205" y="1591354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9" name="TextBox 187">
            <a:extLst>
              <a:ext uri="{FF2B5EF4-FFF2-40B4-BE49-F238E27FC236}">
                <a16:creationId xmlns:a16="http://schemas.microsoft.com/office/drawing/2014/main" xmlns="" id="{BB9F25B5-760D-4DDD-A8AE-C681454494D9}"/>
              </a:ext>
            </a:extLst>
          </p:cNvPr>
          <p:cNvSpPr txBox="1"/>
          <p:nvPr/>
        </p:nvSpPr>
        <p:spPr>
          <a:xfrm>
            <a:off x="8750854" y="4559763"/>
            <a:ext cx="2606869" cy="872948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latin typeface="Arial"/>
                <a:ea typeface="微软雅黑"/>
                <a:cs typeface="+mn-ea"/>
                <a:sym typeface="Arial"/>
              </a:rPr>
              <a:t>在这里输入您的文字内容，在这里输入您的文字内容，在这里输入您的文字内容，</a:t>
            </a:r>
            <a:endParaRPr lang="id-ID" altLang="zh-CN" sz="1400" dirty="0">
              <a:latin typeface="Arial"/>
              <a:ea typeface="微软雅黑"/>
              <a:cs typeface="+mn-ea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465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灰色极简风述职报告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​​">
  <a:themeElements>
    <a:clrScheme name="自定义 12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546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2215</Words>
  <Application>Microsoft Office PowerPoint</Application>
  <PresentationFormat>宽屏</PresentationFormat>
  <Paragraphs>277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Hiragino Sans GB W3</vt:lpstr>
      <vt:lpstr>League Gothic Regular</vt:lpstr>
      <vt:lpstr>Meiryo</vt:lpstr>
      <vt:lpstr>STIXGeneral-Bold</vt:lpstr>
      <vt:lpstr>等线</vt:lpstr>
      <vt:lpstr>等线 Light</vt:lpstr>
      <vt:lpstr>宋体</vt:lpstr>
      <vt:lpstr>微软雅黑</vt:lpstr>
      <vt:lpstr>Agency FB</vt:lpstr>
      <vt:lpstr>Arial</vt:lpstr>
      <vt:lpstr>Calibri</vt:lpstr>
      <vt:lpstr>Calibri Light</vt:lpstr>
      <vt:lpstr>Century Gothic</vt:lpstr>
      <vt:lpstr>Open Sans</vt:lpstr>
      <vt:lpstr>Sosa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47</cp:revision>
  <dcterms:created xsi:type="dcterms:W3CDTF">2018-04-18T06:17:00Z</dcterms:created>
  <dcterms:modified xsi:type="dcterms:W3CDTF">2022-05-25T08:38:53Z</dcterms:modified>
</cp:coreProperties>
</file>