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34"/>
  </p:notesMasterIdLst>
  <p:sldIdLst>
    <p:sldId id="256" r:id="rId3"/>
    <p:sldId id="258" r:id="rId4"/>
    <p:sldId id="259" r:id="rId5"/>
    <p:sldId id="288" r:id="rId6"/>
    <p:sldId id="266" r:id="rId7"/>
    <p:sldId id="281" r:id="rId8"/>
    <p:sldId id="278" r:id="rId9"/>
    <p:sldId id="291" r:id="rId10"/>
    <p:sldId id="284" r:id="rId11"/>
    <p:sldId id="292" r:id="rId12"/>
    <p:sldId id="267" r:id="rId13"/>
    <p:sldId id="289" r:id="rId14"/>
    <p:sldId id="268" r:id="rId15"/>
    <p:sldId id="286" r:id="rId16"/>
    <p:sldId id="283" r:id="rId17"/>
    <p:sldId id="285" r:id="rId18"/>
    <p:sldId id="293" r:id="rId19"/>
    <p:sldId id="276" r:id="rId20"/>
    <p:sldId id="274" r:id="rId21"/>
    <p:sldId id="264" r:id="rId22"/>
    <p:sldId id="269" r:id="rId23"/>
    <p:sldId id="273" r:id="rId24"/>
    <p:sldId id="277" r:id="rId25"/>
    <p:sldId id="294" r:id="rId26"/>
    <p:sldId id="265" r:id="rId27"/>
    <p:sldId id="290" r:id="rId28"/>
    <p:sldId id="287" r:id="rId29"/>
    <p:sldId id="275" r:id="rId30"/>
    <p:sldId id="279" r:id="rId31"/>
    <p:sldId id="295" r:id="rId32"/>
    <p:sldId id="296" r:id="rId33"/>
  </p:sldIdLst>
  <p:sldSz cx="12190413"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517B"/>
    <a:srgbClr val="0338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756" y="114"/>
      </p:cViewPr>
      <p:guideLst>
        <p:guide orient="horz" pos="2160"/>
        <p:guide pos="3840"/>
      </p:guideLst>
    </p:cSldViewPr>
  </p:slid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77534-7154-4D63-8AAA-343871B2E292}"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D58C06-E8D5-4BF2-8A8A-2270599C0DB8}" type="slidenum">
              <a:rPr lang="zh-CN" altLang="en-US" smtClean="0"/>
              <a:t>‹#›</a:t>
            </a:fld>
            <a:endParaRPr lang="zh-CN" altLang="en-US"/>
          </a:p>
        </p:txBody>
      </p:sp>
    </p:spTree>
    <p:extLst>
      <p:ext uri="{BB962C8B-B14F-4D97-AF65-F5344CB8AC3E}">
        <p14:creationId xmlns:p14="http://schemas.microsoft.com/office/powerpoint/2010/main" val="164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097EA6-A70B-4078-A475-F5D239A7F50E}" type="slidenum">
              <a:rPr lang="zh-CN" altLang="en-US" smtClean="0"/>
              <a:t>15</a:t>
            </a:fld>
            <a:endParaRPr lang="zh-CN" altLang="en-US"/>
          </a:p>
        </p:txBody>
      </p:sp>
    </p:spTree>
    <p:extLst>
      <p:ext uri="{BB962C8B-B14F-4D97-AF65-F5344CB8AC3E}">
        <p14:creationId xmlns:p14="http://schemas.microsoft.com/office/powerpoint/2010/main" val="3270489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18</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1673410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19</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282904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20</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597270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21</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2410703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t>22</a:t>
            </a:fld>
            <a:endParaRPr lang="zh-CN" altLang="en-US"/>
          </a:p>
        </p:txBody>
      </p:sp>
    </p:spTree>
    <p:extLst>
      <p:ext uri="{BB962C8B-B14F-4D97-AF65-F5344CB8AC3E}">
        <p14:creationId xmlns:p14="http://schemas.microsoft.com/office/powerpoint/2010/main" val="1331377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23</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8808695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25</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827703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5</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17703235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26</a:t>
            </a:fld>
            <a:endParaRPr lang="zh-CN" altLang="en-US"/>
          </a:p>
        </p:txBody>
      </p:sp>
    </p:spTree>
    <p:extLst>
      <p:ext uri="{BB962C8B-B14F-4D97-AF65-F5344CB8AC3E}">
        <p14:creationId xmlns:p14="http://schemas.microsoft.com/office/powerpoint/2010/main" val="276660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5BB81E4-0A06-4620-BC78-D7BDAEFF8EF9}" type="slidenum">
              <a:rPr lang="zh-CN" altLang="en-US" sz="1200">
                <a:latin typeface="Calibri" pitchFamily="34" charset="0"/>
                <a:ea typeface="宋体" pitchFamily="2" charset="-122"/>
              </a:rPr>
              <a:pPr defTabSz="966788" fontAlgn="base">
                <a:spcBef>
                  <a:spcPct val="0"/>
                </a:spcBef>
                <a:spcAft>
                  <a:spcPct val="0"/>
                </a:spcAft>
              </a:pPr>
              <a:t>28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272579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ea typeface="宋体" pitchFamily="2" charset="-122"/>
              </a:rPr>
              <a:pPr defTabSz="966788" fontAlgn="base">
                <a:spcBef>
                  <a:spcPct val="0"/>
                </a:spcBef>
                <a:spcAft>
                  <a:spcPct val="0"/>
                </a:spcAft>
              </a:pPr>
              <a:t>29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57737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03172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24F4D7-21BF-4B9F-909B-69D1BB8ABACE}" type="slidenum">
              <a:rPr lang="zh-CN" altLang="en-US" smtClean="0"/>
              <a:t>6</a:t>
            </a:fld>
            <a:endParaRPr lang="zh-CN" altLang="en-US"/>
          </a:p>
        </p:txBody>
      </p:sp>
    </p:spTree>
    <p:extLst>
      <p:ext uri="{BB962C8B-B14F-4D97-AF65-F5344CB8AC3E}">
        <p14:creationId xmlns:p14="http://schemas.microsoft.com/office/powerpoint/2010/main" val="3508445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t>7</a:t>
            </a:fld>
            <a:endParaRPr lang="zh-CN" altLang="en-US"/>
          </a:p>
        </p:txBody>
      </p:sp>
    </p:spTree>
    <p:extLst>
      <p:ext uri="{BB962C8B-B14F-4D97-AF65-F5344CB8AC3E}">
        <p14:creationId xmlns:p14="http://schemas.microsoft.com/office/powerpoint/2010/main" val="167416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8</a:t>
            </a:fld>
            <a:endParaRPr lang="zh-CN" altLang="en-US"/>
          </a:p>
        </p:txBody>
      </p:sp>
    </p:spTree>
    <p:extLst>
      <p:ext uri="{BB962C8B-B14F-4D97-AF65-F5344CB8AC3E}">
        <p14:creationId xmlns:p14="http://schemas.microsoft.com/office/powerpoint/2010/main" val="1092080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11</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901032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12</a:t>
            </a:fld>
            <a:endParaRPr lang="zh-CN" altLang="en-US"/>
          </a:p>
        </p:txBody>
      </p:sp>
    </p:spTree>
    <p:extLst>
      <p:ext uri="{BB962C8B-B14F-4D97-AF65-F5344CB8AC3E}">
        <p14:creationId xmlns:p14="http://schemas.microsoft.com/office/powerpoint/2010/main" val="3935042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13</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23408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userDrawn="1"/>
        </p:nvSpPr>
        <p:spPr>
          <a:xfrm>
            <a:off x="0" y="750714"/>
            <a:ext cx="12190413" cy="6107286"/>
          </a:xfrm>
          <a:prstGeom prst="rect">
            <a:avLst/>
          </a:prstGeom>
          <a:gradFill>
            <a:gsLst>
              <a:gs pos="0">
                <a:schemeClr val="bg1"/>
              </a:gs>
              <a:gs pos="37000">
                <a:schemeClr val="bg1">
                  <a:alpha val="8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90550" y="116632"/>
            <a:ext cx="10971372" cy="562074"/>
          </a:xfrm>
        </p:spPr>
        <p:txBody>
          <a:bodyPr>
            <a:noAutofit/>
          </a:bodyPr>
          <a:lstStyle>
            <a:lvl1pPr algn="l">
              <a:defRPr sz="3200" b="1">
                <a:solidFill>
                  <a:schemeClr val="bg1"/>
                </a:solidFill>
              </a:defRPr>
            </a:lvl1p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444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426"/>
            <a:ext cx="6171397" cy="4873625"/>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41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20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335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2022/6/4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363"/>
            <a:ext cx="914281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038"/>
            <a:ext cx="9142810"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5572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09739"/>
            <a:ext cx="10514231"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9808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05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126"/>
            <a:ext cx="10514231"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163"/>
            <a:ext cx="5157116"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163"/>
            <a:ext cx="5182513"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1766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2018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9688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t="-5000" b="-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2022/6/4</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69589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398605" y="1906559"/>
            <a:ext cx="7176059" cy="492430"/>
          </a:xfrm>
          <a:prstGeom prst="rect">
            <a:avLst/>
          </a:prstGeom>
          <a:noFill/>
        </p:spPr>
        <p:txBody>
          <a:bodyPr wrap="square" lIns="121908" tIns="60954" rIns="121908" bIns="60954" rtlCol="0">
            <a:spAutoFit/>
          </a:bodyPr>
          <a:lstStyle/>
          <a:p>
            <a:pPr algn="r"/>
            <a:r>
              <a:rPr lang="zh-CN" altLang="en-US" sz="2400" dirty="0">
                <a:solidFill>
                  <a:schemeClr val="bg1"/>
                </a:solidFill>
                <a:effectLst/>
                <a:latin typeface="微软雅黑"/>
                <a:cs typeface="微软雅黑"/>
              </a:rPr>
              <a:t>工作计划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指标汇报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总结汇报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年度总结</a:t>
            </a:r>
          </a:p>
        </p:txBody>
      </p:sp>
      <p:sp>
        <p:nvSpPr>
          <p:cNvPr id="23" name="文本框 15"/>
          <p:cNvSpPr txBox="1"/>
          <p:nvPr/>
        </p:nvSpPr>
        <p:spPr>
          <a:xfrm>
            <a:off x="2134766" y="899428"/>
            <a:ext cx="9439898" cy="1046428"/>
          </a:xfrm>
          <a:prstGeom prst="rect">
            <a:avLst/>
          </a:prstGeom>
          <a:noFill/>
        </p:spPr>
        <p:txBody>
          <a:bodyPr wrap="square" lIns="121908" tIns="60954" rIns="121908" bIns="60954" rtlCol="0">
            <a:spAutoFit/>
          </a:bodyPr>
          <a:lstStyle/>
          <a:p>
            <a:pPr algn="r"/>
            <a:r>
              <a:rPr lang="en-US" altLang="zh-CN" sz="6000" b="1" dirty="0" smtClean="0">
                <a:ln w="12700">
                  <a:noFill/>
                  <a:prstDash val="solid"/>
                </a:ln>
                <a:solidFill>
                  <a:schemeClr val="bg1"/>
                </a:solidFill>
                <a:effectLst/>
                <a:latin typeface="+mj-ea"/>
              </a:rPr>
              <a:t>20XX</a:t>
            </a:r>
            <a:r>
              <a:rPr lang="zh-CN" altLang="en-US" sz="6000" b="1" dirty="0" smtClean="0">
                <a:ln w="12700">
                  <a:noFill/>
                  <a:prstDash val="solid"/>
                </a:ln>
                <a:solidFill>
                  <a:schemeClr val="bg1"/>
                </a:solidFill>
                <a:effectLst/>
                <a:latin typeface="+mj-ea"/>
              </a:rPr>
              <a:t>工作</a:t>
            </a:r>
            <a:r>
              <a:rPr lang="zh-CN" altLang="en-US" sz="6000" b="1" dirty="0">
                <a:ln w="12700">
                  <a:noFill/>
                  <a:prstDash val="solid"/>
                </a:ln>
                <a:solidFill>
                  <a:schemeClr val="bg1"/>
                </a:solidFill>
                <a:effectLst/>
                <a:latin typeface="+mj-ea"/>
              </a:rPr>
              <a:t>汇报</a:t>
            </a:r>
            <a:r>
              <a:rPr lang="en-US" altLang="zh-CN" sz="6000" b="1" dirty="0">
                <a:ln w="12700">
                  <a:noFill/>
                  <a:prstDash val="solid"/>
                </a:ln>
                <a:solidFill>
                  <a:schemeClr val="bg1"/>
                </a:solidFill>
                <a:effectLst/>
                <a:latin typeface="+mj-ea"/>
              </a:rPr>
              <a:t>PPT</a:t>
            </a:r>
            <a:endParaRPr lang="zh-CN" altLang="en-US" sz="6000" b="1" dirty="0">
              <a:ln w="12700">
                <a:noFill/>
                <a:prstDash val="solid"/>
              </a:ln>
              <a:solidFill>
                <a:schemeClr val="bg1"/>
              </a:solidFill>
              <a:effectLst/>
              <a:latin typeface="+mj-ea"/>
            </a:endParaRPr>
          </a:p>
        </p:txBody>
      </p:sp>
      <p:sp>
        <p:nvSpPr>
          <p:cNvPr id="25" name="TextBox 24"/>
          <p:cNvSpPr txBox="1"/>
          <p:nvPr/>
        </p:nvSpPr>
        <p:spPr>
          <a:xfrm>
            <a:off x="7800942" y="3131676"/>
            <a:ext cx="1757425" cy="369332"/>
          </a:xfrm>
          <a:prstGeom prst="rect">
            <a:avLst/>
          </a:prstGeom>
          <a:noFill/>
          <a:ln>
            <a:solidFill>
              <a:schemeClr val="bg1"/>
            </a:solidFill>
          </a:ln>
        </p:spPr>
        <p:txBody>
          <a:bodyPr wrap="square" lIns="121908" tIns="60954" rIns="121908" bIns="60954" rtlCol="0">
            <a:spAutoFit/>
          </a:bodyPr>
          <a:lstStyle/>
          <a:p>
            <a:pPr algn="ctr"/>
            <a:r>
              <a:rPr lang="zh-CN" altLang="en-US" sz="1600" dirty="0">
                <a:solidFill>
                  <a:schemeClr val="bg1"/>
                </a:solidFill>
                <a:latin typeface="方正兰亭黑简体" panose="02000000000000000000" pitchFamily="2" charset="-122"/>
                <a:ea typeface="方正兰亭黑简体" panose="02000000000000000000" pitchFamily="2" charset="-122"/>
              </a:rPr>
              <a:t>汇报人：</a:t>
            </a:r>
            <a:r>
              <a:rPr lang="en-US" altLang="zh-CN" sz="1600" dirty="0">
                <a:solidFill>
                  <a:schemeClr val="bg1"/>
                </a:solidFill>
                <a:latin typeface="方正兰亭黑简体" panose="02000000000000000000" pitchFamily="2" charset="-122"/>
                <a:ea typeface="方正兰亭黑简体" panose="02000000000000000000" pitchFamily="2" charset="-122"/>
              </a:rPr>
              <a:t>xxx</a:t>
            </a:r>
            <a:endParaRPr lang="zh-CN" altLang="en-US" sz="1600" dirty="0">
              <a:solidFill>
                <a:schemeClr val="bg1"/>
              </a:solidFill>
              <a:latin typeface="方正兰亭黑简体" panose="02000000000000000000" pitchFamily="2" charset="-122"/>
              <a:ea typeface="方正兰亭黑简体" panose="02000000000000000000" pitchFamily="2" charset="-122"/>
            </a:endParaRPr>
          </a:p>
        </p:txBody>
      </p:sp>
      <p:sp>
        <p:nvSpPr>
          <p:cNvPr id="27" name="TextBox 26"/>
          <p:cNvSpPr txBox="1"/>
          <p:nvPr/>
        </p:nvSpPr>
        <p:spPr>
          <a:xfrm>
            <a:off x="9695606" y="3131676"/>
            <a:ext cx="1757425" cy="369332"/>
          </a:xfrm>
          <a:prstGeom prst="rect">
            <a:avLst/>
          </a:prstGeom>
          <a:noFill/>
          <a:ln>
            <a:solidFill>
              <a:schemeClr val="bg1"/>
            </a:solidFill>
          </a:ln>
        </p:spPr>
        <p:txBody>
          <a:bodyPr wrap="square" lIns="121908" tIns="60954" rIns="121908" bIns="60954" rtlCol="0">
            <a:spAutoFit/>
          </a:bodyPr>
          <a:lstStyle/>
          <a:p>
            <a:pPr algn="ctr"/>
            <a:r>
              <a:rPr lang="zh-CN" altLang="en-US" sz="1600" dirty="0">
                <a:solidFill>
                  <a:schemeClr val="bg1"/>
                </a:solidFill>
                <a:latin typeface="方正兰亭黑简体" panose="02000000000000000000" pitchFamily="2" charset="-122"/>
                <a:ea typeface="方正兰亭黑简体" panose="02000000000000000000" pitchFamily="2" charset="-122"/>
              </a:rPr>
              <a:t>日期：</a:t>
            </a:r>
            <a:r>
              <a:rPr lang="en-US" altLang="zh-CN" sz="1600" dirty="0" err="1">
                <a:solidFill>
                  <a:schemeClr val="bg1"/>
                </a:solidFill>
                <a:latin typeface="方正兰亭黑简体" panose="02000000000000000000" pitchFamily="2" charset="-122"/>
                <a:ea typeface="方正兰亭黑简体" panose="02000000000000000000" pitchFamily="2" charset="-122"/>
              </a:rPr>
              <a:t>xxxx</a:t>
            </a:r>
            <a:endParaRPr lang="zh-CN" altLang="en-US" sz="1600" dirty="0">
              <a:solidFill>
                <a:schemeClr val="bg1"/>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5165952" y="2338607"/>
            <a:ext cx="6408712" cy="646331"/>
          </a:xfrm>
          <a:prstGeom prst="rect">
            <a:avLst/>
          </a:prstGeom>
        </p:spPr>
        <p:txBody>
          <a:bodyPr wrap="square">
            <a:spAutoFit/>
          </a:bodyPr>
          <a:lstStyle/>
          <a:p>
            <a:pPr algn="r"/>
            <a:r>
              <a:rPr lang="en-US" altLang="zh-CN" sz="1200" dirty="0">
                <a:solidFill>
                  <a:schemeClr val="bg1"/>
                </a:solidFill>
                <a:effectLst/>
                <a:latin typeface="微软雅黑" pitchFamily="34" charset="-122"/>
                <a:ea typeface="微软雅黑" pitchFamily="34" charset="-122"/>
              </a:rPr>
              <a:t>Your content to play here, or through your copy, paste in this box, and select only </a:t>
            </a:r>
            <a:r>
              <a:rPr lang="en-US" altLang="zh-CN" sz="1200" dirty="0" smtClean="0">
                <a:solidFill>
                  <a:schemeClr val="bg1"/>
                </a:solidFill>
                <a:effectLst/>
                <a:latin typeface="微软雅黑" pitchFamily="34" charset="-122"/>
                <a:ea typeface="微软雅黑" pitchFamily="34" charset="-122"/>
              </a:rPr>
              <a:t>the </a:t>
            </a:r>
            <a:r>
              <a:rPr lang="en-US" altLang="zh-CN" sz="1200" dirty="0">
                <a:solidFill>
                  <a:schemeClr val="bg1"/>
                </a:solidFill>
                <a:effectLst/>
                <a:latin typeface="微软雅黑" pitchFamily="34" charset="-122"/>
                <a:ea typeface="微软雅黑" pitchFamily="34" charset="-122"/>
              </a:rPr>
              <a:t>text. Your content to play here, or through your copy, paste in </a:t>
            </a:r>
          </a:p>
          <a:p>
            <a:pPr algn="r"/>
            <a:r>
              <a:rPr lang="en-US" altLang="zh-CN" sz="1200" dirty="0">
                <a:solidFill>
                  <a:schemeClr val="bg1"/>
                </a:solidFill>
                <a:effectLst/>
                <a:latin typeface="微软雅黑" pitchFamily="34" charset="-122"/>
                <a:ea typeface="微软雅黑" pitchFamily="34" charset="-122"/>
              </a:rPr>
              <a:t>this box, and select only the text.</a:t>
            </a:r>
          </a:p>
        </p:txBody>
      </p:sp>
    </p:spTree>
    <p:extLst>
      <p:ext uri="{BB962C8B-B14F-4D97-AF65-F5344CB8AC3E}">
        <p14:creationId xmlns:p14="http://schemas.microsoft.com/office/powerpoint/2010/main" val="26942288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26667">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14:bounceEnd="26667">
                                          <p:cBhvr additive="base">
                                            <p:cTn id="7" dur="750" fill="hold"/>
                                            <p:tgtEl>
                                              <p:spTgt spid="23"/>
                                            </p:tgtEl>
                                            <p:attrNameLst>
                                              <p:attrName>ppt_x</p:attrName>
                                            </p:attrNameLst>
                                          </p:cBhvr>
                                          <p:tavLst>
                                            <p:tav tm="0">
                                              <p:val>
                                                <p:strVal val="1+#ppt_w/2"/>
                                              </p:val>
                                            </p:tav>
                                            <p:tav tm="100000">
                                              <p:val>
                                                <p:strVal val="#ppt_x"/>
                                              </p:val>
                                            </p:tav>
                                          </p:tavLst>
                                        </p:anim>
                                        <p:anim calcmode="lin" valueType="num" p14:bounceEnd="26667">
                                          <p:cBhvr additive="base">
                                            <p:cTn id="8" dur="75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42"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1000"/>
                                            <p:tgtEl>
                                              <p:spTgt spid="28"/>
                                            </p:tgtEl>
                                          </p:cBhvr>
                                        </p:animEffect>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3300"/>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300"/>
                                            <p:tgtEl>
                                              <p:spTgt spid="27"/>
                                            </p:tgtEl>
                                          </p:cBhvr>
                                        </p:animEffect>
                                        <p:anim calcmode="lin" valueType="num">
                                          <p:cBhvr>
                                            <p:cTn id="29" dur="300" fill="hold"/>
                                            <p:tgtEl>
                                              <p:spTgt spid="27"/>
                                            </p:tgtEl>
                                            <p:attrNameLst>
                                              <p:attrName>ppt_x</p:attrName>
                                            </p:attrNameLst>
                                          </p:cBhvr>
                                          <p:tavLst>
                                            <p:tav tm="0">
                                              <p:val>
                                                <p:strVal val="#ppt_x"/>
                                              </p:val>
                                            </p:tav>
                                            <p:tav tm="100000">
                                              <p:val>
                                                <p:strVal val="#ppt_x"/>
                                              </p:val>
                                            </p:tav>
                                          </p:tavLst>
                                        </p:anim>
                                        <p:anim calcmode="lin" valueType="num">
                                          <p:cBhvr>
                                            <p:cTn id="30" dur="3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animBg="1"/>
          <p:bldP spid="27" grpId="0" animBg="1"/>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additive="base">
                                            <p:cTn id="7" dur="750" fill="hold"/>
                                            <p:tgtEl>
                                              <p:spTgt spid="23"/>
                                            </p:tgtEl>
                                            <p:attrNameLst>
                                              <p:attrName>ppt_x</p:attrName>
                                            </p:attrNameLst>
                                          </p:cBhvr>
                                          <p:tavLst>
                                            <p:tav tm="0">
                                              <p:val>
                                                <p:strVal val="1+#ppt_w/2"/>
                                              </p:val>
                                            </p:tav>
                                            <p:tav tm="100000">
                                              <p:val>
                                                <p:strVal val="#ppt_x"/>
                                              </p:val>
                                            </p:tav>
                                          </p:tavLst>
                                        </p:anim>
                                        <p:anim calcmode="lin" valueType="num">
                                          <p:cBhvr additive="base">
                                            <p:cTn id="8" dur="75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42"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1000"/>
                                            <p:tgtEl>
                                              <p:spTgt spid="28"/>
                                            </p:tgtEl>
                                          </p:cBhvr>
                                        </p:animEffect>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3300"/>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300"/>
                                            <p:tgtEl>
                                              <p:spTgt spid="27"/>
                                            </p:tgtEl>
                                          </p:cBhvr>
                                        </p:animEffect>
                                        <p:anim calcmode="lin" valueType="num">
                                          <p:cBhvr>
                                            <p:cTn id="29" dur="300" fill="hold"/>
                                            <p:tgtEl>
                                              <p:spTgt spid="27"/>
                                            </p:tgtEl>
                                            <p:attrNameLst>
                                              <p:attrName>ppt_x</p:attrName>
                                            </p:attrNameLst>
                                          </p:cBhvr>
                                          <p:tavLst>
                                            <p:tav tm="0">
                                              <p:val>
                                                <p:strVal val="#ppt_x"/>
                                              </p:val>
                                            </p:tav>
                                            <p:tav tm="100000">
                                              <p:val>
                                                <p:strVal val="#ppt_x"/>
                                              </p:val>
                                            </p:tav>
                                          </p:tavLst>
                                        </p:anim>
                                        <p:anim calcmode="lin" valueType="num">
                                          <p:cBhvr>
                                            <p:cTn id="30" dur="3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animBg="1"/>
          <p:bldP spid="27" grpId="0" animBg="1"/>
          <p:bldP spid="2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4305034" y="2195717"/>
            <a:ext cx="5867869" cy="517065"/>
          </a:xfrm>
          <a:prstGeom prst="rect">
            <a:avLst/>
          </a:prstGeom>
        </p:spPr>
        <p:txBody>
          <a:bodyPr wrap="square" lIns="0" tIns="0" rIns="0" bIns="0" anchor="t" anchorCtr="0">
            <a:spAutoFit/>
          </a:bodyPr>
          <a:lstStyle>
            <a:defPPr>
              <a:defRPr lang="zh-CN"/>
            </a:defPPr>
            <a:lvl1pPr indent="0" defTabSz="1219170" fontAlgn="ctr">
              <a:lnSpc>
                <a:spcPct val="120000"/>
              </a:lnSpc>
              <a:buNone/>
              <a:defRPr sz="1400" baseline="0">
                <a:solidFill>
                  <a:schemeClr val="tx1">
                    <a:lumMod val="65000"/>
                    <a:lumOff val="35000"/>
                  </a:schemeClr>
                </a:solidFill>
                <a:latin typeface="微软雅黑" panose="020B0503020204020204" pitchFamily="34" charset="-122"/>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dirty="0">
                <a:solidFill>
                  <a:schemeClr val="bg1"/>
                </a:solidFill>
                <a:sym typeface="微软雅黑" pitchFamily="34" charset="-122"/>
              </a:rPr>
              <a:t>请点击录入本章节的概括性描述文字或者复制粘贴，请添加说明文字，图像描述及总结。在此录入本章节的综合描述说明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
        <p:nvSpPr>
          <p:cNvPr id="9" name="TextBox 18"/>
          <p:cNvSpPr>
            <a:spLocks noChangeArrowheads="1"/>
          </p:cNvSpPr>
          <p:nvPr/>
        </p:nvSpPr>
        <p:spPr bwMode="auto">
          <a:xfrm>
            <a:off x="4208782" y="1307390"/>
            <a:ext cx="467307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0"/>
              </a:spcBef>
              <a:buFont typeface="Arial" charset="0"/>
              <a:buNone/>
            </a:pPr>
            <a:r>
              <a:rPr lang="zh-CN" altLang="en-US" sz="5000" b="1" dirty="0" smtClean="0">
                <a:solidFill>
                  <a:schemeClr val="bg1"/>
                </a:solidFill>
                <a:effectLst/>
                <a:latin typeface="Impact" pitchFamily="34" charset="0"/>
                <a:ea typeface="微软雅黑" pitchFamily="34" charset="-122"/>
                <a:sym typeface="方正大黑简体" pitchFamily="65" charset="-122"/>
              </a:rPr>
              <a:t>取得成绩与荣耀</a:t>
            </a:r>
            <a:endParaRPr lang="zh-CN" altLang="en-US" sz="5000" b="1" dirty="0">
              <a:solidFill>
                <a:schemeClr val="bg1"/>
              </a:solidFill>
              <a:effectLst/>
              <a:latin typeface="Impact" pitchFamily="34" charset="0"/>
              <a:ea typeface="微软雅黑" pitchFamily="34" charset="-122"/>
              <a:sym typeface="方正大黑简体" pitchFamily="65" charset="-122"/>
            </a:endParaRPr>
          </a:p>
        </p:txBody>
      </p:sp>
      <p:sp>
        <p:nvSpPr>
          <p:cNvPr id="11" name="标题层"/>
          <p:cNvSpPr txBox="1"/>
          <p:nvPr/>
        </p:nvSpPr>
        <p:spPr bwMode="auto">
          <a:xfrm>
            <a:off x="2062758" y="1099202"/>
            <a:ext cx="2242115" cy="1969758"/>
          </a:xfrm>
          <a:prstGeom prst="rect">
            <a:avLst/>
          </a:prstGeom>
          <a:noFill/>
          <a:effectLst/>
        </p:spPr>
        <p:txBody>
          <a:bodyPr wrap="square" lIns="121908" tIns="60954" rIns="121908" bIns="60954">
            <a:spAutoFit/>
          </a:bodyPr>
          <a:lstStyle/>
          <a:p>
            <a:pPr algn="ctr" defTabSz="1219078">
              <a:defRPr/>
            </a:pPr>
            <a:r>
              <a:rPr lang="en-US" altLang="zh-CN" sz="12000" kern="0" dirty="0" smtClean="0">
                <a:solidFill>
                  <a:schemeClr val="bg1"/>
                </a:solidFill>
                <a:latin typeface="Impact" pitchFamily="34" charset="0"/>
                <a:ea typeface="微软雅黑" pitchFamily="34" charset="-122"/>
                <a:cs typeface="Arial" panose="020B0604020202020204" pitchFamily="34" charset="0"/>
              </a:rPr>
              <a:t>02</a:t>
            </a:r>
            <a:endParaRPr lang="zh-CN" altLang="en-US" sz="12000" kern="0" dirty="0">
              <a:solidFill>
                <a:schemeClr val="bg1"/>
              </a:solidFill>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171394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400" fill="hold"/>
                                        <p:tgtEl>
                                          <p:spTgt spid="11"/>
                                        </p:tgtEl>
                                        <p:attrNameLst>
                                          <p:attrName>ppt_x</p:attrName>
                                        </p:attrNameLst>
                                      </p:cBhvr>
                                      <p:tavLst>
                                        <p:tav tm="0">
                                          <p:val>
                                            <p:strVal val="0-#ppt_w/2"/>
                                          </p:val>
                                        </p:tav>
                                        <p:tav tm="100000">
                                          <p:val>
                                            <p:strVal val="#ppt_x"/>
                                          </p:val>
                                        </p:tav>
                                      </p:tavLst>
                                    </p:anim>
                                    <p:anim calcmode="lin" valueType="num">
                                      <p:cBhvr additive="base">
                                        <p:cTn id="8" dur="4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900"/>
                            </p:stCondLst>
                            <p:childTnLst>
                              <p:par>
                                <p:cTn id="15" presetID="1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AutoShape 5"/>
          <p:cNvSpPr>
            <a:spLocks/>
          </p:cNvSpPr>
          <p:nvPr/>
        </p:nvSpPr>
        <p:spPr bwMode="auto">
          <a:xfrm>
            <a:off x="1354756" y="1947533"/>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sz="11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a:t>
            </a:r>
          </a:p>
        </p:txBody>
      </p:sp>
      <p:grpSp>
        <p:nvGrpSpPr>
          <p:cNvPr id="41990" name="Group 6"/>
          <p:cNvGrpSpPr>
            <a:grpSpLocks/>
          </p:cNvGrpSpPr>
          <p:nvPr/>
        </p:nvGrpSpPr>
        <p:grpSpPr bwMode="auto">
          <a:xfrm>
            <a:off x="6838061" y="2823834"/>
            <a:ext cx="4279343" cy="3956844"/>
            <a:chOff x="0" y="0"/>
            <a:chExt cx="8559803" cy="7913482"/>
          </a:xfrm>
        </p:grpSpPr>
        <p:pic>
          <p:nvPicPr>
            <p:cNvPr id="41991" name="Picture 7" descr="mockup_0018_iMac-_FRON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559803" cy="79134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2" name="Picture 8" descr="bigstock-High-angle-view-of-an-artist-d-56171129.jpg"/>
            <p:cNvPicPr>
              <a:picLocks noChangeAspect="1"/>
            </p:cNvPicPr>
            <p:nvPr/>
          </p:nvPicPr>
          <p:blipFill>
            <a:blip r:embed="rId4" cstate="print">
              <a:extLst>
                <a:ext uri="{28A0092B-C50C-407E-A947-70E740481C1C}">
                  <a14:useLocalDpi xmlns:a14="http://schemas.microsoft.com/office/drawing/2010/main" val="0"/>
                </a:ext>
              </a:extLst>
            </a:blip>
            <a:srcRect l="35" t="7834" b="7617"/>
            <a:stretch>
              <a:fillRect/>
            </a:stretch>
          </p:blipFill>
          <p:spPr bwMode="auto">
            <a:xfrm>
              <a:off x="358775" y="334953"/>
              <a:ext cx="7874003" cy="44417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41993" name="AutoShape 9"/>
          <p:cNvSpPr>
            <a:spLocks/>
          </p:cNvSpPr>
          <p:nvPr/>
        </p:nvSpPr>
        <p:spPr bwMode="auto">
          <a:xfrm>
            <a:off x="1358724" y="3005603"/>
            <a:ext cx="5002355" cy="6929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grpSp>
        <p:nvGrpSpPr>
          <p:cNvPr id="4" name="组合 3"/>
          <p:cNvGrpSpPr/>
          <p:nvPr/>
        </p:nvGrpSpPr>
        <p:grpSpPr>
          <a:xfrm>
            <a:off x="4990451" y="5015378"/>
            <a:ext cx="532537" cy="532606"/>
            <a:chOff x="3743325" y="3762695"/>
            <a:chExt cx="399455" cy="399578"/>
          </a:xfrm>
        </p:grpSpPr>
        <p:sp>
          <p:nvSpPr>
            <p:cNvPr id="41996" name="AutoShape 12"/>
            <p:cNvSpPr>
              <a:spLocks/>
            </p:cNvSpPr>
            <p:nvPr/>
          </p:nvSpPr>
          <p:spPr bwMode="auto">
            <a:xfrm>
              <a:off x="374332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endParaRPr lang="zh-CN" altLang="en-US">
                <a:solidFill>
                  <a:schemeClr val="tx1">
                    <a:lumMod val="50000"/>
                    <a:lumOff val="50000"/>
                  </a:schemeClr>
                </a:solidFill>
              </a:endParaRPr>
            </a:p>
          </p:txBody>
        </p:sp>
        <p:sp>
          <p:nvSpPr>
            <p:cNvPr id="41997" name="AutoShape 13"/>
            <p:cNvSpPr>
              <a:spLocks/>
            </p:cNvSpPr>
            <p:nvPr/>
          </p:nvSpPr>
          <p:spPr bwMode="auto">
            <a:xfrm>
              <a:off x="3868341" y="3878816"/>
              <a:ext cx="156567" cy="156615"/>
            </a:xfrm>
            <a:custGeom>
              <a:avLst/>
              <a:gdLst>
                <a:gd name="T0" fmla="*/ 208757 w 21600"/>
                <a:gd name="T1" fmla="*/ 208756 h 21600"/>
                <a:gd name="T2" fmla="*/ 208757 w 21600"/>
                <a:gd name="T3" fmla="*/ 208756 h 21600"/>
                <a:gd name="T4" fmla="*/ 208757 w 21600"/>
                <a:gd name="T5" fmla="*/ 208756 h 21600"/>
                <a:gd name="T6" fmla="*/ 208757 w 21600"/>
                <a:gd name="T7" fmla="*/ 2087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600"/>
                    <a:pt x="10816" y="21600"/>
                  </a:cubicBezTo>
                  <a:cubicBezTo>
                    <a:pt x="10113" y="21600"/>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grpSp>
      <p:grpSp>
        <p:nvGrpSpPr>
          <p:cNvPr id="2" name="组合 1"/>
          <p:cNvGrpSpPr/>
          <p:nvPr/>
        </p:nvGrpSpPr>
        <p:grpSpPr>
          <a:xfrm>
            <a:off x="1358724" y="5015378"/>
            <a:ext cx="532537" cy="532606"/>
            <a:chOff x="1019175" y="3762695"/>
            <a:chExt cx="399455" cy="399578"/>
          </a:xfrm>
        </p:grpSpPr>
        <p:sp>
          <p:nvSpPr>
            <p:cNvPr id="41994" name="AutoShape 10"/>
            <p:cNvSpPr>
              <a:spLocks/>
            </p:cNvSpPr>
            <p:nvPr/>
          </p:nvSpPr>
          <p:spPr bwMode="auto">
            <a:xfrm>
              <a:off x="10191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endParaRPr lang="zh-CN" altLang="en-US">
                <a:solidFill>
                  <a:schemeClr val="tx1">
                    <a:lumMod val="50000"/>
                    <a:lumOff val="50000"/>
                  </a:schemeClr>
                </a:solidFill>
              </a:endParaRPr>
            </a:p>
          </p:txBody>
        </p:sp>
        <p:sp>
          <p:nvSpPr>
            <p:cNvPr id="41998" name="AutoShape 14"/>
            <p:cNvSpPr>
              <a:spLocks/>
            </p:cNvSpPr>
            <p:nvPr/>
          </p:nvSpPr>
          <p:spPr bwMode="auto">
            <a:xfrm>
              <a:off x="1145977" y="3871670"/>
              <a:ext cx="156567" cy="156615"/>
            </a:xfrm>
            <a:custGeom>
              <a:avLst/>
              <a:gdLst>
                <a:gd name="T0" fmla="*/ 208756 w 21600"/>
                <a:gd name="T1" fmla="*/ 209569 h 21558"/>
                <a:gd name="T2" fmla="*/ 208756 w 21600"/>
                <a:gd name="T3" fmla="*/ 209569 h 21558"/>
                <a:gd name="T4" fmla="*/ 208756 w 21600"/>
                <a:gd name="T5" fmla="*/ 209569 h 21558"/>
                <a:gd name="T6" fmla="*/ 208756 w 21600"/>
                <a:gd name="T7" fmla="*/ 209569 h 215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7"/>
                    <a:pt x="10800" y="21557"/>
                  </a:cubicBezTo>
                  <a:cubicBezTo>
                    <a:pt x="9168" y="21557"/>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grpSp>
      <p:grpSp>
        <p:nvGrpSpPr>
          <p:cNvPr id="3" name="组合 2"/>
          <p:cNvGrpSpPr/>
          <p:nvPr/>
        </p:nvGrpSpPr>
        <p:grpSpPr>
          <a:xfrm>
            <a:off x="3187286" y="5015378"/>
            <a:ext cx="532537" cy="532606"/>
            <a:chOff x="2390775" y="3762695"/>
            <a:chExt cx="399455" cy="399578"/>
          </a:xfrm>
        </p:grpSpPr>
        <p:sp>
          <p:nvSpPr>
            <p:cNvPr id="41995" name="AutoShape 11"/>
            <p:cNvSpPr>
              <a:spLocks/>
            </p:cNvSpPr>
            <p:nvPr/>
          </p:nvSpPr>
          <p:spPr bwMode="auto">
            <a:xfrm>
              <a:off x="23907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endParaRPr lang="zh-CN" altLang="en-US">
                <a:solidFill>
                  <a:schemeClr val="tx1">
                    <a:lumMod val="50000"/>
                    <a:lumOff val="50000"/>
                  </a:schemeClr>
                </a:solidFill>
              </a:endParaRPr>
            </a:p>
          </p:txBody>
        </p:sp>
        <p:sp>
          <p:nvSpPr>
            <p:cNvPr id="41999" name="AutoShape 15"/>
            <p:cNvSpPr>
              <a:spLocks/>
            </p:cNvSpPr>
            <p:nvPr/>
          </p:nvSpPr>
          <p:spPr bwMode="auto">
            <a:xfrm>
              <a:off x="2514600" y="3881794"/>
              <a:ext cx="156567" cy="156616"/>
            </a:xfrm>
            <a:custGeom>
              <a:avLst/>
              <a:gdLst>
                <a:gd name="T0" fmla="*/ 208757 w 21600"/>
                <a:gd name="T1" fmla="*/ 208757 h 21588"/>
                <a:gd name="T2" fmla="*/ 208757 w 21600"/>
                <a:gd name="T3" fmla="*/ 208757 h 21588"/>
                <a:gd name="T4" fmla="*/ 208757 w 21600"/>
                <a:gd name="T5" fmla="*/ 208757 h 21588"/>
                <a:gd name="T6" fmla="*/ 208757 w 21600"/>
                <a:gd name="T7" fmla="*/ 208757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grpSp>
      <p:sp>
        <p:nvSpPr>
          <p:cNvPr id="42000" name="AutoShape 16"/>
          <p:cNvSpPr>
            <a:spLocks/>
          </p:cNvSpPr>
          <p:nvPr/>
        </p:nvSpPr>
        <p:spPr bwMode="auto">
          <a:xfrm>
            <a:off x="1358724" y="3894603"/>
            <a:ext cx="5002355" cy="6929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sp>
        <p:nvSpPr>
          <p:cNvPr id="42001" name="AutoShape 17"/>
          <p:cNvSpPr>
            <a:spLocks/>
          </p:cNvSpPr>
          <p:nvPr/>
        </p:nvSpPr>
        <p:spPr bwMode="auto">
          <a:xfrm>
            <a:off x="1974593" y="5145552"/>
            <a:ext cx="1129360"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42002" name="AutoShape 18"/>
          <p:cNvSpPr>
            <a:spLocks/>
          </p:cNvSpPr>
          <p:nvPr/>
        </p:nvSpPr>
        <p:spPr bwMode="auto">
          <a:xfrm>
            <a:off x="3834901" y="5126502"/>
            <a:ext cx="1129360"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42003" name="AutoShape 19"/>
          <p:cNvSpPr>
            <a:spLocks/>
          </p:cNvSpPr>
          <p:nvPr/>
        </p:nvSpPr>
        <p:spPr bwMode="auto">
          <a:xfrm>
            <a:off x="5647590" y="5126502"/>
            <a:ext cx="1128565"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42004" name="AutoShape 20"/>
          <p:cNvSpPr>
            <a:spLocks/>
          </p:cNvSpPr>
          <p:nvPr/>
        </p:nvSpPr>
        <p:spPr bwMode="auto">
          <a:xfrm>
            <a:off x="1351581" y="2667465"/>
            <a:ext cx="2508319"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5" name="标题 4"/>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1379810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989"/>
                                        </p:tgtEl>
                                        <p:attrNameLst>
                                          <p:attrName>style.visibility</p:attrName>
                                        </p:attrNameLst>
                                      </p:cBhvr>
                                      <p:to>
                                        <p:strVal val="visible"/>
                                      </p:to>
                                    </p:set>
                                    <p:animEffect transition="in" filter="wipe(left)">
                                      <p:cBhvr>
                                        <p:cTn id="7" dur="500"/>
                                        <p:tgtEl>
                                          <p:spTgt spid="41989"/>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41990"/>
                                        </p:tgtEl>
                                        <p:attrNameLst>
                                          <p:attrName>style.visibility</p:attrName>
                                        </p:attrNameLst>
                                      </p:cBhvr>
                                      <p:to>
                                        <p:strVal val="visible"/>
                                      </p:to>
                                    </p:set>
                                    <p:anim calcmode="lin" valueType="num">
                                      <p:cBhvr>
                                        <p:cTn id="11" dur="500" fill="hold"/>
                                        <p:tgtEl>
                                          <p:spTgt spid="41990"/>
                                        </p:tgtEl>
                                        <p:attrNameLst>
                                          <p:attrName>ppt_w</p:attrName>
                                        </p:attrNameLst>
                                      </p:cBhvr>
                                      <p:tavLst>
                                        <p:tav tm="0">
                                          <p:val>
                                            <p:fltVal val="0"/>
                                          </p:val>
                                        </p:tav>
                                        <p:tav tm="100000">
                                          <p:val>
                                            <p:strVal val="#ppt_w"/>
                                          </p:val>
                                        </p:tav>
                                      </p:tavLst>
                                    </p:anim>
                                    <p:anim calcmode="lin" valueType="num">
                                      <p:cBhvr>
                                        <p:cTn id="12" dur="500" fill="hold"/>
                                        <p:tgtEl>
                                          <p:spTgt spid="41990"/>
                                        </p:tgtEl>
                                        <p:attrNameLst>
                                          <p:attrName>ppt_h</p:attrName>
                                        </p:attrNameLst>
                                      </p:cBhvr>
                                      <p:tavLst>
                                        <p:tav tm="0">
                                          <p:val>
                                            <p:fltVal val="0"/>
                                          </p:val>
                                        </p:tav>
                                        <p:tav tm="100000">
                                          <p:val>
                                            <p:strVal val="#ppt_h"/>
                                          </p:val>
                                        </p:tav>
                                      </p:tavLst>
                                    </p:anim>
                                  </p:childTnLst>
                                </p:cTn>
                              </p:par>
                            </p:childTnLst>
                          </p:cTn>
                        </p:par>
                        <p:par>
                          <p:cTn id="13" fill="hold" nodeType="afterGroup">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42004"/>
                                        </p:tgtEl>
                                        <p:attrNameLst>
                                          <p:attrName>style.visibility</p:attrName>
                                        </p:attrNameLst>
                                      </p:cBhvr>
                                      <p:to>
                                        <p:strVal val="visible"/>
                                      </p:to>
                                    </p:set>
                                    <p:anim calcmode="lin" valueType="num">
                                      <p:cBhvr additive="base">
                                        <p:cTn id="16" dur="500" fill="hold"/>
                                        <p:tgtEl>
                                          <p:spTgt spid="42004"/>
                                        </p:tgtEl>
                                        <p:attrNameLst>
                                          <p:attrName>ppt_x</p:attrName>
                                        </p:attrNameLst>
                                      </p:cBhvr>
                                      <p:tavLst>
                                        <p:tav tm="0">
                                          <p:val>
                                            <p:strVal val="1+#ppt_w/2"/>
                                          </p:val>
                                        </p:tav>
                                        <p:tav tm="100000">
                                          <p:val>
                                            <p:strVal val="#ppt_x"/>
                                          </p:val>
                                        </p:tav>
                                      </p:tavLst>
                                    </p:anim>
                                    <p:anim calcmode="lin" valueType="num">
                                      <p:cBhvr additive="base">
                                        <p:cTn id="17" dur="500" fill="hold"/>
                                        <p:tgtEl>
                                          <p:spTgt spid="4200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41993"/>
                                        </p:tgtEl>
                                        <p:attrNameLst>
                                          <p:attrName>style.visibility</p:attrName>
                                        </p:attrNameLst>
                                      </p:cBhvr>
                                      <p:to>
                                        <p:strVal val="visible"/>
                                      </p:to>
                                    </p:set>
                                    <p:animEffect transition="in" filter="dissolve">
                                      <p:cBhvr>
                                        <p:cTn id="21" dur="500"/>
                                        <p:tgtEl>
                                          <p:spTgt spid="41993"/>
                                        </p:tgtEl>
                                      </p:cBhvr>
                                    </p:animEffect>
                                  </p:childTnLst>
                                </p:cTn>
                              </p:par>
                            </p:childTnLst>
                          </p:cTn>
                        </p:par>
                        <p:par>
                          <p:cTn id="22" fill="hold" nodeType="afterGroup">
                            <p:stCondLst>
                              <p:cond delay="2000"/>
                            </p:stCondLst>
                            <p:childTnLst>
                              <p:par>
                                <p:cTn id="23" presetID="9" presetClass="entr" presetSubtype="0" fill="hold" grpId="0" nodeType="afterEffect">
                                  <p:stCondLst>
                                    <p:cond delay="0"/>
                                  </p:stCondLst>
                                  <p:childTnLst>
                                    <p:set>
                                      <p:cBhvr>
                                        <p:cTn id="24" dur="1" fill="hold">
                                          <p:stCondLst>
                                            <p:cond delay="0"/>
                                          </p:stCondLst>
                                        </p:cTn>
                                        <p:tgtEl>
                                          <p:spTgt spid="42000"/>
                                        </p:tgtEl>
                                        <p:attrNameLst>
                                          <p:attrName>style.visibility</p:attrName>
                                        </p:attrNameLst>
                                      </p:cBhvr>
                                      <p:to>
                                        <p:strVal val="visible"/>
                                      </p:to>
                                    </p:set>
                                    <p:animEffect transition="in" filter="dissolve">
                                      <p:cBhvr>
                                        <p:cTn id="25" dur="500"/>
                                        <p:tgtEl>
                                          <p:spTgt spid="42000"/>
                                        </p:tgtEl>
                                      </p:cBhvr>
                                    </p:animEffect>
                                  </p:childTnLst>
                                </p:cTn>
                              </p:par>
                              <p:par>
                                <p:cTn id="26" presetID="52"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Scale>
                                      <p:cBhvr>
                                        <p:cTn id="2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gtEl>
                                        <p:attrNameLst>
                                          <p:attrName>ppt_x</p:attrName>
                                          <p:attrName>ppt_y</p:attrName>
                                        </p:attrNameLst>
                                      </p:cBhvr>
                                    </p:animMotion>
                                    <p:animEffect transition="in" filter="fade">
                                      <p:cBhvr>
                                        <p:cTn id="30" dur="1000"/>
                                        <p:tgtEl>
                                          <p:spTgt spid="2"/>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42001"/>
                                        </p:tgtEl>
                                        <p:attrNameLst>
                                          <p:attrName>style.visibility</p:attrName>
                                        </p:attrNameLst>
                                      </p:cBhvr>
                                      <p:to>
                                        <p:strVal val="visible"/>
                                      </p:to>
                                    </p:set>
                                    <p:anim calcmode="lin" valueType="num">
                                      <p:cBhvr additive="base">
                                        <p:cTn id="34" dur="500" fill="hold"/>
                                        <p:tgtEl>
                                          <p:spTgt spid="42001"/>
                                        </p:tgtEl>
                                        <p:attrNameLst>
                                          <p:attrName>ppt_x</p:attrName>
                                        </p:attrNameLst>
                                      </p:cBhvr>
                                      <p:tavLst>
                                        <p:tav tm="0">
                                          <p:val>
                                            <p:strVal val="1+#ppt_w/2"/>
                                          </p:val>
                                        </p:tav>
                                        <p:tav tm="100000">
                                          <p:val>
                                            <p:strVal val="#ppt_x"/>
                                          </p:val>
                                        </p:tav>
                                      </p:tavLst>
                                    </p:anim>
                                    <p:anim calcmode="lin" valueType="num">
                                      <p:cBhvr additive="base">
                                        <p:cTn id="35" dur="500" fill="hold"/>
                                        <p:tgtEl>
                                          <p:spTgt spid="42001"/>
                                        </p:tgtEl>
                                        <p:attrNameLst>
                                          <p:attrName>ppt_y</p:attrName>
                                        </p:attrNameLst>
                                      </p:cBhvr>
                                      <p:tavLst>
                                        <p:tav tm="0">
                                          <p:val>
                                            <p:strVal val="#ppt_y"/>
                                          </p:val>
                                        </p:tav>
                                        <p:tav tm="100000">
                                          <p:val>
                                            <p:strVal val="#ppt_y"/>
                                          </p:val>
                                        </p:tav>
                                      </p:tavLst>
                                    </p:anim>
                                  </p:childTnLst>
                                </p:cTn>
                              </p:par>
                              <p:par>
                                <p:cTn id="36" presetID="5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Scale>
                                      <p:cBhvr>
                                        <p:cTn id="3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
                                        </p:tgtEl>
                                        <p:attrNameLst>
                                          <p:attrName>ppt_x</p:attrName>
                                          <p:attrName>ppt_y</p:attrName>
                                        </p:attrNameLst>
                                      </p:cBhvr>
                                    </p:animMotion>
                                    <p:animEffect transition="in" filter="fade">
                                      <p:cBhvr>
                                        <p:cTn id="40" dur="1000"/>
                                        <p:tgtEl>
                                          <p:spTgt spid="3"/>
                                        </p:tgtEl>
                                      </p:cBhvr>
                                    </p:animEffect>
                                  </p:childTnLst>
                                </p:cTn>
                              </p:par>
                            </p:childTnLst>
                          </p:cTn>
                        </p:par>
                        <p:par>
                          <p:cTn id="41" fill="hold">
                            <p:stCondLst>
                              <p:cond delay="4000"/>
                            </p:stCondLst>
                            <p:childTnLst>
                              <p:par>
                                <p:cTn id="42" presetID="2" presetClass="entr" presetSubtype="2" fill="hold" grpId="0" nodeType="afterEffect">
                                  <p:stCondLst>
                                    <p:cond delay="0"/>
                                  </p:stCondLst>
                                  <p:childTnLst>
                                    <p:set>
                                      <p:cBhvr>
                                        <p:cTn id="43" dur="1" fill="hold">
                                          <p:stCondLst>
                                            <p:cond delay="0"/>
                                          </p:stCondLst>
                                        </p:cTn>
                                        <p:tgtEl>
                                          <p:spTgt spid="42002"/>
                                        </p:tgtEl>
                                        <p:attrNameLst>
                                          <p:attrName>style.visibility</p:attrName>
                                        </p:attrNameLst>
                                      </p:cBhvr>
                                      <p:to>
                                        <p:strVal val="visible"/>
                                      </p:to>
                                    </p:set>
                                    <p:anim calcmode="lin" valueType="num">
                                      <p:cBhvr additive="base">
                                        <p:cTn id="44" dur="500" fill="hold"/>
                                        <p:tgtEl>
                                          <p:spTgt spid="42002"/>
                                        </p:tgtEl>
                                        <p:attrNameLst>
                                          <p:attrName>ppt_x</p:attrName>
                                        </p:attrNameLst>
                                      </p:cBhvr>
                                      <p:tavLst>
                                        <p:tav tm="0">
                                          <p:val>
                                            <p:strVal val="1+#ppt_w/2"/>
                                          </p:val>
                                        </p:tav>
                                        <p:tav tm="100000">
                                          <p:val>
                                            <p:strVal val="#ppt_x"/>
                                          </p:val>
                                        </p:tav>
                                      </p:tavLst>
                                    </p:anim>
                                    <p:anim calcmode="lin" valueType="num">
                                      <p:cBhvr additive="base">
                                        <p:cTn id="45" dur="500" fill="hold"/>
                                        <p:tgtEl>
                                          <p:spTgt spid="42002"/>
                                        </p:tgtEl>
                                        <p:attrNameLst>
                                          <p:attrName>ppt_y</p:attrName>
                                        </p:attrNameLst>
                                      </p:cBhvr>
                                      <p:tavLst>
                                        <p:tav tm="0">
                                          <p:val>
                                            <p:strVal val="#ppt_y"/>
                                          </p:val>
                                        </p:tav>
                                        <p:tav tm="100000">
                                          <p:val>
                                            <p:strVal val="#ppt_y"/>
                                          </p:val>
                                        </p:tav>
                                      </p:tavLst>
                                    </p:anim>
                                  </p:childTnLst>
                                </p:cTn>
                              </p:par>
                              <p:par>
                                <p:cTn id="46" presetID="52"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Scale>
                                      <p:cBhvr>
                                        <p:cTn id="4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4"/>
                                        </p:tgtEl>
                                        <p:attrNameLst>
                                          <p:attrName>ppt_x</p:attrName>
                                          <p:attrName>ppt_y</p:attrName>
                                        </p:attrNameLst>
                                      </p:cBhvr>
                                    </p:animMotion>
                                    <p:animEffect transition="in" filter="fade">
                                      <p:cBhvr>
                                        <p:cTn id="50" dur="1000"/>
                                        <p:tgtEl>
                                          <p:spTgt spid="4"/>
                                        </p:tgtEl>
                                      </p:cBhvr>
                                    </p:animEffect>
                                  </p:childTnLst>
                                </p:cTn>
                              </p:par>
                            </p:childTnLst>
                          </p:cTn>
                        </p:par>
                        <p:par>
                          <p:cTn id="51" fill="hold" nodeType="afterGroup">
                            <p:stCondLst>
                              <p:cond delay="5000"/>
                            </p:stCondLst>
                            <p:childTnLst>
                              <p:par>
                                <p:cTn id="52" presetID="2" presetClass="entr" presetSubtype="2" fill="hold" grpId="0" nodeType="afterEffect">
                                  <p:stCondLst>
                                    <p:cond delay="0"/>
                                  </p:stCondLst>
                                  <p:childTnLst>
                                    <p:set>
                                      <p:cBhvr>
                                        <p:cTn id="53" dur="1" fill="hold">
                                          <p:stCondLst>
                                            <p:cond delay="0"/>
                                          </p:stCondLst>
                                        </p:cTn>
                                        <p:tgtEl>
                                          <p:spTgt spid="42003"/>
                                        </p:tgtEl>
                                        <p:attrNameLst>
                                          <p:attrName>style.visibility</p:attrName>
                                        </p:attrNameLst>
                                      </p:cBhvr>
                                      <p:to>
                                        <p:strVal val="visible"/>
                                      </p:to>
                                    </p:set>
                                    <p:anim calcmode="lin" valueType="num">
                                      <p:cBhvr additive="base">
                                        <p:cTn id="54" dur="500" fill="hold"/>
                                        <p:tgtEl>
                                          <p:spTgt spid="42003"/>
                                        </p:tgtEl>
                                        <p:attrNameLst>
                                          <p:attrName>ppt_x</p:attrName>
                                        </p:attrNameLst>
                                      </p:cBhvr>
                                      <p:tavLst>
                                        <p:tav tm="0">
                                          <p:val>
                                            <p:strVal val="1+#ppt_w/2"/>
                                          </p:val>
                                        </p:tav>
                                        <p:tav tm="100000">
                                          <p:val>
                                            <p:strVal val="#ppt_x"/>
                                          </p:val>
                                        </p:tav>
                                      </p:tavLst>
                                    </p:anim>
                                    <p:anim calcmode="lin" valueType="num">
                                      <p:cBhvr additive="base">
                                        <p:cTn id="55" dur="500" fill="hold"/>
                                        <p:tgtEl>
                                          <p:spTgt spid="42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3" grpId="0" autoUpdateAnimBg="0"/>
      <p:bldP spid="42000" grpId="0" autoUpdateAnimBg="0"/>
      <p:bldP spid="42001" grpId="0" autoUpdateAnimBg="0"/>
      <p:bldP spid="42002" grpId="0" autoUpdateAnimBg="0"/>
      <p:bldP spid="42003" grpId="0" autoUpdateAnimBg="0"/>
      <p:bldP spid="4200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6490" y="1743172"/>
            <a:ext cx="7124389" cy="3948611"/>
            <a:chOff x="447425" y="1307379"/>
            <a:chExt cx="5343987" cy="2961458"/>
          </a:xfrm>
        </p:grpSpPr>
        <p:sp>
          <p:nvSpPr>
            <p:cNvPr id="3" name="五角星 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2694589" y="2496403"/>
              <a:ext cx="862568" cy="864315"/>
              <a:chOff x="3002267" y="2879804"/>
              <a:chExt cx="775207" cy="776777"/>
            </a:xfrm>
          </p:grpSpPr>
          <p:sp>
            <p:nvSpPr>
              <p:cNvPr id="25" name="椭圆 80"/>
              <p:cNvSpPr/>
              <p:nvPr/>
            </p:nvSpPr>
            <p:spPr bwMode="auto">
              <a:xfrm>
                <a:off x="3002267" y="2879804"/>
                <a:ext cx="775207" cy="776777"/>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008157" y="3020617"/>
                <a:ext cx="739230" cy="497889"/>
              </a:xfrm>
              <a:prstGeom prst="rect">
                <a:avLst/>
              </a:prstGeom>
              <a:noFill/>
              <a:ln>
                <a:noFill/>
              </a:ln>
            </p:spPr>
            <p:txBody>
              <a:bodyPr wrap="square" rtlCol="0">
                <a:spAutoFit/>
              </a:bodyPr>
              <a:lstStyle/>
              <a:p>
                <a:pPr algn="ctr"/>
                <a:r>
                  <a:rPr lang="zh-CN" altLang="en-US" sz="2100" dirty="0">
                    <a:solidFill>
                      <a:schemeClr val="accent2"/>
                    </a:solidFill>
                    <a:latin typeface="微软雅黑" pitchFamily="34" charset="-122"/>
                    <a:ea typeface="微软雅黑" panose="020B0503020204020204" pitchFamily="34" charset="-122"/>
                  </a:rPr>
                  <a:t>标题</a:t>
                </a:r>
                <a:endParaRPr lang="en-US" altLang="zh-CN" sz="2100" dirty="0">
                  <a:solidFill>
                    <a:schemeClr val="accent2"/>
                  </a:solidFill>
                  <a:latin typeface="微软雅黑" pitchFamily="34" charset="-122"/>
                  <a:ea typeface="微软雅黑" panose="020B0503020204020204" pitchFamily="34" charset="-122"/>
                </a:endParaRPr>
              </a:p>
              <a:p>
                <a:pPr algn="ctr"/>
                <a:r>
                  <a:rPr lang="zh-CN" altLang="en-US" sz="2100" dirty="0">
                    <a:solidFill>
                      <a:schemeClr val="accent2"/>
                    </a:solidFill>
                    <a:latin typeface="微软雅黑" pitchFamily="34" charset="-122"/>
                    <a:ea typeface="微软雅黑" panose="020B0503020204020204" pitchFamily="34" charset="-122"/>
                  </a:rPr>
                  <a:t>文字</a:t>
                </a:r>
              </a:p>
            </p:txBody>
          </p:sp>
        </p:grpSp>
        <p:grpSp>
          <p:nvGrpSpPr>
            <p:cNvPr id="5" name="组合 4"/>
            <p:cNvGrpSpPr/>
            <p:nvPr/>
          </p:nvGrpSpPr>
          <p:grpSpPr>
            <a:xfrm>
              <a:off x="2874301" y="1307379"/>
              <a:ext cx="524509" cy="525571"/>
              <a:chOff x="3002267" y="2879804"/>
              <a:chExt cx="775207" cy="776777"/>
            </a:xfrm>
          </p:grpSpPr>
          <p:sp>
            <p:nvSpPr>
              <p:cNvPr id="23" name="椭圆 80"/>
              <p:cNvSpPr/>
              <p:nvPr/>
            </p:nvSpPr>
            <p:spPr bwMode="auto">
              <a:xfrm>
                <a:off x="3002267" y="2879804"/>
                <a:ext cx="775207" cy="776777"/>
              </a:xfrm>
              <a:prstGeom prst="ellipse">
                <a:avLst/>
              </a:prstGeom>
              <a:solidFill>
                <a:schemeClr val="accent3"/>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021853" y="3001038"/>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01</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6" name="组合 5"/>
            <p:cNvGrpSpPr/>
            <p:nvPr/>
          </p:nvGrpSpPr>
          <p:grpSpPr>
            <a:xfrm>
              <a:off x="4130182" y="2294206"/>
              <a:ext cx="524509" cy="525571"/>
              <a:chOff x="3002267" y="2879804"/>
              <a:chExt cx="775207" cy="776777"/>
            </a:xfrm>
          </p:grpSpPr>
          <p:sp>
            <p:nvSpPr>
              <p:cNvPr id="21" name="椭圆 80"/>
              <p:cNvSpPr/>
              <p:nvPr/>
            </p:nvSpPr>
            <p:spPr bwMode="auto">
              <a:xfrm>
                <a:off x="3002267" y="2879804"/>
                <a:ext cx="775207" cy="776777"/>
              </a:xfrm>
              <a:prstGeom prst="ellipse">
                <a:avLst/>
              </a:prstGeom>
              <a:solidFill>
                <a:schemeClr val="accent4"/>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02</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7" name="组合 6"/>
            <p:cNvGrpSpPr/>
            <p:nvPr/>
          </p:nvGrpSpPr>
          <p:grpSpPr>
            <a:xfrm>
              <a:off x="1653964" y="2281489"/>
              <a:ext cx="524509" cy="525571"/>
              <a:chOff x="3002267" y="2879804"/>
              <a:chExt cx="775207" cy="776777"/>
            </a:xfrm>
          </p:grpSpPr>
          <p:sp>
            <p:nvSpPr>
              <p:cNvPr id="19" name="椭圆 80"/>
              <p:cNvSpPr/>
              <p:nvPr/>
            </p:nvSpPr>
            <p:spPr bwMode="auto">
              <a:xfrm>
                <a:off x="3002267" y="2879804"/>
                <a:ext cx="775207" cy="776777"/>
              </a:xfrm>
              <a:prstGeom prst="ellipse">
                <a:avLst/>
              </a:prstGeom>
              <a:solidFill>
                <a:schemeClr val="accent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03</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8" name="组合 7"/>
            <p:cNvGrpSpPr/>
            <p:nvPr/>
          </p:nvGrpSpPr>
          <p:grpSpPr>
            <a:xfrm>
              <a:off x="2139099" y="3743266"/>
              <a:ext cx="524509" cy="525571"/>
              <a:chOff x="3002267" y="2879804"/>
              <a:chExt cx="775207" cy="776777"/>
            </a:xfrm>
          </p:grpSpPr>
          <p:sp>
            <p:nvSpPr>
              <p:cNvPr id="17" name="椭圆 80"/>
              <p:cNvSpPr/>
              <p:nvPr/>
            </p:nvSpPr>
            <p:spPr bwMode="auto">
              <a:xfrm>
                <a:off x="3002267" y="2879804"/>
                <a:ext cx="775207" cy="776777"/>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04</a:t>
                </a:r>
                <a:endParaRPr lang="zh-CN" altLang="en-US" sz="2700" dirty="0">
                  <a:solidFill>
                    <a:schemeClr val="bg1"/>
                  </a:solidFill>
                  <a:latin typeface="微软雅黑" pitchFamily="34" charset="-122"/>
                  <a:ea typeface="微软雅黑" panose="020B0503020204020204" pitchFamily="34" charset="-122"/>
                </a:endParaRPr>
              </a:p>
            </p:txBody>
          </p:sp>
        </p:grpSp>
        <p:grpSp>
          <p:nvGrpSpPr>
            <p:cNvPr id="9" name="组合 8"/>
            <p:cNvGrpSpPr/>
            <p:nvPr/>
          </p:nvGrpSpPr>
          <p:grpSpPr>
            <a:xfrm>
              <a:off x="3645317" y="3743266"/>
              <a:ext cx="524509" cy="525571"/>
              <a:chOff x="3002267" y="2879804"/>
              <a:chExt cx="775207" cy="776777"/>
            </a:xfrm>
          </p:grpSpPr>
          <p:sp>
            <p:nvSpPr>
              <p:cNvPr id="15" name="椭圆 80"/>
              <p:cNvSpPr/>
              <p:nvPr/>
            </p:nvSpPr>
            <p:spPr bwMode="auto">
              <a:xfrm>
                <a:off x="3002267" y="2879804"/>
                <a:ext cx="775207" cy="776777"/>
              </a:xfrm>
              <a:prstGeom prst="ellipse">
                <a:avLst/>
              </a:prstGeom>
              <a:solidFill>
                <a:schemeClr val="accent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4400" kern="0" dirty="0">
                  <a:solidFill>
                    <a:srgbClr val="FFFFFF"/>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021853" y="2989776"/>
                <a:ext cx="739230" cy="562919"/>
              </a:xfrm>
              <a:prstGeom prst="rect">
                <a:avLst/>
              </a:prstGeom>
              <a:noFill/>
              <a:ln>
                <a:noFill/>
              </a:ln>
            </p:spPr>
            <p:txBody>
              <a:bodyPr wrap="square" rtlCol="0">
                <a:spAutoFit/>
              </a:bodyPr>
              <a:lstStyle/>
              <a:p>
                <a:pPr algn="ctr"/>
                <a:r>
                  <a:rPr lang="en-US" altLang="zh-CN" sz="2700" dirty="0">
                    <a:solidFill>
                      <a:schemeClr val="bg1"/>
                    </a:solidFill>
                    <a:latin typeface="微软雅黑" pitchFamily="34" charset="-122"/>
                    <a:ea typeface="微软雅黑" panose="020B0503020204020204" pitchFamily="34" charset="-122"/>
                  </a:rPr>
                  <a:t>05</a:t>
                </a:r>
                <a:endParaRPr lang="zh-CN" altLang="en-US" sz="2700" dirty="0">
                  <a:solidFill>
                    <a:schemeClr val="bg1"/>
                  </a:solidFill>
                  <a:latin typeface="微软雅黑" pitchFamily="34" charset="-122"/>
                  <a:ea typeface="微软雅黑" panose="020B0503020204020204" pitchFamily="34" charset="-122"/>
                </a:endParaRPr>
              </a:p>
            </p:txBody>
          </p:sp>
        </p:grpSp>
        <p:sp>
          <p:nvSpPr>
            <p:cNvPr id="10" name="TextBox 9"/>
            <p:cNvSpPr txBox="1"/>
            <p:nvPr/>
          </p:nvSpPr>
          <p:spPr>
            <a:xfrm>
              <a:off x="1760303" y="1401616"/>
              <a:ext cx="946536" cy="311623"/>
            </a:xfrm>
            <a:prstGeom prst="rect">
              <a:avLst/>
            </a:prstGeom>
            <a:noFill/>
          </p:spPr>
          <p:txBody>
            <a:bodyPr wrap="none" rtlCol="0">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1" name="TextBox 10"/>
            <p:cNvSpPr txBox="1"/>
            <p:nvPr/>
          </p:nvSpPr>
          <p:spPr>
            <a:xfrm>
              <a:off x="4844876" y="2418122"/>
              <a:ext cx="946536" cy="311623"/>
            </a:xfrm>
            <a:prstGeom prst="rect">
              <a:avLst/>
            </a:prstGeom>
            <a:noFill/>
          </p:spPr>
          <p:txBody>
            <a:bodyPr wrap="none" rtlCol="0">
              <a:spAutoFit/>
            </a:bodyPr>
            <a:lstStyle/>
            <a:p>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2" name="TextBox 11"/>
            <p:cNvSpPr txBox="1"/>
            <p:nvPr/>
          </p:nvSpPr>
          <p:spPr>
            <a:xfrm>
              <a:off x="4338218" y="3920157"/>
              <a:ext cx="946536" cy="311623"/>
            </a:xfrm>
            <a:prstGeom prst="rect">
              <a:avLst/>
            </a:prstGeom>
            <a:noFill/>
          </p:spPr>
          <p:txBody>
            <a:bodyPr wrap="none" rtlCol="0">
              <a:spAutoFit/>
            </a:bodyPr>
            <a:lstStyle/>
            <a:p>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sp>
          <p:nvSpPr>
            <p:cNvPr id="13" name="TextBox 12"/>
            <p:cNvSpPr txBox="1"/>
            <p:nvPr/>
          </p:nvSpPr>
          <p:spPr>
            <a:xfrm>
              <a:off x="447425" y="2451600"/>
              <a:ext cx="1006657" cy="311623"/>
            </a:xfrm>
            <a:prstGeom prst="rect">
              <a:avLst/>
            </a:prstGeom>
            <a:noFill/>
          </p:spPr>
          <p:txBody>
            <a:bodyPr wrap="none" rtlCol="0">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 </a:t>
              </a:r>
            </a:p>
          </p:txBody>
        </p:sp>
        <p:sp>
          <p:nvSpPr>
            <p:cNvPr id="14" name="TextBox 13"/>
            <p:cNvSpPr txBox="1"/>
            <p:nvPr/>
          </p:nvSpPr>
          <p:spPr>
            <a:xfrm>
              <a:off x="988015" y="3870314"/>
              <a:ext cx="946536" cy="311623"/>
            </a:xfrm>
            <a:prstGeom prst="rect">
              <a:avLst/>
            </a:prstGeom>
            <a:noFill/>
          </p:spPr>
          <p:txBody>
            <a:bodyPr wrap="none" rtlCol="0">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p>
          </p:txBody>
        </p:sp>
      </p:grpSp>
      <p:grpSp>
        <p:nvGrpSpPr>
          <p:cNvPr id="27" name="组合 26"/>
          <p:cNvGrpSpPr/>
          <p:nvPr/>
        </p:nvGrpSpPr>
        <p:grpSpPr>
          <a:xfrm>
            <a:off x="8223036" y="2257127"/>
            <a:ext cx="1402767" cy="457556"/>
            <a:chOff x="4516579" y="722741"/>
            <a:chExt cx="1052212" cy="343167"/>
          </a:xfrm>
        </p:grpSpPr>
        <p:sp>
          <p:nvSpPr>
            <p:cNvPr id="28" name="圆角矩形 27"/>
            <p:cNvSpPr/>
            <p:nvPr/>
          </p:nvSpPr>
          <p:spPr>
            <a:xfrm>
              <a:off x="4516579" y="746402"/>
              <a:ext cx="1052212" cy="319506"/>
            </a:xfrm>
            <a:prstGeom prst="roundRect">
              <a:avLst/>
            </a:prstGeom>
            <a:solidFill>
              <a:schemeClr val="accent2"/>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29" name="矩形 28"/>
            <p:cNvSpPr/>
            <p:nvPr/>
          </p:nvSpPr>
          <p:spPr>
            <a:xfrm>
              <a:off x="4546013" y="722741"/>
              <a:ext cx="946536" cy="311624"/>
            </a:xfrm>
            <a:prstGeom prst="rect">
              <a:avLst/>
            </a:prstGeom>
          </p:spPr>
          <p:txBody>
            <a:bodyPr wrap="none">
              <a:spAutoFit/>
            </a:bodyPr>
            <a:lstStyle/>
            <a:p>
              <a:pPr algn="ctr"/>
              <a:r>
                <a:rPr lang="zh-CN" altLang="en-US" sz="2100" dirty="0">
                  <a:solidFill>
                    <a:schemeClr val="bg1"/>
                  </a:solidFill>
                  <a:latin typeface="微软雅黑" panose="020B0503020204020204" pitchFamily="34" charset="-122"/>
                  <a:ea typeface="微软雅黑" panose="020B0503020204020204" pitchFamily="34" charset="-122"/>
                </a:rPr>
                <a:t>添加标题</a:t>
              </a:r>
            </a:p>
          </p:txBody>
        </p:sp>
      </p:grpSp>
      <p:sp>
        <p:nvSpPr>
          <p:cNvPr id="30" name="矩形 29"/>
          <p:cNvSpPr/>
          <p:nvPr/>
        </p:nvSpPr>
        <p:spPr>
          <a:xfrm>
            <a:off x="8111168" y="2966944"/>
            <a:ext cx="3392668" cy="2862323"/>
          </a:xfrm>
          <a:prstGeom prst="rect">
            <a:avLst/>
          </a:prstGeom>
        </p:spPr>
        <p:txBody>
          <a:bodyPr wrap="square" lIns="91431" tIns="45715" rIns="91431" bIns="45715">
            <a:spAutoFit/>
          </a:bodyP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lang="en-US" altLang="zh-CN" sz="1300"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nSpc>
                <a:spcPct val="150000"/>
              </a:lnSpc>
              <a:defRPr/>
            </a:pPr>
            <a:endParaRPr lang="en-US" altLang="zh-CN" sz="1300"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nSpc>
                <a:spcPct val="150000"/>
              </a:lnSpc>
              <a:defRPr/>
            </a:pPr>
            <a:endParaRPr lang="en-US" altLang="zh-CN" sz="1300"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p:txBody>
      </p:sp>
      <p:sp>
        <p:nvSpPr>
          <p:cNvPr id="31" name="标题 30"/>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1849628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ppt_x"/>
                                          </p:val>
                                        </p:tav>
                                        <p:tav tm="100000">
                                          <p:val>
                                            <p:strVal val="#ppt_x"/>
                                          </p:val>
                                        </p:tav>
                                      </p:tavLst>
                                    </p:anim>
                                    <p:anim calcmode="lin" valueType="num">
                                      <p:cBhvr additive="base">
                                        <p:cTn id="15" dur="50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AutoShape 5"/>
          <p:cNvSpPr>
            <a:spLocks/>
          </p:cNvSpPr>
          <p:nvPr/>
        </p:nvSpPr>
        <p:spPr bwMode="auto">
          <a:xfrm>
            <a:off x="1354756" y="1955007"/>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2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字以内，据统计每页幻灯片的最好控制在</a:t>
            </a:r>
            <a:r>
              <a:rPr lang="en-US" altLang="zh-CN" sz="1200" dirty="0">
                <a:solidFill>
                  <a:schemeClr val="tx1">
                    <a:lumMod val="50000"/>
                    <a:lumOff val="50000"/>
                  </a:schemeClr>
                </a:solidFill>
                <a:latin typeface="+mn-ea"/>
              </a:rPr>
              <a:t>5</a:t>
            </a:r>
            <a:r>
              <a:rPr lang="zh-CN" altLang="en-US" sz="12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字以内，据统计每页幻灯片的最好控制在</a:t>
            </a:r>
            <a:r>
              <a:rPr lang="en-US" altLang="zh-CN" sz="1200" dirty="0">
                <a:solidFill>
                  <a:schemeClr val="tx1">
                    <a:lumMod val="50000"/>
                    <a:lumOff val="50000"/>
                  </a:schemeClr>
                </a:solidFill>
                <a:latin typeface="+mn-ea"/>
              </a:rPr>
              <a:t>5</a:t>
            </a:r>
            <a:r>
              <a:rPr lang="zh-CN" altLang="en-US" sz="1200" dirty="0">
                <a:solidFill>
                  <a:schemeClr val="tx1">
                    <a:lumMod val="50000"/>
                    <a:lumOff val="50000"/>
                  </a:schemeClr>
                </a:solidFill>
                <a:latin typeface="+mn-ea"/>
              </a:rPr>
              <a:t>分钟之内。</a:t>
            </a:r>
          </a:p>
        </p:txBody>
      </p:sp>
      <p:grpSp>
        <p:nvGrpSpPr>
          <p:cNvPr id="2" name="组合 1"/>
          <p:cNvGrpSpPr/>
          <p:nvPr/>
        </p:nvGrpSpPr>
        <p:grpSpPr>
          <a:xfrm>
            <a:off x="1319835" y="2919414"/>
            <a:ext cx="2707129" cy="2707481"/>
            <a:chOff x="990005" y="2190236"/>
            <a:chExt cx="2030611" cy="2031238"/>
          </a:xfrm>
          <a:solidFill>
            <a:schemeClr val="accent1"/>
          </a:solidFill>
        </p:grpSpPr>
        <p:sp>
          <p:nvSpPr>
            <p:cNvPr id="35848" name="AutoShape 8"/>
            <p:cNvSpPr>
              <a:spLocks/>
            </p:cNvSpPr>
            <p:nvPr/>
          </p:nvSpPr>
          <p:spPr bwMode="auto">
            <a:xfrm>
              <a:off x="990005" y="2190236"/>
              <a:ext cx="2030611" cy="2031238"/>
            </a:xfrm>
            <a:custGeom>
              <a:avLst/>
              <a:gdLst>
                <a:gd name="T0" fmla="*/ 2707343 w 19679"/>
                <a:gd name="T1" fmla="*/ 2971777 h 19679"/>
                <a:gd name="T2" fmla="*/ 2707343 w 19679"/>
                <a:gd name="T3" fmla="*/ 2971777 h 19679"/>
                <a:gd name="T4" fmla="*/ 2707343 w 19679"/>
                <a:gd name="T5" fmla="*/ 2971777 h 19679"/>
                <a:gd name="T6" fmla="*/ 2707343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endParaRPr>
            </a:p>
          </p:txBody>
        </p:sp>
        <p:sp>
          <p:nvSpPr>
            <p:cNvPr id="35849" name="AutoShape 9"/>
            <p:cNvSpPr>
              <a:spLocks/>
            </p:cNvSpPr>
            <p:nvPr/>
          </p:nvSpPr>
          <p:spPr bwMode="auto">
            <a:xfrm>
              <a:off x="1759149" y="2573735"/>
              <a:ext cx="510183" cy="510341"/>
            </a:xfrm>
            <a:custGeom>
              <a:avLst/>
              <a:gdLst>
                <a:gd name="T0" fmla="*/ 680244 w 21600"/>
                <a:gd name="T1" fmla="*/ 680244 h 21600"/>
                <a:gd name="T2" fmla="*/ 680244 w 21600"/>
                <a:gd name="T3" fmla="*/ 680244 h 21600"/>
                <a:gd name="T4" fmla="*/ 680244 w 21600"/>
                <a:gd name="T5" fmla="*/ 680244 h 21600"/>
                <a:gd name="T6" fmla="*/ 680244 w 21600"/>
                <a:gd name="T7" fmla="*/ 6802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endParaRPr>
            </a:p>
          </p:txBody>
        </p:sp>
        <p:sp>
          <p:nvSpPr>
            <p:cNvPr id="35854" name="AutoShape 14"/>
            <p:cNvSpPr>
              <a:spLocks/>
            </p:cNvSpPr>
            <p:nvPr/>
          </p:nvSpPr>
          <p:spPr bwMode="auto">
            <a:xfrm>
              <a:off x="1353741"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rPr>
                <a:t>在此输入您的图表说明文字，在此输入您的图表说明文字，在此输入您的图表说明文字</a:t>
              </a:r>
            </a:p>
          </p:txBody>
        </p:sp>
        <p:sp>
          <p:nvSpPr>
            <p:cNvPr id="35858" name="AutoShape 18"/>
            <p:cNvSpPr>
              <a:spLocks/>
            </p:cNvSpPr>
            <p:nvPr/>
          </p:nvSpPr>
          <p:spPr bwMode="auto">
            <a:xfrm>
              <a:off x="1175743"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7086"/>
              <a:r>
                <a:rPr lang="zh-CN" altLang="en-US" sz="1600" dirty="0">
                  <a:solidFill>
                    <a:schemeClr val="bg1"/>
                  </a:solidFill>
                  <a:ea typeface="微软雅黑" panose="020B0503020204020204" pitchFamily="34" charset="-122"/>
                </a:rPr>
                <a:t>输入标题</a:t>
              </a:r>
              <a:endParaRPr lang="es-ES" altLang="zh-CN" sz="1600" dirty="0">
                <a:solidFill>
                  <a:schemeClr val="bg1"/>
                </a:solidFill>
                <a:ea typeface="微软雅黑" panose="020B0503020204020204" pitchFamily="34" charset="-122"/>
              </a:endParaRPr>
            </a:p>
          </p:txBody>
        </p:sp>
      </p:grpSp>
      <p:grpSp>
        <p:nvGrpSpPr>
          <p:cNvPr id="5" name="组合 4"/>
          <p:cNvGrpSpPr/>
          <p:nvPr/>
        </p:nvGrpSpPr>
        <p:grpSpPr>
          <a:xfrm>
            <a:off x="3512680" y="2919414"/>
            <a:ext cx="2706336" cy="2707481"/>
            <a:chOff x="2634853" y="2190236"/>
            <a:chExt cx="2030016" cy="2031238"/>
          </a:xfrm>
          <a:solidFill>
            <a:schemeClr val="accent2"/>
          </a:solidFill>
        </p:grpSpPr>
        <p:sp>
          <p:nvSpPr>
            <p:cNvPr id="35852" name="AutoShape 12"/>
            <p:cNvSpPr>
              <a:spLocks/>
            </p:cNvSpPr>
            <p:nvPr/>
          </p:nvSpPr>
          <p:spPr bwMode="auto">
            <a:xfrm>
              <a:off x="2634853" y="2190236"/>
              <a:ext cx="2030016" cy="2031238"/>
            </a:xfrm>
            <a:custGeom>
              <a:avLst/>
              <a:gdLst>
                <a:gd name="T0" fmla="*/ 2706550 w 19679"/>
                <a:gd name="T1" fmla="*/ 2971777 h 19679"/>
                <a:gd name="T2" fmla="*/ 2706550 w 19679"/>
                <a:gd name="T3" fmla="*/ 2971777 h 19679"/>
                <a:gd name="T4" fmla="*/ 2706550 w 19679"/>
                <a:gd name="T5" fmla="*/ 2971777 h 19679"/>
                <a:gd name="T6" fmla="*/ 2706550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endParaRPr>
            </a:p>
          </p:txBody>
        </p:sp>
        <p:sp>
          <p:nvSpPr>
            <p:cNvPr id="35853" name="AutoShape 13"/>
            <p:cNvSpPr>
              <a:spLocks/>
            </p:cNvSpPr>
            <p:nvPr/>
          </p:nvSpPr>
          <p:spPr bwMode="auto">
            <a:xfrm>
              <a:off x="3400425" y="2532050"/>
              <a:ext cx="507206" cy="507959"/>
            </a:xfrm>
            <a:custGeom>
              <a:avLst/>
              <a:gdLst>
                <a:gd name="T0" fmla="*/ 676275 w 21600"/>
                <a:gd name="T1" fmla="*/ 677069 h 21600"/>
                <a:gd name="T2" fmla="*/ 676275 w 21600"/>
                <a:gd name="T3" fmla="*/ 677069 h 21600"/>
                <a:gd name="T4" fmla="*/ 676275 w 21600"/>
                <a:gd name="T5" fmla="*/ 677069 h 21600"/>
                <a:gd name="T6" fmla="*/ 676275 w 21600"/>
                <a:gd name="T7" fmla="*/ 6770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600" y="3743"/>
                    <a:pt x="21600" y="4175"/>
                  </a:cubicBezTo>
                  <a:lnTo>
                    <a:pt x="21600" y="19987"/>
                  </a:lnTo>
                  <a:cubicBezTo>
                    <a:pt x="21600"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endParaRPr>
            </a:p>
          </p:txBody>
        </p:sp>
        <p:sp>
          <p:nvSpPr>
            <p:cNvPr id="35855" name="AutoShape 15"/>
            <p:cNvSpPr>
              <a:spLocks/>
            </p:cNvSpPr>
            <p:nvPr/>
          </p:nvSpPr>
          <p:spPr bwMode="auto">
            <a:xfrm>
              <a:off x="2980730"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rPr>
                <a:t>在此输入您的图表说明文字，在此输入您的图表说明文字，在此输入您的图表说明文字</a:t>
              </a:r>
            </a:p>
          </p:txBody>
        </p:sp>
        <p:sp>
          <p:nvSpPr>
            <p:cNvPr id="35859" name="AutoShape 19"/>
            <p:cNvSpPr>
              <a:spLocks/>
            </p:cNvSpPr>
            <p:nvPr/>
          </p:nvSpPr>
          <p:spPr bwMode="auto">
            <a:xfrm>
              <a:off x="2836069"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7086"/>
              <a:r>
                <a:rPr lang="zh-CN" altLang="en-US" sz="1600" dirty="0">
                  <a:solidFill>
                    <a:schemeClr val="bg1"/>
                  </a:solidFill>
                  <a:ea typeface="微软雅黑" panose="020B0503020204020204" pitchFamily="34" charset="-122"/>
                </a:rPr>
                <a:t>输入标题</a:t>
              </a:r>
              <a:endParaRPr lang="es-ES" altLang="zh-CN" sz="1600" dirty="0">
                <a:solidFill>
                  <a:schemeClr val="bg1"/>
                </a:solidFill>
                <a:ea typeface="微软雅黑" panose="020B0503020204020204" pitchFamily="34" charset="-122"/>
              </a:endParaRPr>
            </a:p>
          </p:txBody>
        </p:sp>
      </p:grpSp>
      <p:grpSp>
        <p:nvGrpSpPr>
          <p:cNvPr id="4" name="组合 3"/>
          <p:cNvGrpSpPr/>
          <p:nvPr/>
        </p:nvGrpSpPr>
        <p:grpSpPr>
          <a:xfrm>
            <a:off x="5806319" y="2919414"/>
            <a:ext cx="2706336" cy="2707481"/>
            <a:chOff x="4355306" y="2190236"/>
            <a:chExt cx="2030016" cy="2031238"/>
          </a:xfrm>
          <a:solidFill>
            <a:schemeClr val="accent3"/>
          </a:solidFill>
        </p:grpSpPr>
        <p:sp>
          <p:nvSpPr>
            <p:cNvPr id="35846" name="AutoShape 6"/>
            <p:cNvSpPr>
              <a:spLocks/>
            </p:cNvSpPr>
            <p:nvPr/>
          </p:nvSpPr>
          <p:spPr bwMode="auto">
            <a:xfrm>
              <a:off x="4355306" y="2190236"/>
              <a:ext cx="2030016" cy="2031238"/>
            </a:xfrm>
            <a:custGeom>
              <a:avLst/>
              <a:gdLst>
                <a:gd name="T0" fmla="*/ 2706550 w 19679"/>
                <a:gd name="T1" fmla="*/ 2971777 h 19679"/>
                <a:gd name="T2" fmla="*/ 2706550 w 19679"/>
                <a:gd name="T3" fmla="*/ 2971777 h 19679"/>
                <a:gd name="T4" fmla="*/ 2706550 w 19679"/>
                <a:gd name="T5" fmla="*/ 2971777 h 19679"/>
                <a:gd name="T6" fmla="*/ 2706550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endParaRPr>
            </a:p>
          </p:txBody>
        </p:sp>
        <p:sp>
          <p:nvSpPr>
            <p:cNvPr id="35847" name="AutoShape 7"/>
            <p:cNvSpPr>
              <a:spLocks/>
            </p:cNvSpPr>
            <p:nvPr/>
          </p:nvSpPr>
          <p:spPr bwMode="auto">
            <a:xfrm>
              <a:off x="5104209" y="2572544"/>
              <a:ext cx="509588" cy="425184"/>
            </a:xfrm>
            <a:custGeom>
              <a:avLst/>
              <a:gdLst>
                <a:gd name="T0" fmla="*/ 679450 w 21600"/>
                <a:gd name="T1" fmla="*/ 566738 h 21600"/>
                <a:gd name="T2" fmla="*/ 679450 w 21600"/>
                <a:gd name="T3" fmla="*/ 566738 h 21600"/>
                <a:gd name="T4" fmla="*/ 679450 w 21600"/>
                <a:gd name="T5" fmla="*/ 566738 h 21600"/>
                <a:gd name="T6" fmla="*/ 679450 w 21600"/>
                <a:gd name="T7" fmla="*/ 566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endParaRPr>
            </a:p>
          </p:txBody>
        </p:sp>
        <p:sp>
          <p:nvSpPr>
            <p:cNvPr id="35856" name="AutoShape 16"/>
            <p:cNvSpPr>
              <a:spLocks/>
            </p:cNvSpPr>
            <p:nvPr/>
          </p:nvSpPr>
          <p:spPr bwMode="auto">
            <a:xfrm>
              <a:off x="4698206" y="3136377"/>
              <a:ext cx="1304925" cy="6449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rPr>
                <a:t>在此输入您的图表说明文字，在此输入您的图表说明文字，在此输入您的图表说明文字</a:t>
              </a:r>
            </a:p>
          </p:txBody>
        </p:sp>
        <p:sp>
          <p:nvSpPr>
            <p:cNvPr id="35860" name="AutoShape 20"/>
            <p:cNvSpPr>
              <a:spLocks/>
            </p:cNvSpPr>
            <p:nvPr/>
          </p:nvSpPr>
          <p:spPr bwMode="auto">
            <a:xfrm>
              <a:off x="4499968"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7086"/>
              <a:r>
                <a:rPr lang="zh-CN" altLang="en-US" sz="1600" dirty="0">
                  <a:solidFill>
                    <a:schemeClr val="bg1"/>
                  </a:solidFill>
                  <a:ea typeface="微软雅黑" panose="020B0503020204020204" pitchFamily="34" charset="-122"/>
                </a:rPr>
                <a:t>输入标题</a:t>
              </a:r>
              <a:endParaRPr lang="es-ES" altLang="zh-CN" sz="1600" dirty="0">
                <a:solidFill>
                  <a:schemeClr val="bg1"/>
                </a:solidFill>
                <a:ea typeface="微软雅黑" panose="020B0503020204020204" pitchFamily="34" charset="-122"/>
              </a:endParaRPr>
            </a:p>
          </p:txBody>
        </p:sp>
      </p:grpSp>
      <p:grpSp>
        <p:nvGrpSpPr>
          <p:cNvPr id="3" name="组合 2"/>
          <p:cNvGrpSpPr/>
          <p:nvPr/>
        </p:nvGrpSpPr>
        <p:grpSpPr>
          <a:xfrm>
            <a:off x="8092816" y="2919414"/>
            <a:ext cx="2707129" cy="2707481"/>
            <a:chOff x="6070402" y="2190236"/>
            <a:chExt cx="2030611" cy="2031238"/>
          </a:xfrm>
          <a:solidFill>
            <a:schemeClr val="accent4"/>
          </a:solidFill>
        </p:grpSpPr>
        <p:sp>
          <p:nvSpPr>
            <p:cNvPr id="35850" name="AutoShape 10"/>
            <p:cNvSpPr>
              <a:spLocks/>
            </p:cNvSpPr>
            <p:nvPr/>
          </p:nvSpPr>
          <p:spPr bwMode="auto">
            <a:xfrm>
              <a:off x="6070402" y="2190236"/>
              <a:ext cx="2030611" cy="2031238"/>
            </a:xfrm>
            <a:custGeom>
              <a:avLst/>
              <a:gdLst>
                <a:gd name="T0" fmla="*/ 2707343 w 19679"/>
                <a:gd name="T1" fmla="*/ 2971777 h 19679"/>
                <a:gd name="T2" fmla="*/ 2707343 w 19679"/>
                <a:gd name="T3" fmla="*/ 2971777 h 19679"/>
                <a:gd name="T4" fmla="*/ 2707343 w 19679"/>
                <a:gd name="T5" fmla="*/ 2971777 h 19679"/>
                <a:gd name="T6" fmla="*/ 2707343 w 19679"/>
                <a:gd name="T7" fmla="*/ 297177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bg1"/>
                </a:solidFill>
              </a:endParaRPr>
            </a:p>
          </p:txBody>
        </p:sp>
        <p:sp>
          <p:nvSpPr>
            <p:cNvPr id="35851" name="AutoShape 11"/>
            <p:cNvSpPr>
              <a:spLocks/>
            </p:cNvSpPr>
            <p:nvPr/>
          </p:nvSpPr>
          <p:spPr bwMode="auto">
            <a:xfrm>
              <a:off x="6834783" y="2573140"/>
              <a:ext cx="510183" cy="424589"/>
            </a:xfrm>
            <a:custGeom>
              <a:avLst/>
              <a:gdLst>
                <a:gd name="T0" fmla="*/ 680244 w 21600"/>
                <a:gd name="T1" fmla="*/ 565917 h 21579"/>
                <a:gd name="T2" fmla="*/ 680244 w 21600"/>
                <a:gd name="T3" fmla="*/ 565917 h 21579"/>
                <a:gd name="T4" fmla="*/ 680244 w 21600"/>
                <a:gd name="T5" fmla="*/ 565917 h 21579"/>
                <a:gd name="T6" fmla="*/ 680244 w 21600"/>
                <a:gd name="T7" fmla="*/ 565917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5" y="14347"/>
                  </a:cubicBezTo>
                  <a:cubicBezTo>
                    <a:pt x="17234" y="14855"/>
                    <a:pt x="17881" y="15380"/>
                    <a:pt x="18459" y="15921"/>
                  </a:cubicBezTo>
                  <a:lnTo>
                    <a:pt x="18459" y="2855"/>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bg1"/>
                </a:solidFill>
              </a:endParaRPr>
            </a:p>
          </p:txBody>
        </p:sp>
        <p:sp>
          <p:nvSpPr>
            <p:cNvPr id="35857" name="AutoShape 17"/>
            <p:cNvSpPr>
              <a:spLocks/>
            </p:cNvSpPr>
            <p:nvPr/>
          </p:nvSpPr>
          <p:spPr bwMode="auto">
            <a:xfrm>
              <a:off x="6403777" y="3134591"/>
              <a:ext cx="1304925" cy="644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bg1"/>
                  </a:solidFill>
                </a:rPr>
                <a:t>在此输入您的图表说明文字，在此输入您的图表说明文字，在此输入您的图表说明文字</a:t>
              </a:r>
            </a:p>
          </p:txBody>
        </p:sp>
        <p:sp>
          <p:nvSpPr>
            <p:cNvPr id="35861" name="AutoShape 21"/>
            <p:cNvSpPr>
              <a:spLocks/>
            </p:cNvSpPr>
            <p:nvPr/>
          </p:nvSpPr>
          <p:spPr bwMode="auto">
            <a:xfrm>
              <a:off x="6207919" y="2877336"/>
              <a:ext cx="1651397"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457086"/>
              <a:r>
                <a:rPr lang="zh-CN" altLang="en-US" sz="1600" dirty="0">
                  <a:solidFill>
                    <a:schemeClr val="bg1"/>
                  </a:solidFill>
                  <a:ea typeface="微软雅黑" panose="020B0503020204020204" pitchFamily="34" charset="-122"/>
                </a:rPr>
                <a:t>输入标题</a:t>
              </a:r>
              <a:endParaRPr lang="es-ES" altLang="zh-CN" sz="1600" dirty="0">
                <a:solidFill>
                  <a:schemeClr val="bg1"/>
                </a:solidFill>
                <a:ea typeface="微软雅黑" panose="020B0503020204020204" pitchFamily="34" charset="-122"/>
              </a:endParaRPr>
            </a:p>
          </p:txBody>
        </p:sp>
      </p:grpSp>
      <p:sp>
        <p:nvSpPr>
          <p:cNvPr id="6" name="标题 5"/>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638634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wipe(left)">
                                      <p:cBhvr>
                                        <p:cTn id="7" dur="500"/>
                                        <p:tgtEl>
                                          <p:spTgt spid="35845"/>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par>
                                <p:cTn id="12" presetID="12" presetClass="entr" presetSubtype="8" fill="hold" nodeType="withEffect">
                                  <p:stCondLst>
                                    <p:cond delay="4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8" fill="hold" nodeType="withEffect">
                                  <p:stCondLst>
                                    <p:cond delay="8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par>
                                <p:cTn id="20" presetID="12" presetClass="entr" presetSubtype="8" fill="hold" nodeType="withEffect">
                                  <p:stCondLst>
                                    <p:cond delay="12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p:tgtEl>
                                          <p:spTgt spid="2"/>
                                        </p:tgtEl>
                                        <p:attrNameLst>
                                          <p:attrName>ppt_x</p:attrName>
                                        </p:attrNameLst>
                                      </p:cBhvr>
                                      <p:tavLst>
                                        <p:tav tm="0">
                                          <p:val>
                                            <p:strVal val="#ppt_x-#ppt_w*1.125000"/>
                                          </p:val>
                                        </p:tav>
                                        <p:tav tm="100000">
                                          <p:val>
                                            <p:strVal val="#ppt_x"/>
                                          </p:val>
                                        </p:tav>
                                      </p:tavLst>
                                    </p:anim>
                                    <p:animEffect transition="in" filter="wipe(right)">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3473170" y="1988841"/>
            <a:ext cx="3380432" cy="3370140"/>
          </a:xfrm>
          <a:prstGeom prst="ellipse">
            <a:avLst/>
          </a:prstGeom>
          <a:noFill/>
          <a:ln w="12700" cap="flat" cmpd="sng" algn="ctr">
            <a:solidFill>
              <a:schemeClr val="tx1">
                <a:lumMod val="50000"/>
                <a:lumOff val="50000"/>
              </a:schemeClr>
            </a:solidFill>
            <a:prstDash val="solid"/>
          </a:ln>
          <a:effectLst/>
        </p:spPr>
        <p:txBody>
          <a:bodyPr lIns="100683" tIns="50342" rIns="100683" bIns="50342"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3" name="椭圆 2"/>
          <p:cNvSpPr/>
          <p:nvPr/>
        </p:nvSpPr>
        <p:spPr bwMode="auto">
          <a:xfrm>
            <a:off x="5337057" y="1988841"/>
            <a:ext cx="3381904" cy="3370140"/>
          </a:xfrm>
          <a:prstGeom prst="ellipse">
            <a:avLst/>
          </a:prstGeom>
          <a:noFill/>
          <a:ln w="12700" cap="flat" cmpd="sng" algn="ctr">
            <a:solidFill>
              <a:schemeClr val="tx1">
                <a:lumMod val="50000"/>
                <a:lumOff val="50000"/>
              </a:schemeClr>
            </a:solidFill>
            <a:prstDash val="solid"/>
          </a:ln>
          <a:effectLst/>
        </p:spPr>
        <p:txBody>
          <a:bodyPr lIns="100683" tIns="50342" rIns="100683" bIns="50342"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cxnSp>
        <p:nvCxnSpPr>
          <p:cNvPr id="4" name="直接连接符 3"/>
          <p:cNvCxnSpPr>
            <a:cxnSpLocks noChangeShapeType="1"/>
          </p:cNvCxnSpPr>
          <p:nvPr/>
        </p:nvCxnSpPr>
        <p:spPr bwMode="auto">
          <a:xfrm>
            <a:off x="4401392" y="2811578"/>
            <a:ext cx="529572" cy="247847"/>
          </a:xfrm>
          <a:prstGeom prst="line">
            <a:avLst/>
          </a:prstGeom>
          <a:noFill/>
          <a:ln w="12700" algn="ctr">
            <a:solidFill>
              <a:schemeClr val="accent1"/>
            </a:solidFill>
            <a:round/>
            <a:headEnd type="none" w="med" len="med"/>
            <a:tailEnd type="arrow" w="med" len="med"/>
          </a:ln>
        </p:spPr>
      </p:cxnSp>
      <p:cxnSp>
        <p:nvCxnSpPr>
          <p:cNvPr id="5" name="直接连接符 4"/>
          <p:cNvCxnSpPr>
            <a:cxnSpLocks noChangeShapeType="1"/>
          </p:cNvCxnSpPr>
          <p:nvPr/>
        </p:nvCxnSpPr>
        <p:spPr bwMode="auto">
          <a:xfrm>
            <a:off x="4118952" y="3572717"/>
            <a:ext cx="547225" cy="0"/>
          </a:xfrm>
          <a:prstGeom prst="line">
            <a:avLst/>
          </a:prstGeom>
          <a:noFill/>
          <a:ln w="12700" algn="ctr">
            <a:solidFill>
              <a:schemeClr val="accent2"/>
            </a:solidFill>
            <a:round/>
            <a:headEnd type="none" w="med" len="med"/>
            <a:tailEnd type="arrow" w="med" len="med"/>
          </a:ln>
        </p:spPr>
      </p:cxnSp>
      <p:cxnSp>
        <p:nvCxnSpPr>
          <p:cNvPr id="6" name="直接连接符 5"/>
          <p:cNvCxnSpPr>
            <a:cxnSpLocks noChangeShapeType="1"/>
          </p:cNvCxnSpPr>
          <p:nvPr/>
        </p:nvCxnSpPr>
        <p:spPr bwMode="auto">
          <a:xfrm flipV="1">
            <a:off x="4401391" y="4065479"/>
            <a:ext cx="547225" cy="288912"/>
          </a:xfrm>
          <a:prstGeom prst="line">
            <a:avLst/>
          </a:prstGeom>
          <a:noFill/>
          <a:ln w="12700" algn="ctr">
            <a:solidFill>
              <a:schemeClr val="accent3"/>
            </a:solidFill>
            <a:round/>
            <a:headEnd type="none" w="med" len="med"/>
            <a:tailEnd type="arrow" w="med" len="med"/>
          </a:ln>
        </p:spPr>
      </p:cxnSp>
      <p:cxnSp>
        <p:nvCxnSpPr>
          <p:cNvPr id="7" name="直接连接符 6"/>
          <p:cNvCxnSpPr>
            <a:cxnSpLocks noChangeShapeType="1"/>
          </p:cNvCxnSpPr>
          <p:nvPr/>
        </p:nvCxnSpPr>
        <p:spPr bwMode="auto">
          <a:xfrm flipH="1" flipV="1">
            <a:off x="7330304" y="4053747"/>
            <a:ext cx="547225" cy="288912"/>
          </a:xfrm>
          <a:prstGeom prst="line">
            <a:avLst/>
          </a:prstGeom>
          <a:noFill/>
          <a:ln w="12700" algn="ctr">
            <a:solidFill>
              <a:schemeClr val="accent2"/>
            </a:solidFill>
            <a:round/>
            <a:headEnd type="none" w="med" len="med"/>
            <a:tailEnd type="arrow" w="med" len="med"/>
          </a:ln>
        </p:spPr>
      </p:cxnSp>
      <p:cxnSp>
        <p:nvCxnSpPr>
          <p:cNvPr id="8" name="直接连接符 7"/>
          <p:cNvCxnSpPr>
            <a:cxnSpLocks noChangeShapeType="1"/>
          </p:cNvCxnSpPr>
          <p:nvPr/>
        </p:nvCxnSpPr>
        <p:spPr bwMode="auto">
          <a:xfrm flipH="1">
            <a:off x="7603917" y="3569785"/>
            <a:ext cx="547225" cy="0"/>
          </a:xfrm>
          <a:prstGeom prst="line">
            <a:avLst/>
          </a:prstGeom>
          <a:noFill/>
          <a:ln w="12700" algn="ctr">
            <a:solidFill>
              <a:schemeClr val="accent4"/>
            </a:solidFill>
            <a:round/>
            <a:headEnd type="none" w="med" len="med"/>
            <a:tailEnd type="arrow" w="med" len="med"/>
          </a:ln>
        </p:spPr>
      </p:cxnSp>
      <p:cxnSp>
        <p:nvCxnSpPr>
          <p:cNvPr id="9" name="直接连接符 8"/>
          <p:cNvCxnSpPr>
            <a:cxnSpLocks noChangeShapeType="1"/>
          </p:cNvCxnSpPr>
          <p:nvPr/>
        </p:nvCxnSpPr>
        <p:spPr bwMode="auto">
          <a:xfrm flipH="1">
            <a:off x="7347958" y="2811578"/>
            <a:ext cx="529572" cy="247847"/>
          </a:xfrm>
          <a:prstGeom prst="line">
            <a:avLst/>
          </a:prstGeom>
          <a:noFill/>
          <a:ln w="12700" algn="ctr">
            <a:solidFill>
              <a:schemeClr val="accent3"/>
            </a:solidFill>
            <a:round/>
            <a:headEnd type="none" w="med" len="med"/>
            <a:tailEnd type="arrow" w="med" len="med"/>
          </a:ln>
        </p:spPr>
      </p:cxnSp>
      <p:sp>
        <p:nvSpPr>
          <p:cNvPr id="10" name="Oval 19"/>
          <p:cNvSpPr>
            <a:spLocks noChangeArrowheads="1"/>
          </p:cNvSpPr>
          <p:nvPr/>
        </p:nvSpPr>
        <p:spPr bwMode="auto">
          <a:xfrm>
            <a:off x="3489351" y="2068035"/>
            <a:ext cx="919396" cy="916595"/>
          </a:xfrm>
          <a:prstGeom prst="ellips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1" name="Oval 19"/>
          <p:cNvSpPr>
            <a:spLocks noChangeArrowheads="1"/>
          </p:cNvSpPr>
          <p:nvPr/>
        </p:nvSpPr>
        <p:spPr bwMode="auto">
          <a:xfrm>
            <a:off x="7830457" y="2082701"/>
            <a:ext cx="919395" cy="918063"/>
          </a:xfrm>
          <a:prstGeom prst="ellips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2" name="Oval 19"/>
          <p:cNvSpPr>
            <a:spLocks noChangeArrowheads="1"/>
          </p:cNvSpPr>
          <p:nvPr/>
        </p:nvSpPr>
        <p:spPr bwMode="auto">
          <a:xfrm>
            <a:off x="8248230" y="3147418"/>
            <a:ext cx="920867" cy="91806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3" name="Oval 19"/>
          <p:cNvSpPr>
            <a:spLocks noChangeArrowheads="1"/>
          </p:cNvSpPr>
          <p:nvPr/>
        </p:nvSpPr>
        <p:spPr bwMode="auto">
          <a:xfrm>
            <a:off x="7876057" y="4200403"/>
            <a:ext cx="920867" cy="918063"/>
          </a:xfrm>
          <a:prstGeom prst="ellips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3077462" y="3112222"/>
            <a:ext cx="920867" cy="918063"/>
          </a:xfrm>
          <a:prstGeom prst="ellips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5" name="Oval 19"/>
          <p:cNvSpPr>
            <a:spLocks noChangeArrowheads="1"/>
          </p:cNvSpPr>
          <p:nvPr/>
        </p:nvSpPr>
        <p:spPr bwMode="auto">
          <a:xfrm>
            <a:off x="3454046" y="4194537"/>
            <a:ext cx="920867" cy="918063"/>
          </a:xfrm>
          <a:prstGeom prst="ellips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5202541" y="2646292"/>
            <a:ext cx="1857180" cy="185152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defTabSz="1219078"/>
            <a:endParaRPr lang="zh-CN" altLang="en-US" sz="2400" dirty="0">
              <a:solidFill>
                <a:srgbClr val="7F7F7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900564" y="2180454"/>
            <a:ext cx="2357326" cy="1042113"/>
            <a:chOff x="1256119" y="1638320"/>
            <a:chExt cx="1923767" cy="781585"/>
          </a:xfrm>
        </p:grpSpPr>
        <p:sp>
          <p:nvSpPr>
            <p:cNvPr id="18" name="TextBox 17"/>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900564" y="4029852"/>
            <a:ext cx="2357326" cy="1042113"/>
            <a:chOff x="1256119" y="1638320"/>
            <a:chExt cx="1923767" cy="781585"/>
          </a:xfrm>
        </p:grpSpPr>
        <p:sp>
          <p:nvSpPr>
            <p:cNvPr id="21" name="TextBox 20"/>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209777" y="2180454"/>
            <a:ext cx="2357326" cy="1042113"/>
            <a:chOff x="1256119" y="1638320"/>
            <a:chExt cx="1923767" cy="781585"/>
          </a:xfrm>
        </p:grpSpPr>
        <p:sp>
          <p:nvSpPr>
            <p:cNvPr id="24" name="TextBox 23"/>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9209777" y="4029852"/>
            <a:ext cx="2357326" cy="1042113"/>
            <a:chOff x="1256119" y="1638320"/>
            <a:chExt cx="1923767" cy="781585"/>
          </a:xfrm>
        </p:grpSpPr>
        <p:sp>
          <p:nvSpPr>
            <p:cNvPr id="27" name="TextBox 26"/>
            <p:cNvSpPr txBox="1"/>
            <p:nvPr/>
          </p:nvSpPr>
          <p:spPr>
            <a:xfrm>
              <a:off x="1256119"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9" name="TextBox 28"/>
          <p:cNvSpPr txBox="1"/>
          <p:nvPr/>
        </p:nvSpPr>
        <p:spPr>
          <a:xfrm>
            <a:off x="5697572" y="3153669"/>
            <a:ext cx="892737" cy="877313"/>
          </a:xfrm>
          <a:prstGeom prst="rect">
            <a:avLst/>
          </a:prstGeom>
          <a:noFill/>
        </p:spPr>
        <p:txBody>
          <a:bodyPr wrap="none" lIns="137296" tIns="68648" rIns="137296" bIns="68648" rtlCol="0">
            <a:spAutoFit/>
          </a:bodyPr>
          <a:lstStyle/>
          <a:p>
            <a:r>
              <a:rPr lang="zh-CN" altLang="en-US" sz="2400" dirty="0">
                <a:solidFill>
                  <a:schemeClr val="bg1"/>
                </a:solidFill>
                <a:latin typeface="微软雅黑" pitchFamily="34" charset="-122"/>
                <a:ea typeface="微软雅黑" panose="020B0503020204020204" pitchFamily="34" charset="-122"/>
              </a:rPr>
              <a:t>标题</a:t>
            </a:r>
            <a:endParaRPr lang="en-US" altLang="zh-CN" sz="2400" dirty="0">
              <a:solidFill>
                <a:schemeClr val="bg1"/>
              </a:solidFill>
              <a:latin typeface="微软雅黑" pitchFamily="34" charset="-122"/>
              <a:ea typeface="微软雅黑" panose="020B0503020204020204" pitchFamily="34" charset="-122"/>
            </a:endParaRPr>
          </a:p>
          <a:p>
            <a:r>
              <a:rPr lang="zh-CN" altLang="en-US" sz="2400" dirty="0">
                <a:solidFill>
                  <a:schemeClr val="bg1"/>
                </a:solidFill>
                <a:latin typeface="微软雅黑" pitchFamily="34" charset="-122"/>
                <a:ea typeface="微软雅黑" panose="020B0503020204020204" pitchFamily="34" charset="-122"/>
              </a:rPr>
              <a:t>文字</a:t>
            </a:r>
          </a:p>
        </p:txBody>
      </p:sp>
      <p:sp>
        <p:nvSpPr>
          <p:cNvPr id="30" name="TextBox 29"/>
          <p:cNvSpPr txBox="1"/>
          <p:nvPr/>
        </p:nvSpPr>
        <p:spPr>
          <a:xfrm>
            <a:off x="3614027" y="2223610"/>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1" name="TextBox 30"/>
          <p:cNvSpPr txBox="1"/>
          <p:nvPr/>
        </p:nvSpPr>
        <p:spPr>
          <a:xfrm>
            <a:off x="3167797" y="3263036"/>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2" name="TextBox 31"/>
          <p:cNvSpPr txBox="1"/>
          <p:nvPr/>
        </p:nvSpPr>
        <p:spPr>
          <a:xfrm>
            <a:off x="3543871" y="4354391"/>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3" name="TextBox 32"/>
          <p:cNvSpPr txBox="1"/>
          <p:nvPr/>
        </p:nvSpPr>
        <p:spPr>
          <a:xfrm>
            <a:off x="7946364" y="2223610"/>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4" name="TextBox 33"/>
          <p:cNvSpPr txBox="1"/>
          <p:nvPr/>
        </p:nvSpPr>
        <p:spPr>
          <a:xfrm>
            <a:off x="8379753" y="3263036"/>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5" name="TextBox 34"/>
          <p:cNvSpPr txBox="1"/>
          <p:nvPr/>
        </p:nvSpPr>
        <p:spPr>
          <a:xfrm>
            <a:off x="8005072" y="4354391"/>
            <a:ext cx="687580" cy="631093"/>
          </a:xfrm>
          <a:prstGeom prst="rect">
            <a:avLst/>
          </a:prstGeom>
          <a:noFill/>
        </p:spPr>
        <p:txBody>
          <a:bodyPr wrap="none" lIns="137296" tIns="68648" rIns="137296" bIns="68648" rtlCol="0">
            <a:spAutoFit/>
          </a:bodyPr>
          <a:lstStyle/>
          <a:p>
            <a:r>
              <a:rPr lang="zh-CN" altLang="en-US" sz="1600" dirty="0">
                <a:solidFill>
                  <a:schemeClr val="bg1"/>
                </a:solidFill>
                <a:latin typeface="微软雅黑" pitchFamily="34" charset="-122"/>
                <a:ea typeface="微软雅黑" panose="020B0503020204020204" pitchFamily="34" charset="-122"/>
              </a:rPr>
              <a:t>标题</a:t>
            </a:r>
            <a:endParaRPr lang="en-US" altLang="zh-CN" sz="1600" dirty="0">
              <a:solidFill>
                <a:schemeClr val="bg1"/>
              </a:solidFill>
              <a:latin typeface="微软雅黑" pitchFamily="34" charset="-122"/>
              <a:ea typeface="微软雅黑" panose="020B0503020204020204" pitchFamily="34" charset="-122"/>
            </a:endParaRPr>
          </a:p>
          <a:p>
            <a:r>
              <a:rPr lang="zh-CN" altLang="en-US" sz="1600" dirty="0">
                <a:solidFill>
                  <a:schemeClr val="bg1"/>
                </a:solidFill>
                <a:latin typeface="微软雅黑" pitchFamily="34" charset="-122"/>
                <a:ea typeface="微软雅黑" panose="020B0503020204020204" pitchFamily="34" charset="-122"/>
              </a:rPr>
              <a:t>文字</a:t>
            </a:r>
          </a:p>
        </p:txBody>
      </p:sp>
      <p:sp>
        <p:nvSpPr>
          <p:cNvPr id="36" name="标题 35"/>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419457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par>
                                <p:cTn id="60" presetID="53" presetClass="entr" presetSubtype="16"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p:cTn id="62" dur="500" fill="hold"/>
                                        <p:tgtEl>
                                          <p:spTgt spid="5"/>
                                        </p:tgtEl>
                                        <p:attrNameLst>
                                          <p:attrName>ppt_w</p:attrName>
                                        </p:attrNameLst>
                                      </p:cBhvr>
                                      <p:tavLst>
                                        <p:tav tm="0">
                                          <p:val>
                                            <p:fltVal val="0"/>
                                          </p:val>
                                        </p:tav>
                                        <p:tav tm="100000">
                                          <p:val>
                                            <p:strVal val="#ppt_w"/>
                                          </p:val>
                                        </p:tav>
                                      </p:tavLst>
                                    </p:anim>
                                    <p:anim calcmode="lin" valueType="num">
                                      <p:cBhvr>
                                        <p:cTn id="63" dur="500" fill="hold"/>
                                        <p:tgtEl>
                                          <p:spTgt spid="5"/>
                                        </p:tgtEl>
                                        <p:attrNameLst>
                                          <p:attrName>ppt_h</p:attrName>
                                        </p:attrNameLst>
                                      </p:cBhvr>
                                      <p:tavLst>
                                        <p:tav tm="0">
                                          <p:val>
                                            <p:fltVal val="0"/>
                                          </p:val>
                                        </p:tav>
                                        <p:tav tm="100000">
                                          <p:val>
                                            <p:strVal val="#ppt_h"/>
                                          </p:val>
                                        </p:tav>
                                      </p:tavLst>
                                    </p:anim>
                                    <p:animEffect transition="in" filter="fade">
                                      <p:cBhvr>
                                        <p:cTn id="64" dur="500"/>
                                        <p:tgtEl>
                                          <p:spTgt spid="5"/>
                                        </p:tgtEl>
                                      </p:cBhvr>
                                    </p:animEffect>
                                  </p:childTnLst>
                                </p:cTn>
                              </p:par>
                              <p:par>
                                <p:cTn id="65" presetID="53" presetClass="entr" presetSubtype="16"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fltVal val="0"/>
                                          </p:val>
                                        </p:tav>
                                        <p:tav tm="100000">
                                          <p:val>
                                            <p:strVal val="#ppt_h"/>
                                          </p:val>
                                        </p:tav>
                                      </p:tavLst>
                                    </p:anim>
                                    <p:animEffect transition="in" filter="fade">
                                      <p:cBhvr>
                                        <p:cTn id="69" dur="500"/>
                                        <p:tgtEl>
                                          <p:spTgt spid="6"/>
                                        </p:tgtEl>
                                      </p:cBhvr>
                                    </p:animEffect>
                                  </p:childTnLst>
                                </p:cTn>
                              </p:par>
                              <p:par>
                                <p:cTn id="70" presetID="53" presetClass="entr" presetSubtype="16" fill="hold" nodeType="with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500" fill="hold"/>
                                        <p:tgtEl>
                                          <p:spTgt spid="7"/>
                                        </p:tgtEl>
                                        <p:attrNameLst>
                                          <p:attrName>ppt_w</p:attrName>
                                        </p:attrNameLst>
                                      </p:cBhvr>
                                      <p:tavLst>
                                        <p:tav tm="0">
                                          <p:val>
                                            <p:fltVal val="0"/>
                                          </p:val>
                                        </p:tav>
                                        <p:tav tm="100000">
                                          <p:val>
                                            <p:strVal val="#ppt_w"/>
                                          </p:val>
                                        </p:tav>
                                      </p:tavLst>
                                    </p:anim>
                                    <p:anim calcmode="lin" valueType="num">
                                      <p:cBhvr>
                                        <p:cTn id="73" dur="500" fill="hold"/>
                                        <p:tgtEl>
                                          <p:spTgt spid="7"/>
                                        </p:tgtEl>
                                        <p:attrNameLst>
                                          <p:attrName>ppt_h</p:attrName>
                                        </p:attrNameLst>
                                      </p:cBhvr>
                                      <p:tavLst>
                                        <p:tav tm="0">
                                          <p:val>
                                            <p:fltVal val="0"/>
                                          </p:val>
                                        </p:tav>
                                        <p:tav tm="100000">
                                          <p:val>
                                            <p:strVal val="#ppt_h"/>
                                          </p:val>
                                        </p:tav>
                                      </p:tavLst>
                                    </p:anim>
                                    <p:animEffect transition="in" filter="fade">
                                      <p:cBhvr>
                                        <p:cTn id="74" dur="500"/>
                                        <p:tgtEl>
                                          <p:spTgt spid="7"/>
                                        </p:tgtEl>
                                      </p:cBhvr>
                                    </p:animEffect>
                                  </p:childTnLst>
                                </p:cTn>
                              </p:par>
                              <p:par>
                                <p:cTn id="75" presetID="53" presetClass="entr" presetSubtype="16" fill="hold" nodeType="with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par>
                                <p:cTn id="80" presetID="53" presetClass="entr" presetSubtype="16"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Effect transition="in" filter="fade">
                                      <p:cBhvr>
                                        <p:cTn id="84" dur="500"/>
                                        <p:tgtEl>
                                          <p:spTgt spid="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fltVal val="0"/>
                                          </p:val>
                                        </p:tav>
                                        <p:tav tm="100000">
                                          <p:val>
                                            <p:strVal val="#ppt_h"/>
                                          </p:val>
                                        </p:tav>
                                      </p:tavLst>
                                    </p:anim>
                                    <p:animEffect transition="in" filter="fade">
                                      <p:cBhvr>
                                        <p:cTn id="94" dur="500"/>
                                        <p:tgtEl>
                                          <p:spTgt spid="1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500" fill="hold"/>
                                        <p:tgtEl>
                                          <p:spTgt spid="13"/>
                                        </p:tgtEl>
                                        <p:attrNameLst>
                                          <p:attrName>ppt_w</p:attrName>
                                        </p:attrNameLst>
                                      </p:cBhvr>
                                      <p:tavLst>
                                        <p:tav tm="0">
                                          <p:val>
                                            <p:fltVal val="0"/>
                                          </p:val>
                                        </p:tav>
                                        <p:tav tm="100000">
                                          <p:val>
                                            <p:strVal val="#ppt_w"/>
                                          </p:val>
                                        </p:tav>
                                      </p:tavLst>
                                    </p:anim>
                                    <p:anim calcmode="lin" valueType="num">
                                      <p:cBhvr>
                                        <p:cTn id="103" dur="500" fill="hold"/>
                                        <p:tgtEl>
                                          <p:spTgt spid="13"/>
                                        </p:tgtEl>
                                        <p:attrNameLst>
                                          <p:attrName>ppt_h</p:attrName>
                                        </p:attrNameLst>
                                      </p:cBhvr>
                                      <p:tavLst>
                                        <p:tav tm="0">
                                          <p:val>
                                            <p:fltVal val="0"/>
                                          </p:val>
                                        </p:tav>
                                        <p:tav tm="100000">
                                          <p:val>
                                            <p:strVal val="#ppt_h"/>
                                          </p:val>
                                        </p:tav>
                                      </p:tavLst>
                                    </p:anim>
                                    <p:animEffect transition="in" filter="fade">
                                      <p:cBhvr>
                                        <p:cTn id="104" dur="500"/>
                                        <p:tgtEl>
                                          <p:spTgt spid="1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Effect transition="in" filter="fade">
                                      <p:cBhvr>
                                        <p:cTn id="109" dur="500"/>
                                        <p:tgtEl>
                                          <p:spTgt spid="1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fltVal val="0"/>
                                          </p:val>
                                        </p:tav>
                                        <p:tav tm="100000">
                                          <p:val>
                                            <p:strVal val="#ppt_h"/>
                                          </p:val>
                                        </p:tav>
                                      </p:tavLst>
                                    </p:anim>
                                    <p:animEffect transition="in" filter="fade">
                                      <p:cBhvr>
                                        <p:cTn id="114" dur="500"/>
                                        <p:tgtEl>
                                          <p:spTgt spid="15"/>
                                        </p:tgtEl>
                                      </p:cBhvr>
                                    </p:animEffect>
                                  </p:childTnLst>
                                </p:cTn>
                              </p:par>
                              <p:par>
                                <p:cTn id="115" presetID="2" presetClass="entr" presetSubtype="8" fill="hold" nodeType="with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additive="base">
                                        <p:cTn id="117" dur="500" fill="hold"/>
                                        <p:tgtEl>
                                          <p:spTgt spid="17"/>
                                        </p:tgtEl>
                                        <p:attrNameLst>
                                          <p:attrName>ppt_x</p:attrName>
                                        </p:attrNameLst>
                                      </p:cBhvr>
                                      <p:tavLst>
                                        <p:tav tm="0">
                                          <p:val>
                                            <p:strVal val="0-#ppt_w/2"/>
                                          </p:val>
                                        </p:tav>
                                        <p:tav tm="100000">
                                          <p:val>
                                            <p:strVal val="#ppt_x"/>
                                          </p:val>
                                        </p:tav>
                                      </p:tavLst>
                                    </p:anim>
                                    <p:anim calcmode="lin" valueType="num">
                                      <p:cBhvr additive="base">
                                        <p:cTn id="118" dur="500" fill="hold"/>
                                        <p:tgtEl>
                                          <p:spTgt spid="17"/>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500" fill="hold"/>
                                        <p:tgtEl>
                                          <p:spTgt spid="20"/>
                                        </p:tgtEl>
                                        <p:attrNameLst>
                                          <p:attrName>ppt_x</p:attrName>
                                        </p:attrNameLst>
                                      </p:cBhvr>
                                      <p:tavLst>
                                        <p:tav tm="0">
                                          <p:val>
                                            <p:strVal val="0-#ppt_w/2"/>
                                          </p:val>
                                        </p:tav>
                                        <p:tav tm="100000">
                                          <p:val>
                                            <p:strVal val="#ppt_x"/>
                                          </p:val>
                                        </p:tav>
                                      </p:tavLst>
                                    </p:anim>
                                    <p:anim calcmode="lin" valueType="num">
                                      <p:cBhvr additive="base">
                                        <p:cTn id="122" dur="500" fill="hold"/>
                                        <p:tgtEl>
                                          <p:spTgt spid="20"/>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3"/>
                                        </p:tgtEl>
                                        <p:attrNameLst>
                                          <p:attrName>style.visibility</p:attrName>
                                        </p:attrNameLst>
                                      </p:cBhvr>
                                      <p:to>
                                        <p:strVal val="visible"/>
                                      </p:to>
                                    </p:set>
                                    <p:anim calcmode="lin" valueType="num">
                                      <p:cBhvr additive="base">
                                        <p:cTn id="125" dur="500" fill="hold"/>
                                        <p:tgtEl>
                                          <p:spTgt spid="23"/>
                                        </p:tgtEl>
                                        <p:attrNameLst>
                                          <p:attrName>ppt_x</p:attrName>
                                        </p:attrNameLst>
                                      </p:cBhvr>
                                      <p:tavLst>
                                        <p:tav tm="0">
                                          <p:val>
                                            <p:strVal val="1+#ppt_w/2"/>
                                          </p:val>
                                        </p:tav>
                                        <p:tav tm="100000">
                                          <p:val>
                                            <p:strVal val="#ppt_x"/>
                                          </p:val>
                                        </p:tav>
                                      </p:tavLst>
                                    </p:anim>
                                    <p:anim calcmode="lin" valueType="num">
                                      <p:cBhvr additive="base">
                                        <p:cTn id="126" dur="500" fill="hold"/>
                                        <p:tgtEl>
                                          <p:spTgt spid="2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26"/>
                                        </p:tgtEl>
                                        <p:attrNameLst>
                                          <p:attrName>style.visibility</p:attrName>
                                        </p:attrNameLst>
                                      </p:cBhvr>
                                      <p:to>
                                        <p:strVal val="visible"/>
                                      </p:to>
                                    </p:set>
                                    <p:anim calcmode="lin" valueType="num">
                                      <p:cBhvr additive="base">
                                        <p:cTn id="129" dur="500" fill="hold"/>
                                        <p:tgtEl>
                                          <p:spTgt spid="26"/>
                                        </p:tgtEl>
                                        <p:attrNameLst>
                                          <p:attrName>ppt_x</p:attrName>
                                        </p:attrNameLst>
                                      </p:cBhvr>
                                      <p:tavLst>
                                        <p:tav tm="0">
                                          <p:val>
                                            <p:strVal val="1+#ppt_w/2"/>
                                          </p:val>
                                        </p:tav>
                                        <p:tav tm="100000">
                                          <p:val>
                                            <p:strVal val="#ppt_x"/>
                                          </p:val>
                                        </p:tav>
                                      </p:tavLst>
                                    </p:anim>
                                    <p:anim calcmode="lin" valueType="num">
                                      <p:cBhvr additive="base">
                                        <p:cTn id="13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11" grpId="0" animBg="1"/>
      <p:bldP spid="12" grpId="0" animBg="1"/>
      <p:bldP spid="13" grpId="0" animBg="1"/>
      <p:bldP spid="14" grpId="0" animBg="1"/>
      <p:bldP spid="15" grpId="0" animBg="1"/>
      <p:bldP spid="16" grpId="0" animBg="1"/>
      <p:bldP spid="29" grpId="0"/>
      <p:bldP spid="30" grpId="0"/>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2"/>
          <p:cNvPicPr>
            <a:picLocks noChangeAspect="1" noChangeArrowheads="1"/>
          </p:cNvPicPr>
          <p:nvPr/>
        </p:nvPicPr>
        <p:blipFill>
          <a:blip r:embed="rId3" cstate="print">
            <a:lum bright="-6000"/>
            <a:grayscl/>
            <a:extLst>
              <a:ext uri="{28A0092B-C50C-407E-A947-70E740481C1C}">
                <a14:useLocalDpi xmlns:a14="http://schemas.microsoft.com/office/drawing/2010/main" val="0"/>
              </a:ext>
            </a:extLst>
          </a:blip>
          <a:srcRect/>
          <a:stretch>
            <a:fillRect/>
          </a:stretch>
        </p:blipFill>
        <p:spPr bwMode="gray">
          <a:xfrm>
            <a:off x="3728217" y="4943822"/>
            <a:ext cx="4484268"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椭圆 103"/>
          <p:cNvSpPr/>
          <p:nvPr/>
        </p:nvSpPr>
        <p:spPr>
          <a:xfrm>
            <a:off x="4242447" y="2206197"/>
            <a:ext cx="3281353" cy="3280498"/>
          </a:xfrm>
          <a:prstGeom prst="ellipse">
            <a:avLst/>
          </a:prstGeom>
          <a:solidFill>
            <a:schemeClr val="accent1"/>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05" name="Rectangle 12"/>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07" name="Rectangle 13"/>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08" name="Rectangle 14"/>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0" name="Rectangle 15"/>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1" name="Rectangle 16"/>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2" name="Rectangle 17"/>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3" name="Rectangle 18"/>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4" name="Rectangle 19"/>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5" name="Rectangle 20"/>
          <p:cNvSpPr>
            <a:spLocks noChangeArrowheads="1"/>
          </p:cNvSpPr>
          <p:nvPr/>
        </p:nvSpPr>
        <p:spPr bwMode="gray">
          <a:xfrm>
            <a:off x="5903260" y="3852129"/>
            <a:ext cx="1588"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16" name="Freeform 21"/>
          <p:cNvSpPr>
            <a:spLocks/>
          </p:cNvSpPr>
          <p:nvPr/>
        </p:nvSpPr>
        <p:spPr bwMode="gray">
          <a:xfrm>
            <a:off x="5903260" y="3852129"/>
            <a:ext cx="1588" cy="0"/>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0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zh-CN" sz="2000" kern="0" dirty="0">
              <a:solidFill>
                <a:sysClr val="windowText" lastClr="000000"/>
              </a:solidFill>
              <a:latin typeface="微软雅黑" pitchFamily="34" charset="-122"/>
              <a:ea typeface="微软雅黑" pitchFamily="34" charset="-122"/>
            </a:endParaRPr>
          </a:p>
        </p:txBody>
      </p:sp>
      <p:grpSp>
        <p:nvGrpSpPr>
          <p:cNvPr id="117" name="Group 33"/>
          <p:cNvGrpSpPr>
            <a:grpSpLocks/>
          </p:cNvGrpSpPr>
          <p:nvPr/>
        </p:nvGrpSpPr>
        <p:grpSpPr bwMode="auto">
          <a:xfrm>
            <a:off x="4580529" y="2540855"/>
            <a:ext cx="2639112" cy="2611437"/>
            <a:chOff x="3642" y="1678"/>
            <a:chExt cx="1422" cy="1408"/>
          </a:xfrm>
        </p:grpSpPr>
        <p:grpSp>
          <p:nvGrpSpPr>
            <p:cNvPr id="118" name="Group 34"/>
            <p:cNvGrpSpPr>
              <a:grpSpLocks/>
            </p:cNvGrpSpPr>
            <p:nvPr/>
          </p:nvGrpSpPr>
          <p:grpSpPr bwMode="auto">
            <a:xfrm>
              <a:off x="3642" y="1678"/>
              <a:ext cx="1422" cy="1408"/>
              <a:chOff x="3642" y="1678"/>
              <a:chExt cx="1422" cy="1408"/>
            </a:xfrm>
          </p:grpSpPr>
          <p:sp>
            <p:nvSpPr>
              <p:cNvPr id="132" name="Freeform 35"/>
              <p:cNvSpPr>
                <a:spLocks/>
              </p:cNvSpPr>
              <p:nvPr/>
            </p:nvSpPr>
            <p:spPr bwMode="gray">
              <a:xfrm>
                <a:off x="3987" y="1762"/>
                <a:ext cx="49" cy="62"/>
              </a:xfrm>
              <a:custGeom>
                <a:avLst/>
                <a:gdLst>
                  <a:gd name="T0" fmla="*/ 0 w 35"/>
                  <a:gd name="T1" fmla="*/ 220 h 45"/>
                  <a:gd name="T2" fmla="*/ 413 w 35"/>
                  <a:gd name="T3" fmla="*/ 0 h 45"/>
                  <a:gd name="T4" fmla="*/ 1021 w 35"/>
                  <a:gd name="T5" fmla="*/ 856 h 45"/>
                  <a:gd name="T6" fmla="*/ 560 w 35"/>
                  <a:gd name="T7" fmla="*/ 1102 h 45"/>
                  <a:gd name="T8" fmla="*/ 0 w 35"/>
                  <a:gd name="T9" fmla="*/ 220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0" y="9"/>
                    </a:moveTo>
                    <a:lnTo>
                      <a:pt x="14" y="0"/>
                    </a:lnTo>
                    <a:lnTo>
                      <a:pt x="35" y="35"/>
                    </a:lnTo>
                    <a:lnTo>
                      <a:pt x="19" y="45"/>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33" name="Rectangle 36"/>
              <p:cNvSpPr>
                <a:spLocks noChangeArrowheads="1"/>
              </p:cNvSpPr>
              <p:nvPr/>
            </p:nvSpPr>
            <p:spPr bwMode="gray">
              <a:xfrm>
                <a:off x="4342" y="1678"/>
                <a:ext cx="22"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rgbClr val="FFFFFF"/>
                  </a:solidFill>
                  <a:latin typeface="微软雅黑" pitchFamily="34" charset="-122"/>
                  <a:ea typeface="微软雅黑" pitchFamily="34" charset="-122"/>
                </a:endParaRPr>
              </a:p>
            </p:txBody>
          </p:sp>
          <p:sp>
            <p:nvSpPr>
              <p:cNvPr id="134" name="Freeform 37"/>
              <p:cNvSpPr>
                <a:spLocks/>
              </p:cNvSpPr>
              <p:nvPr/>
            </p:nvSpPr>
            <p:spPr bwMode="gray">
              <a:xfrm>
                <a:off x="3728" y="2019"/>
                <a:ext cx="60" cy="46"/>
              </a:xfrm>
              <a:custGeom>
                <a:avLst/>
                <a:gdLst>
                  <a:gd name="T0" fmla="*/ 0 w 45"/>
                  <a:gd name="T1" fmla="*/ 216 h 35"/>
                  <a:gd name="T2" fmla="*/ 172 w 45"/>
                  <a:gd name="T3" fmla="*/ 0 h 35"/>
                  <a:gd name="T4" fmla="*/ 805 w 45"/>
                  <a:gd name="T5" fmla="*/ 296 h 35"/>
                  <a:gd name="T6" fmla="*/ 635 w 45"/>
                  <a:gd name="T7" fmla="*/ 538 h 35"/>
                  <a:gd name="T8" fmla="*/ 0 w 45"/>
                  <a:gd name="T9" fmla="*/ 21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0" y="14"/>
                    </a:moveTo>
                    <a:lnTo>
                      <a:pt x="10" y="0"/>
                    </a:lnTo>
                    <a:lnTo>
                      <a:pt x="45" y="19"/>
                    </a:lnTo>
                    <a:lnTo>
                      <a:pt x="36" y="35"/>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35" name="Rectangle 38"/>
              <p:cNvSpPr>
                <a:spLocks noChangeArrowheads="1"/>
              </p:cNvSpPr>
              <p:nvPr/>
            </p:nvSpPr>
            <p:spPr bwMode="gray">
              <a:xfrm>
                <a:off x="3642" y="2367"/>
                <a:ext cx="55"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rgbClr val="FFFFFF"/>
                  </a:solidFill>
                  <a:latin typeface="微软雅黑" pitchFamily="34" charset="-122"/>
                  <a:ea typeface="微软雅黑" pitchFamily="34" charset="-122"/>
                </a:endParaRPr>
              </a:p>
            </p:txBody>
          </p:sp>
          <p:sp>
            <p:nvSpPr>
              <p:cNvPr id="136" name="Freeform 39"/>
              <p:cNvSpPr>
                <a:spLocks/>
              </p:cNvSpPr>
              <p:nvPr/>
            </p:nvSpPr>
            <p:spPr bwMode="gray">
              <a:xfrm>
                <a:off x="3728" y="2694"/>
                <a:ext cx="60" cy="49"/>
              </a:xfrm>
              <a:custGeom>
                <a:avLst/>
                <a:gdLst>
                  <a:gd name="T0" fmla="*/ 172 w 45"/>
                  <a:gd name="T1" fmla="*/ 478 h 38"/>
                  <a:gd name="T2" fmla="*/ 0 w 45"/>
                  <a:gd name="T3" fmla="*/ 269 h 38"/>
                  <a:gd name="T4" fmla="*/ 635 w 45"/>
                  <a:gd name="T5" fmla="*/ 0 h 38"/>
                  <a:gd name="T6" fmla="*/ 805 w 45"/>
                  <a:gd name="T7" fmla="*/ 209 h 38"/>
                  <a:gd name="T8" fmla="*/ 172 w 45"/>
                  <a:gd name="T9" fmla="*/ 478 h 38"/>
                  <a:gd name="T10" fmla="*/ 0 60000 65536"/>
                  <a:gd name="T11" fmla="*/ 0 60000 65536"/>
                  <a:gd name="T12" fmla="*/ 0 60000 65536"/>
                  <a:gd name="T13" fmla="*/ 0 60000 65536"/>
                  <a:gd name="T14" fmla="*/ 0 60000 65536"/>
                  <a:gd name="T15" fmla="*/ 0 w 45"/>
                  <a:gd name="T16" fmla="*/ 0 h 38"/>
                  <a:gd name="T17" fmla="*/ 45 w 45"/>
                  <a:gd name="T18" fmla="*/ 38 h 38"/>
                </a:gdLst>
                <a:ahLst/>
                <a:cxnLst>
                  <a:cxn ang="T10">
                    <a:pos x="T0" y="T1"/>
                  </a:cxn>
                  <a:cxn ang="T11">
                    <a:pos x="T2" y="T3"/>
                  </a:cxn>
                  <a:cxn ang="T12">
                    <a:pos x="T4" y="T5"/>
                  </a:cxn>
                  <a:cxn ang="T13">
                    <a:pos x="T6" y="T7"/>
                  </a:cxn>
                  <a:cxn ang="T14">
                    <a:pos x="T8" y="T9"/>
                  </a:cxn>
                </a:cxnLst>
                <a:rect l="T15" t="T16" r="T17" b="T18"/>
                <a:pathLst>
                  <a:path w="45" h="38">
                    <a:moveTo>
                      <a:pt x="10" y="38"/>
                    </a:moveTo>
                    <a:lnTo>
                      <a:pt x="0" y="22"/>
                    </a:lnTo>
                    <a:lnTo>
                      <a:pt x="36" y="0"/>
                    </a:lnTo>
                    <a:lnTo>
                      <a:pt x="45" y="17"/>
                    </a:lnTo>
                    <a:lnTo>
                      <a:pt x="1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37" name="Freeform 40"/>
              <p:cNvSpPr>
                <a:spLocks/>
              </p:cNvSpPr>
              <p:nvPr/>
            </p:nvSpPr>
            <p:spPr bwMode="gray">
              <a:xfrm>
                <a:off x="3987" y="2936"/>
                <a:ext cx="49" cy="60"/>
              </a:xfrm>
              <a:custGeom>
                <a:avLst/>
                <a:gdLst>
                  <a:gd name="T0" fmla="*/ 413 w 35"/>
                  <a:gd name="T1" fmla="*/ 805 h 45"/>
                  <a:gd name="T2" fmla="*/ 0 w 35"/>
                  <a:gd name="T3" fmla="*/ 635 h 45"/>
                  <a:gd name="T4" fmla="*/ 560 w 35"/>
                  <a:gd name="T5" fmla="*/ 0 h 45"/>
                  <a:gd name="T6" fmla="*/ 1021 w 35"/>
                  <a:gd name="T7" fmla="*/ 172 h 45"/>
                  <a:gd name="T8" fmla="*/ 413 w 35"/>
                  <a:gd name="T9" fmla="*/ 805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14" y="45"/>
                    </a:moveTo>
                    <a:lnTo>
                      <a:pt x="0" y="36"/>
                    </a:lnTo>
                    <a:lnTo>
                      <a:pt x="19" y="0"/>
                    </a:lnTo>
                    <a:lnTo>
                      <a:pt x="35" y="10"/>
                    </a:ln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38" name="Rectangle 41"/>
              <p:cNvSpPr>
                <a:spLocks noChangeArrowheads="1"/>
              </p:cNvSpPr>
              <p:nvPr/>
            </p:nvSpPr>
            <p:spPr bwMode="gray">
              <a:xfrm>
                <a:off x="4342" y="3033"/>
                <a:ext cx="27"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rgbClr val="FFFFFF"/>
                  </a:solidFill>
                  <a:latin typeface="微软雅黑" pitchFamily="34" charset="-122"/>
                  <a:ea typeface="微软雅黑" pitchFamily="34" charset="-122"/>
                </a:endParaRPr>
              </a:p>
            </p:txBody>
          </p:sp>
          <p:sp>
            <p:nvSpPr>
              <p:cNvPr id="139" name="Freeform 42"/>
              <p:cNvSpPr>
                <a:spLocks/>
              </p:cNvSpPr>
              <p:nvPr/>
            </p:nvSpPr>
            <p:spPr bwMode="gray">
              <a:xfrm>
                <a:off x="4671" y="2936"/>
                <a:ext cx="49" cy="60"/>
              </a:xfrm>
              <a:custGeom>
                <a:avLst/>
                <a:gdLst>
                  <a:gd name="T0" fmla="*/ 789 w 36"/>
                  <a:gd name="T1" fmla="*/ 635 h 45"/>
                  <a:gd name="T2" fmla="*/ 411 w 36"/>
                  <a:gd name="T3" fmla="*/ 805 h 45"/>
                  <a:gd name="T4" fmla="*/ 0 w 36"/>
                  <a:gd name="T5" fmla="*/ 172 h 45"/>
                  <a:gd name="T6" fmla="*/ 302 w 36"/>
                  <a:gd name="T7" fmla="*/ 0 h 45"/>
                  <a:gd name="T8" fmla="*/ 789 w 36"/>
                  <a:gd name="T9" fmla="*/ 635 h 45"/>
                  <a:gd name="T10" fmla="*/ 0 60000 65536"/>
                  <a:gd name="T11" fmla="*/ 0 60000 65536"/>
                  <a:gd name="T12" fmla="*/ 0 60000 65536"/>
                  <a:gd name="T13" fmla="*/ 0 60000 65536"/>
                  <a:gd name="T14" fmla="*/ 0 60000 65536"/>
                  <a:gd name="T15" fmla="*/ 0 w 36"/>
                  <a:gd name="T16" fmla="*/ 0 h 45"/>
                  <a:gd name="T17" fmla="*/ 36 w 36"/>
                  <a:gd name="T18" fmla="*/ 45 h 45"/>
                </a:gdLst>
                <a:ahLst/>
                <a:cxnLst>
                  <a:cxn ang="T10">
                    <a:pos x="T0" y="T1"/>
                  </a:cxn>
                  <a:cxn ang="T11">
                    <a:pos x="T2" y="T3"/>
                  </a:cxn>
                  <a:cxn ang="T12">
                    <a:pos x="T4" y="T5"/>
                  </a:cxn>
                  <a:cxn ang="T13">
                    <a:pos x="T6" y="T7"/>
                  </a:cxn>
                  <a:cxn ang="T14">
                    <a:pos x="T8" y="T9"/>
                  </a:cxn>
                </a:cxnLst>
                <a:rect l="T15" t="T16" r="T17" b="T18"/>
                <a:pathLst>
                  <a:path w="36" h="45">
                    <a:moveTo>
                      <a:pt x="36" y="36"/>
                    </a:moveTo>
                    <a:lnTo>
                      <a:pt x="19" y="45"/>
                    </a:lnTo>
                    <a:lnTo>
                      <a:pt x="0" y="10"/>
                    </a:lnTo>
                    <a:lnTo>
                      <a:pt x="14" y="0"/>
                    </a:lnTo>
                    <a:lnTo>
                      <a:pt x="3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0" name="Freeform 43"/>
              <p:cNvSpPr>
                <a:spLocks/>
              </p:cNvSpPr>
              <p:nvPr/>
            </p:nvSpPr>
            <p:spPr bwMode="gray">
              <a:xfrm>
                <a:off x="4914" y="2697"/>
                <a:ext cx="61" cy="45"/>
              </a:xfrm>
              <a:custGeom>
                <a:avLst/>
                <a:gdLst>
                  <a:gd name="T0" fmla="*/ 948 w 45"/>
                  <a:gd name="T1" fmla="*/ 296 h 35"/>
                  <a:gd name="T2" fmla="*/ 733 w 45"/>
                  <a:gd name="T3" fmla="*/ 538 h 35"/>
                  <a:gd name="T4" fmla="*/ 0 w 45"/>
                  <a:gd name="T5" fmla="*/ 216 h 35"/>
                  <a:gd name="T6" fmla="*/ 190 w 45"/>
                  <a:gd name="T7" fmla="*/ 0 h 35"/>
                  <a:gd name="T8" fmla="*/ 948 w 45"/>
                  <a:gd name="T9" fmla="*/ 29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45" y="19"/>
                    </a:moveTo>
                    <a:lnTo>
                      <a:pt x="35" y="35"/>
                    </a:lnTo>
                    <a:lnTo>
                      <a:pt x="0" y="14"/>
                    </a:lnTo>
                    <a:lnTo>
                      <a:pt x="9" y="0"/>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1" name="Rectangle 44"/>
              <p:cNvSpPr>
                <a:spLocks noChangeArrowheads="1"/>
              </p:cNvSpPr>
              <p:nvPr/>
            </p:nvSpPr>
            <p:spPr bwMode="gray">
              <a:xfrm>
                <a:off x="5010" y="2367"/>
                <a:ext cx="54"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2000" kern="0" noProof="1">
                  <a:solidFill>
                    <a:srgbClr val="FFFFFF"/>
                  </a:solidFill>
                  <a:latin typeface="微软雅黑" pitchFamily="34" charset="-122"/>
                  <a:ea typeface="微软雅黑" pitchFamily="34" charset="-122"/>
                </a:endParaRPr>
              </a:p>
            </p:txBody>
          </p:sp>
          <p:sp>
            <p:nvSpPr>
              <p:cNvPr id="142" name="Freeform 45"/>
              <p:cNvSpPr>
                <a:spLocks/>
              </p:cNvSpPr>
              <p:nvPr/>
            </p:nvSpPr>
            <p:spPr bwMode="gray">
              <a:xfrm>
                <a:off x="4918" y="2017"/>
                <a:ext cx="57" cy="48"/>
              </a:xfrm>
              <a:custGeom>
                <a:avLst/>
                <a:gdLst>
                  <a:gd name="T0" fmla="*/ 551 w 43"/>
                  <a:gd name="T1" fmla="*/ 0 h 37"/>
                  <a:gd name="T2" fmla="*/ 729 w 43"/>
                  <a:gd name="T3" fmla="*/ 211 h 37"/>
                  <a:gd name="T4" fmla="*/ 114 w 43"/>
                  <a:gd name="T5" fmla="*/ 494 h 37"/>
                  <a:gd name="T6" fmla="*/ 0 w 43"/>
                  <a:gd name="T7" fmla="*/ 274 h 37"/>
                  <a:gd name="T8" fmla="*/ 551 w 43"/>
                  <a:gd name="T9" fmla="*/ 0 h 37"/>
                  <a:gd name="T10" fmla="*/ 0 60000 65536"/>
                  <a:gd name="T11" fmla="*/ 0 60000 65536"/>
                  <a:gd name="T12" fmla="*/ 0 60000 65536"/>
                  <a:gd name="T13" fmla="*/ 0 60000 65536"/>
                  <a:gd name="T14" fmla="*/ 0 60000 65536"/>
                  <a:gd name="T15" fmla="*/ 0 w 43"/>
                  <a:gd name="T16" fmla="*/ 0 h 37"/>
                  <a:gd name="T17" fmla="*/ 43 w 43"/>
                  <a:gd name="T18" fmla="*/ 37 h 37"/>
                </a:gdLst>
                <a:ahLst/>
                <a:cxnLst>
                  <a:cxn ang="T10">
                    <a:pos x="T0" y="T1"/>
                  </a:cxn>
                  <a:cxn ang="T11">
                    <a:pos x="T2" y="T3"/>
                  </a:cxn>
                  <a:cxn ang="T12">
                    <a:pos x="T4" y="T5"/>
                  </a:cxn>
                  <a:cxn ang="T13">
                    <a:pos x="T6" y="T7"/>
                  </a:cxn>
                  <a:cxn ang="T14">
                    <a:pos x="T8" y="T9"/>
                  </a:cxn>
                </a:cxnLst>
                <a:rect l="T15" t="T16" r="T17" b="T18"/>
                <a:pathLst>
                  <a:path w="43" h="37">
                    <a:moveTo>
                      <a:pt x="33" y="0"/>
                    </a:moveTo>
                    <a:lnTo>
                      <a:pt x="43" y="16"/>
                    </a:lnTo>
                    <a:lnTo>
                      <a:pt x="7" y="37"/>
                    </a:lnTo>
                    <a:lnTo>
                      <a:pt x="0" y="2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3" name="Freeform 46"/>
              <p:cNvSpPr>
                <a:spLocks/>
              </p:cNvSpPr>
              <p:nvPr/>
            </p:nvSpPr>
            <p:spPr bwMode="gray">
              <a:xfrm>
                <a:off x="4671" y="1766"/>
                <a:ext cx="49" cy="58"/>
              </a:xfrm>
              <a:custGeom>
                <a:avLst/>
                <a:gdLst>
                  <a:gd name="T0" fmla="*/ 411 w 36"/>
                  <a:gd name="T1" fmla="*/ 0 h 43"/>
                  <a:gd name="T2" fmla="*/ 789 w 36"/>
                  <a:gd name="T3" fmla="*/ 132 h 43"/>
                  <a:gd name="T4" fmla="*/ 302 w 36"/>
                  <a:gd name="T5" fmla="*/ 857 h 43"/>
                  <a:gd name="T6" fmla="*/ 0 w 36"/>
                  <a:gd name="T7" fmla="*/ 668 h 43"/>
                  <a:gd name="T8" fmla="*/ 411 w 36"/>
                  <a:gd name="T9" fmla="*/ 0 h 43"/>
                  <a:gd name="T10" fmla="*/ 0 60000 65536"/>
                  <a:gd name="T11" fmla="*/ 0 60000 65536"/>
                  <a:gd name="T12" fmla="*/ 0 60000 65536"/>
                  <a:gd name="T13" fmla="*/ 0 60000 65536"/>
                  <a:gd name="T14" fmla="*/ 0 60000 65536"/>
                  <a:gd name="T15" fmla="*/ 0 w 36"/>
                  <a:gd name="T16" fmla="*/ 0 h 43"/>
                  <a:gd name="T17" fmla="*/ 36 w 36"/>
                  <a:gd name="T18" fmla="*/ 43 h 43"/>
                </a:gdLst>
                <a:ahLst/>
                <a:cxnLst>
                  <a:cxn ang="T10">
                    <a:pos x="T0" y="T1"/>
                  </a:cxn>
                  <a:cxn ang="T11">
                    <a:pos x="T2" y="T3"/>
                  </a:cxn>
                  <a:cxn ang="T12">
                    <a:pos x="T4" y="T5"/>
                  </a:cxn>
                  <a:cxn ang="T13">
                    <a:pos x="T6" y="T7"/>
                  </a:cxn>
                  <a:cxn ang="T14">
                    <a:pos x="T8" y="T9"/>
                  </a:cxn>
                </a:cxnLst>
                <a:rect l="T15" t="T16" r="T17" b="T18"/>
                <a:pathLst>
                  <a:path w="36" h="43">
                    <a:moveTo>
                      <a:pt x="19" y="0"/>
                    </a:moveTo>
                    <a:lnTo>
                      <a:pt x="36" y="7"/>
                    </a:lnTo>
                    <a:lnTo>
                      <a:pt x="14" y="43"/>
                    </a:lnTo>
                    <a:lnTo>
                      <a:pt x="0" y="3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4" name="Freeform 47"/>
              <p:cNvSpPr>
                <a:spLocks/>
              </p:cNvSpPr>
              <p:nvPr/>
            </p:nvSpPr>
            <p:spPr bwMode="gray">
              <a:xfrm>
                <a:off x="4626" y="1733"/>
                <a:ext cx="23" cy="29"/>
              </a:xfrm>
              <a:custGeom>
                <a:avLst/>
                <a:gdLst>
                  <a:gd name="T0" fmla="*/ 135 w 17"/>
                  <a:gd name="T1" fmla="*/ 0 h 22"/>
                  <a:gd name="T2" fmla="*/ 349 w 17"/>
                  <a:gd name="T3" fmla="*/ 49 h 22"/>
                  <a:gd name="T4" fmla="*/ 135 w 17"/>
                  <a:gd name="T5" fmla="*/ 348 h 22"/>
                  <a:gd name="T6" fmla="*/ 0 w 17"/>
                  <a:gd name="T7" fmla="*/ 302 h 22"/>
                  <a:gd name="T8" fmla="*/ 135 w 17"/>
                  <a:gd name="T9" fmla="*/ 0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7" y="0"/>
                    </a:moveTo>
                    <a:lnTo>
                      <a:pt x="17" y="3"/>
                    </a:lnTo>
                    <a:lnTo>
                      <a:pt x="7" y="22"/>
                    </a:lnTo>
                    <a:lnTo>
                      <a:pt x="0" y="19"/>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5" name="Freeform 48"/>
              <p:cNvSpPr>
                <a:spLocks/>
              </p:cNvSpPr>
              <p:nvPr/>
            </p:nvSpPr>
            <p:spPr bwMode="gray">
              <a:xfrm>
                <a:off x="4559" y="1709"/>
                <a:ext cx="20" cy="28"/>
              </a:xfrm>
              <a:custGeom>
                <a:avLst/>
                <a:gdLst>
                  <a:gd name="T0" fmla="*/ 151 w 15"/>
                  <a:gd name="T1" fmla="*/ 0 h 22"/>
                  <a:gd name="T2" fmla="*/ 268 w 15"/>
                  <a:gd name="T3" fmla="*/ 36 h 22"/>
                  <a:gd name="T4" fmla="*/ 151 w 15"/>
                  <a:gd name="T5" fmla="*/ 249 h 22"/>
                  <a:gd name="T6" fmla="*/ 0 w 15"/>
                  <a:gd name="T7" fmla="*/ 213 h 22"/>
                  <a:gd name="T8" fmla="*/ 151 w 15"/>
                  <a:gd name="T9" fmla="*/ 0 h 22"/>
                  <a:gd name="T10" fmla="*/ 0 60000 65536"/>
                  <a:gd name="T11" fmla="*/ 0 60000 65536"/>
                  <a:gd name="T12" fmla="*/ 0 60000 65536"/>
                  <a:gd name="T13" fmla="*/ 0 60000 65536"/>
                  <a:gd name="T14" fmla="*/ 0 60000 65536"/>
                  <a:gd name="T15" fmla="*/ 0 w 15"/>
                  <a:gd name="T16" fmla="*/ 0 h 22"/>
                  <a:gd name="T17" fmla="*/ 15 w 15"/>
                  <a:gd name="T18" fmla="*/ 22 h 22"/>
                </a:gdLst>
                <a:ahLst/>
                <a:cxnLst>
                  <a:cxn ang="T10">
                    <a:pos x="T0" y="T1"/>
                  </a:cxn>
                  <a:cxn ang="T11">
                    <a:pos x="T2" y="T3"/>
                  </a:cxn>
                  <a:cxn ang="T12">
                    <a:pos x="T4" y="T5"/>
                  </a:cxn>
                  <a:cxn ang="T13">
                    <a:pos x="T6" y="T7"/>
                  </a:cxn>
                  <a:cxn ang="T14">
                    <a:pos x="T8" y="T9"/>
                  </a:cxn>
                </a:cxnLst>
                <a:rect l="T15" t="T16" r="T17" b="T18"/>
                <a:pathLst>
                  <a:path w="15" h="22">
                    <a:moveTo>
                      <a:pt x="8" y="0"/>
                    </a:moveTo>
                    <a:lnTo>
                      <a:pt x="15" y="3"/>
                    </a:lnTo>
                    <a:lnTo>
                      <a:pt x="8" y="22"/>
                    </a:lnTo>
                    <a:lnTo>
                      <a:pt x="0" y="1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6" name="Freeform 49"/>
              <p:cNvSpPr>
                <a:spLocks/>
              </p:cNvSpPr>
              <p:nvPr/>
            </p:nvSpPr>
            <p:spPr bwMode="gray">
              <a:xfrm>
                <a:off x="4491" y="1689"/>
                <a:ext cx="15" cy="31"/>
              </a:xfrm>
              <a:custGeom>
                <a:avLst/>
                <a:gdLst>
                  <a:gd name="T0" fmla="*/ 46 w 11"/>
                  <a:gd name="T1" fmla="*/ 0 h 22"/>
                  <a:gd name="T2" fmla="*/ 123 w 11"/>
                  <a:gd name="T3" fmla="*/ 89 h 22"/>
                  <a:gd name="T4" fmla="*/ 76 w 11"/>
                  <a:gd name="T5" fmla="*/ 683 h 22"/>
                  <a:gd name="T6" fmla="*/ 0 w 11"/>
                  <a:gd name="T7" fmla="*/ 596 h 22"/>
                  <a:gd name="T8" fmla="*/ 46 w 11"/>
                  <a:gd name="T9" fmla="*/ 0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4" y="0"/>
                    </a:moveTo>
                    <a:lnTo>
                      <a:pt x="11" y="3"/>
                    </a:lnTo>
                    <a:lnTo>
                      <a:pt x="7" y="22"/>
                    </a:lnTo>
                    <a:lnTo>
                      <a:pt x="0" y="19"/>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7" name="Freeform 50"/>
              <p:cNvSpPr>
                <a:spLocks/>
              </p:cNvSpPr>
              <p:nvPr/>
            </p:nvSpPr>
            <p:spPr bwMode="gray">
              <a:xfrm>
                <a:off x="4420" y="1680"/>
                <a:ext cx="10" cy="29"/>
              </a:xfrm>
              <a:custGeom>
                <a:avLst/>
                <a:gdLst>
                  <a:gd name="T0" fmla="*/ 2 w 9"/>
                  <a:gd name="T1" fmla="*/ 0 h 21"/>
                  <a:gd name="T2" fmla="*/ 24 w 9"/>
                  <a:gd name="T3" fmla="*/ 0 h 21"/>
                  <a:gd name="T4" fmla="*/ 20 w 9"/>
                  <a:gd name="T5" fmla="*/ 526 h 21"/>
                  <a:gd name="T6" fmla="*/ 0 w 9"/>
                  <a:gd name="T7" fmla="*/ 476 h 21"/>
                  <a:gd name="T8" fmla="*/ 2 w 9"/>
                  <a:gd name="T9" fmla="*/ 0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2" y="0"/>
                    </a:moveTo>
                    <a:lnTo>
                      <a:pt x="9" y="0"/>
                    </a:lnTo>
                    <a:lnTo>
                      <a:pt x="7" y="21"/>
                    </a:lnTo>
                    <a:lnTo>
                      <a:pt x="0" y="19"/>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8" name="Freeform 51"/>
              <p:cNvSpPr>
                <a:spLocks/>
              </p:cNvSpPr>
              <p:nvPr/>
            </p:nvSpPr>
            <p:spPr bwMode="gray">
              <a:xfrm>
                <a:off x="4902" y="1961"/>
                <a:ext cx="27" cy="25"/>
              </a:xfrm>
              <a:custGeom>
                <a:avLst/>
                <a:gdLst>
                  <a:gd name="T0" fmla="*/ 208 w 21"/>
                  <a:gd name="T1" fmla="*/ 0 h 19"/>
                  <a:gd name="T2" fmla="*/ 261 w 21"/>
                  <a:gd name="T3" fmla="*/ 125 h 19"/>
                  <a:gd name="T4" fmla="*/ 85 w 21"/>
                  <a:gd name="T5" fmla="*/ 296 h 19"/>
                  <a:gd name="T6" fmla="*/ 0 w 21"/>
                  <a:gd name="T7" fmla="*/ 192 h 19"/>
                  <a:gd name="T8" fmla="*/ 208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8"/>
                    </a:lnTo>
                    <a:lnTo>
                      <a:pt x="7" y="19"/>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49" name="Freeform 52"/>
              <p:cNvSpPr>
                <a:spLocks/>
              </p:cNvSpPr>
              <p:nvPr/>
            </p:nvSpPr>
            <p:spPr bwMode="gray">
              <a:xfrm>
                <a:off x="4857" y="1905"/>
                <a:ext cx="28" cy="27"/>
              </a:xfrm>
              <a:custGeom>
                <a:avLst/>
                <a:gdLst>
                  <a:gd name="T0" fmla="*/ 305 w 21"/>
                  <a:gd name="T1" fmla="*/ 0 h 19"/>
                  <a:gd name="T2" fmla="*/ 368 w 21"/>
                  <a:gd name="T3" fmla="*/ 172 h 19"/>
                  <a:gd name="T4" fmla="*/ 116 w 21"/>
                  <a:gd name="T5" fmla="*/ 441 h 19"/>
                  <a:gd name="T6" fmla="*/ 0 w 21"/>
                  <a:gd name="T7" fmla="*/ 322 h 19"/>
                  <a:gd name="T8" fmla="*/ 305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7"/>
                    </a:lnTo>
                    <a:lnTo>
                      <a:pt x="7" y="19"/>
                    </a:lnTo>
                    <a:lnTo>
                      <a:pt x="0" y="14"/>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0" name="Freeform 53"/>
              <p:cNvSpPr>
                <a:spLocks/>
              </p:cNvSpPr>
              <p:nvPr/>
            </p:nvSpPr>
            <p:spPr bwMode="gray">
              <a:xfrm>
                <a:off x="4804" y="1850"/>
                <a:ext cx="31" cy="30"/>
              </a:xfrm>
              <a:custGeom>
                <a:avLst/>
                <a:gdLst>
                  <a:gd name="T0" fmla="*/ 431 w 22"/>
                  <a:gd name="T1" fmla="*/ 0 h 21"/>
                  <a:gd name="T2" fmla="*/ 683 w 22"/>
                  <a:gd name="T3" fmla="*/ 244 h 21"/>
                  <a:gd name="T4" fmla="*/ 217 w 22"/>
                  <a:gd name="T5" fmla="*/ 737 h 21"/>
                  <a:gd name="T6" fmla="*/ 0 w 22"/>
                  <a:gd name="T7" fmla="*/ 571 h 21"/>
                  <a:gd name="T8" fmla="*/ 431 w 22"/>
                  <a:gd name="T9" fmla="*/ 0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14" y="0"/>
                    </a:moveTo>
                    <a:lnTo>
                      <a:pt x="22" y="7"/>
                    </a:lnTo>
                    <a:lnTo>
                      <a:pt x="7" y="21"/>
                    </a:lnTo>
                    <a:lnTo>
                      <a:pt x="0" y="16"/>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1" name="Freeform 54"/>
              <p:cNvSpPr>
                <a:spLocks/>
              </p:cNvSpPr>
              <p:nvPr/>
            </p:nvSpPr>
            <p:spPr bwMode="gray">
              <a:xfrm>
                <a:off x="4748" y="1808"/>
                <a:ext cx="25" cy="27"/>
              </a:xfrm>
              <a:custGeom>
                <a:avLst/>
                <a:gdLst>
                  <a:gd name="T0" fmla="*/ 192 w 19"/>
                  <a:gd name="T1" fmla="*/ 0 h 21"/>
                  <a:gd name="T2" fmla="*/ 296 w 19"/>
                  <a:gd name="T3" fmla="*/ 46 h 21"/>
                  <a:gd name="T4" fmla="*/ 111 w 19"/>
                  <a:gd name="T5" fmla="*/ 261 h 21"/>
                  <a:gd name="T6" fmla="*/ 0 w 19"/>
                  <a:gd name="T7" fmla="*/ 203 h 21"/>
                  <a:gd name="T8" fmla="*/ 192 w 19"/>
                  <a:gd name="T9" fmla="*/ 0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2" y="0"/>
                    </a:moveTo>
                    <a:lnTo>
                      <a:pt x="19" y="4"/>
                    </a:lnTo>
                    <a:lnTo>
                      <a:pt x="7" y="21"/>
                    </a:lnTo>
                    <a:lnTo>
                      <a:pt x="0" y="16"/>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2" name="Freeform 55"/>
              <p:cNvSpPr>
                <a:spLocks/>
              </p:cNvSpPr>
              <p:nvPr/>
            </p:nvSpPr>
            <p:spPr bwMode="gray">
              <a:xfrm>
                <a:off x="5032" y="2300"/>
                <a:ext cx="28" cy="15"/>
              </a:xfrm>
              <a:custGeom>
                <a:avLst/>
                <a:gdLst>
                  <a:gd name="T0" fmla="*/ 476 w 21"/>
                  <a:gd name="T1" fmla="*/ 0 h 12"/>
                  <a:gd name="T2" fmla="*/ 526 w 21"/>
                  <a:gd name="T3" fmla="*/ 172 h 12"/>
                  <a:gd name="T4" fmla="*/ 0 w 21"/>
                  <a:gd name="T5" fmla="*/ 207 h 12"/>
                  <a:gd name="T6" fmla="*/ 0 w 21"/>
                  <a:gd name="T7" fmla="*/ 49 h 12"/>
                  <a:gd name="T8" fmla="*/ 476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10"/>
                    </a:lnTo>
                    <a:lnTo>
                      <a:pt x="0" y="12"/>
                    </a:lnTo>
                    <a:lnTo>
                      <a:pt x="0" y="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3" name="Freeform 56"/>
              <p:cNvSpPr>
                <a:spLocks/>
              </p:cNvSpPr>
              <p:nvPr/>
            </p:nvSpPr>
            <p:spPr bwMode="gray">
              <a:xfrm>
                <a:off x="5022" y="2228"/>
                <a:ext cx="30" cy="15"/>
              </a:xfrm>
              <a:custGeom>
                <a:avLst/>
                <a:gdLst>
                  <a:gd name="T0" fmla="*/ 680 w 21"/>
                  <a:gd name="T1" fmla="*/ 0 h 12"/>
                  <a:gd name="T2" fmla="*/ 737 w 21"/>
                  <a:gd name="T3" fmla="*/ 155 h 12"/>
                  <a:gd name="T4" fmla="*/ 0 w 21"/>
                  <a:gd name="T5" fmla="*/ 207 h 12"/>
                  <a:gd name="T6" fmla="*/ 0 w 21"/>
                  <a:gd name="T7" fmla="*/ 87 h 12"/>
                  <a:gd name="T8" fmla="*/ 680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9"/>
                    </a:lnTo>
                    <a:lnTo>
                      <a:pt x="0" y="12"/>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4" name="Freeform 57"/>
              <p:cNvSpPr>
                <a:spLocks/>
              </p:cNvSpPr>
              <p:nvPr/>
            </p:nvSpPr>
            <p:spPr bwMode="gray">
              <a:xfrm>
                <a:off x="4999" y="2158"/>
                <a:ext cx="31" cy="19"/>
              </a:xfrm>
              <a:custGeom>
                <a:avLst/>
                <a:gdLst>
                  <a:gd name="T0" fmla="*/ 596 w 22"/>
                  <a:gd name="T1" fmla="*/ 0 h 14"/>
                  <a:gd name="T2" fmla="*/ 683 w 22"/>
                  <a:gd name="T3" fmla="*/ 161 h 14"/>
                  <a:gd name="T4" fmla="*/ 89 w 22"/>
                  <a:gd name="T5" fmla="*/ 297 h 14"/>
                  <a:gd name="T6" fmla="*/ 0 w 22"/>
                  <a:gd name="T7" fmla="*/ 119 h 14"/>
                  <a:gd name="T8" fmla="*/ 596 w 22"/>
                  <a:gd name="T9" fmla="*/ 0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19" y="0"/>
                    </a:moveTo>
                    <a:lnTo>
                      <a:pt x="22" y="7"/>
                    </a:lnTo>
                    <a:lnTo>
                      <a:pt x="3" y="14"/>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5" name="Freeform 58"/>
              <p:cNvSpPr>
                <a:spLocks/>
              </p:cNvSpPr>
              <p:nvPr/>
            </p:nvSpPr>
            <p:spPr bwMode="gray">
              <a:xfrm>
                <a:off x="4975" y="2089"/>
                <a:ext cx="29" cy="22"/>
              </a:xfrm>
              <a:custGeom>
                <a:avLst/>
                <a:gdLst>
                  <a:gd name="T0" fmla="*/ 457 w 21"/>
                  <a:gd name="T1" fmla="*/ 0 h 17"/>
                  <a:gd name="T2" fmla="*/ 526 w 21"/>
                  <a:gd name="T3" fmla="*/ 97 h 17"/>
                  <a:gd name="T4" fmla="*/ 55 w 21"/>
                  <a:gd name="T5" fmla="*/ 221 h 17"/>
                  <a:gd name="T6" fmla="*/ 0 w 21"/>
                  <a:gd name="T7" fmla="*/ 97 h 17"/>
                  <a:gd name="T8" fmla="*/ 457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18" y="0"/>
                    </a:moveTo>
                    <a:lnTo>
                      <a:pt x="21" y="7"/>
                    </a:lnTo>
                    <a:lnTo>
                      <a:pt x="2" y="17"/>
                    </a:lnTo>
                    <a:lnTo>
                      <a:pt x="0" y="7"/>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6" name="Freeform 59"/>
              <p:cNvSpPr>
                <a:spLocks/>
              </p:cNvSpPr>
              <p:nvPr/>
            </p:nvSpPr>
            <p:spPr bwMode="gray">
              <a:xfrm>
                <a:off x="4975" y="2653"/>
                <a:ext cx="31" cy="20"/>
              </a:xfrm>
              <a:custGeom>
                <a:avLst/>
                <a:gdLst>
                  <a:gd name="T0" fmla="*/ 464 w 23"/>
                  <a:gd name="T1" fmla="*/ 62 h 16"/>
                  <a:gd name="T2" fmla="*/ 346 w 23"/>
                  <a:gd name="T3" fmla="*/ 149 h 16"/>
                  <a:gd name="T4" fmla="*/ 0 w 23"/>
                  <a:gd name="T5" fmla="*/ 62 h 16"/>
                  <a:gd name="T6" fmla="*/ 73 w 23"/>
                  <a:gd name="T7" fmla="*/ 0 h 16"/>
                  <a:gd name="T8" fmla="*/ 464 w 23"/>
                  <a:gd name="T9" fmla="*/ 62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23" y="7"/>
                    </a:moveTo>
                    <a:lnTo>
                      <a:pt x="18" y="16"/>
                    </a:lnTo>
                    <a:lnTo>
                      <a:pt x="0" y="7"/>
                    </a:lnTo>
                    <a:lnTo>
                      <a:pt x="4" y="0"/>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7" name="Freeform 60"/>
              <p:cNvSpPr>
                <a:spLocks/>
              </p:cNvSpPr>
              <p:nvPr/>
            </p:nvSpPr>
            <p:spPr bwMode="gray">
              <a:xfrm>
                <a:off x="4999" y="2585"/>
                <a:ext cx="31" cy="20"/>
              </a:xfrm>
              <a:custGeom>
                <a:avLst/>
                <a:gdLst>
                  <a:gd name="T0" fmla="*/ 683 w 22"/>
                  <a:gd name="T1" fmla="*/ 171 h 14"/>
                  <a:gd name="T2" fmla="*/ 596 w 22"/>
                  <a:gd name="T3" fmla="*/ 499 h 14"/>
                  <a:gd name="T4" fmla="*/ 0 w 22"/>
                  <a:gd name="T5" fmla="*/ 244 h 14"/>
                  <a:gd name="T6" fmla="*/ 89 w 22"/>
                  <a:gd name="T7" fmla="*/ 0 h 14"/>
                  <a:gd name="T8" fmla="*/ 683 w 22"/>
                  <a:gd name="T9" fmla="*/ 171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22" y="5"/>
                    </a:moveTo>
                    <a:lnTo>
                      <a:pt x="19" y="14"/>
                    </a:lnTo>
                    <a:lnTo>
                      <a:pt x="0" y="7"/>
                    </a:lnTo>
                    <a:lnTo>
                      <a:pt x="3" y="0"/>
                    </a:lnTo>
                    <a:lnTo>
                      <a:pt x="2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8" name="Freeform 61"/>
              <p:cNvSpPr>
                <a:spLocks/>
              </p:cNvSpPr>
              <p:nvPr/>
            </p:nvSpPr>
            <p:spPr bwMode="gray">
              <a:xfrm>
                <a:off x="5022" y="2516"/>
                <a:ext cx="30" cy="17"/>
              </a:xfrm>
              <a:custGeom>
                <a:avLst/>
                <a:gdLst>
                  <a:gd name="T0" fmla="*/ 737 w 21"/>
                  <a:gd name="T1" fmla="*/ 163 h 12"/>
                  <a:gd name="T2" fmla="*/ 680 w 21"/>
                  <a:gd name="T3" fmla="*/ 387 h 12"/>
                  <a:gd name="T4" fmla="*/ 0 w 21"/>
                  <a:gd name="T5" fmla="*/ 231 h 12"/>
                  <a:gd name="T6" fmla="*/ 0 w 21"/>
                  <a:gd name="T7" fmla="*/ 0 h 12"/>
                  <a:gd name="T8" fmla="*/ 737 w 21"/>
                  <a:gd name="T9" fmla="*/ 163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1" y="5"/>
                    </a:moveTo>
                    <a:lnTo>
                      <a:pt x="19" y="12"/>
                    </a:lnTo>
                    <a:lnTo>
                      <a:pt x="0" y="7"/>
                    </a:lnTo>
                    <a:lnTo>
                      <a:pt x="0" y="0"/>
                    </a:lnTo>
                    <a:lnTo>
                      <a:pt x="2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59" name="Freeform 62"/>
              <p:cNvSpPr>
                <a:spLocks/>
              </p:cNvSpPr>
              <p:nvPr/>
            </p:nvSpPr>
            <p:spPr bwMode="gray">
              <a:xfrm>
                <a:off x="5032" y="2446"/>
                <a:ext cx="28" cy="13"/>
              </a:xfrm>
              <a:custGeom>
                <a:avLst/>
                <a:gdLst>
                  <a:gd name="T0" fmla="*/ 526 w 21"/>
                  <a:gd name="T1" fmla="*/ 81 h 9"/>
                  <a:gd name="T2" fmla="*/ 476 w 21"/>
                  <a:gd name="T3" fmla="*/ 352 h 9"/>
                  <a:gd name="T4" fmla="*/ 0 w 21"/>
                  <a:gd name="T5" fmla="*/ 264 h 9"/>
                  <a:gd name="T6" fmla="*/ 0 w 21"/>
                  <a:gd name="T7" fmla="*/ 0 h 9"/>
                  <a:gd name="T8" fmla="*/ 526 w 21"/>
                  <a:gd name="T9" fmla="*/ 81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21" y="2"/>
                    </a:moveTo>
                    <a:lnTo>
                      <a:pt x="19" y="9"/>
                    </a:lnTo>
                    <a:lnTo>
                      <a:pt x="0" y="7"/>
                    </a:lnTo>
                    <a:lnTo>
                      <a:pt x="0" y="0"/>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0" name="Freeform 63"/>
              <p:cNvSpPr>
                <a:spLocks/>
              </p:cNvSpPr>
              <p:nvPr/>
            </p:nvSpPr>
            <p:spPr bwMode="gray">
              <a:xfrm>
                <a:off x="4748" y="2924"/>
                <a:ext cx="25" cy="29"/>
              </a:xfrm>
              <a:custGeom>
                <a:avLst/>
                <a:gdLst>
                  <a:gd name="T0" fmla="*/ 296 w 19"/>
                  <a:gd name="T1" fmla="*/ 399 h 21"/>
                  <a:gd name="T2" fmla="*/ 192 w 19"/>
                  <a:gd name="T3" fmla="*/ 526 h 21"/>
                  <a:gd name="T4" fmla="*/ 0 w 19"/>
                  <a:gd name="T5" fmla="*/ 181 h 21"/>
                  <a:gd name="T6" fmla="*/ 111 w 19"/>
                  <a:gd name="T7" fmla="*/ 0 h 21"/>
                  <a:gd name="T8" fmla="*/ 296 w 19"/>
                  <a:gd name="T9" fmla="*/ 399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9" y="16"/>
                    </a:moveTo>
                    <a:lnTo>
                      <a:pt x="12" y="21"/>
                    </a:lnTo>
                    <a:lnTo>
                      <a:pt x="0" y="7"/>
                    </a:lnTo>
                    <a:lnTo>
                      <a:pt x="7" y="0"/>
                    </a:lnTo>
                    <a:lnTo>
                      <a:pt x="1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1" name="Freeform 64"/>
              <p:cNvSpPr>
                <a:spLocks/>
              </p:cNvSpPr>
              <p:nvPr/>
            </p:nvSpPr>
            <p:spPr bwMode="gray">
              <a:xfrm>
                <a:off x="4804" y="2881"/>
                <a:ext cx="31" cy="27"/>
              </a:xfrm>
              <a:custGeom>
                <a:avLst/>
                <a:gdLst>
                  <a:gd name="T0" fmla="*/ 683 w 22"/>
                  <a:gd name="T1" fmla="*/ 203 h 21"/>
                  <a:gd name="T2" fmla="*/ 431 w 22"/>
                  <a:gd name="T3" fmla="*/ 261 h 21"/>
                  <a:gd name="T4" fmla="*/ 0 w 22"/>
                  <a:gd name="T5" fmla="*/ 85 h 21"/>
                  <a:gd name="T6" fmla="*/ 217 w 22"/>
                  <a:gd name="T7" fmla="*/ 0 h 21"/>
                  <a:gd name="T8" fmla="*/ 683 w 22"/>
                  <a:gd name="T9" fmla="*/ 203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22" y="16"/>
                    </a:moveTo>
                    <a:lnTo>
                      <a:pt x="14" y="21"/>
                    </a:lnTo>
                    <a:lnTo>
                      <a:pt x="0" y="7"/>
                    </a:lnTo>
                    <a:lnTo>
                      <a:pt x="7" y="0"/>
                    </a:lnTo>
                    <a:lnTo>
                      <a:pt x="2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2" name="Freeform 65"/>
              <p:cNvSpPr>
                <a:spLocks/>
              </p:cNvSpPr>
              <p:nvPr/>
            </p:nvSpPr>
            <p:spPr bwMode="gray">
              <a:xfrm>
                <a:off x="4857" y="2830"/>
                <a:ext cx="28" cy="27"/>
              </a:xfrm>
              <a:custGeom>
                <a:avLst/>
                <a:gdLst>
                  <a:gd name="T0" fmla="*/ 368 w 21"/>
                  <a:gd name="T1" fmla="*/ 174 h 21"/>
                  <a:gd name="T2" fmla="*/ 249 w 21"/>
                  <a:gd name="T3" fmla="*/ 261 h 21"/>
                  <a:gd name="T4" fmla="*/ 0 w 21"/>
                  <a:gd name="T5" fmla="*/ 85 h 21"/>
                  <a:gd name="T6" fmla="*/ 116 w 21"/>
                  <a:gd name="T7" fmla="*/ 0 h 21"/>
                  <a:gd name="T8" fmla="*/ 368 w 21"/>
                  <a:gd name="T9" fmla="*/ 174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21" y="14"/>
                    </a:moveTo>
                    <a:lnTo>
                      <a:pt x="14" y="21"/>
                    </a:lnTo>
                    <a:lnTo>
                      <a:pt x="0" y="7"/>
                    </a:lnTo>
                    <a:lnTo>
                      <a:pt x="7" y="0"/>
                    </a:lnTo>
                    <a:lnTo>
                      <a:pt x="2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3" name="Freeform 66"/>
              <p:cNvSpPr>
                <a:spLocks/>
              </p:cNvSpPr>
              <p:nvPr/>
            </p:nvSpPr>
            <p:spPr bwMode="gray">
              <a:xfrm>
                <a:off x="4905" y="2776"/>
                <a:ext cx="29" cy="26"/>
              </a:xfrm>
              <a:custGeom>
                <a:avLst/>
                <a:gdLst>
                  <a:gd name="T0" fmla="*/ 526 w 21"/>
                  <a:gd name="T1" fmla="*/ 270 h 19"/>
                  <a:gd name="T2" fmla="*/ 345 w 21"/>
                  <a:gd name="T3" fmla="*/ 441 h 19"/>
                  <a:gd name="T4" fmla="*/ 0 w 21"/>
                  <a:gd name="T5" fmla="*/ 172 h 19"/>
                  <a:gd name="T6" fmla="*/ 105 w 21"/>
                  <a:gd name="T7" fmla="*/ 0 h 19"/>
                  <a:gd name="T8" fmla="*/ 526 w 21"/>
                  <a:gd name="T9" fmla="*/ 27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12"/>
                    </a:moveTo>
                    <a:lnTo>
                      <a:pt x="14" y="19"/>
                    </a:lnTo>
                    <a:lnTo>
                      <a:pt x="0" y="7"/>
                    </a:lnTo>
                    <a:lnTo>
                      <a:pt x="4" y="0"/>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4" name="Freeform 67"/>
              <p:cNvSpPr>
                <a:spLocks/>
              </p:cNvSpPr>
              <p:nvPr/>
            </p:nvSpPr>
            <p:spPr bwMode="gray">
              <a:xfrm>
                <a:off x="4420" y="3054"/>
                <a:ext cx="10" cy="28"/>
              </a:xfrm>
              <a:custGeom>
                <a:avLst/>
                <a:gdLst>
                  <a:gd name="T0" fmla="*/ 24 w 9"/>
                  <a:gd name="T1" fmla="*/ 476 h 21"/>
                  <a:gd name="T2" fmla="*/ 2 w 9"/>
                  <a:gd name="T3" fmla="*/ 526 h 21"/>
                  <a:gd name="T4" fmla="*/ 0 w 9"/>
                  <a:gd name="T5" fmla="*/ 0 h 21"/>
                  <a:gd name="T6" fmla="*/ 20 w 9"/>
                  <a:gd name="T7" fmla="*/ 0 h 21"/>
                  <a:gd name="T8" fmla="*/ 24 w 9"/>
                  <a:gd name="T9" fmla="*/ 476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9" y="19"/>
                    </a:moveTo>
                    <a:lnTo>
                      <a:pt x="2" y="21"/>
                    </a:lnTo>
                    <a:lnTo>
                      <a:pt x="0" y="0"/>
                    </a:lnTo>
                    <a:lnTo>
                      <a:pt x="7"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5" name="Freeform 68"/>
              <p:cNvSpPr>
                <a:spLocks/>
              </p:cNvSpPr>
              <p:nvPr/>
            </p:nvSpPr>
            <p:spPr bwMode="gray">
              <a:xfrm>
                <a:off x="4491" y="3045"/>
                <a:ext cx="15" cy="29"/>
              </a:xfrm>
              <a:custGeom>
                <a:avLst/>
                <a:gdLst>
                  <a:gd name="T0" fmla="*/ 123 w 11"/>
                  <a:gd name="T1" fmla="*/ 457 h 21"/>
                  <a:gd name="T2" fmla="*/ 46 w 11"/>
                  <a:gd name="T3" fmla="*/ 526 h 21"/>
                  <a:gd name="T4" fmla="*/ 0 w 11"/>
                  <a:gd name="T5" fmla="*/ 0 h 21"/>
                  <a:gd name="T6" fmla="*/ 97 w 11"/>
                  <a:gd name="T7" fmla="*/ 0 h 21"/>
                  <a:gd name="T8" fmla="*/ 123 w 11"/>
                  <a:gd name="T9" fmla="*/ 457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11" y="18"/>
                    </a:moveTo>
                    <a:lnTo>
                      <a:pt x="4" y="21"/>
                    </a:lnTo>
                    <a:lnTo>
                      <a:pt x="0" y="0"/>
                    </a:lnTo>
                    <a:lnTo>
                      <a:pt x="9" y="0"/>
                    </a:lnTo>
                    <a:lnTo>
                      <a:pt x="1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6" name="Freeform 69"/>
              <p:cNvSpPr>
                <a:spLocks/>
              </p:cNvSpPr>
              <p:nvPr/>
            </p:nvSpPr>
            <p:spPr bwMode="gray">
              <a:xfrm>
                <a:off x="4559" y="3024"/>
                <a:ext cx="20" cy="26"/>
              </a:xfrm>
              <a:custGeom>
                <a:avLst/>
                <a:gdLst>
                  <a:gd name="T0" fmla="*/ 268 w 15"/>
                  <a:gd name="T1" fmla="*/ 167 h 21"/>
                  <a:gd name="T2" fmla="*/ 87 w 15"/>
                  <a:gd name="T3" fmla="*/ 181 h 21"/>
                  <a:gd name="T4" fmla="*/ 0 w 15"/>
                  <a:gd name="T5" fmla="*/ 2 h 21"/>
                  <a:gd name="T6" fmla="*/ 151 w 15"/>
                  <a:gd name="T7" fmla="*/ 0 h 21"/>
                  <a:gd name="T8" fmla="*/ 268 w 15"/>
                  <a:gd name="T9" fmla="*/ 167 h 21"/>
                  <a:gd name="T10" fmla="*/ 0 60000 65536"/>
                  <a:gd name="T11" fmla="*/ 0 60000 65536"/>
                  <a:gd name="T12" fmla="*/ 0 60000 65536"/>
                  <a:gd name="T13" fmla="*/ 0 60000 65536"/>
                  <a:gd name="T14" fmla="*/ 0 60000 65536"/>
                  <a:gd name="T15" fmla="*/ 0 w 15"/>
                  <a:gd name="T16" fmla="*/ 0 h 21"/>
                  <a:gd name="T17" fmla="*/ 15 w 15"/>
                  <a:gd name="T18" fmla="*/ 21 h 21"/>
                </a:gdLst>
                <a:ahLst/>
                <a:cxnLst>
                  <a:cxn ang="T10">
                    <a:pos x="T0" y="T1"/>
                  </a:cxn>
                  <a:cxn ang="T11">
                    <a:pos x="T2" y="T3"/>
                  </a:cxn>
                  <a:cxn ang="T12">
                    <a:pos x="T4" y="T5"/>
                  </a:cxn>
                  <a:cxn ang="T13">
                    <a:pos x="T6" y="T7"/>
                  </a:cxn>
                  <a:cxn ang="T14">
                    <a:pos x="T8" y="T9"/>
                  </a:cxn>
                </a:cxnLst>
                <a:rect l="T15" t="T16" r="T17" b="T18"/>
                <a:pathLst>
                  <a:path w="15" h="21">
                    <a:moveTo>
                      <a:pt x="15" y="19"/>
                    </a:moveTo>
                    <a:lnTo>
                      <a:pt x="5" y="21"/>
                    </a:lnTo>
                    <a:lnTo>
                      <a:pt x="0" y="2"/>
                    </a:lnTo>
                    <a:lnTo>
                      <a:pt x="8" y="0"/>
                    </a:lnTo>
                    <a:lnTo>
                      <a:pt x="1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7" name="Freeform 70"/>
              <p:cNvSpPr>
                <a:spLocks/>
              </p:cNvSpPr>
              <p:nvPr/>
            </p:nvSpPr>
            <p:spPr bwMode="gray">
              <a:xfrm>
                <a:off x="4626" y="2996"/>
                <a:ext cx="23" cy="29"/>
              </a:xfrm>
              <a:custGeom>
                <a:avLst/>
                <a:gdLst>
                  <a:gd name="T0" fmla="*/ 349 w 17"/>
                  <a:gd name="T1" fmla="*/ 476 h 21"/>
                  <a:gd name="T2" fmla="*/ 135 w 17"/>
                  <a:gd name="T3" fmla="*/ 526 h 21"/>
                  <a:gd name="T4" fmla="*/ 0 w 17"/>
                  <a:gd name="T5" fmla="*/ 55 h 21"/>
                  <a:gd name="T6" fmla="*/ 135 w 17"/>
                  <a:gd name="T7" fmla="*/ 0 h 21"/>
                  <a:gd name="T8" fmla="*/ 349 w 17"/>
                  <a:gd name="T9" fmla="*/ 476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7" y="19"/>
                    </a:moveTo>
                    <a:lnTo>
                      <a:pt x="7" y="21"/>
                    </a:lnTo>
                    <a:lnTo>
                      <a:pt x="0" y="2"/>
                    </a:lnTo>
                    <a:lnTo>
                      <a:pt x="7" y="0"/>
                    </a:lnTo>
                    <a:lnTo>
                      <a:pt x="17"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8" name="Freeform 71"/>
              <p:cNvSpPr>
                <a:spLocks/>
              </p:cNvSpPr>
              <p:nvPr/>
            </p:nvSpPr>
            <p:spPr bwMode="gray">
              <a:xfrm>
                <a:off x="4058" y="2996"/>
                <a:ext cx="21" cy="33"/>
              </a:xfrm>
              <a:custGeom>
                <a:avLst/>
                <a:gdLst>
                  <a:gd name="T0" fmla="*/ 110 w 16"/>
                  <a:gd name="T1" fmla="*/ 575 h 24"/>
                  <a:gd name="T2" fmla="*/ 0 w 16"/>
                  <a:gd name="T3" fmla="*/ 469 h 24"/>
                  <a:gd name="T4" fmla="*/ 110 w 16"/>
                  <a:gd name="T5" fmla="*/ 0 h 24"/>
                  <a:gd name="T6" fmla="*/ 248 w 16"/>
                  <a:gd name="T7" fmla="*/ 131 h 24"/>
                  <a:gd name="T8" fmla="*/ 110 w 16"/>
                  <a:gd name="T9" fmla="*/ 575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7" y="24"/>
                    </a:moveTo>
                    <a:lnTo>
                      <a:pt x="0" y="19"/>
                    </a:lnTo>
                    <a:lnTo>
                      <a:pt x="7" y="0"/>
                    </a:lnTo>
                    <a:lnTo>
                      <a:pt x="16" y="5"/>
                    </a:lnTo>
                    <a:lnTo>
                      <a:pt x="7"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69" name="Freeform 72"/>
              <p:cNvSpPr>
                <a:spLocks/>
              </p:cNvSpPr>
              <p:nvPr/>
            </p:nvSpPr>
            <p:spPr bwMode="gray">
              <a:xfrm>
                <a:off x="4124" y="3024"/>
                <a:ext cx="24" cy="26"/>
              </a:xfrm>
              <a:custGeom>
                <a:avLst/>
                <a:gdLst>
                  <a:gd name="T0" fmla="*/ 315 w 17"/>
                  <a:gd name="T1" fmla="*/ 181 h 21"/>
                  <a:gd name="T2" fmla="*/ 0 w 17"/>
                  <a:gd name="T3" fmla="*/ 167 h 21"/>
                  <a:gd name="T4" fmla="*/ 223 w 17"/>
                  <a:gd name="T5" fmla="*/ 0 h 21"/>
                  <a:gd name="T6" fmla="*/ 541 w 17"/>
                  <a:gd name="T7" fmla="*/ 2 h 21"/>
                  <a:gd name="T8" fmla="*/ 315 w 17"/>
                  <a:gd name="T9" fmla="*/ 181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0" y="21"/>
                    </a:moveTo>
                    <a:lnTo>
                      <a:pt x="0" y="19"/>
                    </a:lnTo>
                    <a:lnTo>
                      <a:pt x="7" y="0"/>
                    </a:lnTo>
                    <a:lnTo>
                      <a:pt x="17" y="2"/>
                    </a:lnTo>
                    <a:lnTo>
                      <a:pt x="1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0" name="Freeform 73"/>
              <p:cNvSpPr>
                <a:spLocks/>
              </p:cNvSpPr>
              <p:nvPr/>
            </p:nvSpPr>
            <p:spPr bwMode="gray">
              <a:xfrm>
                <a:off x="4198" y="3045"/>
                <a:ext cx="20" cy="29"/>
              </a:xfrm>
              <a:custGeom>
                <a:avLst/>
                <a:gdLst>
                  <a:gd name="T0" fmla="*/ 333 w 14"/>
                  <a:gd name="T1" fmla="*/ 526 h 21"/>
                  <a:gd name="T2" fmla="*/ 0 w 14"/>
                  <a:gd name="T3" fmla="*/ 457 h 21"/>
                  <a:gd name="T4" fmla="*/ 163 w 14"/>
                  <a:gd name="T5" fmla="*/ 0 h 21"/>
                  <a:gd name="T6" fmla="*/ 499 w 14"/>
                  <a:gd name="T7" fmla="*/ 0 h 21"/>
                  <a:gd name="T8" fmla="*/ 333 w 14"/>
                  <a:gd name="T9" fmla="*/ 526 h 21"/>
                  <a:gd name="T10" fmla="*/ 0 60000 65536"/>
                  <a:gd name="T11" fmla="*/ 0 60000 65536"/>
                  <a:gd name="T12" fmla="*/ 0 60000 65536"/>
                  <a:gd name="T13" fmla="*/ 0 60000 65536"/>
                  <a:gd name="T14" fmla="*/ 0 60000 65536"/>
                  <a:gd name="T15" fmla="*/ 0 w 14"/>
                  <a:gd name="T16" fmla="*/ 0 h 21"/>
                  <a:gd name="T17" fmla="*/ 14 w 14"/>
                  <a:gd name="T18" fmla="*/ 21 h 21"/>
                </a:gdLst>
                <a:ahLst/>
                <a:cxnLst>
                  <a:cxn ang="T10">
                    <a:pos x="T0" y="T1"/>
                  </a:cxn>
                  <a:cxn ang="T11">
                    <a:pos x="T2" y="T3"/>
                  </a:cxn>
                  <a:cxn ang="T12">
                    <a:pos x="T4" y="T5"/>
                  </a:cxn>
                  <a:cxn ang="T13">
                    <a:pos x="T6" y="T7"/>
                  </a:cxn>
                  <a:cxn ang="T14">
                    <a:pos x="T8" y="T9"/>
                  </a:cxn>
                </a:cxnLst>
                <a:rect l="T15" t="T16" r="T17" b="T18"/>
                <a:pathLst>
                  <a:path w="14" h="21">
                    <a:moveTo>
                      <a:pt x="9" y="21"/>
                    </a:moveTo>
                    <a:lnTo>
                      <a:pt x="0" y="18"/>
                    </a:lnTo>
                    <a:lnTo>
                      <a:pt x="4" y="0"/>
                    </a:lnTo>
                    <a:lnTo>
                      <a:pt x="14"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1" name="Freeform 74"/>
              <p:cNvSpPr>
                <a:spLocks/>
              </p:cNvSpPr>
              <p:nvPr/>
            </p:nvSpPr>
            <p:spPr bwMode="gray">
              <a:xfrm>
                <a:off x="4272" y="3054"/>
                <a:ext cx="17" cy="28"/>
              </a:xfrm>
              <a:custGeom>
                <a:avLst/>
                <a:gdLst>
                  <a:gd name="T0" fmla="*/ 299 w 12"/>
                  <a:gd name="T1" fmla="*/ 526 h 21"/>
                  <a:gd name="T2" fmla="*/ 0 w 12"/>
                  <a:gd name="T3" fmla="*/ 476 h 21"/>
                  <a:gd name="T4" fmla="*/ 74 w 12"/>
                  <a:gd name="T5" fmla="*/ 0 h 21"/>
                  <a:gd name="T6" fmla="*/ 387 w 12"/>
                  <a:gd name="T7" fmla="*/ 0 h 21"/>
                  <a:gd name="T8" fmla="*/ 299 w 12"/>
                  <a:gd name="T9" fmla="*/ 526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9" y="21"/>
                    </a:moveTo>
                    <a:lnTo>
                      <a:pt x="0" y="19"/>
                    </a:lnTo>
                    <a:lnTo>
                      <a:pt x="2" y="0"/>
                    </a:lnTo>
                    <a:lnTo>
                      <a:pt x="12"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2" name="Freeform 75"/>
              <p:cNvSpPr>
                <a:spLocks/>
              </p:cNvSpPr>
              <p:nvPr/>
            </p:nvSpPr>
            <p:spPr bwMode="gray">
              <a:xfrm>
                <a:off x="3772" y="2773"/>
                <a:ext cx="31" cy="26"/>
              </a:xfrm>
              <a:custGeom>
                <a:avLst/>
                <a:gdLst>
                  <a:gd name="T0" fmla="*/ 154 w 22"/>
                  <a:gd name="T1" fmla="*/ 296 h 19"/>
                  <a:gd name="T2" fmla="*/ 0 w 22"/>
                  <a:gd name="T3" fmla="*/ 192 h 19"/>
                  <a:gd name="T4" fmla="*/ 533 w 22"/>
                  <a:gd name="T5" fmla="*/ 0 h 19"/>
                  <a:gd name="T6" fmla="*/ 683 w 22"/>
                  <a:gd name="T7" fmla="*/ 111 h 19"/>
                  <a:gd name="T8" fmla="*/ 154 w 22"/>
                  <a:gd name="T9" fmla="*/ 296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19"/>
                    </a:moveTo>
                    <a:lnTo>
                      <a:pt x="0" y="12"/>
                    </a:lnTo>
                    <a:lnTo>
                      <a:pt x="17" y="0"/>
                    </a:lnTo>
                    <a:lnTo>
                      <a:pt x="22" y="7"/>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3" name="Freeform 76"/>
              <p:cNvSpPr>
                <a:spLocks/>
              </p:cNvSpPr>
              <p:nvPr/>
            </p:nvSpPr>
            <p:spPr bwMode="gray">
              <a:xfrm>
                <a:off x="3819" y="2830"/>
                <a:ext cx="28" cy="27"/>
              </a:xfrm>
              <a:custGeom>
                <a:avLst/>
                <a:gdLst>
                  <a:gd name="T0" fmla="*/ 116 w 21"/>
                  <a:gd name="T1" fmla="*/ 261 h 21"/>
                  <a:gd name="T2" fmla="*/ 0 w 21"/>
                  <a:gd name="T3" fmla="*/ 174 h 21"/>
                  <a:gd name="T4" fmla="*/ 276 w 21"/>
                  <a:gd name="T5" fmla="*/ 0 h 21"/>
                  <a:gd name="T6" fmla="*/ 368 w 21"/>
                  <a:gd name="T7" fmla="*/ 85 h 21"/>
                  <a:gd name="T8" fmla="*/ 116 w 21"/>
                  <a:gd name="T9" fmla="*/ 26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6" y="0"/>
                    </a:lnTo>
                    <a:lnTo>
                      <a:pt x="21"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4" name="Freeform 77"/>
              <p:cNvSpPr>
                <a:spLocks/>
              </p:cNvSpPr>
              <p:nvPr/>
            </p:nvSpPr>
            <p:spPr bwMode="gray">
              <a:xfrm>
                <a:off x="3873" y="2881"/>
                <a:ext cx="26" cy="27"/>
              </a:xfrm>
              <a:custGeom>
                <a:avLst/>
                <a:gdLst>
                  <a:gd name="T0" fmla="*/ 172 w 19"/>
                  <a:gd name="T1" fmla="*/ 261 h 21"/>
                  <a:gd name="T2" fmla="*/ 0 w 19"/>
                  <a:gd name="T3" fmla="*/ 174 h 21"/>
                  <a:gd name="T4" fmla="*/ 322 w 19"/>
                  <a:gd name="T5" fmla="*/ 0 h 21"/>
                  <a:gd name="T6" fmla="*/ 441 w 19"/>
                  <a:gd name="T7" fmla="*/ 85 h 21"/>
                  <a:gd name="T8" fmla="*/ 172 w 19"/>
                  <a:gd name="T9" fmla="*/ 261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7" y="21"/>
                    </a:moveTo>
                    <a:lnTo>
                      <a:pt x="0" y="14"/>
                    </a:lnTo>
                    <a:lnTo>
                      <a:pt x="14" y="0"/>
                    </a:lnTo>
                    <a:lnTo>
                      <a:pt x="19"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5" name="Freeform 78"/>
              <p:cNvSpPr>
                <a:spLocks/>
              </p:cNvSpPr>
              <p:nvPr/>
            </p:nvSpPr>
            <p:spPr bwMode="gray">
              <a:xfrm>
                <a:off x="3929" y="2928"/>
                <a:ext cx="31" cy="27"/>
              </a:xfrm>
              <a:custGeom>
                <a:avLst/>
                <a:gdLst>
                  <a:gd name="T0" fmla="*/ 244 w 21"/>
                  <a:gd name="T1" fmla="*/ 181 h 21"/>
                  <a:gd name="T2" fmla="*/ 0 w 21"/>
                  <a:gd name="T3" fmla="*/ 118 h 21"/>
                  <a:gd name="T4" fmla="*/ 416 w 21"/>
                  <a:gd name="T5" fmla="*/ 0 h 21"/>
                  <a:gd name="T6" fmla="*/ 737 w 21"/>
                  <a:gd name="T7" fmla="*/ 40 h 21"/>
                  <a:gd name="T8" fmla="*/ 244 w 21"/>
                  <a:gd name="T9" fmla="*/ 18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2" y="0"/>
                    </a:lnTo>
                    <a:lnTo>
                      <a:pt x="21" y="5"/>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6" name="Freeform 79"/>
              <p:cNvSpPr>
                <a:spLocks/>
              </p:cNvSpPr>
              <p:nvPr/>
            </p:nvSpPr>
            <p:spPr bwMode="gray">
              <a:xfrm>
                <a:off x="3646" y="2446"/>
                <a:ext cx="27" cy="13"/>
              </a:xfrm>
              <a:custGeom>
                <a:avLst/>
                <a:gdLst>
                  <a:gd name="T0" fmla="*/ 0 w 21"/>
                  <a:gd name="T1" fmla="*/ 352 h 9"/>
                  <a:gd name="T2" fmla="*/ 0 w 21"/>
                  <a:gd name="T3" fmla="*/ 81 h 9"/>
                  <a:gd name="T4" fmla="*/ 231 w 21"/>
                  <a:gd name="T5" fmla="*/ 0 h 9"/>
                  <a:gd name="T6" fmla="*/ 261 w 21"/>
                  <a:gd name="T7" fmla="*/ 264 h 9"/>
                  <a:gd name="T8" fmla="*/ 0 w 21"/>
                  <a:gd name="T9" fmla="*/ 352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0" y="9"/>
                    </a:moveTo>
                    <a:lnTo>
                      <a:pt x="0" y="2"/>
                    </a:lnTo>
                    <a:lnTo>
                      <a:pt x="19" y="0"/>
                    </a:lnTo>
                    <a:lnTo>
                      <a:pt x="21" y="7"/>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7" name="Freeform 80"/>
              <p:cNvSpPr>
                <a:spLocks/>
              </p:cNvSpPr>
              <p:nvPr/>
            </p:nvSpPr>
            <p:spPr bwMode="gray">
              <a:xfrm>
                <a:off x="3655" y="2516"/>
                <a:ext cx="29" cy="17"/>
              </a:xfrm>
              <a:custGeom>
                <a:avLst/>
                <a:gdLst>
                  <a:gd name="T0" fmla="*/ 55 w 21"/>
                  <a:gd name="T1" fmla="*/ 387 h 12"/>
                  <a:gd name="T2" fmla="*/ 0 w 21"/>
                  <a:gd name="T3" fmla="*/ 163 h 12"/>
                  <a:gd name="T4" fmla="*/ 476 w 21"/>
                  <a:gd name="T5" fmla="*/ 0 h 12"/>
                  <a:gd name="T6" fmla="*/ 526 w 21"/>
                  <a:gd name="T7" fmla="*/ 299 h 12"/>
                  <a:gd name="T8" fmla="*/ 55 w 21"/>
                  <a:gd name="T9" fmla="*/ 387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 y="12"/>
                    </a:moveTo>
                    <a:lnTo>
                      <a:pt x="0" y="5"/>
                    </a:lnTo>
                    <a:lnTo>
                      <a:pt x="19" y="0"/>
                    </a:lnTo>
                    <a:lnTo>
                      <a:pt x="21" y="9"/>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8" name="Freeform 81"/>
              <p:cNvSpPr>
                <a:spLocks/>
              </p:cNvSpPr>
              <p:nvPr/>
            </p:nvSpPr>
            <p:spPr bwMode="gray">
              <a:xfrm>
                <a:off x="3673" y="2585"/>
                <a:ext cx="31" cy="20"/>
              </a:xfrm>
              <a:custGeom>
                <a:avLst/>
                <a:gdLst>
                  <a:gd name="T0" fmla="*/ 89 w 22"/>
                  <a:gd name="T1" fmla="*/ 499 h 14"/>
                  <a:gd name="T2" fmla="*/ 0 w 22"/>
                  <a:gd name="T3" fmla="*/ 171 h 14"/>
                  <a:gd name="T4" fmla="*/ 596 w 22"/>
                  <a:gd name="T5" fmla="*/ 0 h 14"/>
                  <a:gd name="T6" fmla="*/ 683 w 22"/>
                  <a:gd name="T7" fmla="*/ 244 h 14"/>
                  <a:gd name="T8" fmla="*/ 89 w 22"/>
                  <a:gd name="T9" fmla="*/ 499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3" y="14"/>
                    </a:moveTo>
                    <a:lnTo>
                      <a:pt x="0" y="5"/>
                    </a:lnTo>
                    <a:lnTo>
                      <a:pt x="19" y="0"/>
                    </a:lnTo>
                    <a:lnTo>
                      <a:pt x="22" y="7"/>
                    </a:lnTo>
                    <a:lnTo>
                      <a:pt x="3"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79" name="Freeform 82"/>
              <p:cNvSpPr>
                <a:spLocks/>
              </p:cNvSpPr>
              <p:nvPr/>
            </p:nvSpPr>
            <p:spPr bwMode="gray">
              <a:xfrm>
                <a:off x="3700" y="2653"/>
                <a:ext cx="33" cy="20"/>
              </a:xfrm>
              <a:custGeom>
                <a:avLst/>
                <a:gdLst>
                  <a:gd name="T0" fmla="*/ 131 w 24"/>
                  <a:gd name="T1" fmla="*/ 149 h 16"/>
                  <a:gd name="T2" fmla="*/ 0 w 24"/>
                  <a:gd name="T3" fmla="*/ 62 h 16"/>
                  <a:gd name="T4" fmla="*/ 469 w 24"/>
                  <a:gd name="T5" fmla="*/ 0 h 16"/>
                  <a:gd name="T6" fmla="*/ 575 w 24"/>
                  <a:gd name="T7" fmla="*/ 62 h 16"/>
                  <a:gd name="T8" fmla="*/ 131 w 24"/>
                  <a:gd name="T9" fmla="*/ 149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5" y="16"/>
                    </a:moveTo>
                    <a:lnTo>
                      <a:pt x="0" y="7"/>
                    </a:lnTo>
                    <a:lnTo>
                      <a:pt x="19" y="0"/>
                    </a:lnTo>
                    <a:lnTo>
                      <a:pt x="24" y="7"/>
                    </a:lnTo>
                    <a:lnTo>
                      <a:pt x="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0" name="Freeform 83"/>
              <p:cNvSpPr>
                <a:spLocks/>
              </p:cNvSpPr>
              <p:nvPr/>
            </p:nvSpPr>
            <p:spPr bwMode="gray">
              <a:xfrm>
                <a:off x="3700" y="2089"/>
                <a:ext cx="28" cy="22"/>
              </a:xfrm>
              <a:custGeom>
                <a:avLst/>
                <a:gdLst>
                  <a:gd name="T0" fmla="*/ 0 w 21"/>
                  <a:gd name="T1" fmla="*/ 97 h 17"/>
                  <a:gd name="T2" fmla="*/ 49 w 21"/>
                  <a:gd name="T3" fmla="*/ 0 h 17"/>
                  <a:gd name="T4" fmla="*/ 368 w 21"/>
                  <a:gd name="T5" fmla="*/ 97 h 17"/>
                  <a:gd name="T6" fmla="*/ 332 w 21"/>
                  <a:gd name="T7" fmla="*/ 221 h 17"/>
                  <a:gd name="T8" fmla="*/ 0 w 21"/>
                  <a:gd name="T9" fmla="*/ 9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7"/>
                    </a:moveTo>
                    <a:lnTo>
                      <a:pt x="3" y="0"/>
                    </a:lnTo>
                    <a:lnTo>
                      <a:pt x="21" y="7"/>
                    </a:lnTo>
                    <a:lnTo>
                      <a:pt x="19" y="17"/>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1" name="Freeform 84"/>
              <p:cNvSpPr>
                <a:spLocks/>
              </p:cNvSpPr>
              <p:nvPr/>
            </p:nvSpPr>
            <p:spPr bwMode="gray">
              <a:xfrm>
                <a:off x="3673" y="2156"/>
                <a:ext cx="31" cy="21"/>
              </a:xfrm>
              <a:custGeom>
                <a:avLst/>
                <a:gdLst>
                  <a:gd name="T0" fmla="*/ 0 w 22"/>
                  <a:gd name="T1" fmla="*/ 144 h 16"/>
                  <a:gd name="T2" fmla="*/ 89 w 22"/>
                  <a:gd name="T3" fmla="*/ 0 h 16"/>
                  <a:gd name="T4" fmla="*/ 683 w 22"/>
                  <a:gd name="T5" fmla="*/ 110 h 16"/>
                  <a:gd name="T6" fmla="*/ 596 w 22"/>
                  <a:gd name="T7" fmla="*/ 248 h 16"/>
                  <a:gd name="T8" fmla="*/ 0 w 22"/>
                  <a:gd name="T9" fmla="*/ 144 h 16"/>
                  <a:gd name="T10" fmla="*/ 0 60000 65536"/>
                  <a:gd name="T11" fmla="*/ 0 60000 65536"/>
                  <a:gd name="T12" fmla="*/ 0 60000 65536"/>
                  <a:gd name="T13" fmla="*/ 0 60000 65536"/>
                  <a:gd name="T14" fmla="*/ 0 60000 65536"/>
                  <a:gd name="T15" fmla="*/ 0 w 22"/>
                  <a:gd name="T16" fmla="*/ 0 h 16"/>
                  <a:gd name="T17" fmla="*/ 22 w 22"/>
                  <a:gd name="T18" fmla="*/ 16 h 16"/>
                </a:gdLst>
                <a:ahLst/>
                <a:cxnLst>
                  <a:cxn ang="T10">
                    <a:pos x="T0" y="T1"/>
                  </a:cxn>
                  <a:cxn ang="T11">
                    <a:pos x="T2" y="T3"/>
                  </a:cxn>
                  <a:cxn ang="T12">
                    <a:pos x="T4" y="T5"/>
                  </a:cxn>
                  <a:cxn ang="T13">
                    <a:pos x="T6" y="T7"/>
                  </a:cxn>
                  <a:cxn ang="T14">
                    <a:pos x="T8" y="T9"/>
                  </a:cxn>
                </a:cxnLst>
                <a:rect l="T15" t="T16" r="T17" b="T18"/>
                <a:pathLst>
                  <a:path w="22" h="16">
                    <a:moveTo>
                      <a:pt x="0" y="9"/>
                    </a:moveTo>
                    <a:lnTo>
                      <a:pt x="3" y="0"/>
                    </a:lnTo>
                    <a:lnTo>
                      <a:pt x="22" y="7"/>
                    </a:lnTo>
                    <a:lnTo>
                      <a:pt x="19" y="16"/>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2" name="Freeform 85"/>
              <p:cNvSpPr>
                <a:spLocks/>
              </p:cNvSpPr>
              <p:nvPr/>
            </p:nvSpPr>
            <p:spPr bwMode="gray">
              <a:xfrm>
                <a:off x="3655" y="2228"/>
                <a:ext cx="29" cy="18"/>
              </a:xfrm>
              <a:custGeom>
                <a:avLst/>
                <a:gdLst>
                  <a:gd name="T0" fmla="*/ 0 w 21"/>
                  <a:gd name="T1" fmla="*/ 109 h 14"/>
                  <a:gd name="T2" fmla="*/ 55 w 21"/>
                  <a:gd name="T3" fmla="*/ 0 h 14"/>
                  <a:gd name="T4" fmla="*/ 526 w 21"/>
                  <a:gd name="T5" fmla="*/ 59 h 14"/>
                  <a:gd name="T6" fmla="*/ 476 w 21"/>
                  <a:gd name="T7" fmla="*/ 174 h 14"/>
                  <a:gd name="T8" fmla="*/ 0 w 21"/>
                  <a:gd name="T9" fmla="*/ 109 h 14"/>
                  <a:gd name="T10" fmla="*/ 0 60000 65536"/>
                  <a:gd name="T11" fmla="*/ 0 60000 65536"/>
                  <a:gd name="T12" fmla="*/ 0 60000 65536"/>
                  <a:gd name="T13" fmla="*/ 0 60000 65536"/>
                  <a:gd name="T14" fmla="*/ 0 60000 65536"/>
                  <a:gd name="T15" fmla="*/ 0 w 21"/>
                  <a:gd name="T16" fmla="*/ 0 h 14"/>
                  <a:gd name="T17" fmla="*/ 21 w 21"/>
                  <a:gd name="T18" fmla="*/ 14 h 14"/>
                </a:gdLst>
                <a:ahLst/>
                <a:cxnLst>
                  <a:cxn ang="T10">
                    <a:pos x="T0" y="T1"/>
                  </a:cxn>
                  <a:cxn ang="T11">
                    <a:pos x="T2" y="T3"/>
                  </a:cxn>
                  <a:cxn ang="T12">
                    <a:pos x="T4" y="T5"/>
                  </a:cxn>
                  <a:cxn ang="T13">
                    <a:pos x="T6" y="T7"/>
                  </a:cxn>
                  <a:cxn ang="T14">
                    <a:pos x="T8" y="T9"/>
                  </a:cxn>
                </a:cxnLst>
                <a:rect l="T15" t="T16" r="T17" b="T18"/>
                <a:pathLst>
                  <a:path w="21" h="14">
                    <a:moveTo>
                      <a:pt x="0" y="9"/>
                    </a:moveTo>
                    <a:lnTo>
                      <a:pt x="2" y="0"/>
                    </a:lnTo>
                    <a:lnTo>
                      <a:pt x="21" y="5"/>
                    </a:lnTo>
                    <a:lnTo>
                      <a:pt x="19" y="14"/>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3" name="Freeform 86"/>
              <p:cNvSpPr>
                <a:spLocks/>
              </p:cNvSpPr>
              <p:nvPr/>
            </p:nvSpPr>
            <p:spPr bwMode="gray">
              <a:xfrm>
                <a:off x="3646" y="2300"/>
                <a:ext cx="27" cy="15"/>
              </a:xfrm>
              <a:custGeom>
                <a:avLst/>
                <a:gdLst>
                  <a:gd name="T0" fmla="*/ 0 w 21"/>
                  <a:gd name="T1" fmla="*/ 172 h 12"/>
                  <a:gd name="T2" fmla="*/ 0 w 21"/>
                  <a:gd name="T3" fmla="*/ 0 h 12"/>
                  <a:gd name="T4" fmla="*/ 261 w 21"/>
                  <a:gd name="T5" fmla="*/ 49 h 12"/>
                  <a:gd name="T6" fmla="*/ 231 w 21"/>
                  <a:gd name="T7" fmla="*/ 207 h 12"/>
                  <a:gd name="T8" fmla="*/ 0 w 21"/>
                  <a:gd name="T9" fmla="*/ 172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0" y="10"/>
                    </a:moveTo>
                    <a:lnTo>
                      <a:pt x="0" y="0"/>
                    </a:lnTo>
                    <a:lnTo>
                      <a:pt x="21" y="3"/>
                    </a:lnTo>
                    <a:lnTo>
                      <a:pt x="19" y="12"/>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4" name="Freeform 87"/>
              <p:cNvSpPr>
                <a:spLocks/>
              </p:cNvSpPr>
              <p:nvPr/>
            </p:nvSpPr>
            <p:spPr bwMode="gray">
              <a:xfrm>
                <a:off x="3929" y="1808"/>
                <a:ext cx="27" cy="27"/>
              </a:xfrm>
              <a:custGeom>
                <a:avLst/>
                <a:gdLst>
                  <a:gd name="T0" fmla="*/ 0 w 19"/>
                  <a:gd name="T1" fmla="*/ 46 h 21"/>
                  <a:gd name="T2" fmla="*/ 172 w 19"/>
                  <a:gd name="T3" fmla="*/ 0 h 21"/>
                  <a:gd name="T4" fmla="*/ 441 w 19"/>
                  <a:gd name="T5" fmla="*/ 203 h 21"/>
                  <a:gd name="T6" fmla="*/ 270 w 19"/>
                  <a:gd name="T7" fmla="*/ 261 h 21"/>
                  <a:gd name="T8" fmla="*/ 0 w 19"/>
                  <a:gd name="T9" fmla="*/ 46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4"/>
                    </a:moveTo>
                    <a:lnTo>
                      <a:pt x="7" y="0"/>
                    </a:lnTo>
                    <a:lnTo>
                      <a:pt x="19" y="16"/>
                    </a:lnTo>
                    <a:lnTo>
                      <a:pt x="12" y="21"/>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5" name="Freeform 88"/>
              <p:cNvSpPr>
                <a:spLocks/>
              </p:cNvSpPr>
              <p:nvPr/>
            </p:nvSpPr>
            <p:spPr bwMode="gray">
              <a:xfrm>
                <a:off x="3873" y="1850"/>
                <a:ext cx="26" cy="30"/>
              </a:xfrm>
              <a:custGeom>
                <a:avLst/>
                <a:gdLst>
                  <a:gd name="T0" fmla="*/ 0 w 19"/>
                  <a:gd name="T1" fmla="*/ 244 h 21"/>
                  <a:gd name="T2" fmla="*/ 172 w 19"/>
                  <a:gd name="T3" fmla="*/ 0 h 21"/>
                  <a:gd name="T4" fmla="*/ 441 w 19"/>
                  <a:gd name="T5" fmla="*/ 571 h 21"/>
                  <a:gd name="T6" fmla="*/ 322 w 19"/>
                  <a:gd name="T7" fmla="*/ 737 h 21"/>
                  <a:gd name="T8" fmla="*/ 0 w 19"/>
                  <a:gd name="T9" fmla="*/ 244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7"/>
                    </a:moveTo>
                    <a:lnTo>
                      <a:pt x="7" y="0"/>
                    </a:lnTo>
                    <a:lnTo>
                      <a:pt x="19" y="16"/>
                    </a:lnTo>
                    <a:lnTo>
                      <a:pt x="14" y="21"/>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6" name="Freeform 89"/>
              <p:cNvSpPr>
                <a:spLocks/>
              </p:cNvSpPr>
              <p:nvPr/>
            </p:nvSpPr>
            <p:spPr bwMode="gray">
              <a:xfrm>
                <a:off x="3821" y="1905"/>
                <a:ext cx="27" cy="27"/>
              </a:xfrm>
              <a:custGeom>
                <a:avLst/>
                <a:gdLst>
                  <a:gd name="T0" fmla="*/ 0 w 19"/>
                  <a:gd name="T1" fmla="*/ 172 h 19"/>
                  <a:gd name="T2" fmla="*/ 126 w 19"/>
                  <a:gd name="T3" fmla="*/ 0 h 19"/>
                  <a:gd name="T4" fmla="*/ 441 w 19"/>
                  <a:gd name="T5" fmla="*/ 322 h 19"/>
                  <a:gd name="T6" fmla="*/ 322 w 19"/>
                  <a:gd name="T7" fmla="*/ 441 h 19"/>
                  <a:gd name="T8" fmla="*/ 0 w 19"/>
                  <a:gd name="T9" fmla="*/ 172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7"/>
                    </a:moveTo>
                    <a:lnTo>
                      <a:pt x="5" y="0"/>
                    </a:lnTo>
                    <a:lnTo>
                      <a:pt x="19" y="14"/>
                    </a:lnTo>
                    <a:lnTo>
                      <a:pt x="14" y="19"/>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7" name="Freeform 90"/>
              <p:cNvSpPr>
                <a:spLocks/>
              </p:cNvSpPr>
              <p:nvPr/>
            </p:nvSpPr>
            <p:spPr bwMode="gray">
              <a:xfrm>
                <a:off x="3772" y="1961"/>
                <a:ext cx="31" cy="25"/>
              </a:xfrm>
              <a:custGeom>
                <a:avLst/>
                <a:gdLst>
                  <a:gd name="T0" fmla="*/ 0 w 22"/>
                  <a:gd name="T1" fmla="*/ 125 h 19"/>
                  <a:gd name="T2" fmla="*/ 154 w 22"/>
                  <a:gd name="T3" fmla="*/ 0 h 19"/>
                  <a:gd name="T4" fmla="*/ 683 w 22"/>
                  <a:gd name="T5" fmla="*/ 192 h 19"/>
                  <a:gd name="T6" fmla="*/ 533 w 22"/>
                  <a:gd name="T7" fmla="*/ 296 h 19"/>
                  <a:gd name="T8" fmla="*/ 0 w 22"/>
                  <a:gd name="T9" fmla="*/ 125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0" y="8"/>
                    </a:moveTo>
                    <a:lnTo>
                      <a:pt x="5" y="0"/>
                    </a:lnTo>
                    <a:lnTo>
                      <a:pt x="22" y="12"/>
                    </a:lnTo>
                    <a:lnTo>
                      <a:pt x="17" y="19"/>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8" name="Freeform 91"/>
              <p:cNvSpPr>
                <a:spLocks/>
              </p:cNvSpPr>
              <p:nvPr/>
            </p:nvSpPr>
            <p:spPr bwMode="gray">
              <a:xfrm>
                <a:off x="4272" y="1680"/>
                <a:ext cx="17" cy="29"/>
              </a:xfrm>
              <a:custGeom>
                <a:avLst/>
                <a:gdLst>
                  <a:gd name="T0" fmla="*/ 0 w 12"/>
                  <a:gd name="T1" fmla="*/ 0 h 21"/>
                  <a:gd name="T2" fmla="*/ 299 w 12"/>
                  <a:gd name="T3" fmla="*/ 0 h 21"/>
                  <a:gd name="T4" fmla="*/ 387 w 12"/>
                  <a:gd name="T5" fmla="*/ 476 h 21"/>
                  <a:gd name="T6" fmla="*/ 74 w 12"/>
                  <a:gd name="T7" fmla="*/ 526 h 21"/>
                  <a:gd name="T8" fmla="*/ 0 w 12"/>
                  <a:gd name="T9" fmla="*/ 0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0" y="0"/>
                    </a:moveTo>
                    <a:lnTo>
                      <a:pt x="9" y="0"/>
                    </a:lnTo>
                    <a:lnTo>
                      <a:pt x="12" y="19"/>
                    </a:lnTo>
                    <a:lnTo>
                      <a:pt x="2" y="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89" name="Freeform 92"/>
              <p:cNvSpPr>
                <a:spLocks/>
              </p:cNvSpPr>
              <p:nvPr/>
            </p:nvSpPr>
            <p:spPr bwMode="gray">
              <a:xfrm>
                <a:off x="4198" y="1689"/>
                <a:ext cx="16" cy="31"/>
              </a:xfrm>
              <a:custGeom>
                <a:avLst/>
                <a:gdLst>
                  <a:gd name="T0" fmla="*/ 0 w 11"/>
                  <a:gd name="T1" fmla="*/ 89 h 22"/>
                  <a:gd name="T2" fmla="*/ 391 w 11"/>
                  <a:gd name="T3" fmla="*/ 0 h 22"/>
                  <a:gd name="T4" fmla="*/ 455 w 11"/>
                  <a:gd name="T5" fmla="*/ 596 h 22"/>
                  <a:gd name="T6" fmla="*/ 185 w 11"/>
                  <a:gd name="T7" fmla="*/ 683 h 22"/>
                  <a:gd name="T8" fmla="*/ 0 w 11"/>
                  <a:gd name="T9" fmla="*/ 89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0" y="3"/>
                    </a:moveTo>
                    <a:lnTo>
                      <a:pt x="9" y="0"/>
                    </a:lnTo>
                    <a:lnTo>
                      <a:pt x="11"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90" name="Freeform 93"/>
              <p:cNvSpPr>
                <a:spLocks/>
              </p:cNvSpPr>
              <p:nvPr/>
            </p:nvSpPr>
            <p:spPr bwMode="gray">
              <a:xfrm>
                <a:off x="4128" y="1709"/>
                <a:ext cx="20" cy="28"/>
              </a:xfrm>
              <a:custGeom>
                <a:avLst/>
                <a:gdLst>
                  <a:gd name="T0" fmla="*/ 0 w 14"/>
                  <a:gd name="T1" fmla="*/ 36 h 22"/>
                  <a:gd name="T2" fmla="*/ 244 w 14"/>
                  <a:gd name="T3" fmla="*/ 0 h 22"/>
                  <a:gd name="T4" fmla="*/ 499 w 14"/>
                  <a:gd name="T5" fmla="*/ 213 h 22"/>
                  <a:gd name="T6" fmla="*/ 163 w 14"/>
                  <a:gd name="T7" fmla="*/ 249 h 22"/>
                  <a:gd name="T8" fmla="*/ 0 w 14"/>
                  <a:gd name="T9" fmla="*/ 36 h 22"/>
                  <a:gd name="T10" fmla="*/ 0 60000 65536"/>
                  <a:gd name="T11" fmla="*/ 0 60000 65536"/>
                  <a:gd name="T12" fmla="*/ 0 60000 65536"/>
                  <a:gd name="T13" fmla="*/ 0 60000 65536"/>
                  <a:gd name="T14" fmla="*/ 0 60000 65536"/>
                  <a:gd name="T15" fmla="*/ 0 w 14"/>
                  <a:gd name="T16" fmla="*/ 0 h 22"/>
                  <a:gd name="T17" fmla="*/ 14 w 14"/>
                  <a:gd name="T18" fmla="*/ 22 h 22"/>
                </a:gdLst>
                <a:ahLst/>
                <a:cxnLst>
                  <a:cxn ang="T10">
                    <a:pos x="T0" y="T1"/>
                  </a:cxn>
                  <a:cxn ang="T11">
                    <a:pos x="T2" y="T3"/>
                  </a:cxn>
                  <a:cxn ang="T12">
                    <a:pos x="T4" y="T5"/>
                  </a:cxn>
                  <a:cxn ang="T13">
                    <a:pos x="T6" y="T7"/>
                  </a:cxn>
                  <a:cxn ang="T14">
                    <a:pos x="T8" y="T9"/>
                  </a:cxn>
                </a:cxnLst>
                <a:rect l="T15" t="T16" r="T17" b="T18"/>
                <a:pathLst>
                  <a:path w="14" h="22">
                    <a:moveTo>
                      <a:pt x="0" y="3"/>
                    </a:moveTo>
                    <a:lnTo>
                      <a:pt x="7" y="0"/>
                    </a:lnTo>
                    <a:lnTo>
                      <a:pt x="14"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sp>
            <p:nvSpPr>
              <p:cNvPr id="191" name="Freeform 94"/>
              <p:cNvSpPr>
                <a:spLocks/>
              </p:cNvSpPr>
              <p:nvPr/>
            </p:nvSpPr>
            <p:spPr bwMode="gray">
              <a:xfrm>
                <a:off x="4058" y="1733"/>
                <a:ext cx="21" cy="33"/>
              </a:xfrm>
              <a:custGeom>
                <a:avLst/>
                <a:gdLst>
                  <a:gd name="T0" fmla="*/ 0 w 16"/>
                  <a:gd name="T1" fmla="*/ 131 h 24"/>
                  <a:gd name="T2" fmla="*/ 110 w 16"/>
                  <a:gd name="T3" fmla="*/ 0 h 24"/>
                  <a:gd name="T4" fmla="*/ 248 w 16"/>
                  <a:gd name="T5" fmla="*/ 469 h 24"/>
                  <a:gd name="T6" fmla="*/ 110 w 16"/>
                  <a:gd name="T7" fmla="*/ 575 h 24"/>
                  <a:gd name="T8" fmla="*/ 0 w 16"/>
                  <a:gd name="T9" fmla="*/ 131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0" y="5"/>
                    </a:moveTo>
                    <a:lnTo>
                      <a:pt x="7" y="0"/>
                    </a:lnTo>
                    <a:lnTo>
                      <a:pt x="16" y="19"/>
                    </a:lnTo>
                    <a:lnTo>
                      <a:pt x="7" y="24"/>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zh-CN" sz="2000" kern="0" dirty="0">
                  <a:solidFill>
                    <a:srgbClr val="FFFFFF"/>
                  </a:solidFill>
                  <a:latin typeface="微软雅黑" pitchFamily="34" charset="-122"/>
                  <a:ea typeface="微软雅黑" pitchFamily="34" charset="-122"/>
                </a:endParaRPr>
              </a:p>
            </p:txBody>
          </p:sp>
        </p:grpSp>
        <p:grpSp>
          <p:nvGrpSpPr>
            <p:cNvPr id="119" name="Group 95"/>
            <p:cNvGrpSpPr>
              <a:grpSpLocks/>
            </p:cNvGrpSpPr>
            <p:nvPr/>
          </p:nvGrpSpPr>
          <p:grpSpPr bwMode="auto">
            <a:xfrm>
              <a:off x="3681" y="1716"/>
              <a:ext cx="1350" cy="1321"/>
              <a:chOff x="3681" y="1716"/>
              <a:chExt cx="1350" cy="1321"/>
            </a:xfrm>
          </p:grpSpPr>
          <p:sp>
            <p:nvSpPr>
              <p:cNvPr id="120" name="Text Box 96"/>
              <p:cNvSpPr txBox="1">
                <a:spLocks noChangeArrowheads="1"/>
              </p:cNvSpPr>
              <p:nvPr/>
            </p:nvSpPr>
            <p:spPr bwMode="gray">
              <a:xfrm>
                <a:off x="4278" y="2871"/>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6</a:t>
                </a:r>
              </a:p>
            </p:txBody>
          </p:sp>
          <p:sp>
            <p:nvSpPr>
              <p:cNvPr id="121" name="Text Box 97"/>
              <p:cNvSpPr txBox="1">
                <a:spLocks noChangeArrowheads="1"/>
              </p:cNvSpPr>
              <p:nvPr/>
            </p:nvSpPr>
            <p:spPr bwMode="gray">
              <a:xfrm>
                <a:off x="3977" y="2791"/>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7</a:t>
                </a:r>
              </a:p>
            </p:txBody>
          </p:sp>
          <p:sp>
            <p:nvSpPr>
              <p:cNvPr id="122" name="Text Box 98"/>
              <p:cNvSpPr txBox="1">
                <a:spLocks noChangeArrowheads="1"/>
              </p:cNvSpPr>
              <p:nvPr/>
            </p:nvSpPr>
            <p:spPr bwMode="gray">
              <a:xfrm>
                <a:off x="3767" y="2575"/>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8</a:t>
                </a:r>
              </a:p>
            </p:txBody>
          </p:sp>
          <p:sp>
            <p:nvSpPr>
              <p:cNvPr id="123" name="Text Box 99"/>
              <p:cNvSpPr txBox="1">
                <a:spLocks noChangeArrowheads="1"/>
              </p:cNvSpPr>
              <p:nvPr/>
            </p:nvSpPr>
            <p:spPr bwMode="gray">
              <a:xfrm>
                <a:off x="4249" y="1716"/>
                <a:ext cx="21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12</a:t>
                </a:r>
              </a:p>
            </p:txBody>
          </p:sp>
          <p:sp>
            <p:nvSpPr>
              <p:cNvPr id="124" name="Text Box 100"/>
              <p:cNvSpPr txBox="1">
                <a:spLocks noChangeArrowheads="1"/>
              </p:cNvSpPr>
              <p:nvPr/>
            </p:nvSpPr>
            <p:spPr bwMode="gray">
              <a:xfrm>
                <a:off x="4569" y="1791"/>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1</a:t>
                </a:r>
              </a:p>
            </p:txBody>
          </p:sp>
          <p:sp>
            <p:nvSpPr>
              <p:cNvPr id="125" name="Text Box 101"/>
              <p:cNvSpPr txBox="1">
                <a:spLocks noChangeArrowheads="1"/>
              </p:cNvSpPr>
              <p:nvPr/>
            </p:nvSpPr>
            <p:spPr bwMode="gray">
              <a:xfrm>
                <a:off x="4785" y="2006"/>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2</a:t>
                </a:r>
              </a:p>
            </p:txBody>
          </p:sp>
          <p:sp>
            <p:nvSpPr>
              <p:cNvPr id="126" name="Text Box 102"/>
              <p:cNvSpPr txBox="1">
                <a:spLocks noChangeArrowheads="1"/>
              </p:cNvSpPr>
              <p:nvPr/>
            </p:nvSpPr>
            <p:spPr bwMode="gray">
              <a:xfrm>
                <a:off x="4862" y="2297"/>
                <a:ext cx="16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3</a:t>
                </a:r>
              </a:p>
            </p:txBody>
          </p:sp>
          <p:sp>
            <p:nvSpPr>
              <p:cNvPr id="127" name="Text Box 103"/>
              <p:cNvSpPr txBox="1">
                <a:spLocks noChangeArrowheads="1"/>
              </p:cNvSpPr>
              <p:nvPr/>
            </p:nvSpPr>
            <p:spPr bwMode="gray">
              <a:xfrm>
                <a:off x="4785" y="2585"/>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4</a:t>
                </a:r>
              </a:p>
            </p:txBody>
          </p:sp>
          <p:sp>
            <p:nvSpPr>
              <p:cNvPr id="128" name="Text Box 104"/>
              <p:cNvSpPr txBox="1">
                <a:spLocks noChangeArrowheads="1"/>
              </p:cNvSpPr>
              <p:nvPr/>
            </p:nvSpPr>
            <p:spPr bwMode="gray">
              <a:xfrm>
                <a:off x="4579" y="2787"/>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5</a:t>
                </a:r>
              </a:p>
            </p:txBody>
          </p:sp>
          <p:sp>
            <p:nvSpPr>
              <p:cNvPr id="129" name="Text Box 105"/>
              <p:cNvSpPr txBox="1">
                <a:spLocks noChangeArrowheads="1"/>
              </p:cNvSpPr>
              <p:nvPr/>
            </p:nvSpPr>
            <p:spPr bwMode="gray">
              <a:xfrm>
                <a:off x="3681" y="2289"/>
                <a:ext cx="15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9</a:t>
                </a:r>
              </a:p>
            </p:txBody>
          </p:sp>
          <p:sp>
            <p:nvSpPr>
              <p:cNvPr id="130" name="Text Box 106"/>
              <p:cNvSpPr txBox="1">
                <a:spLocks noChangeArrowheads="1"/>
              </p:cNvSpPr>
              <p:nvPr/>
            </p:nvSpPr>
            <p:spPr bwMode="gray">
              <a:xfrm>
                <a:off x="3769" y="2002"/>
                <a:ext cx="21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10</a:t>
                </a:r>
              </a:p>
            </p:txBody>
          </p:sp>
          <p:sp>
            <p:nvSpPr>
              <p:cNvPr id="131" name="Text Box 107"/>
              <p:cNvSpPr txBox="1">
                <a:spLocks noChangeArrowheads="1"/>
              </p:cNvSpPr>
              <p:nvPr/>
            </p:nvSpPr>
            <p:spPr bwMode="gray">
              <a:xfrm>
                <a:off x="3977" y="1798"/>
                <a:ext cx="21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fontAlgn="auto">
                  <a:spcBef>
                    <a:spcPts val="0"/>
                  </a:spcBef>
                  <a:spcAft>
                    <a:spcPts val="0"/>
                  </a:spcAft>
                  <a:defRPr/>
                </a:pPr>
                <a:r>
                  <a:rPr lang="de-DE" altLang="zh-CN" sz="1400" b="1" kern="0" dirty="0">
                    <a:solidFill>
                      <a:srgbClr val="FFFFFF"/>
                    </a:solidFill>
                    <a:latin typeface="微软雅黑" pitchFamily="34" charset="-122"/>
                    <a:ea typeface="微软雅黑" pitchFamily="34" charset="-122"/>
                  </a:rPr>
                  <a:t>11</a:t>
                </a:r>
              </a:p>
            </p:txBody>
          </p:sp>
        </p:grpSp>
      </p:grpSp>
      <p:grpSp>
        <p:nvGrpSpPr>
          <p:cNvPr id="192" name="Gruppieren 128"/>
          <p:cNvGrpSpPr>
            <a:grpSpLocks/>
          </p:cNvGrpSpPr>
          <p:nvPr/>
        </p:nvGrpSpPr>
        <p:grpSpPr bwMode="auto">
          <a:xfrm>
            <a:off x="5812749" y="3010755"/>
            <a:ext cx="168319" cy="1673225"/>
            <a:chOff x="2776538" y="2833688"/>
            <a:chExt cx="133350" cy="1317625"/>
          </a:xfrm>
        </p:grpSpPr>
        <p:sp>
          <p:nvSpPr>
            <p:cNvPr id="193" name="Rectangle 108"/>
            <p:cNvSpPr>
              <a:spLocks noChangeAspect="1" noChangeArrowheads="1"/>
            </p:cNvSpPr>
            <p:nvPr/>
          </p:nvSpPr>
          <p:spPr bwMode="gray">
            <a:xfrm>
              <a:off x="2776538" y="2833688"/>
              <a:ext cx="133350" cy="1317625"/>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94" name="Rectangle 109"/>
            <p:cNvSpPr>
              <a:spLocks noChangeAspect="1" noChangeArrowheads="1"/>
            </p:cNvSpPr>
            <p:nvPr/>
          </p:nvSpPr>
          <p:spPr bwMode="gray">
            <a:xfrm flipH="1">
              <a:off x="2813019" y="2895243"/>
              <a:ext cx="49199" cy="606009"/>
            </a:xfrm>
            <a:prstGeom prst="rect">
              <a:avLst/>
            </a:prstGeom>
            <a:solidFill>
              <a:srgbClr val="000000"/>
            </a:solidFill>
            <a:ln w="38100">
              <a:solidFill>
                <a:srgbClr val="000000"/>
              </a:solidFill>
              <a:miter lim="800000"/>
              <a:headEnd/>
              <a:tailEnd/>
            </a:ln>
          </p:spPr>
          <p:txBody>
            <a:bodyPr rot="10800000" vert="eaVert" wrap="none" anchor="ct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grpSp>
      <p:grpSp>
        <p:nvGrpSpPr>
          <p:cNvPr id="195" name="Group 110"/>
          <p:cNvGrpSpPr>
            <a:grpSpLocks/>
          </p:cNvGrpSpPr>
          <p:nvPr/>
        </p:nvGrpSpPr>
        <p:grpSpPr bwMode="auto">
          <a:xfrm>
            <a:off x="5826246" y="2676584"/>
            <a:ext cx="139736" cy="2341564"/>
            <a:chOff x="3635" y="14"/>
            <a:chExt cx="76" cy="1262"/>
          </a:xfrm>
        </p:grpSpPr>
        <p:sp>
          <p:nvSpPr>
            <p:cNvPr id="196" name="Rectangle 111"/>
            <p:cNvSpPr>
              <a:spLocks noChangeArrowheads="1"/>
            </p:cNvSpPr>
            <p:nvPr/>
          </p:nvSpPr>
          <p:spPr bwMode="gray">
            <a:xfrm>
              <a:off x="3635" y="14"/>
              <a:ext cx="76" cy="1262"/>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97" name="Rectangle 112"/>
            <p:cNvSpPr>
              <a:spLocks noChangeArrowheads="1"/>
            </p:cNvSpPr>
            <p:nvPr/>
          </p:nvSpPr>
          <p:spPr bwMode="gray">
            <a:xfrm flipH="1">
              <a:off x="3658" y="91"/>
              <a:ext cx="29" cy="5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98" name="Oval 113"/>
            <p:cNvSpPr>
              <a:spLocks noChangeArrowheads="1"/>
            </p:cNvSpPr>
            <p:nvPr/>
          </p:nvSpPr>
          <p:spPr bwMode="gray">
            <a:xfrm>
              <a:off x="3635" y="605"/>
              <a:ext cx="76" cy="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199" name="Oval 114"/>
            <p:cNvSpPr>
              <a:spLocks noChangeArrowheads="1"/>
            </p:cNvSpPr>
            <p:nvPr/>
          </p:nvSpPr>
          <p:spPr bwMode="gray">
            <a:xfrm>
              <a:off x="3650" y="622"/>
              <a:ext cx="45" cy="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sp>
          <p:nvSpPr>
            <p:cNvPr id="200" name="Oval 115"/>
            <p:cNvSpPr>
              <a:spLocks noChangeArrowheads="1"/>
            </p:cNvSpPr>
            <p:nvPr/>
          </p:nvSpPr>
          <p:spPr bwMode="gray">
            <a:xfrm>
              <a:off x="3664" y="633"/>
              <a:ext cx="19" cy="1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000" kern="0" noProof="1">
                <a:solidFill>
                  <a:sysClr val="windowText" lastClr="000000"/>
                </a:solidFill>
                <a:latin typeface="微软雅黑" pitchFamily="34" charset="-122"/>
                <a:ea typeface="微软雅黑" pitchFamily="34" charset="-122"/>
              </a:endParaRPr>
            </a:p>
          </p:txBody>
        </p:sp>
      </p:grpSp>
      <p:sp>
        <p:nvSpPr>
          <p:cNvPr id="201" name="矩形标注 200"/>
          <p:cNvSpPr/>
          <p:nvPr/>
        </p:nvSpPr>
        <p:spPr bwMode="auto">
          <a:xfrm>
            <a:off x="1702718" y="2861996"/>
            <a:ext cx="2147717" cy="536575"/>
          </a:xfrm>
          <a:prstGeom prst="wedgeRectCallout">
            <a:avLst>
              <a:gd name="adj1" fmla="val 96115"/>
              <a:gd name="adj2" fmla="val 219439"/>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anchor="ctr"/>
          <a:lstStyle/>
          <a:p>
            <a:pPr algn="ctr" fontAlgn="base">
              <a:spcBef>
                <a:spcPct val="0"/>
              </a:spcBef>
              <a:spcAft>
                <a:spcPct val="0"/>
              </a:spcAft>
            </a:pPr>
            <a:r>
              <a:rPr lang="zh-CN" altLang="zh-CN" b="1" dirty="0">
                <a:solidFill>
                  <a:schemeClr val="tx1">
                    <a:lumMod val="50000"/>
                    <a:lumOff val="50000"/>
                  </a:schemeClr>
                </a:solidFill>
                <a:latin typeface="微软雅黑" pitchFamily="34" charset="-122"/>
                <a:ea typeface="微软雅黑" pitchFamily="34" charset="-122"/>
                <a:cs typeface="宋体" pitchFamily="2" charset="-122"/>
              </a:rPr>
              <a:t>单击此处添加标题</a:t>
            </a:r>
          </a:p>
        </p:txBody>
      </p:sp>
      <p:sp>
        <p:nvSpPr>
          <p:cNvPr id="202" name="矩形标注 201"/>
          <p:cNvSpPr/>
          <p:nvPr/>
        </p:nvSpPr>
        <p:spPr bwMode="auto">
          <a:xfrm>
            <a:off x="7739880" y="5152292"/>
            <a:ext cx="2529547" cy="536575"/>
          </a:xfrm>
          <a:prstGeom prst="wedgeRectCallout">
            <a:avLst>
              <a:gd name="adj1" fmla="val -98533"/>
              <a:gd name="adj2" fmla="val -122834"/>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anchor="ctr"/>
          <a:lstStyle/>
          <a:p>
            <a:pPr algn="ctr" fontAlgn="base">
              <a:spcBef>
                <a:spcPct val="0"/>
              </a:spcBef>
              <a:spcAft>
                <a:spcPct val="0"/>
              </a:spcAft>
            </a:pPr>
            <a:r>
              <a:rPr lang="zh-CN" altLang="zh-CN" b="1" dirty="0">
                <a:solidFill>
                  <a:schemeClr val="tx1">
                    <a:lumMod val="50000"/>
                    <a:lumOff val="50000"/>
                  </a:schemeClr>
                </a:solidFill>
                <a:latin typeface="微软雅黑" pitchFamily="34" charset="-122"/>
                <a:ea typeface="微软雅黑" pitchFamily="34" charset="-122"/>
                <a:cs typeface="宋体" pitchFamily="2" charset="-122"/>
              </a:rPr>
              <a:t>单击此处添加标题</a:t>
            </a:r>
          </a:p>
        </p:txBody>
      </p:sp>
      <p:sp>
        <p:nvSpPr>
          <p:cNvPr id="203" name="矩形标注 202"/>
          <p:cNvSpPr/>
          <p:nvPr/>
        </p:nvSpPr>
        <p:spPr bwMode="auto">
          <a:xfrm>
            <a:off x="7811907" y="1540705"/>
            <a:ext cx="2147717" cy="536575"/>
          </a:xfrm>
          <a:prstGeom prst="wedgeRectCallout">
            <a:avLst>
              <a:gd name="adj1" fmla="val -111139"/>
              <a:gd name="adj2" fmla="val 205806"/>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anchor="ctr"/>
          <a:lstStyle/>
          <a:p>
            <a:pPr algn="ctr" fontAlgn="base">
              <a:spcBef>
                <a:spcPct val="0"/>
              </a:spcBef>
              <a:spcAft>
                <a:spcPct val="0"/>
              </a:spcAft>
            </a:pPr>
            <a:r>
              <a:rPr lang="zh-CN" altLang="zh-CN" b="1" dirty="0">
                <a:solidFill>
                  <a:schemeClr val="tx1">
                    <a:lumMod val="50000"/>
                    <a:lumOff val="50000"/>
                  </a:schemeClr>
                </a:solidFill>
                <a:latin typeface="微软雅黑" pitchFamily="34" charset="-122"/>
                <a:ea typeface="微软雅黑" pitchFamily="34" charset="-122"/>
                <a:cs typeface="宋体" pitchFamily="2" charset="-122"/>
              </a:rPr>
              <a:t>单击此处添加标题</a:t>
            </a:r>
          </a:p>
        </p:txBody>
      </p:sp>
      <p:grpSp>
        <p:nvGrpSpPr>
          <p:cNvPr id="3" name="组合 2"/>
          <p:cNvGrpSpPr/>
          <p:nvPr/>
        </p:nvGrpSpPr>
        <p:grpSpPr>
          <a:xfrm>
            <a:off x="8432841" y="2418907"/>
            <a:ext cx="2879101" cy="2317464"/>
            <a:chOff x="8649999" y="2634931"/>
            <a:chExt cx="2878351" cy="2317464"/>
          </a:xfrm>
        </p:grpSpPr>
        <p:sp>
          <p:nvSpPr>
            <p:cNvPr id="2" name="矩形 1"/>
            <p:cNvSpPr/>
            <p:nvPr/>
          </p:nvSpPr>
          <p:spPr>
            <a:xfrm>
              <a:off x="8649999" y="2634931"/>
              <a:ext cx="2878351" cy="23174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Text Box 44"/>
            <p:cNvSpPr txBox="1">
              <a:spLocks noChangeArrowheads="1"/>
            </p:cNvSpPr>
            <p:nvPr/>
          </p:nvSpPr>
          <p:spPr bwMode="auto">
            <a:xfrm>
              <a:off x="8829923" y="2855477"/>
              <a:ext cx="2520280" cy="183742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400">
                  <a:solidFill>
                    <a:schemeClr val="bg1"/>
                  </a:solidFill>
                </a:rPr>
                <a:t>您的内容打在这里，或者通过复制您的文本后，在此框中选择粘贴，并选择只保留文字。您的内容打在这里，或者通过复制您的文本后，在此框中选择粘贴，并选择只保留文字</a:t>
              </a:r>
              <a:r>
                <a:rPr lang="zh-CN" altLang="en-US" sz="1400" smtClean="0">
                  <a:solidFill>
                    <a:schemeClr val="bg1"/>
                  </a:solidFill>
                </a:rPr>
                <a:t>。</a:t>
              </a:r>
              <a:endParaRPr lang="zh-CN" altLang="en-US" sz="1400">
                <a:solidFill>
                  <a:schemeClr val="bg1"/>
                </a:solidFill>
              </a:endParaRPr>
            </a:p>
          </p:txBody>
        </p:sp>
      </p:grpSp>
      <p:sp>
        <p:nvSpPr>
          <p:cNvPr id="4" name="标题 3"/>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1103890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7"/>
                                        </p:tgtEl>
                                        <p:attrNameLst>
                                          <p:attrName>style.visibility</p:attrName>
                                        </p:attrNameLst>
                                      </p:cBhvr>
                                      <p:to>
                                        <p:strVal val="visible"/>
                                      </p:to>
                                    </p:set>
                                  </p:childTnLst>
                                </p:cTn>
                              </p:par>
                            </p:childTnLst>
                          </p:cTn>
                        </p:par>
                        <p:par>
                          <p:cTn id="35" fill="hold">
                            <p:stCondLst>
                              <p:cond delay="0"/>
                            </p:stCondLst>
                            <p:childTnLst>
                              <p:par>
                                <p:cTn id="36" presetID="8" presetClass="emph" presetSubtype="0" fill="hold" nodeType="afterEffect">
                                  <p:stCondLst>
                                    <p:cond delay="0"/>
                                  </p:stCondLst>
                                  <p:childTnLst>
                                    <p:animRot by="21600000">
                                      <p:cBhvr>
                                        <p:cTn id="37" dur="2000" fill="hold"/>
                                        <p:tgtEl>
                                          <p:spTgt spid="195"/>
                                        </p:tgtEl>
                                        <p:attrNameLst>
                                          <p:attrName>r</p:attrName>
                                        </p:attrNameLst>
                                      </p:cBhvr>
                                    </p:animRot>
                                  </p:childTnLst>
                                </p:cTn>
                              </p:par>
                              <p:par>
                                <p:cTn id="38" presetID="8" presetClass="emph" presetSubtype="0" fill="hold" nodeType="withEffect">
                                  <p:stCondLst>
                                    <p:cond delay="0"/>
                                  </p:stCondLst>
                                  <p:childTnLst>
                                    <p:animRot by="1800000">
                                      <p:cBhvr>
                                        <p:cTn id="39" dur="2000" fill="hold"/>
                                        <p:tgtEl>
                                          <p:spTgt spid="192"/>
                                        </p:tgtEl>
                                        <p:attrNameLst>
                                          <p:attrName>r</p:attrName>
                                        </p:attrNameLst>
                                      </p:cBhvr>
                                    </p:animRo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203"/>
                                        </p:tgtEl>
                                        <p:attrNameLst>
                                          <p:attrName>style.visibility</p:attrName>
                                        </p:attrNameLst>
                                      </p:cBhvr>
                                      <p:to>
                                        <p:strVal val="visible"/>
                                      </p:to>
                                    </p:set>
                                    <p:animEffect transition="in" filter="wipe(left)">
                                      <p:cBhvr>
                                        <p:cTn id="43" dur="500"/>
                                        <p:tgtEl>
                                          <p:spTgt spid="203"/>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86400000">
                                      <p:cBhvr>
                                        <p:cTn id="47" dur="2000" fill="hold"/>
                                        <p:tgtEl>
                                          <p:spTgt spid="195"/>
                                        </p:tgtEl>
                                        <p:attrNameLst>
                                          <p:attrName>r</p:attrName>
                                        </p:attrNameLst>
                                      </p:cBhvr>
                                    </p:animRot>
                                  </p:childTnLst>
                                </p:cTn>
                              </p:par>
                              <p:par>
                                <p:cTn id="48" presetID="8" presetClass="emph" presetSubtype="0" fill="hold" nodeType="withEffect">
                                  <p:stCondLst>
                                    <p:cond delay="0"/>
                                  </p:stCondLst>
                                  <p:childTnLst>
                                    <p:animRot by="7200000">
                                      <p:cBhvr>
                                        <p:cTn id="49" dur="2000" fill="hold"/>
                                        <p:tgtEl>
                                          <p:spTgt spid="192"/>
                                        </p:tgtEl>
                                        <p:attrNameLst>
                                          <p:attrName>r</p:attrName>
                                        </p:attrNameLst>
                                      </p:cBhvr>
                                    </p:animRo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202"/>
                                        </p:tgtEl>
                                        <p:attrNameLst>
                                          <p:attrName>style.visibility</p:attrName>
                                        </p:attrNameLst>
                                      </p:cBhvr>
                                      <p:to>
                                        <p:strVal val="visible"/>
                                      </p:to>
                                    </p:set>
                                    <p:animEffect transition="in" filter="wipe(left)">
                                      <p:cBhvr>
                                        <p:cTn id="53" dur="500"/>
                                        <p:tgtEl>
                                          <p:spTgt spid="202"/>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64800000">
                                      <p:cBhvr>
                                        <p:cTn id="57" dur="2000" fill="hold"/>
                                        <p:tgtEl>
                                          <p:spTgt spid="195"/>
                                        </p:tgtEl>
                                        <p:attrNameLst>
                                          <p:attrName>r</p:attrName>
                                        </p:attrNameLst>
                                      </p:cBhvr>
                                    </p:animRot>
                                  </p:childTnLst>
                                </p:cTn>
                              </p:par>
                              <p:par>
                                <p:cTn id="58" presetID="8" presetClass="emph" presetSubtype="0" fill="hold" nodeType="withEffect">
                                  <p:stCondLst>
                                    <p:cond delay="0"/>
                                  </p:stCondLst>
                                  <p:childTnLst>
                                    <p:animRot by="5400000">
                                      <p:cBhvr>
                                        <p:cTn id="59" dur="2000" fill="hold"/>
                                        <p:tgtEl>
                                          <p:spTgt spid="192"/>
                                        </p:tgtEl>
                                        <p:attrNameLst>
                                          <p:attrName>r</p:attrName>
                                        </p:attrNameLst>
                                      </p:cBhvr>
                                    </p:animRot>
                                  </p:childTnLst>
                                </p:cTn>
                              </p:par>
                            </p:childTnLst>
                          </p:cTn>
                        </p:par>
                        <p:par>
                          <p:cTn id="60" fill="hold">
                            <p:stCondLst>
                              <p:cond delay="2000"/>
                            </p:stCondLst>
                            <p:childTnLst>
                              <p:par>
                                <p:cTn id="61" presetID="22" presetClass="entr" presetSubtype="2" fill="hold" grpId="0" nodeType="afterEffect">
                                  <p:stCondLst>
                                    <p:cond delay="0"/>
                                  </p:stCondLst>
                                  <p:childTnLst>
                                    <p:set>
                                      <p:cBhvr>
                                        <p:cTn id="62" dur="1" fill="hold">
                                          <p:stCondLst>
                                            <p:cond delay="0"/>
                                          </p:stCondLst>
                                        </p:cTn>
                                        <p:tgtEl>
                                          <p:spTgt spid="201"/>
                                        </p:tgtEl>
                                        <p:attrNameLst>
                                          <p:attrName>style.visibility</p:attrName>
                                        </p:attrNameLst>
                                      </p:cBhvr>
                                      <p:to>
                                        <p:strVal val="visible"/>
                                      </p:to>
                                    </p:set>
                                    <p:animEffect transition="in" filter="wipe(right)">
                                      <p:cBhvr>
                                        <p:cTn id="63" dur="500"/>
                                        <p:tgtEl>
                                          <p:spTgt spid="201"/>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nodeType="click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randombar(horizontal)">
                                      <p:cBhvr>
                                        <p:cTn id="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5" grpId="0" animBg="1"/>
      <p:bldP spid="107" grpId="0" animBg="1"/>
      <p:bldP spid="108" grpId="0" animBg="1"/>
      <p:bldP spid="110" grpId="0" animBg="1"/>
      <p:bldP spid="111" grpId="0" animBg="1"/>
      <p:bldP spid="112" grpId="0" animBg="1"/>
      <p:bldP spid="113" grpId="0" animBg="1"/>
      <p:bldP spid="114" grpId="0" animBg="1"/>
      <p:bldP spid="115" grpId="0" animBg="1"/>
      <p:bldP spid="116" grpId="0" animBg="1"/>
      <p:bldP spid="201" grpId="0" animBg="1"/>
      <p:bldP spid="202" grpId="0" animBg="1"/>
      <p:bldP spid="20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111096" y="2090339"/>
            <a:ext cx="635661" cy="462088"/>
            <a:chOff x="5918711" y="1567754"/>
            <a:chExt cx="476808" cy="346566"/>
          </a:xfrm>
          <a:solidFill>
            <a:schemeClr val="accent2"/>
          </a:solidFill>
        </p:grpSpPr>
        <p:sp>
          <p:nvSpPr>
            <p:cNvPr id="3" name="Pentagon 9"/>
            <p:cNvSpPr/>
            <p:nvPr/>
          </p:nvSpPr>
          <p:spPr>
            <a:xfrm rot="10800000" flipH="1">
              <a:off x="5918711" y="1567754"/>
              <a:ext cx="476808" cy="346566"/>
            </a:xfrm>
            <a:prstGeom prst="homePlate">
              <a:avLst>
                <a:gd name="adj" fmla="val 2383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 name="Group 29"/>
            <p:cNvGrpSpPr/>
            <p:nvPr/>
          </p:nvGrpSpPr>
          <p:grpSpPr>
            <a:xfrm>
              <a:off x="6018683" y="1608936"/>
              <a:ext cx="264199" cy="264199"/>
              <a:chOff x="8216107" y="2577307"/>
              <a:chExt cx="464344" cy="464344"/>
            </a:xfrm>
            <a:grpFill/>
          </p:grpSpPr>
          <p:sp>
            <p:nvSpPr>
              <p:cNvPr id="5"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6"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7"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8"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grpSp>
        <p:nvGrpSpPr>
          <p:cNvPr id="9" name="组合 8"/>
          <p:cNvGrpSpPr/>
          <p:nvPr/>
        </p:nvGrpSpPr>
        <p:grpSpPr>
          <a:xfrm>
            <a:off x="4459753" y="1556351"/>
            <a:ext cx="3408796" cy="4309748"/>
            <a:chOff x="3179847" y="1197818"/>
            <a:chExt cx="2556930" cy="3232311"/>
          </a:xfrm>
        </p:grpSpPr>
        <p:pic>
          <p:nvPicPr>
            <p:cNvPr id="10" name="图片 3"/>
            <p:cNvPicPr>
              <a:picLocks noChangeAspect="1"/>
            </p:cNvPicPr>
            <p:nvPr/>
          </p:nvPicPr>
          <p:blipFill rotWithShape="1">
            <a:blip r:embed="rId3" cstate="print">
              <a:extLst>
                <a:ext uri="{28A0092B-C50C-407E-A947-70E740481C1C}">
                  <a14:useLocalDpi xmlns:a14="http://schemas.microsoft.com/office/drawing/2010/main" val="0"/>
                </a:ext>
              </a:extLst>
            </a:blip>
            <a:srcRect l="53909" t="10520" r="5430" b="17484"/>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1" name="Rectangle 5"/>
            <p:cNvSpPr/>
            <p:nvPr/>
          </p:nvSpPr>
          <p:spPr>
            <a:xfrm>
              <a:off x="3539006" y="1570718"/>
              <a:ext cx="1868588" cy="252431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625092" y="2134295"/>
            <a:ext cx="635661" cy="462088"/>
            <a:chOff x="2553770" y="1555001"/>
            <a:chExt cx="476808" cy="346566"/>
          </a:xfrm>
        </p:grpSpPr>
        <p:sp>
          <p:nvSpPr>
            <p:cNvPr id="13" name="Pentagon 9"/>
            <p:cNvSpPr/>
            <p:nvPr/>
          </p:nvSpPr>
          <p:spPr>
            <a:xfrm flipH="1">
              <a:off x="2553770" y="1555001"/>
              <a:ext cx="476808" cy="346566"/>
            </a:xfrm>
            <a:prstGeom prst="homePlate">
              <a:avLst>
                <a:gd name="adj" fmla="val 2383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4" name="Group 36"/>
            <p:cNvGrpSpPr/>
            <p:nvPr/>
          </p:nvGrpSpPr>
          <p:grpSpPr>
            <a:xfrm>
              <a:off x="2715031" y="1600024"/>
              <a:ext cx="181552" cy="264651"/>
              <a:chOff x="3582988" y="3510757"/>
              <a:chExt cx="319088" cy="465138"/>
            </a:xfrm>
            <a:solidFill>
              <a:srgbClr val="FFFFFF"/>
            </a:solidFill>
          </p:grpSpPr>
          <p:sp>
            <p:nvSpPr>
              <p:cNvPr id="1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1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grpSp>
      </p:grpSp>
      <p:grpSp>
        <p:nvGrpSpPr>
          <p:cNvPr id="17" name="组合 16"/>
          <p:cNvGrpSpPr/>
          <p:nvPr/>
        </p:nvGrpSpPr>
        <p:grpSpPr>
          <a:xfrm>
            <a:off x="3635728" y="3539668"/>
            <a:ext cx="635661" cy="462088"/>
            <a:chOff x="2561748" y="2421743"/>
            <a:chExt cx="476808" cy="346566"/>
          </a:xfrm>
        </p:grpSpPr>
        <p:sp>
          <p:nvSpPr>
            <p:cNvPr id="18" name="Pentagon 9"/>
            <p:cNvSpPr/>
            <p:nvPr/>
          </p:nvSpPr>
          <p:spPr>
            <a:xfrm flipH="1">
              <a:off x="2561748" y="2421743"/>
              <a:ext cx="476808" cy="346566"/>
            </a:xfrm>
            <a:prstGeom prst="homePlate">
              <a:avLst>
                <a:gd name="adj" fmla="val 2383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p:spPr>
          <p:txBody>
            <a:bodyPr lIns="19050" tIns="19050" rIns="19050" bIns="19050" anchor="ctr"/>
            <a:lstStyle/>
            <a:p>
              <a:pPr algn="ctr" defTabSz="304770" fontAlgn="base" hangingPunct="0">
                <a:spcBef>
                  <a:spcPct val="0"/>
                </a:spcBef>
                <a:spcAft>
                  <a:spcPct val="0"/>
                </a:spcAft>
              </a:pPr>
              <a:endParaRPr lang="en-US" sz="2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grpSp>
      <p:grpSp>
        <p:nvGrpSpPr>
          <p:cNvPr id="20" name="组合 19"/>
          <p:cNvGrpSpPr/>
          <p:nvPr/>
        </p:nvGrpSpPr>
        <p:grpSpPr>
          <a:xfrm>
            <a:off x="3635728" y="4945040"/>
            <a:ext cx="635661" cy="462088"/>
            <a:chOff x="2561748" y="3061080"/>
            <a:chExt cx="476808" cy="346566"/>
          </a:xfrm>
        </p:grpSpPr>
        <p:sp>
          <p:nvSpPr>
            <p:cNvPr id="21" name="Pentagon 9"/>
            <p:cNvSpPr/>
            <p:nvPr/>
          </p:nvSpPr>
          <p:spPr>
            <a:xfrm flipH="1">
              <a:off x="2561748" y="3061080"/>
              <a:ext cx="476808" cy="346566"/>
            </a:xfrm>
            <a:prstGeom prst="homePlate">
              <a:avLst>
                <a:gd name="adj" fmla="val 2383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grpSp>
      <p:grpSp>
        <p:nvGrpSpPr>
          <p:cNvPr id="23" name="组合 22"/>
          <p:cNvGrpSpPr/>
          <p:nvPr/>
        </p:nvGrpSpPr>
        <p:grpSpPr>
          <a:xfrm>
            <a:off x="911306" y="2061099"/>
            <a:ext cx="2564689" cy="1000984"/>
            <a:chOff x="1078513" y="1669167"/>
            <a:chExt cx="1923767" cy="750738"/>
          </a:xfrm>
        </p:grpSpPr>
        <p:sp>
          <p:nvSpPr>
            <p:cNvPr id="24" name="TextBox 23"/>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911306" y="3493509"/>
            <a:ext cx="2564689" cy="1000984"/>
            <a:chOff x="1078513" y="1669167"/>
            <a:chExt cx="1923767" cy="750738"/>
          </a:xfrm>
        </p:grpSpPr>
        <p:sp>
          <p:nvSpPr>
            <p:cNvPr id="27" name="TextBox 26"/>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911306" y="4865115"/>
            <a:ext cx="2564689" cy="1000984"/>
            <a:chOff x="1078513" y="1669167"/>
            <a:chExt cx="1923767" cy="750738"/>
          </a:xfrm>
        </p:grpSpPr>
        <p:sp>
          <p:nvSpPr>
            <p:cNvPr id="30" name="TextBox 29"/>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1229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111096" y="3516681"/>
            <a:ext cx="635661" cy="462088"/>
            <a:chOff x="5918711" y="2224885"/>
            <a:chExt cx="476808" cy="346566"/>
          </a:xfrm>
          <a:solidFill>
            <a:schemeClr val="accent2"/>
          </a:solidFill>
        </p:grpSpPr>
        <p:sp>
          <p:nvSpPr>
            <p:cNvPr id="33" name="Pentagon 9"/>
            <p:cNvSpPr/>
            <p:nvPr/>
          </p:nvSpPr>
          <p:spPr>
            <a:xfrm rot="10800000" flipH="1">
              <a:off x="5918711" y="2224885"/>
              <a:ext cx="476808" cy="346566"/>
            </a:xfrm>
            <a:prstGeom prst="homePlate">
              <a:avLst>
                <a:gd name="adj" fmla="val 2383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4" name="Group 22"/>
            <p:cNvGrpSpPr/>
            <p:nvPr/>
          </p:nvGrpSpPr>
          <p:grpSpPr>
            <a:xfrm>
              <a:off x="5997568" y="2282755"/>
              <a:ext cx="264199" cy="264651"/>
              <a:chOff x="7287419" y="3505994"/>
              <a:chExt cx="464344" cy="465138"/>
            </a:xfrm>
            <a:grpFill/>
          </p:grpSpPr>
          <p:sp>
            <p:nvSpPr>
              <p:cNvPr id="35"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36"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37"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38"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39"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0"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grpSp>
      </p:grpSp>
      <p:grpSp>
        <p:nvGrpSpPr>
          <p:cNvPr id="41" name="组合 40"/>
          <p:cNvGrpSpPr/>
          <p:nvPr/>
        </p:nvGrpSpPr>
        <p:grpSpPr>
          <a:xfrm>
            <a:off x="8111096" y="4943024"/>
            <a:ext cx="635661" cy="462088"/>
            <a:chOff x="5912378" y="3043536"/>
            <a:chExt cx="476808" cy="346566"/>
          </a:xfrm>
          <a:solidFill>
            <a:schemeClr val="accent2"/>
          </a:solidFill>
        </p:grpSpPr>
        <p:sp>
          <p:nvSpPr>
            <p:cNvPr id="42" name="Pentagon 9"/>
            <p:cNvSpPr/>
            <p:nvPr/>
          </p:nvSpPr>
          <p:spPr>
            <a:xfrm rot="10800000" flipH="1">
              <a:off x="5912378" y="3043536"/>
              <a:ext cx="476808" cy="346566"/>
            </a:xfrm>
            <a:prstGeom prst="homePlate">
              <a:avLst>
                <a:gd name="adj" fmla="val 2383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en-GB" sz="240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3" name="Group 12"/>
            <p:cNvGrpSpPr/>
            <p:nvPr/>
          </p:nvGrpSpPr>
          <p:grpSpPr>
            <a:xfrm>
              <a:off x="5985331" y="3091890"/>
              <a:ext cx="264199" cy="264651"/>
              <a:chOff x="9145588" y="4435475"/>
              <a:chExt cx="464344" cy="465138"/>
            </a:xfrm>
            <a:grpFill/>
          </p:grpSpPr>
          <p:sp>
            <p:nvSpPr>
              <p:cNvPr id="4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4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5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5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5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304770" fontAlgn="base" hangingPunct="0">
                  <a:spcBef>
                    <a:spcPct val="0"/>
                  </a:spcBef>
                  <a:spcAft>
                    <a:spcPct val="0"/>
                  </a:spcAft>
                </a:pPr>
                <a:endParaRPr lang="en-US">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grpSp>
      </p:grpSp>
      <p:grpSp>
        <p:nvGrpSpPr>
          <p:cNvPr id="53" name="组合 52"/>
          <p:cNvGrpSpPr/>
          <p:nvPr/>
        </p:nvGrpSpPr>
        <p:grpSpPr>
          <a:xfrm>
            <a:off x="8920585" y="2061099"/>
            <a:ext cx="2607230" cy="1000984"/>
            <a:chOff x="1046603" y="1669167"/>
            <a:chExt cx="1955677" cy="750738"/>
          </a:xfrm>
        </p:grpSpPr>
        <p:sp>
          <p:nvSpPr>
            <p:cNvPr id="54" name="TextBox 53"/>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1046603"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933282" y="3493509"/>
            <a:ext cx="2594532" cy="1000984"/>
            <a:chOff x="1056128" y="1669167"/>
            <a:chExt cx="1946152" cy="750738"/>
          </a:xfrm>
        </p:grpSpPr>
        <p:sp>
          <p:nvSpPr>
            <p:cNvPr id="57" name="TextBox 56"/>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8933282" y="4865115"/>
            <a:ext cx="2594532" cy="1000984"/>
            <a:chOff x="1056128" y="1669167"/>
            <a:chExt cx="1946152" cy="750738"/>
          </a:xfrm>
        </p:grpSpPr>
        <p:sp>
          <p:nvSpPr>
            <p:cNvPr id="60" name="TextBox 59"/>
            <p:cNvSpPr txBox="1"/>
            <p:nvPr/>
          </p:nvSpPr>
          <p:spPr>
            <a:xfrm>
              <a:off x="1078513" y="1958240"/>
              <a:ext cx="1923767" cy="461665"/>
            </a:xfrm>
            <a:prstGeom prst="rect">
              <a:avLst/>
            </a:prstGeom>
            <a:noFill/>
          </p:spPr>
          <p:txBody>
            <a:bodyPr wrap="square" lIns="0" tIns="0"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1056128" y="1669167"/>
              <a:ext cx="820738" cy="246221"/>
            </a:xfrm>
            <a:prstGeom prst="rect">
              <a:avLst/>
            </a:prstGeom>
            <a:noFill/>
          </p:spPr>
          <p:txBody>
            <a:bodyPr wrap="none" lIns="0" tIns="0" rIns="0" bIns="0" rtlCol="0" anchor="t">
              <a:spAutoFit/>
            </a:bodyPr>
            <a:lstStyle/>
            <a:p>
              <a:pPr algn="ct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sz="2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2" name="标题 6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0668270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0-#ppt_w/2"/>
                                          </p:val>
                                        </p:tav>
                                        <p:tav tm="100000">
                                          <p:val>
                                            <p:strVal val="#ppt_x"/>
                                          </p:val>
                                        </p:tav>
                                      </p:tavLst>
                                    </p:anim>
                                    <p:anim calcmode="lin" valueType="num">
                                      <p:cBhvr additive="base">
                                        <p:cTn id="30" dur="500" fill="hold"/>
                                        <p:tgtEl>
                                          <p:spTgt spid="2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1+#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1+#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1+#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additive="base">
                                        <p:cTn id="59" dur="500" fill="hold"/>
                                        <p:tgtEl>
                                          <p:spTgt spid="59"/>
                                        </p:tgtEl>
                                        <p:attrNameLst>
                                          <p:attrName>ppt_x</p:attrName>
                                        </p:attrNameLst>
                                      </p:cBhvr>
                                      <p:tavLst>
                                        <p:tav tm="0">
                                          <p:val>
                                            <p:strVal val="1+#ppt_w/2"/>
                                          </p:val>
                                        </p:tav>
                                        <p:tav tm="100000">
                                          <p:val>
                                            <p:strVal val="#ppt_x"/>
                                          </p:val>
                                        </p:tav>
                                      </p:tavLst>
                                    </p:anim>
                                    <p:anim calcmode="lin" valueType="num">
                                      <p:cBhvr additive="base">
                                        <p:cTn id="60"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4391258" y="2051701"/>
            <a:ext cx="5867869" cy="517065"/>
          </a:xfrm>
          <a:prstGeom prst="rect">
            <a:avLst/>
          </a:prstGeom>
        </p:spPr>
        <p:txBody>
          <a:bodyPr wrap="square" lIns="0" tIns="0" rIns="0" bIns="0" anchor="t" anchorCtr="0">
            <a:spAutoFit/>
          </a:bodyPr>
          <a:lstStyle>
            <a:defPPr>
              <a:defRPr lang="zh-CN"/>
            </a:defPPr>
            <a:lvl1pPr indent="0" defTabSz="1219170" fontAlgn="ctr">
              <a:lnSpc>
                <a:spcPct val="120000"/>
              </a:lnSpc>
              <a:buNone/>
              <a:defRPr sz="1400" baseline="0">
                <a:solidFill>
                  <a:schemeClr val="tx1">
                    <a:lumMod val="65000"/>
                    <a:lumOff val="35000"/>
                  </a:schemeClr>
                </a:solidFill>
                <a:latin typeface="微软雅黑" panose="020B0503020204020204" pitchFamily="34" charset="-122"/>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dirty="0">
                <a:solidFill>
                  <a:schemeClr val="bg1"/>
                </a:solidFill>
                <a:sym typeface="微软雅黑" pitchFamily="34" charset="-122"/>
              </a:rPr>
              <a:t>请点击录入本章节的概括性描述文字或者复制粘贴，请添加说明文字，图像描述及总结。在此录入本章节的综合描述说明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
        <p:nvSpPr>
          <p:cNvPr id="9" name="TextBox 18"/>
          <p:cNvSpPr>
            <a:spLocks noChangeArrowheads="1"/>
          </p:cNvSpPr>
          <p:nvPr/>
        </p:nvSpPr>
        <p:spPr bwMode="auto">
          <a:xfrm>
            <a:off x="4295006" y="1163374"/>
            <a:ext cx="467307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0"/>
              </a:spcBef>
              <a:buFont typeface="Arial" charset="0"/>
              <a:buNone/>
            </a:pPr>
            <a:r>
              <a:rPr lang="zh-CN" altLang="en-US" sz="5000" b="1" dirty="0" smtClean="0">
                <a:solidFill>
                  <a:schemeClr val="bg1"/>
                </a:solidFill>
                <a:effectLst/>
                <a:latin typeface="Impact" pitchFamily="34" charset="0"/>
                <a:ea typeface="微软雅黑" pitchFamily="34" charset="-122"/>
                <a:sym typeface="方正大黑简体" pitchFamily="65" charset="-122"/>
              </a:rPr>
              <a:t>不足与经验教训</a:t>
            </a:r>
            <a:endParaRPr lang="zh-CN" altLang="en-US" sz="5000" b="1" dirty="0">
              <a:solidFill>
                <a:schemeClr val="bg1"/>
              </a:solidFill>
              <a:effectLst/>
              <a:latin typeface="Impact" pitchFamily="34" charset="0"/>
              <a:ea typeface="微软雅黑" pitchFamily="34" charset="-122"/>
              <a:sym typeface="方正大黑简体" pitchFamily="65" charset="-122"/>
            </a:endParaRPr>
          </a:p>
        </p:txBody>
      </p:sp>
      <p:sp>
        <p:nvSpPr>
          <p:cNvPr id="11" name="标题层"/>
          <p:cNvSpPr txBox="1"/>
          <p:nvPr/>
        </p:nvSpPr>
        <p:spPr bwMode="auto">
          <a:xfrm>
            <a:off x="2148982" y="955186"/>
            <a:ext cx="2242115" cy="1969758"/>
          </a:xfrm>
          <a:prstGeom prst="rect">
            <a:avLst/>
          </a:prstGeom>
          <a:noFill/>
          <a:effectLst/>
        </p:spPr>
        <p:txBody>
          <a:bodyPr wrap="square" lIns="121908" tIns="60954" rIns="121908" bIns="60954">
            <a:spAutoFit/>
          </a:bodyPr>
          <a:lstStyle/>
          <a:p>
            <a:pPr algn="ctr" defTabSz="1219078">
              <a:defRPr/>
            </a:pPr>
            <a:r>
              <a:rPr lang="en-US" altLang="zh-CN" sz="12000" kern="0" dirty="0" smtClean="0">
                <a:solidFill>
                  <a:schemeClr val="bg1"/>
                </a:solidFill>
                <a:latin typeface="Impact" pitchFamily="34" charset="0"/>
                <a:ea typeface="微软雅黑" pitchFamily="34" charset="-122"/>
                <a:cs typeface="Arial" panose="020B0604020202020204" pitchFamily="34" charset="0"/>
              </a:rPr>
              <a:t>03</a:t>
            </a:r>
            <a:endParaRPr lang="zh-CN" altLang="en-US" sz="12000" kern="0" dirty="0">
              <a:solidFill>
                <a:schemeClr val="bg1"/>
              </a:solidFill>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171394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400" fill="hold"/>
                                        <p:tgtEl>
                                          <p:spTgt spid="11"/>
                                        </p:tgtEl>
                                        <p:attrNameLst>
                                          <p:attrName>ppt_x</p:attrName>
                                        </p:attrNameLst>
                                      </p:cBhvr>
                                      <p:tavLst>
                                        <p:tav tm="0">
                                          <p:val>
                                            <p:strVal val="0-#ppt_w/2"/>
                                          </p:val>
                                        </p:tav>
                                        <p:tav tm="100000">
                                          <p:val>
                                            <p:strVal val="#ppt_x"/>
                                          </p:val>
                                        </p:tav>
                                      </p:tavLst>
                                    </p:anim>
                                    <p:anim calcmode="lin" valueType="num">
                                      <p:cBhvr additive="base">
                                        <p:cTn id="8" dur="4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900"/>
                            </p:stCondLst>
                            <p:childTnLst>
                              <p:par>
                                <p:cTn id="15" presetID="1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9"/>
          <p:cNvSpPr>
            <a:spLocks/>
          </p:cNvSpPr>
          <p:nvPr/>
        </p:nvSpPr>
        <p:spPr bwMode="auto">
          <a:xfrm>
            <a:off x="3893631" y="1562101"/>
            <a:ext cx="2622209" cy="2212975"/>
          </a:xfrm>
          <a:custGeom>
            <a:avLst/>
            <a:gdLst/>
            <a:ahLst/>
            <a:cxnLst>
              <a:cxn ang="0">
                <a:pos x="372" y="215"/>
              </a:cxn>
              <a:cxn ang="0">
                <a:pos x="372" y="215"/>
              </a:cxn>
              <a:cxn ang="0">
                <a:pos x="260" y="262"/>
              </a:cxn>
              <a:cxn ang="0">
                <a:pos x="214" y="373"/>
              </a:cxn>
              <a:cxn ang="0">
                <a:pos x="214" y="375"/>
              </a:cxn>
              <a:cxn ang="0">
                <a:pos x="158" y="375"/>
              </a:cxn>
              <a:cxn ang="0">
                <a:pos x="167" y="368"/>
              </a:cxn>
              <a:cxn ang="0">
                <a:pos x="179" y="340"/>
              </a:cxn>
              <a:cxn ang="0">
                <a:pos x="167" y="311"/>
              </a:cxn>
              <a:cxn ang="0">
                <a:pos x="138" y="299"/>
              </a:cxn>
              <a:cxn ang="0">
                <a:pos x="109" y="311"/>
              </a:cxn>
              <a:cxn ang="0">
                <a:pos x="97" y="340"/>
              </a:cxn>
              <a:cxn ang="0">
                <a:pos x="109" y="368"/>
              </a:cxn>
              <a:cxn ang="0">
                <a:pos x="118" y="375"/>
              </a:cxn>
              <a:cxn ang="0">
                <a:pos x="61" y="375"/>
              </a:cxn>
              <a:cxn ang="0">
                <a:pos x="61" y="373"/>
              </a:cxn>
              <a:cxn ang="0">
                <a:pos x="61" y="367"/>
              </a:cxn>
              <a:cxn ang="0">
                <a:pos x="62" y="342"/>
              </a:cxn>
              <a:cxn ang="0">
                <a:pos x="0" y="307"/>
              </a:cxn>
              <a:cxn ang="0">
                <a:pos x="17" y="243"/>
              </a:cxn>
              <a:cxn ang="0">
                <a:pos x="86" y="247"/>
              </a:cxn>
              <a:cxn ang="0">
                <a:pos x="119" y="191"/>
              </a:cxn>
              <a:cxn ang="0">
                <a:pos x="85" y="127"/>
              </a:cxn>
              <a:cxn ang="0">
                <a:pos x="106" y="105"/>
              </a:cxn>
              <a:cxn ang="0">
                <a:pos x="128" y="84"/>
              </a:cxn>
              <a:cxn ang="0">
                <a:pos x="188" y="120"/>
              </a:cxn>
              <a:cxn ang="0">
                <a:pos x="243" y="88"/>
              </a:cxn>
              <a:cxn ang="0">
                <a:pos x="243" y="16"/>
              </a:cxn>
              <a:cxn ang="0">
                <a:pos x="303" y="0"/>
              </a:cxn>
              <a:cxn ang="0">
                <a:pos x="339" y="62"/>
              </a:cxn>
              <a:cxn ang="0">
                <a:pos x="372" y="60"/>
              </a:cxn>
              <a:cxn ang="0">
                <a:pos x="372" y="121"/>
              </a:cxn>
              <a:cxn ang="0">
                <a:pos x="375" y="117"/>
              </a:cxn>
              <a:cxn ang="0">
                <a:pos x="404" y="105"/>
              </a:cxn>
              <a:cxn ang="0">
                <a:pos x="433" y="117"/>
              </a:cxn>
              <a:cxn ang="0">
                <a:pos x="445" y="145"/>
              </a:cxn>
              <a:cxn ang="0">
                <a:pos x="433" y="174"/>
              </a:cxn>
              <a:cxn ang="0">
                <a:pos x="404" y="186"/>
              </a:cxn>
              <a:cxn ang="0">
                <a:pos x="375" y="174"/>
              </a:cxn>
              <a:cxn ang="0">
                <a:pos x="372" y="170"/>
              </a:cxn>
              <a:cxn ang="0">
                <a:pos x="372" y="215"/>
              </a:cxn>
            </a:cxnLst>
            <a:rect l="0" t="0" r="r" b="b"/>
            <a:pathLst>
              <a:path w="445" h="375">
                <a:moveTo>
                  <a:pt x="372" y="215"/>
                </a:moveTo>
                <a:cubicBezTo>
                  <a:pt x="372" y="215"/>
                  <a:pt x="372" y="215"/>
                  <a:pt x="372" y="215"/>
                </a:cubicBezTo>
                <a:cubicBezTo>
                  <a:pt x="328" y="215"/>
                  <a:pt x="291" y="231"/>
                  <a:pt x="260" y="262"/>
                </a:cubicBezTo>
                <a:cubicBezTo>
                  <a:pt x="229" y="292"/>
                  <a:pt x="214" y="330"/>
                  <a:pt x="214" y="373"/>
                </a:cubicBezTo>
                <a:cubicBezTo>
                  <a:pt x="214" y="374"/>
                  <a:pt x="214" y="375"/>
                  <a:pt x="214" y="375"/>
                </a:cubicBezTo>
                <a:cubicBezTo>
                  <a:pt x="158" y="375"/>
                  <a:pt x="158" y="375"/>
                  <a:pt x="158" y="375"/>
                </a:cubicBezTo>
                <a:cubicBezTo>
                  <a:pt x="161" y="373"/>
                  <a:pt x="164" y="371"/>
                  <a:pt x="167" y="368"/>
                </a:cubicBezTo>
                <a:cubicBezTo>
                  <a:pt x="175" y="360"/>
                  <a:pt x="179" y="351"/>
                  <a:pt x="179" y="340"/>
                </a:cubicBezTo>
                <a:cubicBezTo>
                  <a:pt x="179" y="328"/>
                  <a:pt x="175" y="319"/>
                  <a:pt x="167" y="311"/>
                </a:cubicBezTo>
                <a:cubicBezTo>
                  <a:pt x="159" y="303"/>
                  <a:pt x="149" y="299"/>
                  <a:pt x="138" y="299"/>
                </a:cubicBezTo>
                <a:cubicBezTo>
                  <a:pt x="127" y="299"/>
                  <a:pt x="117" y="303"/>
                  <a:pt x="109" y="311"/>
                </a:cubicBezTo>
                <a:cubicBezTo>
                  <a:pt x="101" y="319"/>
                  <a:pt x="97" y="328"/>
                  <a:pt x="97" y="340"/>
                </a:cubicBezTo>
                <a:cubicBezTo>
                  <a:pt x="97" y="351"/>
                  <a:pt x="101" y="360"/>
                  <a:pt x="109" y="368"/>
                </a:cubicBezTo>
                <a:cubicBezTo>
                  <a:pt x="112" y="371"/>
                  <a:pt x="115" y="373"/>
                  <a:pt x="118" y="375"/>
                </a:cubicBezTo>
                <a:cubicBezTo>
                  <a:pt x="61" y="375"/>
                  <a:pt x="61" y="375"/>
                  <a:pt x="61" y="375"/>
                </a:cubicBezTo>
                <a:cubicBezTo>
                  <a:pt x="61" y="374"/>
                  <a:pt x="61" y="374"/>
                  <a:pt x="61" y="373"/>
                </a:cubicBezTo>
                <a:cubicBezTo>
                  <a:pt x="61" y="371"/>
                  <a:pt x="61" y="369"/>
                  <a:pt x="61" y="367"/>
                </a:cubicBezTo>
                <a:cubicBezTo>
                  <a:pt x="61" y="359"/>
                  <a:pt x="62" y="350"/>
                  <a:pt x="62" y="342"/>
                </a:cubicBezTo>
                <a:cubicBezTo>
                  <a:pt x="0" y="307"/>
                  <a:pt x="0" y="307"/>
                  <a:pt x="0" y="307"/>
                </a:cubicBezTo>
                <a:cubicBezTo>
                  <a:pt x="4" y="285"/>
                  <a:pt x="9" y="263"/>
                  <a:pt x="17" y="243"/>
                </a:cubicBezTo>
                <a:cubicBezTo>
                  <a:pt x="86" y="247"/>
                  <a:pt x="86" y="247"/>
                  <a:pt x="86" y="247"/>
                </a:cubicBezTo>
                <a:cubicBezTo>
                  <a:pt x="95" y="227"/>
                  <a:pt x="106" y="209"/>
                  <a:pt x="119" y="191"/>
                </a:cubicBezTo>
                <a:cubicBezTo>
                  <a:pt x="85" y="127"/>
                  <a:pt x="85" y="127"/>
                  <a:pt x="85" y="127"/>
                </a:cubicBezTo>
                <a:cubicBezTo>
                  <a:pt x="92" y="120"/>
                  <a:pt x="99" y="112"/>
                  <a:pt x="106" y="105"/>
                </a:cubicBezTo>
                <a:cubicBezTo>
                  <a:pt x="113" y="98"/>
                  <a:pt x="120" y="91"/>
                  <a:pt x="128" y="84"/>
                </a:cubicBezTo>
                <a:cubicBezTo>
                  <a:pt x="188" y="120"/>
                  <a:pt x="188" y="120"/>
                  <a:pt x="188" y="120"/>
                </a:cubicBezTo>
                <a:cubicBezTo>
                  <a:pt x="206" y="107"/>
                  <a:pt x="224" y="96"/>
                  <a:pt x="243" y="88"/>
                </a:cubicBezTo>
                <a:cubicBezTo>
                  <a:pt x="243" y="16"/>
                  <a:pt x="243" y="16"/>
                  <a:pt x="243" y="16"/>
                </a:cubicBezTo>
                <a:cubicBezTo>
                  <a:pt x="262" y="9"/>
                  <a:pt x="283" y="4"/>
                  <a:pt x="303" y="0"/>
                </a:cubicBezTo>
                <a:cubicBezTo>
                  <a:pt x="339" y="62"/>
                  <a:pt x="339" y="62"/>
                  <a:pt x="339" y="62"/>
                </a:cubicBezTo>
                <a:cubicBezTo>
                  <a:pt x="350" y="61"/>
                  <a:pt x="361" y="60"/>
                  <a:pt x="372" y="60"/>
                </a:cubicBezTo>
                <a:cubicBezTo>
                  <a:pt x="372" y="121"/>
                  <a:pt x="372" y="121"/>
                  <a:pt x="372" y="121"/>
                </a:cubicBezTo>
                <a:cubicBezTo>
                  <a:pt x="373" y="119"/>
                  <a:pt x="374" y="118"/>
                  <a:pt x="375" y="117"/>
                </a:cubicBezTo>
                <a:cubicBezTo>
                  <a:pt x="383" y="109"/>
                  <a:pt x="393" y="105"/>
                  <a:pt x="404" y="105"/>
                </a:cubicBezTo>
                <a:cubicBezTo>
                  <a:pt x="415" y="105"/>
                  <a:pt x="425" y="109"/>
                  <a:pt x="433" y="117"/>
                </a:cubicBezTo>
                <a:cubicBezTo>
                  <a:pt x="441" y="125"/>
                  <a:pt x="445" y="134"/>
                  <a:pt x="445" y="145"/>
                </a:cubicBezTo>
                <a:cubicBezTo>
                  <a:pt x="445" y="157"/>
                  <a:pt x="441" y="166"/>
                  <a:pt x="433" y="174"/>
                </a:cubicBezTo>
                <a:cubicBezTo>
                  <a:pt x="425" y="182"/>
                  <a:pt x="415" y="186"/>
                  <a:pt x="404" y="186"/>
                </a:cubicBezTo>
                <a:cubicBezTo>
                  <a:pt x="393" y="186"/>
                  <a:pt x="383" y="182"/>
                  <a:pt x="375" y="174"/>
                </a:cubicBezTo>
                <a:cubicBezTo>
                  <a:pt x="374" y="173"/>
                  <a:pt x="373" y="172"/>
                  <a:pt x="372" y="170"/>
                </a:cubicBezTo>
                <a:lnTo>
                  <a:pt x="372" y="215"/>
                </a:lnTo>
                <a:close/>
              </a:path>
            </a:pathLst>
          </a:custGeom>
          <a:solidFill>
            <a:schemeClr val="accent1"/>
          </a:solidFill>
          <a:ln w="19050">
            <a:noFill/>
            <a:round/>
            <a:headEnd/>
            <a:tailEnd/>
          </a:ln>
        </p:spPr>
        <p:txBody>
          <a:bodyPr lIns="121890" tIns="60945" rIns="121890" bIns="60945"/>
          <a:lstStyle/>
          <a:p>
            <a:pPr>
              <a:defRPr/>
            </a:pPr>
            <a:endParaRPr lang="en-US" sz="2400">
              <a:solidFill>
                <a:schemeClr val="tx1">
                  <a:lumMod val="50000"/>
                  <a:lumOff val="50000"/>
                </a:schemeClr>
              </a:solidFill>
            </a:endParaRPr>
          </a:p>
        </p:txBody>
      </p:sp>
      <p:sp>
        <p:nvSpPr>
          <p:cNvPr id="5" name="Freeform 10"/>
          <p:cNvSpPr>
            <a:spLocks/>
          </p:cNvSpPr>
          <p:nvPr/>
        </p:nvSpPr>
        <p:spPr bwMode="auto">
          <a:xfrm>
            <a:off x="6085682" y="1555751"/>
            <a:ext cx="2203164" cy="2633663"/>
          </a:xfrm>
          <a:custGeom>
            <a:avLst/>
            <a:gdLst/>
            <a:ahLst/>
            <a:cxnLst>
              <a:cxn ang="0">
                <a:pos x="314" y="376"/>
              </a:cxn>
              <a:cxn ang="0">
                <a:pos x="256" y="376"/>
              </a:cxn>
              <a:cxn ang="0">
                <a:pos x="257" y="377"/>
              </a:cxn>
              <a:cxn ang="0">
                <a:pos x="269" y="406"/>
              </a:cxn>
              <a:cxn ang="0">
                <a:pos x="257" y="434"/>
              </a:cxn>
              <a:cxn ang="0">
                <a:pos x="228" y="446"/>
              </a:cxn>
              <a:cxn ang="0">
                <a:pos x="200" y="434"/>
              </a:cxn>
              <a:cxn ang="0">
                <a:pos x="188" y="406"/>
              </a:cxn>
              <a:cxn ang="0">
                <a:pos x="200" y="377"/>
              </a:cxn>
              <a:cxn ang="0">
                <a:pos x="200" y="376"/>
              </a:cxn>
              <a:cxn ang="0">
                <a:pos x="158" y="376"/>
              </a:cxn>
              <a:cxn ang="0">
                <a:pos x="158" y="374"/>
              </a:cxn>
              <a:cxn ang="0">
                <a:pos x="111" y="263"/>
              </a:cxn>
              <a:cxn ang="0">
                <a:pos x="0" y="216"/>
              </a:cxn>
              <a:cxn ang="0">
                <a:pos x="0" y="171"/>
              </a:cxn>
              <a:cxn ang="0">
                <a:pos x="3" y="175"/>
              </a:cxn>
              <a:cxn ang="0">
                <a:pos x="32" y="187"/>
              </a:cxn>
              <a:cxn ang="0">
                <a:pos x="61" y="175"/>
              </a:cxn>
              <a:cxn ang="0">
                <a:pos x="73" y="146"/>
              </a:cxn>
              <a:cxn ang="0">
                <a:pos x="61" y="118"/>
              </a:cxn>
              <a:cxn ang="0">
                <a:pos x="32" y="106"/>
              </a:cxn>
              <a:cxn ang="0">
                <a:pos x="3" y="118"/>
              </a:cxn>
              <a:cxn ang="0">
                <a:pos x="0" y="122"/>
              </a:cxn>
              <a:cxn ang="0">
                <a:pos x="0" y="61"/>
              </a:cxn>
              <a:cxn ang="0">
                <a:pos x="2" y="61"/>
              </a:cxn>
              <a:cxn ang="0">
                <a:pos x="32" y="62"/>
              </a:cxn>
              <a:cxn ang="0">
                <a:pos x="67" y="0"/>
              </a:cxn>
              <a:cxn ang="0">
                <a:pos x="126" y="15"/>
              </a:cxn>
              <a:cxn ang="0">
                <a:pos x="126" y="86"/>
              </a:cxn>
              <a:cxn ang="0">
                <a:pos x="186" y="120"/>
              </a:cxn>
              <a:cxn ang="0">
                <a:pos x="246" y="84"/>
              </a:cxn>
              <a:cxn ang="0">
                <a:pos x="270" y="106"/>
              </a:cxn>
              <a:cxn ang="0">
                <a:pos x="288" y="126"/>
              </a:cxn>
              <a:cxn ang="0">
                <a:pos x="252" y="186"/>
              </a:cxn>
              <a:cxn ang="0">
                <a:pos x="288" y="244"/>
              </a:cxn>
              <a:cxn ang="0">
                <a:pos x="359" y="244"/>
              </a:cxn>
              <a:cxn ang="0">
                <a:pos x="374" y="301"/>
              </a:cxn>
              <a:cxn ang="0">
                <a:pos x="313" y="341"/>
              </a:cxn>
              <a:cxn ang="0">
                <a:pos x="314" y="374"/>
              </a:cxn>
              <a:cxn ang="0">
                <a:pos x="314" y="376"/>
              </a:cxn>
            </a:cxnLst>
            <a:rect l="0" t="0" r="r" b="b"/>
            <a:pathLst>
              <a:path w="374" h="446">
                <a:moveTo>
                  <a:pt x="314" y="376"/>
                </a:moveTo>
                <a:cubicBezTo>
                  <a:pt x="256" y="376"/>
                  <a:pt x="256" y="376"/>
                  <a:pt x="256" y="376"/>
                </a:cubicBezTo>
                <a:cubicBezTo>
                  <a:pt x="256" y="376"/>
                  <a:pt x="257" y="377"/>
                  <a:pt x="257" y="377"/>
                </a:cubicBezTo>
                <a:cubicBezTo>
                  <a:pt x="265" y="385"/>
                  <a:pt x="269" y="395"/>
                  <a:pt x="269" y="406"/>
                </a:cubicBezTo>
                <a:cubicBezTo>
                  <a:pt x="269" y="417"/>
                  <a:pt x="265" y="427"/>
                  <a:pt x="257" y="434"/>
                </a:cubicBezTo>
                <a:cubicBezTo>
                  <a:pt x="249" y="442"/>
                  <a:pt x="240" y="446"/>
                  <a:pt x="228" y="446"/>
                </a:cubicBezTo>
                <a:cubicBezTo>
                  <a:pt x="217" y="446"/>
                  <a:pt x="208" y="442"/>
                  <a:pt x="200" y="434"/>
                </a:cubicBezTo>
                <a:cubicBezTo>
                  <a:pt x="192" y="427"/>
                  <a:pt x="188" y="417"/>
                  <a:pt x="188" y="406"/>
                </a:cubicBezTo>
                <a:cubicBezTo>
                  <a:pt x="188" y="395"/>
                  <a:pt x="192" y="385"/>
                  <a:pt x="200" y="377"/>
                </a:cubicBezTo>
                <a:cubicBezTo>
                  <a:pt x="200" y="377"/>
                  <a:pt x="200" y="376"/>
                  <a:pt x="200" y="376"/>
                </a:cubicBezTo>
                <a:cubicBezTo>
                  <a:pt x="158" y="376"/>
                  <a:pt x="158" y="376"/>
                  <a:pt x="158" y="376"/>
                </a:cubicBezTo>
                <a:cubicBezTo>
                  <a:pt x="158" y="376"/>
                  <a:pt x="158" y="375"/>
                  <a:pt x="158" y="374"/>
                </a:cubicBezTo>
                <a:cubicBezTo>
                  <a:pt x="158" y="331"/>
                  <a:pt x="142" y="293"/>
                  <a:pt x="111" y="263"/>
                </a:cubicBezTo>
                <a:cubicBezTo>
                  <a:pt x="81" y="232"/>
                  <a:pt x="43" y="216"/>
                  <a:pt x="0" y="216"/>
                </a:cubicBezTo>
                <a:cubicBezTo>
                  <a:pt x="0" y="171"/>
                  <a:pt x="0" y="171"/>
                  <a:pt x="0" y="171"/>
                </a:cubicBezTo>
                <a:cubicBezTo>
                  <a:pt x="1" y="173"/>
                  <a:pt x="2" y="174"/>
                  <a:pt x="3" y="175"/>
                </a:cubicBezTo>
                <a:cubicBezTo>
                  <a:pt x="11" y="183"/>
                  <a:pt x="21" y="187"/>
                  <a:pt x="32" y="187"/>
                </a:cubicBezTo>
                <a:cubicBezTo>
                  <a:pt x="43" y="187"/>
                  <a:pt x="53" y="183"/>
                  <a:pt x="61" y="175"/>
                </a:cubicBezTo>
                <a:cubicBezTo>
                  <a:pt x="69" y="167"/>
                  <a:pt x="73" y="158"/>
                  <a:pt x="73" y="146"/>
                </a:cubicBezTo>
                <a:cubicBezTo>
                  <a:pt x="73" y="135"/>
                  <a:pt x="69" y="126"/>
                  <a:pt x="61" y="118"/>
                </a:cubicBezTo>
                <a:cubicBezTo>
                  <a:pt x="53" y="110"/>
                  <a:pt x="43" y="106"/>
                  <a:pt x="32" y="106"/>
                </a:cubicBezTo>
                <a:cubicBezTo>
                  <a:pt x="21" y="106"/>
                  <a:pt x="11" y="110"/>
                  <a:pt x="3" y="118"/>
                </a:cubicBezTo>
                <a:cubicBezTo>
                  <a:pt x="2" y="119"/>
                  <a:pt x="1" y="120"/>
                  <a:pt x="0" y="122"/>
                </a:cubicBezTo>
                <a:cubicBezTo>
                  <a:pt x="0" y="61"/>
                  <a:pt x="0" y="61"/>
                  <a:pt x="0" y="61"/>
                </a:cubicBezTo>
                <a:cubicBezTo>
                  <a:pt x="1" y="61"/>
                  <a:pt x="1" y="61"/>
                  <a:pt x="2" y="61"/>
                </a:cubicBezTo>
                <a:cubicBezTo>
                  <a:pt x="12" y="61"/>
                  <a:pt x="22" y="61"/>
                  <a:pt x="32" y="62"/>
                </a:cubicBezTo>
                <a:cubicBezTo>
                  <a:pt x="67" y="0"/>
                  <a:pt x="67" y="0"/>
                  <a:pt x="67" y="0"/>
                </a:cubicBezTo>
                <a:cubicBezTo>
                  <a:pt x="87" y="4"/>
                  <a:pt x="107" y="8"/>
                  <a:pt x="126" y="15"/>
                </a:cubicBezTo>
                <a:cubicBezTo>
                  <a:pt x="126" y="86"/>
                  <a:pt x="126" y="86"/>
                  <a:pt x="126" y="86"/>
                </a:cubicBezTo>
                <a:cubicBezTo>
                  <a:pt x="147" y="95"/>
                  <a:pt x="167" y="106"/>
                  <a:pt x="186" y="120"/>
                </a:cubicBezTo>
                <a:cubicBezTo>
                  <a:pt x="246" y="84"/>
                  <a:pt x="246" y="84"/>
                  <a:pt x="246" y="84"/>
                </a:cubicBezTo>
                <a:cubicBezTo>
                  <a:pt x="254" y="91"/>
                  <a:pt x="262" y="98"/>
                  <a:pt x="270" y="106"/>
                </a:cubicBezTo>
                <a:cubicBezTo>
                  <a:pt x="276" y="113"/>
                  <a:pt x="282" y="119"/>
                  <a:pt x="288" y="126"/>
                </a:cubicBezTo>
                <a:cubicBezTo>
                  <a:pt x="252" y="186"/>
                  <a:pt x="252" y="186"/>
                  <a:pt x="252" y="186"/>
                </a:cubicBezTo>
                <a:cubicBezTo>
                  <a:pt x="266" y="204"/>
                  <a:pt x="278" y="224"/>
                  <a:pt x="288"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lose/>
              </a:path>
            </a:pathLst>
          </a:custGeom>
          <a:solidFill>
            <a:schemeClr val="accent2"/>
          </a:solidFill>
          <a:ln w="19050">
            <a:noFill/>
            <a:round/>
            <a:headEnd/>
            <a:tailEnd/>
          </a:ln>
        </p:spPr>
        <p:txBody>
          <a:bodyPr lIns="121890" tIns="60945" rIns="121890" bIns="60945"/>
          <a:lstStyle/>
          <a:p>
            <a:pPr>
              <a:defRPr/>
            </a:pPr>
            <a:endParaRPr lang="en-US" sz="2400">
              <a:solidFill>
                <a:schemeClr val="tx1">
                  <a:lumMod val="50000"/>
                  <a:lumOff val="50000"/>
                </a:schemeClr>
              </a:solidFill>
            </a:endParaRPr>
          </a:p>
        </p:txBody>
      </p:sp>
      <p:sp>
        <p:nvSpPr>
          <p:cNvPr id="6" name="Freeform 11"/>
          <p:cNvSpPr>
            <a:spLocks/>
          </p:cNvSpPr>
          <p:nvPr/>
        </p:nvSpPr>
        <p:spPr bwMode="auto">
          <a:xfrm>
            <a:off x="5649179" y="3775075"/>
            <a:ext cx="2647606" cy="2192338"/>
          </a:xfrm>
          <a:custGeom>
            <a:avLst/>
            <a:gdLst/>
            <a:ahLst/>
            <a:cxnLst>
              <a:cxn ang="0">
                <a:pos x="74" y="156"/>
              </a:cxn>
              <a:cxn ang="0">
                <a:pos x="185" y="110"/>
              </a:cxn>
              <a:cxn ang="0">
                <a:pos x="232" y="0"/>
              </a:cxn>
              <a:cxn ang="0">
                <a:pos x="274" y="0"/>
              </a:cxn>
              <a:cxn ang="0">
                <a:pos x="274" y="1"/>
              </a:cxn>
              <a:cxn ang="0">
                <a:pos x="262" y="30"/>
              </a:cxn>
              <a:cxn ang="0">
                <a:pos x="274" y="58"/>
              </a:cxn>
              <a:cxn ang="0">
                <a:pos x="302" y="70"/>
              </a:cxn>
              <a:cxn ang="0">
                <a:pos x="331" y="58"/>
              </a:cxn>
              <a:cxn ang="0">
                <a:pos x="343" y="30"/>
              </a:cxn>
              <a:cxn ang="0">
                <a:pos x="331" y="1"/>
              </a:cxn>
              <a:cxn ang="0">
                <a:pos x="330" y="0"/>
              </a:cxn>
              <a:cxn ang="0">
                <a:pos x="388" y="0"/>
              </a:cxn>
              <a:cxn ang="0">
                <a:pos x="387" y="32"/>
              </a:cxn>
              <a:cxn ang="0">
                <a:pos x="449" y="66"/>
              </a:cxn>
              <a:cxn ang="0">
                <a:pos x="435" y="121"/>
              </a:cxn>
              <a:cxn ang="0">
                <a:pos x="362" y="125"/>
              </a:cxn>
              <a:cxn ang="0">
                <a:pos x="328" y="183"/>
              </a:cxn>
              <a:cxn ang="0">
                <a:pos x="365" y="243"/>
              </a:cxn>
              <a:cxn ang="0">
                <a:pos x="344" y="266"/>
              </a:cxn>
              <a:cxn ang="0">
                <a:pos x="321" y="287"/>
              </a:cxn>
              <a:cxn ang="0">
                <a:pos x="260" y="251"/>
              </a:cxn>
              <a:cxn ang="0">
                <a:pos x="202" y="285"/>
              </a:cxn>
              <a:cxn ang="0">
                <a:pos x="202" y="356"/>
              </a:cxn>
              <a:cxn ang="0">
                <a:pos x="144" y="371"/>
              </a:cxn>
              <a:cxn ang="0">
                <a:pos x="108" y="309"/>
              </a:cxn>
              <a:cxn ang="0">
                <a:pos x="76" y="311"/>
              </a:cxn>
              <a:cxn ang="0">
                <a:pos x="74" y="311"/>
              </a:cxn>
              <a:cxn ang="0">
                <a:pos x="74" y="248"/>
              </a:cxn>
              <a:cxn ang="0">
                <a:pos x="69" y="254"/>
              </a:cxn>
              <a:cxn ang="0">
                <a:pos x="40" y="266"/>
              </a:cxn>
              <a:cxn ang="0">
                <a:pos x="11" y="254"/>
              </a:cxn>
              <a:cxn ang="0">
                <a:pos x="0" y="226"/>
              </a:cxn>
              <a:cxn ang="0">
                <a:pos x="11" y="197"/>
              </a:cxn>
              <a:cxn ang="0">
                <a:pos x="40" y="185"/>
              </a:cxn>
              <a:cxn ang="0">
                <a:pos x="69" y="197"/>
              </a:cxn>
              <a:cxn ang="0">
                <a:pos x="74" y="203"/>
              </a:cxn>
              <a:cxn ang="0">
                <a:pos x="74" y="156"/>
              </a:cxn>
            </a:cxnLst>
            <a:rect l="0" t="0" r="r" b="b"/>
            <a:pathLst>
              <a:path w="449" h="371">
                <a:moveTo>
                  <a:pt x="74" y="156"/>
                </a:moveTo>
                <a:cubicBezTo>
                  <a:pt x="117" y="156"/>
                  <a:pt x="155" y="141"/>
                  <a:pt x="185" y="110"/>
                </a:cubicBezTo>
                <a:cubicBezTo>
                  <a:pt x="216" y="80"/>
                  <a:pt x="231" y="43"/>
                  <a:pt x="232" y="0"/>
                </a:cubicBezTo>
                <a:cubicBezTo>
                  <a:pt x="274" y="0"/>
                  <a:pt x="274" y="0"/>
                  <a:pt x="274" y="0"/>
                </a:cubicBezTo>
                <a:cubicBezTo>
                  <a:pt x="274" y="0"/>
                  <a:pt x="274" y="1"/>
                  <a:pt x="274" y="1"/>
                </a:cubicBezTo>
                <a:cubicBezTo>
                  <a:pt x="266" y="9"/>
                  <a:pt x="262" y="19"/>
                  <a:pt x="262" y="30"/>
                </a:cubicBezTo>
                <a:cubicBezTo>
                  <a:pt x="262" y="41"/>
                  <a:pt x="266" y="51"/>
                  <a:pt x="274" y="58"/>
                </a:cubicBezTo>
                <a:cubicBezTo>
                  <a:pt x="282" y="66"/>
                  <a:pt x="291" y="70"/>
                  <a:pt x="302" y="70"/>
                </a:cubicBezTo>
                <a:cubicBezTo>
                  <a:pt x="314" y="70"/>
                  <a:pt x="323" y="66"/>
                  <a:pt x="331" y="58"/>
                </a:cubicBezTo>
                <a:cubicBezTo>
                  <a:pt x="339" y="51"/>
                  <a:pt x="343" y="41"/>
                  <a:pt x="343" y="30"/>
                </a:cubicBezTo>
                <a:cubicBezTo>
                  <a:pt x="343" y="19"/>
                  <a:pt x="339" y="9"/>
                  <a:pt x="331" y="1"/>
                </a:cubicBezTo>
                <a:cubicBezTo>
                  <a:pt x="331" y="1"/>
                  <a:pt x="330" y="0"/>
                  <a:pt x="330" y="0"/>
                </a:cubicBezTo>
                <a:cubicBezTo>
                  <a:pt x="388" y="0"/>
                  <a:pt x="388" y="0"/>
                  <a:pt x="388" y="0"/>
                </a:cubicBezTo>
                <a:cubicBezTo>
                  <a:pt x="388" y="11"/>
                  <a:pt x="388" y="22"/>
                  <a:pt x="387" y="32"/>
                </a:cubicBezTo>
                <a:cubicBezTo>
                  <a:pt x="449" y="66"/>
                  <a:pt x="449" y="66"/>
                  <a:pt x="449" y="66"/>
                </a:cubicBezTo>
                <a:cubicBezTo>
                  <a:pt x="446" y="85"/>
                  <a:pt x="441" y="103"/>
                  <a:pt x="435" y="121"/>
                </a:cubicBezTo>
                <a:cubicBezTo>
                  <a:pt x="362" y="125"/>
                  <a:pt x="362" y="125"/>
                  <a:pt x="362" y="125"/>
                </a:cubicBezTo>
                <a:cubicBezTo>
                  <a:pt x="353" y="145"/>
                  <a:pt x="342" y="164"/>
                  <a:pt x="328" y="183"/>
                </a:cubicBezTo>
                <a:cubicBezTo>
                  <a:pt x="365" y="243"/>
                  <a:pt x="365" y="243"/>
                  <a:pt x="365" y="243"/>
                </a:cubicBezTo>
                <a:cubicBezTo>
                  <a:pt x="358" y="251"/>
                  <a:pt x="351" y="258"/>
                  <a:pt x="344" y="266"/>
                </a:cubicBezTo>
                <a:cubicBezTo>
                  <a:pt x="336" y="273"/>
                  <a:pt x="329" y="280"/>
                  <a:pt x="321" y="287"/>
                </a:cubicBezTo>
                <a:cubicBezTo>
                  <a:pt x="260" y="251"/>
                  <a:pt x="260" y="251"/>
                  <a:pt x="260" y="251"/>
                </a:cubicBezTo>
                <a:cubicBezTo>
                  <a:pt x="241" y="265"/>
                  <a:pt x="222" y="276"/>
                  <a:pt x="202" y="285"/>
                </a:cubicBezTo>
                <a:cubicBezTo>
                  <a:pt x="202" y="356"/>
                  <a:pt x="202" y="356"/>
                  <a:pt x="202" y="356"/>
                </a:cubicBezTo>
                <a:cubicBezTo>
                  <a:pt x="183" y="363"/>
                  <a:pt x="164" y="368"/>
                  <a:pt x="144" y="371"/>
                </a:cubicBezTo>
                <a:cubicBezTo>
                  <a:pt x="108" y="309"/>
                  <a:pt x="108" y="309"/>
                  <a:pt x="108" y="309"/>
                </a:cubicBezTo>
                <a:cubicBezTo>
                  <a:pt x="97" y="310"/>
                  <a:pt x="86" y="311"/>
                  <a:pt x="76" y="311"/>
                </a:cubicBezTo>
                <a:cubicBezTo>
                  <a:pt x="75" y="311"/>
                  <a:pt x="75" y="311"/>
                  <a:pt x="74" y="311"/>
                </a:cubicBezTo>
                <a:cubicBezTo>
                  <a:pt x="74" y="248"/>
                  <a:pt x="74" y="248"/>
                  <a:pt x="74" y="248"/>
                </a:cubicBezTo>
                <a:cubicBezTo>
                  <a:pt x="73" y="250"/>
                  <a:pt x="71" y="252"/>
                  <a:pt x="69" y="254"/>
                </a:cubicBezTo>
                <a:cubicBezTo>
                  <a:pt x="61" y="262"/>
                  <a:pt x="51" y="266"/>
                  <a:pt x="40" y="266"/>
                </a:cubicBezTo>
                <a:cubicBezTo>
                  <a:pt x="29" y="266"/>
                  <a:pt x="19" y="262"/>
                  <a:pt x="11" y="254"/>
                </a:cubicBezTo>
                <a:cubicBezTo>
                  <a:pt x="4" y="247"/>
                  <a:pt x="0" y="237"/>
                  <a:pt x="0" y="226"/>
                </a:cubicBezTo>
                <a:cubicBezTo>
                  <a:pt x="0" y="215"/>
                  <a:pt x="4" y="205"/>
                  <a:pt x="11" y="197"/>
                </a:cubicBezTo>
                <a:cubicBezTo>
                  <a:pt x="19" y="189"/>
                  <a:pt x="29" y="185"/>
                  <a:pt x="40" y="185"/>
                </a:cubicBezTo>
                <a:cubicBezTo>
                  <a:pt x="51" y="185"/>
                  <a:pt x="61" y="189"/>
                  <a:pt x="69" y="197"/>
                </a:cubicBezTo>
                <a:cubicBezTo>
                  <a:pt x="71" y="199"/>
                  <a:pt x="73" y="201"/>
                  <a:pt x="74" y="203"/>
                </a:cubicBezTo>
                <a:lnTo>
                  <a:pt x="74" y="156"/>
                </a:lnTo>
                <a:close/>
              </a:path>
            </a:pathLst>
          </a:custGeom>
          <a:solidFill>
            <a:schemeClr val="accent3"/>
          </a:solidFill>
          <a:ln w="19050">
            <a:noFill/>
            <a:round/>
            <a:headEnd/>
            <a:tailEnd/>
          </a:ln>
        </p:spPr>
        <p:txBody>
          <a:bodyPr lIns="121890" tIns="60945" rIns="121890" bIns="60945"/>
          <a:lstStyle/>
          <a:p>
            <a:pPr>
              <a:defRPr/>
            </a:pPr>
            <a:endParaRPr lang="en-US" sz="2400">
              <a:solidFill>
                <a:schemeClr val="tx1">
                  <a:lumMod val="50000"/>
                  <a:lumOff val="50000"/>
                </a:schemeClr>
              </a:solidFill>
            </a:endParaRPr>
          </a:p>
        </p:txBody>
      </p:sp>
      <p:sp>
        <p:nvSpPr>
          <p:cNvPr id="7" name="Freeform 12"/>
          <p:cNvSpPr>
            <a:spLocks/>
          </p:cNvSpPr>
          <p:nvPr/>
        </p:nvSpPr>
        <p:spPr bwMode="auto">
          <a:xfrm>
            <a:off x="3893632" y="3327401"/>
            <a:ext cx="2192052" cy="2633663"/>
          </a:xfrm>
          <a:custGeom>
            <a:avLst/>
            <a:gdLst/>
            <a:ahLst/>
            <a:cxnLst>
              <a:cxn ang="0">
                <a:pos x="372" y="232"/>
              </a:cxn>
              <a:cxn ang="0">
                <a:pos x="372" y="279"/>
              </a:cxn>
              <a:cxn ang="0">
                <a:pos x="367" y="273"/>
              </a:cxn>
              <a:cxn ang="0">
                <a:pos x="338" y="261"/>
              </a:cxn>
              <a:cxn ang="0">
                <a:pos x="309" y="273"/>
              </a:cxn>
              <a:cxn ang="0">
                <a:pos x="298" y="302"/>
              </a:cxn>
              <a:cxn ang="0">
                <a:pos x="309" y="330"/>
              </a:cxn>
              <a:cxn ang="0">
                <a:pos x="338" y="342"/>
              </a:cxn>
              <a:cxn ang="0">
                <a:pos x="367" y="330"/>
              </a:cxn>
              <a:cxn ang="0">
                <a:pos x="372" y="324"/>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 ang="0">
                <a:pos x="118" y="76"/>
              </a:cxn>
              <a:cxn ang="0">
                <a:pos x="109" y="69"/>
              </a:cxn>
              <a:cxn ang="0">
                <a:pos x="97" y="41"/>
              </a:cxn>
              <a:cxn ang="0">
                <a:pos x="109" y="12"/>
              </a:cxn>
              <a:cxn ang="0">
                <a:pos x="138" y="0"/>
              </a:cxn>
              <a:cxn ang="0">
                <a:pos x="167" y="12"/>
              </a:cxn>
              <a:cxn ang="0">
                <a:pos x="179" y="41"/>
              </a:cxn>
              <a:cxn ang="0">
                <a:pos x="167" y="69"/>
              </a:cxn>
              <a:cxn ang="0">
                <a:pos x="158" y="76"/>
              </a:cxn>
              <a:cxn ang="0">
                <a:pos x="214" y="76"/>
              </a:cxn>
              <a:cxn ang="0">
                <a:pos x="260" y="186"/>
              </a:cxn>
              <a:cxn ang="0">
                <a:pos x="372" y="232"/>
              </a:cxn>
              <a:cxn ang="0">
                <a:pos x="372" y="232"/>
              </a:cxn>
            </a:cxnLst>
            <a:rect l="0" t="0" r="r" b="b"/>
            <a:pathLst>
              <a:path w="372" h="446">
                <a:moveTo>
                  <a:pt x="372" y="232"/>
                </a:moveTo>
                <a:cubicBezTo>
                  <a:pt x="372" y="279"/>
                  <a:pt x="372" y="279"/>
                  <a:pt x="372" y="279"/>
                </a:cubicBezTo>
                <a:cubicBezTo>
                  <a:pt x="371" y="277"/>
                  <a:pt x="369" y="275"/>
                  <a:pt x="367" y="273"/>
                </a:cubicBezTo>
                <a:cubicBezTo>
                  <a:pt x="359" y="265"/>
                  <a:pt x="349" y="261"/>
                  <a:pt x="338" y="261"/>
                </a:cubicBezTo>
                <a:cubicBezTo>
                  <a:pt x="327" y="261"/>
                  <a:pt x="317" y="265"/>
                  <a:pt x="309" y="273"/>
                </a:cubicBezTo>
                <a:cubicBezTo>
                  <a:pt x="302" y="281"/>
                  <a:pt x="298" y="291"/>
                  <a:pt x="298" y="302"/>
                </a:cubicBezTo>
                <a:cubicBezTo>
                  <a:pt x="298" y="313"/>
                  <a:pt x="302" y="323"/>
                  <a:pt x="309" y="330"/>
                </a:cubicBezTo>
                <a:cubicBezTo>
                  <a:pt x="317" y="338"/>
                  <a:pt x="327" y="342"/>
                  <a:pt x="338" y="342"/>
                </a:cubicBezTo>
                <a:cubicBezTo>
                  <a:pt x="349" y="342"/>
                  <a:pt x="359" y="338"/>
                  <a:pt x="367" y="330"/>
                </a:cubicBezTo>
                <a:cubicBezTo>
                  <a:pt x="369" y="328"/>
                  <a:pt x="371" y="326"/>
                  <a:pt x="372" y="324"/>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5" y="219"/>
                  <a:pt x="86" y="199"/>
                </a:cubicBezTo>
                <a:cubicBezTo>
                  <a:pt x="15" y="199"/>
                  <a:pt x="15" y="199"/>
                  <a:pt x="15" y="199"/>
                </a:cubicBezTo>
                <a:cubicBezTo>
                  <a:pt x="8" y="180"/>
                  <a:pt x="4" y="161"/>
                  <a:pt x="0" y="141"/>
                </a:cubicBezTo>
                <a:cubicBezTo>
                  <a:pt x="62" y="104"/>
                  <a:pt x="62" y="104"/>
                  <a:pt x="62" y="104"/>
                </a:cubicBezTo>
                <a:cubicBezTo>
                  <a:pt x="62" y="98"/>
                  <a:pt x="61" y="91"/>
                  <a:pt x="61" y="84"/>
                </a:cubicBezTo>
                <a:cubicBezTo>
                  <a:pt x="61" y="82"/>
                  <a:pt x="61" y="79"/>
                  <a:pt x="61" y="76"/>
                </a:cubicBezTo>
                <a:cubicBezTo>
                  <a:pt x="118" y="76"/>
                  <a:pt x="118" y="76"/>
                  <a:pt x="118" y="76"/>
                </a:cubicBezTo>
                <a:cubicBezTo>
                  <a:pt x="115" y="74"/>
                  <a:pt x="112" y="72"/>
                  <a:pt x="109" y="69"/>
                </a:cubicBezTo>
                <a:cubicBezTo>
                  <a:pt x="101" y="61"/>
                  <a:pt x="97" y="52"/>
                  <a:pt x="97" y="41"/>
                </a:cubicBezTo>
                <a:cubicBezTo>
                  <a:pt x="97" y="29"/>
                  <a:pt x="101" y="20"/>
                  <a:pt x="109" y="12"/>
                </a:cubicBezTo>
                <a:cubicBezTo>
                  <a:pt x="117" y="4"/>
                  <a:pt x="127" y="0"/>
                  <a:pt x="138" y="0"/>
                </a:cubicBezTo>
                <a:cubicBezTo>
                  <a:pt x="149" y="0"/>
                  <a:pt x="159" y="4"/>
                  <a:pt x="167" y="12"/>
                </a:cubicBezTo>
                <a:cubicBezTo>
                  <a:pt x="175" y="20"/>
                  <a:pt x="179" y="29"/>
                  <a:pt x="179" y="41"/>
                </a:cubicBezTo>
                <a:cubicBezTo>
                  <a:pt x="179" y="52"/>
                  <a:pt x="175" y="61"/>
                  <a:pt x="167" y="69"/>
                </a:cubicBezTo>
                <a:cubicBezTo>
                  <a:pt x="164" y="72"/>
                  <a:pt x="161" y="74"/>
                  <a:pt x="158" y="76"/>
                </a:cubicBezTo>
                <a:cubicBezTo>
                  <a:pt x="214" y="76"/>
                  <a:pt x="214" y="76"/>
                  <a:pt x="214" y="76"/>
                </a:cubicBezTo>
                <a:cubicBezTo>
                  <a:pt x="214" y="119"/>
                  <a:pt x="229" y="156"/>
                  <a:pt x="260" y="186"/>
                </a:cubicBezTo>
                <a:cubicBezTo>
                  <a:pt x="291" y="217"/>
                  <a:pt x="328" y="232"/>
                  <a:pt x="372" y="232"/>
                </a:cubicBezTo>
                <a:cubicBezTo>
                  <a:pt x="372" y="232"/>
                  <a:pt x="372" y="232"/>
                  <a:pt x="372" y="232"/>
                </a:cubicBezTo>
                <a:close/>
              </a:path>
            </a:pathLst>
          </a:custGeom>
          <a:solidFill>
            <a:schemeClr val="accent4"/>
          </a:solidFill>
          <a:ln w="19050">
            <a:noFill/>
            <a:round/>
            <a:headEnd/>
            <a:tailEnd/>
          </a:ln>
        </p:spPr>
        <p:txBody>
          <a:bodyPr lIns="121890" tIns="60945" rIns="121890" bIns="60945"/>
          <a:lstStyle/>
          <a:p>
            <a:pPr>
              <a:defRPr/>
            </a:pPr>
            <a:endParaRPr lang="en-US" sz="2400">
              <a:solidFill>
                <a:schemeClr val="tx1">
                  <a:lumMod val="50000"/>
                  <a:lumOff val="50000"/>
                </a:schemeClr>
              </a:solidFill>
            </a:endParaRPr>
          </a:p>
        </p:txBody>
      </p:sp>
      <p:grpSp>
        <p:nvGrpSpPr>
          <p:cNvPr id="8" name="Group 59"/>
          <p:cNvGrpSpPr>
            <a:grpSpLocks/>
          </p:cNvGrpSpPr>
          <p:nvPr/>
        </p:nvGrpSpPr>
        <p:grpSpPr bwMode="auto">
          <a:xfrm>
            <a:off x="8360476" y="4292831"/>
            <a:ext cx="3034700" cy="761702"/>
            <a:chOff x="7154105" y="3101526"/>
            <a:chExt cx="2276194" cy="571530"/>
          </a:xfrm>
        </p:grpSpPr>
        <p:sp>
          <p:nvSpPr>
            <p:cNvPr id="110615" name="TextBox 8"/>
            <p:cNvSpPr txBox="1">
              <a:spLocks noChangeArrowheads="1"/>
            </p:cNvSpPr>
            <p:nvPr/>
          </p:nvSpPr>
          <p:spPr bwMode="auto">
            <a:xfrm>
              <a:off x="7154105" y="3396020"/>
              <a:ext cx="2276194" cy="2770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Rectangle 9"/>
            <p:cNvSpPr/>
            <p:nvPr/>
          </p:nvSpPr>
          <p:spPr>
            <a:xfrm>
              <a:off x="7186992" y="3101526"/>
              <a:ext cx="1436212" cy="215473"/>
            </a:xfrm>
            <a:prstGeom prst="rect">
              <a:avLst/>
            </a:prstGeom>
            <a:ln>
              <a:noFill/>
            </a:ln>
          </p:spPr>
          <p:txBody>
            <a:bodyPr wrap="none" lIns="0" tIns="0" rIns="0" bIns="0">
              <a:spAutoFit/>
            </a:bodyPr>
            <a:lstStyle/>
            <a:p>
              <a:pPr defTabSz="609290">
                <a:defRPr/>
              </a:pPr>
              <a:r>
                <a:rPr lang="zh-CN" altLang="en-US" dirty="0">
                  <a:solidFill>
                    <a:schemeClr val="tx1">
                      <a:lumMod val="50000"/>
                      <a:lumOff val="50000"/>
                    </a:schemeClr>
                  </a:solidFill>
                  <a:ea typeface="微软雅黑" pitchFamily="34" charset="-122"/>
                </a:rPr>
                <a:t>请在这里输入标题</a:t>
              </a:r>
              <a:endParaRPr lang="en-AU" altLang="zh-CN" dirty="0">
                <a:solidFill>
                  <a:schemeClr val="tx1">
                    <a:lumMod val="50000"/>
                    <a:lumOff val="50000"/>
                  </a:schemeClr>
                </a:solidFill>
                <a:latin typeface="Roboto Condensed" panose="02000000000000000000" pitchFamily="2" charset="0"/>
                <a:ea typeface="Arial"/>
                <a:cs typeface="Arial"/>
              </a:endParaRPr>
            </a:p>
          </p:txBody>
        </p:sp>
      </p:grpSp>
      <p:grpSp>
        <p:nvGrpSpPr>
          <p:cNvPr id="11" name="Group 58"/>
          <p:cNvGrpSpPr>
            <a:grpSpLocks/>
          </p:cNvGrpSpPr>
          <p:nvPr/>
        </p:nvGrpSpPr>
        <p:grpSpPr bwMode="auto">
          <a:xfrm>
            <a:off x="8360474" y="1702381"/>
            <a:ext cx="3034701" cy="767704"/>
            <a:chOff x="7174424" y="1243439"/>
            <a:chExt cx="2276195" cy="576033"/>
          </a:xfrm>
        </p:grpSpPr>
        <p:sp>
          <p:nvSpPr>
            <p:cNvPr id="110613" name="TextBox 11"/>
            <p:cNvSpPr txBox="1">
              <a:spLocks noChangeArrowheads="1"/>
            </p:cNvSpPr>
            <p:nvPr/>
          </p:nvSpPr>
          <p:spPr bwMode="auto">
            <a:xfrm>
              <a:off x="7174424" y="1542436"/>
              <a:ext cx="2276195" cy="27703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Rectangle 12"/>
            <p:cNvSpPr/>
            <p:nvPr/>
          </p:nvSpPr>
          <p:spPr>
            <a:xfrm>
              <a:off x="7203442" y="1243439"/>
              <a:ext cx="1436212" cy="215473"/>
            </a:xfrm>
            <a:prstGeom prst="rect">
              <a:avLst/>
            </a:prstGeom>
            <a:ln>
              <a:noFill/>
            </a:ln>
          </p:spPr>
          <p:txBody>
            <a:bodyPr wrap="none" lIns="0" tIns="0" rIns="0" bIns="0">
              <a:spAutoFit/>
            </a:bodyPr>
            <a:lstStyle/>
            <a:p>
              <a:pPr defTabSz="609290">
                <a:defRPr/>
              </a:pPr>
              <a:r>
                <a:rPr lang="zh-CN" altLang="en-US" dirty="0">
                  <a:solidFill>
                    <a:schemeClr val="tx1">
                      <a:lumMod val="50000"/>
                      <a:lumOff val="50000"/>
                    </a:schemeClr>
                  </a:solidFill>
                  <a:ea typeface="微软雅黑" pitchFamily="34" charset="-122"/>
                </a:rPr>
                <a:t>请在这里输入标题</a:t>
              </a:r>
              <a:endParaRPr lang="en-AU" altLang="zh-CN" dirty="0">
                <a:solidFill>
                  <a:schemeClr val="tx1">
                    <a:lumMod val="50000"/>
                    <a:lumOff val="50000"/>
                  </a:schemeClr>
                </a:solidFill>
                <a:latin typeface="Roboto Condensed" panose="02000000000000000000" pitchFamily="2" charset="0"/>
                <a:ea typeface="Arial"/>
                <a:cs typeface="Arial"/>
              </a:endParaRPr>
            </a:p>
          </p:txBody>
        </p:sp>
      </p:grpSp>
      <p:grpSp>
        <p:nvGrpSpPr>
          <p:cNvPr id="14" name="Group 56"/>
          <p:cNvGrpSpPr>
            <a:grpSpLocks/>
          </p:cNvGrpSpPr>
          <p:nvPr/>
        </p:nvGrpSpPr>
        <p:grpSpPr bwMode="auto">
          <a:xfrm>
            <a:off x="755553" y="1797324"/>
            <a:ext cx="3034244" cy="809418"/>
            <a:chOff x="-296510" y="1232657"/>
            <a:chExt cx="2276196" cy="607418"/>
          </a:xfrm>
        </p:grpSpPr>
        <p:sp>
          <p:nvSpPr>
            <p:cNvPr id="110611" name="TextBox 14"/>
            <p:cNvSpPr txBox="1">
              <a:spLocks noChangeArrowheads="1"/>
            </p:cNvSpPr>
            <p:nvPr/>
          </p:nvSpPr>
          <p:spPr bwMode="auto">
            <a:xfrm>
              <a:off x="-296510" y="1563000"/>
              <a:ext cx="2276196" cy="2770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Rectangle 15"/>
            <p:cNvSpPr/>
            <p:nvPr/>
          </p:nvSpPr>
          <p:spPr>
            <a:xfrm>
              <a:off x="180405" y="1232657"/>
              <a:ext cx="1436429" cy="215503"/>
            </a:xfrm>
            <a:prstGeom prst="rect">
              <a:avLst/>
            </a:prstGeom>
            <a:ln>
              <a:noFill/>
            </a:ln>
          </p:spPr>
          <p:txBody>
            <a:bodyPr wrap="none" lIns="0" tIns="0" rIns="0" bIns="0">
              <a:spAutoFit/>
            </a:bodyPr>
            <a:lstStyle/>
            <a:p>
              <a:pPr defTabSz="609290">
                <a:defRPr/>
              </a:pPr>
              <a:r>
                <a:rPr lang="zh-CN" altLang="en-US" dirty="0">
                  <a:solidFill>
                    <a:schemeClr val="tx1">
                      <a:lumMod val="50000"/>
                      <a:lumOff val="50000"/>
                    </a:schemeClr>
                  </a:solidFill>
                  <a:ea typeface="微软雅黑" pitchFamily="34" charset="-122"/>
                </a:rPr>
                <a:t>请在这里输入标题</a:t>
              </a:r>
              <a:endParaRPr lang="en-AU" altLang="zh-CN" dirty="0">
                <a:solidFill>
                  <a:schemeClr val="tx1">
                    <a:lumMod val="50000"/>
                    <a:lumOff val="50000"/>
                  </a:schemeClr>
                </a:solidFill>
                <a:latin typeface="Roboto Condensed" panose="02000000000000000000" pitchFamily="2" charset="0"/>
                <a:ea typeface="Arial"/>
                <a:cs typeface="Arial"/>
              </a:endParaRPr>
            </a:p>
          </p:txBody>
        </p:sp>
      </p:grpSp>
      <p:grpSp>
        <p:nvGrpSpPr>
          <p:cNvPr id="17" name="Group 56"/>
          <p:cNvGrpSpPr>
            <a:grpSpLocks/>
          </p:cNvGrpSpPr>
          <p:nvPr/>
        </p:nvGrpSpPr>
        <p:grpSpPr bwMode="auto">
          <a:xfrm>
            <a:off x="755553" y="4293602"/>
            <a:ext cx="3034244" cy="746780"/>
            <a:chOff x="-296510" y="1279668"/>
            <a:chExt cx="2276196" cy="560413"/>
          </a:xfrm>
        </p:grpSpPr>
        <p:sp>
          <p:nvSpPr>
            <p:cNvPr id="110609" name="TextBox 17"/>
            <p:cNvSpPr txBox="1">
              <a:spLocks noChangeArrowheads="1"/>
            </p:cNvSpPr>
            <p:nvPr/>
          </p:nvSpPr>
          <p:spPr bwMode="auto">
            <a:xfrm>
              <a:off x="-296510" y="1563005"/>
              <a:ext cx="2276196" cy="27707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Rectangle 18"/>
            <p:cNvSpPr/>
            <p:nvPr/>
          </p:nvSpPr>
          <p:spPr>
            <a:xfrm>
              <a:off x="180405" y="1279668"/>
              <a:ext cx="1436429" cy="215504"/>
            </a:xfrm>
            <a:prstGeom prst="rect">
              <a:avLst/>
            </a:prstGeom>
            <a:ln>
              <a:noFill/>
            </a:ln>
          </p:spPr>
          <p:txBody>
            <a:bodyPr wrap="none" lIns="0" tIns="0" rIns="0" bIns="0">
              <a:spAutoFit/>
            </a:bodyPr>
            <a:lstStyle/>
            <a:p>
              <a:pPr defTabSz="609290">
                <a:defRPr/>
              </a:pPr>
              <a:r>
                <a:rPr lang="zh-CN" altLang="en-US" dirty="0">
                  <a:solidFill>
                    <a:schemeClr val="tx1">
                      <a:lumMod val="50000"/>
                      <a:lumOff val="50000"/>
                    </a:schemeClr>
                  </a:solidFill>
                  <a:ea typeface="微软雅黑" pitchFamily="34" charset="-122"/>
                </a:rPr>
                <a:t>请在这里输入标题</a:t>
              </a:r>
              <a:endParaRPr lang="en-AU" altLang="zh-CN" dirty="0">
                <a:solidFill>
                  <a:schemeClr val="tx1">
                    <a:lumMod val="50000"/>
                    <a:lumOff val="50000"/>
                  </a:schemeClr>
                </a:solidFill>
                <a:latin typeface="Roboto Condensed" panose="02000000000000000000" pitchFamily="2" charset="0"/>
                <a:ea typeface="Arial"/>
                <a:cs typeface="Arial"/>
              </a:endParaRPr>
            </a:p>
          </p:txBody>
        </p:sp>
      </p:grpSp>
      <p:sp>
        <p:nvSpPr>
          <p:cNvPr id="20" name="Freeform 119"/>
          <p:cNvSpPr>
            <a:spLocks noChangeArrowheads="1"/>
          </p:cNvSpPr>
          <p:nvPr/>
        </p:nvSpPr>
        <p:spPr bwMode="auto">
          <a:xfrm>
            <a:off x="5822193" y="3478214"/>
            <a:ext cx="619045" cy="554037"/>
          </a:xfrm>
          <a:custGeom>
            <a:avLst/>
            <a:gdLst>
              <a:gd name="T0" fmla="*/ 551609 w 497"/>
              <a:gd name="T1" fmla="*/ 87205 h 444"/>
              <a:gd name="T2" fmla="*/ 551609 w 497"/>
              <a:gd name="T3" fmla="*/ 87205 h 444"/>
              <a:gd name="T4" fmla="*/ 530441 w 497"/>
              <a:gd name="T5" fmla="*/ 87205 h 444"/>
              <a:gd name="T6" fmla="*/ 530441 w 497"/>
              <a:gd name="T7" fmla="*/ 551883 h 444"/>
              <a:gd name="T8" fmla="*/ 551609 w 497"/>
              <a:gd name="T9" fmla="*/ 551883 h 444"/>
              <a:gd name="T10" fmla="*/ 617603 w 497"/>
              <a:gd name="T11" fmla="*/ 495823 h 444"/>
              <a:gd name="T12" fmla="*/ 617603 w 497"/>
              <a:gd name="T13" fmla="*/ 154477 h 444"/>
              <a:gd name="T14" fmla="*/ 551609 w 497"/>
              <a:gd name="T15" fmla="*/ 87205 h 444"/>
              <a:gd name="T16" fmla="*/ 0 w 497"/>
              <a:gd name="T17" fmla="*/ 154477 h 444"/>
              <a:gd name="T18" fmla="*/ 0 w 497"/>
              <a:gd name="T19" fmla="*/ 154477 h 444"/>
              <a:gd name="T20" fmla="*/ 0 w 497"/>
              <a:gd name="T21" fmla="*/ 495823 h 444"/>
              <a:gd name="T22" fmla="*/ 65994 w 497"/>
              <a:gd name="T23" fmla="*/ 551883 h 444"/>
              <a:gd name="T24" fmla="*/ 88407 w 497"/>
              <a:gd name="T25" fmla="*/ 551883 h 444"/>
              <a:gd name="T26" fmla="*/ 88407 w 497"/>
              <a:gd name="T27" fmla="*/ 87205 h 444"/>
              <a:gd name="T28" fmla="*/ 65994 w 497"/>
              <a:gd name="T29" fmla="*/ 87205 h 444"/>
              <a:gd name="T30" fmla="*/ 0 w 497"/>
              <a:gd name="T31" fmla="*/ 154477 h 444"/>
              <a:gd name="T32" fmla="*/ 419621 w 497"/>
              <a:gd name="T33" fmla="*/ 32390 h 444"/>
              <a:gd name="T34" fmla="*/ 419621 w 497"/>
              <a:gd name="T35" fmla="*/ 32390 h 444"/>
              <a:gd name="T36" fmla="*/ 308801 w 497"/>
              <a:gd name="T37" fmla="*/ 0 h 444"/>
              <a:gd name="T38" fmla="*/ 199227 w 497"/>
              <a:gd name="T39" fmla="*/ 32390 h 444"/>
              <a:gd name="T40" fmla="*/ 199227 w 497"/>
              <a:gd name="T41" fmla="*/ 87205 h 444"/>
              <a:gd name="T42" fmla="*/ 133233 w 497"/>
              <a:gd name="T43" fmla="*/ 87205 h 444"/>
              <a:gd name="T44" fmla="*/ 133233 w 497"/>
              <a:gd name="T45" fmla="*/ 551883 h 444"/>
              <a:gd name="T46" fmla="*/ 485615 w 497"/>
              <a:gd name="T47" fmla="*/ 551883 h 444"/>
              <a:gd name="T48" fmla="*/ 485615 w 497"/>
              <a:gd name="T49" fmla="*/ 87205 h 444"/>
              <a:gd name="T50" fmla="*/ 419621 w 497"/>
              <a:gd name="T51" fmla="*/ 87205 h 444"/>
              <a:gd name="T52" fmla="*/ 419621 w 497"/>
              <a:gd name="T53" fmla="*/ 32390 h 444"/>
              <a:gd name="T54" fmla="*/ 374795 w 497"/>
              <a:gd name="T55" fmla="*/ 87205 h 444"/>
              <a:gd name="T56" fmla="*/ 374795 w 497"/>
              <a:gd name="T57" fmla="*/ 87205 h 444"/>
              <a:gd name="T58" fmla="*/ 242808 w 497"/>
              <a:gd name="T59" fmla="*/ 87205 h 444"/>
              <a:gd name="T60" fmla="*/ 242808 w 497"/>
              <a:gd name="T61" fmla="*/ 54815 h 444"/>
              <a:gd name="T62" fmla="*/ 308801 w 497"/>
              <a:gd name="T63" fmla="*/ 32390 h 444"/>
              <a:gd name="T64" fmla="*/ 374795 w 497"/>
              <a:gd name="T65" fmla="*/ 54815 h 444"/>
              <a:gd name="T66" fmla="*/ 374795 w 497"/>
              <a:gd name="T67" fmla="*/ 87205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accent2"/>
          </a:solidFill>
          <a:ln w="9525" cap="flat">
            <a:noFill/>
            <a:bevel/>
            <a:headEnd/>
            <a:tailEnd/>
          </a:ln>
          <a:effectLst/>
          <a:extLst/>
        </p:spPr>
        <p:txBody>
          <a:bodyPr wrap="none" lIns="91417" tIns="45709" rIns="91417" bIns="45709" anchor="ctr"/>
          <a:lstStyle/>
          <a:p>
            <a:endParaRPr lang="zh-CN" altLang="en-US">
              <a:solidFill>
                <a:schemeClr val="tx1">
                  <a:lumMod val="50000"/>
                  <a:lumOff val="50000"/>
                </a:schemeClr>
              </a:solidFill>
            </a:endParaRPr>
          </a:p>
        </p:txBody>
      </p:sp>
      <p:sp>
        <p:nvSpPr>
          <p:cNvPr id="21" name="Freeform 28"/>
          <p:cNvSpPr>
            <a:spLocks noChangeArrowheads="1"/>
          </p:cNvSpPr>
          <p:nvPr/>
        </p:nvSpPr>
        <p:spPr bwMode="auto">
          <a:xfrm>
            <a:off x="6952346" y="2636838"/>
            <a:ext cx="569839" cy="479425"/>
          </a:xfrm>
          <a:custGeom>
            <a:avLst/>
            <a:gdLst>
              <a:gd name="T0" fmla="*/ 141770 w 498"/>
              <a:gd name="T1" fmla="*/ 92757 h 418"/>
              <a:gd name="T2" fmla="*/ 141770 w 498"/>
              <a:gd name="T3" fmla="*/ 92757 h 418"/>
              <a:gd name="T4" fmla="*/ 41159 w 498"/>
              <a:gd name="T5" fmla="*/ 295448 h 418"/>
              <a:gd name="T6" fmla="*/ 395585 w 498"/>
              <a:gd name="T7" fmla="*/ 132837 h 418"/>
              <a:gd name="T8" fmla="*/ 10290 w 498"/>
              <a:gd name="T9" fmla="*/ 437446 h 418"/>
              <a:gd name="T10" fmla="*/ 50306 w 498"/>
              <a:gd name="T11" fmla="*/ 458058 h 418"/>
              <a:gd name="T12" fmla="*/ 110901 w 498"/>
              <a:gd name="T13" fmla="*/ 356140 h 418"/>
              <a:gd name="T14" fmla="*/ 334990 w 498"/>
              <a:gd name="T15" fmla="*/ 356140 h 418"/>
              <a:gd name="T16" fmla="*/ 536212 w 498"/>
              <a:gd name="T17" fmla="*/ 82451 h 418"/>
              <a:gd name="T18" fmla="*/ 141770 w 498"/>
              <a:gd name="T19" fmla="*/ 92757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rgbClr val="FFFFFF"/>
          </a:solidFill>
          <a:ln w="9525" cap="flat">
            <a:noFill/>
            <a:bevel/>
            <a:headEnd/>
            <a:tailEnd/>
          </a:ln>
          <a:effectLst/>
          <a:extLst/>
        </p:spPr>
        <p:txBody>
          <a:bodyPr wrap="none" lIns="91417" tIns="45709" rIns="91417" bIns="45709" anchor="ctr"/>
          <a:lstStyle/>
          <a:p>
            <a:endParaRPr lang="zh-CN" altLang="en-US">
              <a:solidFill>
                <a:schemeClr val="tx1">
                  <a:lumMod val="50000"/>
                  <a:lumOff val="50000"/>
                </a:schemeClr>
              </a:solidFill>
            </a:endParaRPr>
          </a:p>
        </p:txBody>
      </p:sp>
      <p:sp>
        <p:nvSpPr>
          <p:cNvPr id="22" name="Freeform 100"/>
          <p:cNvSpPr>
            <a:spLocks noChangeArrowheads="1"/>
          </p:cNvSpPr>
          <p:nvPr/>
        </p:nvSpPr>
        <p:spPr bwMode="auto">
          <a:xfrm>
            <a:off x="4925372" y="2549525"/>
            <a:ext cx="560314" cy="361950"/>
          </a:xfrm>
          <a:custGeom>
            <a:avLst/>
            <a:gdLst>
              <a:gd name="T0" fmla="*/ 428574 w 498"/>
              <a:gd name="T1" fmla="*/ 100651 h 320"/>
              <a:gd name="T2" fmla="*/ 428574 w 498"/>
              <a:gd name="T3" fmla="*/ 100651 h 320"/>
              <a:gd name="T4" fmla="*/ 399327 w 498"/>
              <a:gd name="T5" fmla="*/ 100651 h 320"/>
              <a:gd name="T6" fmla="*/ 259844 w 498"/>
              <a:gd name="T7" fmla="*/ 0 h 320"/>
              <a:gd name="T8" fmla="*/ 110237 w 498"/>
              <a:gd name="T9" fmla="*/ 151541 h 320"/>
              <a:gd name="T10" fmla="*/ 110237 w 498"/>
              <a:gd name="T11" fmla="*/ 169636 h 320"/>
              <a:gd name="T12" fmla="*/ 100113 w 498"/>
              <a:gd name="T13" fmla="*/ 169636 h 320"/>
              <a:gd name="T14" fmla="*/ 0 w 498"/>
              <a:gd name="T15" fmla="*/ 271418 h 320"/>
              <a:gd name="T16" fmla="*/ 100113 w 498"/>
              <a:gd name="T17" fmla="*/ 360759 h 320"/>
              <a:gd name="T18" fmla="*/ 428574 w 498"/>
              <a:gd name="T19" fmla="*/ 360759 h 320"/>
              <a:gd name="T20" fmla="*/ 559058 w 498"/>
              <a:gd name="T21" fmla="*/ 230705 h 320"/>
              <a:gd name="T22" fmla="*/ 428574 w 498"/>
              <a:gd name="T23" fmla="*/ 100651 h 320"/>
              <a:gd name="T24" fmla="*/ 319462 w 498"/>
              <a:gd name="T25" fmla="*/ 220527 h 320"/>
              <a:gd name="T26" fmla="*/ 319462 w 498"/>
              <a:gd name="T27" fmla="*/ 220527 h 320"/>
              <a:gd name="T28" fmla="*/ 239596 w 498"/>
              <a:gd name="T29" fmla="*/ 310999 h 320"/>
              <a:gd name="T30" fmla="*/ 219349 w 498"/>
              <a:gd name="T31" fmla="*/ 310999 h 320"/>
              <a:gd name="T32" fmla="*/ 219349 w 498"/>
              <a:gd name="T33" fmla="*/ 300821 h 320"/>
              <a:gd name="T34" fmla="*/ 219349 w 498"/>
              <a:gd name="T35" fmla="*/ 290643 h 320"/>
              <a:gd name="T36" fmla="*/ 249720 w 498"/>
              <a:gd name="T37" fmla="*/ 230705 h 320"/>
              <a:gd name="T38" fmla="*/ 229473 w 498"/>
              <a:gd name="T39" fmla="*/ 220527 h 320"/>
              <a:gd name="T40" fmla="*/ 229473 w 498"/>
              <a:gd name="T41" fmla="*/ 220527 h 320"/>
              <a:gd name="T42" fmla="*/ 209225 w 498"/>
              <a:gd name="T43" fmla="*/ 201301 h 320"/>
              <a:gd name="T44" fmla="*/ 219349 w 498"/>
              <a:gd name="T45" fmla="*/ 180945 h 320"/>
              <a:gd name="T46" fmla="*/ 290215 w 498"/>
              <a:gd name="T47" fmla="*/ 100651 h 320"/>
              <a:gd name="T48" fmla="*/ 309338 w 498"/>
              <a:gd name="T49" fmla="*/ 90473 h 320"/>
              <a:gd name="T50" fmla="*/ 319462 w 498"/>
              <a:gd name="T51" fmla="*/ 100651 h 320"/>
              <a:gd name="T52" fmla="*/ 309338 w 498"/>
              <a:gd name="T53" fmla="*/ 119876 h 320"/>
              <a:gd name="T54" fmla="*/ 280092 w 498"/>
              <a:gd name="T55" fmla="*/ 180945 h 320"/>
              <a:gd name="T56" fmla="*/ 309338 w 498"/>
              <a:gd name="T57" fmla="*/ 191123 h 320"/>
              <a:gd name="T58" fmla="*/ 309338 w 498"/>
              <a:gd name="T59" fmla="*/ 191123 h 320"/>
              <a:gd name="T60" fmla="*/ 329586 w 498"/>
              <a:gd name="T61" fmla="*/ 211479 h 320"/>
              <a:gd name="T62" fmla="*/ 319462 w 498"/>
              <a:gd name="T63" fmla="*/ 220527 h 3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cubicBezTo>
                  <a:pt x="284" y="169"/>
                  <a:pt x="293" y="178"/>
                  <a:pt x="293" y="187"/>
                </a:cubicBezTo>
                <a:lnTo>
                  <a:pt x="284" y="195"/>
                </a:lnTo>
                <a:close/>
              </a:path>
            </a:pathLst>
          </a:custGeom>
          <a:solidFill>
            <a:srgbClr val="FFFFFF"/>
          </a:solidFill>
          <a:ln w="9525" cap="flat">
            <a:noFill/>
            <a:bevel/>
            <a:headEnd/>
            <a:tailEnd/>
          </a:ln>
          <a:effectLst/>
          <a:extLst/>
        </p:spPr>
        <p:txBody>
          <a:bodyPr wrap="none" lIns="91417" tIns="45709" rIns="91417" bIns="45709" anchor="ctr"/>
          <a:lstStyle/>
          <a:p>
            <a:endParaRPr lang="zh-CN" altLang="en-US">
              <a:solidFill>
                <a:schemeClr val="tx1">
                  <a:lumMod val="50000"/>
                  <a:lumOff val="50000"/>
                </a:schemeClr>
              </a:solidFill>
            </a:endParaRPr>
          </a:p>
        </p:txBody>
      </p:sp>
      <p:sp>
        <p:nvSpPr>
          <p:cNvPr id="23" name="Freeform 116"/>
          <p:cNvSpPr>
            <a:spLocks noChangeArrowheads="1"/>
          </p:cNvSpPr>
          <p:nvPr/>
        </p:nvSpPr>
        <p:spPr bwMode="auto">
          <a:xfrm>
            <a:off x="6833298" y="4530726"/>
            <a:ext cx="436506" cy="452438"/>
          </a:xfrm>
          <a:custGeom>
            <a:avLst/>
            <a:gdLst>
              <a:gd name="T0" fmla="*/ 392134 w 445"/>
              <a:gd name="T1" fmla="*/ 156083 h 462"/>
              <a:gd name="T2" fmla="*/ 392134 w 445"/>
              <a:gd name="T3" fmla="*/ 156083 h 462"/>
              <a:gd name="T4" fmla="*/ 260769 w 445"/>
              <a:gd name="T5" fmla="*/ 7853 h 462"/>
              <a:gd name="T6" fmla="*/ 35292 w 445"/>
              <a:gd name="T7" fmla="*/ 243450 h 462"/>
              <a:gd name="T8" fmla="*/ 8823 w 445"/>
              <a:gd name="T9" fmla="*/ 313147 h 462"/>
              <a:gd name="T10" fmla="*/ 79407 w 445"/>
              <a:gd name="T11" fmla="*/ 348486 h 462"/>
              <a:gd name="T12" fmla="*/ 96073 w 445"/>
              <a:gd name="T13" fmla="*/ 339651 h 462"/>
              <a:gd name="T14" fmla="*/ 131365 w 445"/>
              <a:gd name="T15" fmla="*/ 365174 h 462"/>
              <a:gd name="T16" fmla="*/ 156854 w 445"/>
              <a:gd name="T17" fmla="*/ 426037 h 462"/>
              <a:gd name="T18" fmla="*/ 183323 w 445"/>
              <a:gd name="T19" fmla="*/ 443706 h 462"/>
              <a:gd name="T20" fmla="*/ 235280 w 445"/>
              <a:gd name="T21" fmla="*/ 426037 h 462"/>
              <a:gd name="T22" fmla="*/ 244103 w 445"/>
              <a:gd name="T23" fmla="*/ 408367 h 462"/>
              <a:gd name="T24" fmla="*/ 226457 w 445"/>
              <a:gd name="T25" fmla="*/ 382844 h 462"/>
              <a:gd name="T26" fmla="*/ 199988 w 445"/>
              <a:gd name="T27" fmla="*/ 330817 h 462"/>
              <a:gd name="T28" fmla="*/ 226457 w 445"/>
              <a:gd name="T29" fmla="*/ 304312 h 462"/>
              <a:gd name="T30" fmla="*/ 408800 w 445"/>
              <a:gd name="T31" fmla="*/ 348486 h 462"/>
              <a:gd name="T32" fmla="*/ 392134 w 445"/>
              <a:gd name="T33" fmla="*/ 156083 h 462"/>
              <a:gd name="T34" fmla="*/ 382331 w 445"/>
              <a:gd name="T35" fmla="*/ 304312 h 462"/>
              <a:gd name="T36" fmla="*/ 382331 w 445"/>
              <a:gd name="T37" fmla="*/ 304312 h 462"/>
              <a:gd name="T38" fmla="*/ 296061 w 445"/>
              <a:gd name="T39" fmla="*/ 200257 h 462"/>
              <a:gd name="T40" fmla="*/ 278415 w 445"/>
              <a:gd name="T41" fmla="*/ 60862 h 462"/>
              <a:gd name="T42" fmla="*/ 356842 w 445"/>
              <a:gd name="T43" fmla="*/ 173752 h 462"/>
              <a:gd name="T44" fmla="*/ 382331 w 445"/>
              <a:gd name="T45" fmla="*/ 304312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rgbClr val="FFFFFF"/>
          </a:solidFill>
          <a:ln w="9525" cap="flat">
            <a:noFill/>
            <a:bevel/>
            <a:headEnd/>
            <a:tailEnd/>
          </a:ln>
          <a:effectLst/>
          <a:extLst/>
        </p:spPr>
        <p:txBody>
          <a:bodyPr wrap="none" lIns="91417" tIns="45709" rIns="91417" bIns="45709" anchor="ctr"/>
          <a:lstStyle/>
          <a:p>
            <a:endParaRPr lang="zh-CN" altLang="en-US">
              <a:solidFill>
                <a:schemeClr val="tx1">
                  <a:lumMod val="50000"/>
                  <a:lumOff val="50000"/>
                </a:schemeClr>
              </a:solidFill>
            </a:endParaRPr>
          </a:p>
        </p:txBody>
      </p:sp>
      <p:sp>
        <p:nvSpPr>
          <p:cNvPr id="24" name="Freeform 154"/>
          <p:cNvSpPr>
            <a:spLocks noChangeArrowheads="1"/>
          </p:cNvSpPr>
          <p:nvPr/>
        </p:nvSpPr>
        <p:spPr bwMode="auto">
          <a:xfrm>
            <a:off x="4846008" y="4384676"/>
            <a:ext cx="358728" cy="487363"/>
          </a:xfrm>
          <a:custGeom>
            <a:avLst/>
            <a:gdLst>
              <a:gd name="T0" fmla="*/ 349692 w 355"/>
              <a:gd name="T1" fmla="*/ 132065 h 487"/>
              <a:gd name="T2" fmla="*/ 349692 w 355"/>
              <a:gd name="T3" fmla="*/ 132065 h 487"/>
              <a:gd name="T4" fmla="*/ 117238 w 355"/>
              <a:gd name="T5" fmla="*/ 17008 h 487"/>
              <a:gd name="T6" fmla="*/ 9096 w 355"/>
              <a:gd name="T7" fmla="*/ 53026 h 487"/>
              <a:gd name="T8" fmla="*/ 0 w 355"/>
              <a:gd name="T9" fmla="*/ 79039 h 487"/>
              <a:gd name="T10" fmla="*/ 9096 w 355"/>
              <a:gd name="T11" fmla="*/ 345169 h 487"/>
              <a:gd name="T12" fmla="*/ 18192 w 355"/>
              <a:gd name="T13" fmla="*/ 363178 h 487"/>
              <a:gd name="T14" fmla="*/ 224369 w 355"/>
              <a:gd name="T15" fmla="*/ 486239 h 487"/>
              <a:gd name="T16" fmla="*/ 233465 w 355"/>
              <a:gd name="T17" fmla="*/ 486239 h 487"/>
              <a:gd name="T18" fmla="*/ 242561 w 355"/>
              <a:gd name="T19" fmla="*/ 486239 h 487"/>
              <a:gd name="T20" fmla="*/ 250646 w 355"/>
              <a:gd name="T21" fmla="*/ 478235 h 487"/>
              <a:gd name="T22" fmla="*/ 250646 w 355"/>
              <a:gd name="T23" fmla="*/ 203100 h 487"/>
              <a:gd name="T24" fmla="*/ 242561 w 355"/>
              <a:gd name="T25" fmla="*/ 185091 h 487"/>
              <a:gd name="T26" fmla="*/ 44469 w 355"/>
              <a:gd name="T27" fmla="*/ 70034 h 487"/>
              <a:gd name="T28" fmla="*/ 71758 w 355"/>
              <a:gd name="T29" fmla="*/ 53026 h 487"/>
              <a:gd name="T30" fmla="*/ 108142 w 355"/>
              <a:gd name="T31" fmla="*/ 44022 h 487"/>
              <a:gd name="T32" fmla="*/ 304212 w 355"/>
              <a:gd name="T33" fmla="*/ 150074 h 487"/>
              <a:gd name="T34" fmla="*/ 313308 w 355"/>
              <a:gd name="T35" fmla="*/ 159078 h 487"/>
              <a:gd name="T36" fmla="*/ 313308 w 355"/>
              <a:gd name="T37" fmla="*/ 425209 h 487"/>
              <a:gd name="T38" fmla="*/ 331500 w 355"/>
              <a:gd name="T39" fmla="*/ 442217 h 487"/>
              <a:gd name="T40" fmla="*/ 357777 w 355"/>
              <a:gd name="T41" fmla="*/ 425209 h 487"/>
              <a:gd name="T42" fmla="*/ 357777 w 355"/>
              <a:gd name="T43" fmla="*/ 141069 h 487"/>
              <a:gd name="T44" fmla="*/ 349692 w 355"/>
              <a:gd name="T45" fmla="*/ 132065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rgbClr val="FFFFFF"/>
          </a:solidFill>
          <a:ln w="9525" cap="flat">
            <a:noFill/>
            <a:bevel/>
            <a:headEnd/>
            <a:tailEnd/>
          </a:ln>
          <a:effectLst/>
          <a:extLst/>
        </p:spPr>
        <p:txBody>
          <a:bodyPr wrap="none" lIns="91417" tIns="45709" rIns="91417" bIns="45709" anchor="ctr"/>
          <a:lstStyle/>
          <a:p>
            <a:endParaRPr lang="zh-CN" altLang="en-US">
              <a:solidFill>
                <a:schemeClr val="tx1">
                  <a:lumMod val="50000"/>
                  <a:lumOff val="50000"/>
                </a:schemeClr>
              </a:solidFill>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149574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nodeType="afterGroup">
                            <p:stCondLst>
                              <p:cond delay="500"/>
                            </p:stCondLst>
                            <p:childTnLst>
                              <p:par>
                                <p:cTn id="11" presetID="53"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nodeType="afterGroup">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500"/>
                            </p:stCondLst>
                            <p:childTnLst>
                              <p:par>
                                <p:cTn id="22" presetID="53"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nodeType="afterGroup">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2500"/>
                            </p:stCondLst>
                            <p:childTnLst>
                              <p:par>
                                <p:cTn id="33" presetID="53"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nodeType="afterGroup">
                            <p:stCondLst>
                              <p:cond delay="3000"/>
                            </p:stCondLst>
                            <p:childTnLst>
                              <p:par>
                                <p:cTn id="39" presetID="2" presetClass="entr" presetSubtype="2" accel="50000" decel="5000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3500"/>
                            </p:stCondLst>
                            <p:childTnLst>
                              <p:par>
                                <p:cTn id="44" presetID="53"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childTnLst>
                          </p:cTn>
                        </p:par>
                        <p:par>
                          <p:cTn id="49" fill="hold" nodeType="afterGroup">
                            <p:stCondLst>
                              <p:cond delay="4000"/>
                            </p:stCondLst>
                            <p:childTnLst>
                              <p:par>
                                <p:cTn id="50" presetID="2" presetClass="entr" presetSubtype="2" accel="50000" decel="50000"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1+#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par>
                                <p:cTn id="54" presetID="26" presetClass="emph" presetSubtype="0" fill="hold" grpId="0" nodeType="withEffect">
                                  <p:stCondLst>
                                    <p:cond delay="200"/>
                                  </p:stCondLst>
                                  <p:childTnLst>
                                    <p:animEffect transition="out" filter="fade">
                                      <p:cBhvr>
                                        <p:cTn id="55" dur="500" tmFilter="0, 0; .2, .5; .8, .5; 1, 0"/>
                                        <p:tgtEl>
                                          <p:spTgt spid="7"/>
                                        </p:tgtEl>
                                      </p:cBhvr>
                                    </p:animEffect>
                                    <p:animScale>
                                      <p:cBhvr>
                                        <p:cTn id="56" dur="250" autoRev="1" fill="hold"/>
                                        <p:tgtEl>
                                          <p:spTgt spid="7"/>
                                        </p:tgtEl>
                                      </p:cBhvr>
                                      <p:by x="105000" y="105000"/>
                                    </p:animScale>
                                  </p:childTnLst>
                                </p:cTn>
                              </p:par>
                              <p:par>
                                <p:cTn id="57" presetID="26" presetClass="emph" presetSubtype="0" fill="hold" grpId="0" nodeType="withEffect">
                                  <p:stCondLst>
                                    <p:cond delay="600"/>
                                  </p:stCondLst>
                                  <p:childTnLst>
                                    <p:animEffect transition="out" filter="fade">
                                      <p:cBhvr>
                                        <p:cTn id="58" dur="500" tmFilter="0, 0; .2, .5; .8, .5; 1, 0"/>
                                        <p:tgtEl>
                                          <p:spTgt spid="4"/>
                                        </p:tgtEl>
                                      </p:cBhvr>
                                    </p:animEffect>
                                    <p:animScale>
                                      <p:cBhvr>
                                        <p:cTn id="59" dur="250" autoRev="1" fill="hold"/>
                                        <p:tgtEl>
                                          <p:spTgt spid="4"/>
                                        </p:tgtEl>
                                      </p:cBhvr>
                                      <p:by x="105000" y="105000"/>
                                    </p:animScale>
                                  </p:childTnLst>
                                </p:cTn>
                              </p:par>
                              <p:par>
                                <p:cTn id="60" presetID="26" presetClass="emph" presetSubtype="0" fill="hold" grpId="0" nodeType="withEffect">
                                  <p:stCondLst>
                                    <p:cond delay="1000"/>
                                  </p:stCondLst>
                                  <p:childTnLst>
                                    <p:animEffect transition="out" filter="fade">
                                      <p:cBhvr>
                                        <p:cTn id="61" dur="500" tmFilter="0, 0; .2, .5; .8, .5; 1, 0"/>
                                        <p:tgtEl>
                                          <p:spTgt spid="5"/>
                                        </p:tgtEl>
                                      </p:cBhvr>
                                    </p:animEffect>
                                    <p:animScale>
                                      <p:cBhvr>
                                        <p:cTn id="62" dur="250" autoRev="1" fill="hold"/>
                                        <p:tgtEl>
                                          <p:spTgt spid="5"/>
                                        </p:tgtEl>
                                      </p:cBhvr>
                                      <p:by x="105000" y="105000"/>
                                    </p:animScale>
                                  </p:childTnLst>
                                </p:cTn>
                              </p:par>
                              <p:par>
                                <p:cTn id="63" presetID="26" presetClass="emph" presetSubtype="0" fill="hold" grpId="0" nodeType="withEffect">
                                  <p:stCondLst>
                                    <p:cond delay="1400"/>
                                  </p:stCondLst>
                                  <p:childTnLst>
                                    <p:animEffect transition="out" filter="fade">
                                      <p:cBhvr>
                                        <p:cTn id="64" dur="500" tmFilter="0, 0; .2, .5; .8, .5; 1, 0"/>
                                        <p:tgtEl>
                                          <p:spTgt spid="6"/>
                                        </p:tgtEl>
                                      </p:cBhvr>
                                    </p:animEffect>
                                    <p:animScale>
                                      <p:cBhvr>
                                        <p:cTn id="6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1398063" y="1476375"/>
            <a:ext cx="2617446" cy="2889251"/>
            <a:chOff x="1144405" y="1477132"/>
            <a:chExt cx="2617788" cy="2889249"/>
          </a:xfrm>
        </p:grpSpPr>
        <p:sp>
          <p:nvSpPr>
            <p:cNvPr id="132142" name="Freeform 5"/>
            <p:cNvSpPr>
              <a:spLocks/>
            </p:cNvSpPr>
            <p:nvPr/>
          </p:nvSpPr>
          <p:spPr bwMode="auto">
            <a:xfrm>
              <a:off x="1144405" y="1477132"/>
              <a:ext cx="2617788" cy="2889249"/>
            </a:xfrm>
            <a:custGeom>
              <a:avLst/>
              <a:gdLst>
                <a:gd name="T0" fmla="*/ 897635 w 697"/>
                <a:gd name="T1" fmla="*/ 2889249 h 767"/>
                <a:gd name="T2" fmla="*/ 796228 w 697"/>
                <a:gd name="T3" fmla="*/ 2885482 h 767"/>
                <a:gd name="T4" fmla="*/ 15023 w 697"/>
                <a:gd name="T5" fmla="*/ 1337266 h 767"/>
                <a:gd name="T6" fmla="*/ 120185 w 697"/>
                <a:gd name="T7" fmla="*/ 1186589 h 767"/>
                <a:gd name="T8" fmla="*/ 1603724 w 697"/>
                <a:gd name="T9" fmla="*/ 1186589 h 767"/>
                <a:gd name="T10" fmla="*/ 2043152 w 697"/>
                <a:gd name="T11" fmla="*/ 342792 h 767"/>
                <a:gd name="T12" fmla="*/ 2328592 w 697"/>
                <a:gd name="T13" fmla="*/ 293822 h 767"/>
                <a:gd name="T14" fmla="*/ 2557695 w 697"/>
                <a:gd name="T15" fmla="*/ 775991 h 767"/>
                <a:gd name="T16" fmla="*/ 2399952 w 697"/>
                <a:gd name="T17" fmla="*/ 956805 h 767"/>
                <a:gd name="T18" fmla="*/ 1892920 w 697"/>
                <a:gd name="T19" fmla="*/ 964339 h 767"/>
                <a:gd name="T20" fmla="*/ 897635 w 697"/>
                <a:gd name="T21" fmla="*/ 2889249 h 7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97"/>
            <p:cNvSpPr>
              <a:spLocks noChangeArrowheads="1"/>
            </p:cNvSpPr>
            <p:nvPr/>
          </p:nvSpPr>
          <p:spPr bwMode="auto">
            <a:xfrm>
              <a:off x="3188348" y="1989220"/>
              <a:ext cx="305987" cy="262662"/>
            </a:xfrm>
            <a:custGeom>
              <a:avLst/>
              <a:gdLst>
                <a:gd name="T0" fmla="*/ 141604 w 497"/>
                <a:gd name="T1" fmla="*/ 142429 h 426"/>
                <a:gd name="T2" fmla="*/ 141604 w 497"/>
                <a:gd name="T3" fmla="*/ 142429 h 426"/>
                <a:gd name="T4" fmla="*/ 168693 w 497"/>
                <a:gd name="T5" fmla="*/ 142429 h 426"/>
                <a:gd name="T6" fmla="*/ 168693 w 497"/>
                <a:gd name="T7" fmla="*/ 169559 h 426"/>
                <a:gd name="T8" fmla="*/ 305371 w 497"/>
                <a:gd name="T9" fmla="*/ 169559 h 426"/>
                <a:gd name="T10" fmla="*/ 299830 w 497"/>
                <a:gd name="T11" fmla="*/ 82005 h 426"/>
                <a:gd name="T12" fmla="*/ 272741 w 497"/>
                <a:gd name="T13" fmla="*/ 49326 h 426"/>
                <a:gd name="T14" fmla="*/ 223487 w 497"/>
                <a:gd name="T15" fmla="*/ 49326 h 426"/>
                <a:gd name="T16" fmla="*/ 207480 w 497"/>
                <a:gd name="T17" fmla="*/ 16648 h 426"/>
                <a:gd name="T18" fmla="*/ 184700 w 497"/>
                <a:gd name="T19" fmla="*/ 0 h 426"/>
                <a:gd name="T20" fmla="*/ 119440 w 497"/>
                <a:gd name="T21" fmla="*/ 0 h 426"/>
                <a:gd name="T22" fmla="*/ 103432 w 497"/>
                <a:gd name="T23" fmla="*/ 16648 h 426"/>
                <a:gd name="T24" fmla="*/ 81884 w 497"/>
                <a:gd name="T25" fmla="*/ 49326 h 426"/>
                <a:gd name="T26" fmla="*/ 32630 w 497"/>
                <a:gd name="T27" fmla="*/ 49326 h 426"/>
                <a:gd name="T28" fmla="*/ 5541 w 497"/>
                <a:gd name="T29" fmla="*/ 82005 h 426"/>
                <a:gd name="T30" fmla="*/ 0 w 497"/>
                <a:gd name="T31" fmla="*/ 169559 h 426"/>
                <a:gd name="T32" fmla="*/ 141604 w 497"/>
                <a:gd name="T33" fmla="*/ 169559 h 426"/>
                <a:gd name="T34" fmla="*/ 141604 w 497"/>
                <a:gd name="T35" fmla="*/ 142429 h 426"/>
                <a:gd name="T36" fmla="*/ 114514 w 497"/>
                <a:gd name="T37" fmla="*/ 32679 h 426"/>
                <a:gd name="T38" fmla="*/ 114514 w 497"/>
                <a:gd name="T39" fmla="*/ 32679 h 426"/>
                <a:gd name="T40" fmla="*/ 130522 w 497"/>
                <a:gd name="T41" fmla="*/ 22197 h 426"/>
                <a:gd name="T42" fmla="*/ 174850 w 497"/>
                <a:gd name="T43" fmla="*/ 22197 h 426"/>
                <a:gd name="T44" fmla="*/ 190241 w 497"/>
                <a:gd name="T45" fmla="*/ 32679 h 426"/>
                <a:gd name="T46" fmla="*/ 196398 w 497"/>
                <a:gd name="T47" fmla="*/ 49326 h 426"/>
                <a:gd name="T48" fmla="*/ 108973 w 497"/>
                <a:gd name="T49" fmla="*/ 49326 h 426"/>
                <a:gd name="T50" fmla="*/ 114514 w 497"/>
                <a:gd name="T51" fmla="*/ 32679 h 426"/>
                <a:gd name="T52" fmla="*/ 168693 w 497"/>
                <a:gd name="T53" fmla="*/ 218885 h 426"/>
                <a:gd name="T54" fmla="*/ 168693 w 497"/>
                <a:gd name="T55" fmla="*/ 218885 h 426"/>
                <a:gd name="T56" fmla="*/ 141604 w 497"/>
                <a:gd name="T57" fmla="*/ 218885 h 426"/>
                <a:gd name="T58" fmla="*/ 141604 w 497"/>
                <a:gd name="T59" fmla="*/ 186206 h 426"/>
                <a:gd name="T60" fmla="*/ 5541 w 497"/>
                <a:gd name="T61" fmla="*/ 186206 h 426"/>
                <a:gd name="T62" fmla="*/ 10466 w 497"/>
                <a:gd name="T63" fmla="*/ 234916 h 426"/>
                <a:gd name="T64" fmla="*/ 38171 w 497"/>
                <a:gd name="T65" fmla="*/ 262045 h 426"/>
                <a:gd name="T66" fmla="*/ 267200 w 497"/>
                <a:gd name="T67" fmla="*/ 262045 h 426"/>
                <a:gd name="T68" fmla="*/ 294289 w 497"/>
                <a:gd name="T69" fmla="*/ 234916 h 426"/>
                <a:gd name="T70" fmla="*/ 299830 w 497"/>
                <a:gd name="T71" fmla="*/ 186206 h 426"/>
                <a:gd name="T72" fmla="*/ 168693 w 497"/>
                <a:gd name="T73" fmla="*/ 186206 h 426"/>
                <a:gd name="T74" fmla="*/ 168693 w 497"/>
                <a:gd name="T75" fmla="*/ 218885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132144" name="TextBox 46"/>
            <p:cNvSpPr txBox="1">
              <a:spLocks noChangeArrowheads="1"/>
            </p:cNvSpPr>
            <p:nvPr/>
          </p:nvSpPr>
          <p:spPr bwMode="auto">
            <a:xfrm>
              <a:off x="1280457"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609290">
                <a:defRPr/>
              </a:pPr>
              <a:r>
                <a:rPr lang="zh-CN" altLang="en-US" sz="1600" dirty="0">
                  <a:solidFill>
                    <a:srgbClr val="FFFFFF"/>
                  </a:solidFill>
                  <a:ea typeface="微软雅黑" pitchFamily="34" charset="-122"/>
                </a:rPr>
                <a:t>输入标题</a:t>
              </a:r>
              <a:endParaRPr lang="en-US" altLang="zh-CN" sz="1600" dirty="0">
                <a:solidFill>
                  <a:srgbClr val="FFFFFF"/>
                </a:solidFill>
                <a:ea typeface="微软雅黑" pitchFamily="34" charset="-122"/>
              </a:endParaRPr>
            </a:p>
          </p:txBody>
        </p:sp>
      </p:grpSp>
      <p:grpSp>
        <p:nvGrpSpPr>
          <p:cNvPr id="16" name="Group 15"/>
          <p:cNvGrpSpPr>
            <a:grpSpLocks/>
          </p:cNvGrpSpPr>
          <p:nvPr/>
        </p:nvGrpSpPr>
        <p:grpSpPr bwMode="auto">
          <a:xfrm>
            <a:off x="9269454" y="4981578"/>
            <a:ext cx="2489645" cy="1086410"/>
            <a:chOff x="9017000" y="4981715"/>
            <a:chExt cx="2489798" cy="1086483"/>
          </a:xfrm>
        </p:grpSpPr>
        <p:grpSp>
          <p:nvGrpSpPr>
            <p:cNvPr id="132137" name="Group 5"/>
            <p:cNvGrpSpPr>
              <a:grpSpLocks/>
            </p:cNvGrpSpPr>
            <p:nvPr/>
          </p:nvGrpSpPr>
          <p:grpSpPr bwMode="auto">
            <a:xfrm>
              <a:off x="9017000" y="4981715"/>
              <a:ext cx="2489798" cy="1086483"/>
              <a:chOff x="8742310" y="5011546"/>
              <a:chExt cx="2489798" cy="1086483"/>
            </a:xfrm>
          </p:grpSpPr>
          <p:sp>
            <p:nvSpPr>
              <p:cNvPr id="62" name="TextBox 61"/>
              <p:cNvSpPr txBox="1"/>
              <p:nvPr/>
            </p:nvSpPr>
            <p:spPr>
              <a:xfrm>
                <a:off x="9885122" y="5011546"/>
                <a:ext cx="1005465" cy="338577"/>
              </a:xfrm>
              <a:prstGeom prst="rect">
                <a:avLst/>
              </a:prstGeom>
              <a:noFill/>
            </p:spPr>
            <p:txBody>
              <a:bodyPr wrap="none">
                <a:spAutoFit/>
              </a:bodyPr>
              <a:lstStyle/>
              <a:p>
                <a:pPr defTabSz="609290">
                  <a:defRPr/>
                </a:pPr>
                <a:r>
                  <a:rPr lang="zh-CN" altLang="en-US" sz="1600" dirty="0">
                    <a:solidFill>
                      <a:schemeClr val="tx1">
                        <a:lumMod val="50000"/>
                        <a:lumOff val="50000"/>
                      </a:schemeClr>
                    </a:solidFill>
                    <a:ea typeface="微软雅黑" pitchFamily="34" charset="-122"/>
                  </a:rPr>
                  <a:t>输入标题</a:t>
                </a:r>
                <a:endParaRPr lang="en-US" altLang="zh-CN" sz="1600" dirty="0">
                  <a:solidFill>
                    <a:schemeClr val="tx1">
                      <a:lumMod val="50000"/>
                      <a:lumOff val="50000"/>
                    </a:schemeClr>
                  </a:solidFill>
                  <a:ea typeface="微软雅黑" pitchFamily="34" charset="-122"/>
                </a:endParaRPr>
              </a:p>
            </p:txBody>
          </p:sp>
          <p:sp>
            <p:nvSpPr>
              <p:cNvPr id="132140" name="Rectangle 62"/>
              <p:cNvSpPr>
                <a:spLocks noChangeArrowheads="1"/>
              </p:cNvSpPr>
              <p:nvPr/>
            </p:nvSpPr>
            <p:spPr bwMode="auto">
              <a:xfrm>
                <a:off x="9650280" y="5266976"/>
                <a:ext cx="1581828"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endParaRPr lang="en-US" altLang="zh-CN" sz="1200" dirty="0">
                  <a:solidFill>
                    <a:schemeClr val="tx1">
                      <a:lumMod val="50000"/>
                      <a:lumOff val="50000"/>
                    </a:schemeClr>
                  </a:solidFill>
                  <a:latin typeface="Arial" pitchFamily="34" charset="0"/>
                </a:endParaRPr>
              </a:p>
            </p:txBody>
          </p:sp>
          <p:sp>
            <p:nvSpPr>
              <p:cNvPr id="74" name="Cube 73"/>
              <p:cNvSpPr/>
              <p:nvPr/>
            </p:nvSpPr>
            <p:spPr>
              <a:xfrm>
                <a:off x="8742310" y="5073463"/>
                <a:ext cx="834967" cy="836669"/>
              </a:xfrm>
              <a:prstGeom prst="cube">
                <a:avLst>
                  <a:gd name="adj" fmla="val 70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id-ID" altLang="zh-CN">
                  <a:solidFill>
                    <a:schemeClr val="tx1">
                      <a:lumMod val="50000"/>
                      <a:lumOff val="50000"/>
                    </a:schemeClr>
                  </a:solidFill>
                </a:endParaRPr>
              </a:p>
            </p:txBody>
          </p:sp>
        </p:grpSp>
        <p:sp>
          <p:nvSpPr>
            <p:cNvPr id="51" name="Freeform 123"/>
            <p:cNvSpPr>
              <a:spLocks noChangeArrowheads="1"/>
            </p:cNvSpPr>
            <p:nvPr/>
          </p:nvSpPr>
          <p:spPr bwMode="auto">
            <a:xfrm>
              <a:off x="9243241" y="5335850"/>
              <a:ext cx="328933" cy="335319"/>
            </a:xfrm>
            <a:custGeom>
              <a:avLst/>
              <a:gdLst>
                <a:gd name="T0" fmla="*/ 200125 w 452"/>
                <a:gd name="T1" fmla="*/ 218465 h 462"/>
                <a:gd name="T2" fmla="*/ 200125 w 452"/>
                <a:gd name="T3" fmla="*/ 218465 h 462"/>
                <a:gd name="T4" fmla="*/ 315834 w 452"/>
                <a:gd name="T5" fmla="*/ 18871 h 462"/>
                <a:gd name="T6" fmla="*/ 315834 w 452"/>
                <a:gd name="T7" fmla="*/ 13064 h 462"/>
                <a:gd name="T8" fmla="*/ 309284 w 452"/>
                <a:gd name="T9" fmla="*/ 13064 h 462"/>
                <a:gd name="T10" fmla="*/ 115709 w 452"/>
                <a:gd name="T11" fmla="*/ 129192 h 462"/>
                <a:gd name="T12" fmla="*/ 6550 w 452"/>
                <a:gd name="T13" fmla="*/ 218465 h 462"/>
                <a:gd name="T14" fmla="*/ 25470 w 452"/>
                <a:gd name="T15" fmla="*/ 238062 h 462"/>
                <a:gd name="T16" fmla="*/ 64040 w 452"/>
                <a:gd name="T17" fmla="*/ 224998 h 462"/>
                <a:gd name="T18" fmla="*/ 109887 w 452"/>
                <a:gd name="T19" fmla="*/ 269997 h 462"/>
                <a:gd name="T20" fmla="*/ 96788 w 452"/>
                <a:gd name="T21" fmla="*/ 308464 h 462"/>
                <a:gd name="T22" fmla="*/ 109887 w 452"/>
                <a:gd name="T23" fmla="*/ 328061 h 462"/>
                <a:gd name="T24" fmla="*/ 200125 w 452"/>
                <a:gd name="T25" fmla="*/ 218465 h 462"/>
                <a:gd name="T26" fmla="*/ 219046 w 452"/>
                <a:gd name="T27" fmla="*/ 108870 h 462"/>
                <a:gd name="T28" fmla="*/ 219046 w 452"/>
                <a:gd name="T29" fmla="*/ 108870 h 462"/>
                <a:gd name="T30" fmla="*/ 219046 w 452"/>
                <a:gd name="T31" fmla="*/ 70402 h 462"/>
                <a:gd name="T32" fmla="*/ 257616 w 452"/>
                <a:gd name="T33" fmla="*/ 70402 h 462"/>
                <a:gd name="T34" fmla="*/ 257616 w 452"/>
                <a:gd name="T35" fmla="*/ 108870 h 462"/>
                <a:gd name="T36" fmla="*/ 219046 w 452"/>
                <a:gd name="T37" fmla="*/ 10887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endParaRPr>
            </a:p>
          </p:txBody>
        </p:sp>
      </p:grpSp>
      <p:grpSp>
        <p:nvGrpSpPr>
          <p:cNvPr id="15" name="Group 14"/>
          <p:cNvGrpSpPr>
            <a:grpSpLocks/>
          </p:cNvGrpSpPr>
          <p:nvPr/>
        </p:nvGrpSpPr>
        <p:grpSpPr bwMode="auto">
          <a:xfrm>
            <a:off x="6505972" y="4981578"/>
            <a:ext cx="2489573" cy="1086410"/>
            <a:chOff x="6253516" y="4981715"/>
            <a:chExt cx="2489799" cy="1086483"/>
          </a:xfrm>
        </p:grpSpPr>
        <p:grpSp>
          <p:nvGrpSpPr>
            <p:cNvPr id="132132" name="Group 25"/>
            <p:cNvGrpSpPr>
              <a:grpSpLocks/>
            </p:cNvGrpSpPr>
            <p:nvPr/>
          </p:nvGrpSpPr>
          <p:grpSpPr bwMode="auto">
            <a:xfrm>
              <a:off x="6253516" y="4981715"/>
              <a:ext cx="2489799" cy="1086483"/>
              <a:chOff x="8742310" y="5011546"/>
              <a:chExt cx="2489799" cy="1086483"/>
            </a:xfrm>
          </p:grpSpPr>
          <p:sp>
            <p:nvSpPr>
              <p:cNvPr id="27" name="TextBox 26"/>
              <p:cNvSpPr txBox="1"/>
              <p:nvPr/>
            </p:nvSpPr>
            <p:spPr>
              <a:xfrm>
                <a:off x="9905868" y="5011546"/>
                <a:ext cx="1005494" cy="338577"/>
              </a:xfrm>
              <a:prstGeom prst="rect">
                <a:avLst/>
              </a:prstGeom>
              <a:noFill/>
            </p:spPr>
            <p:txBody>
              <a:bodyPr wrap="none">
                <a:spAutoFit/>
              </a:bodyPr>
              <a:lstStyle/>
              <a:p>
                <a:pPr defTabSz="609290">
                  <a:defRPr/>
                </a:pPr>
                <a:r>
                  <a:rPr lang="zh-CN" altLang="en-US" sz="1600" dirty="0">
                    <a:solidFill>
                      <a:schemeClr val="tx1">
                        <a:lumMod val="50000"/>
                        <a:lumOff val="50000"/>
                      </a:schemeClr>
                    </a:solidFill>
                    <a:ea typeface="微软雅黑" pitchFamily="34" charset="-122"/>
                  </a:rPr>
                  <a:t>输入标题</a:t>
                </a:r>
                <a:endParaRPr lang="en-US" altLang="zh-CN" sz="1600" dirty="0">
                  <a:solidFill>
                    <a:schemeClr val="tx1">
                      <a:lumMod val="50000"/>
                      <a:lumOff val="50000"/>
                    </a:schemeClr>
                  </a:solidFill>
                  <a:ea typeface="微软雅黑" pitchFamily="34" charset="-122"/>
                </a:endParaRPr>
              </a:p>
            </p:txBody>
          </p:sp>
          <p:sp>
            <p:nvSpPr>
              <p:cNvPr id="132135" name="Rectangle 27"/>
              <p:cNvSpPr>
                <a:spLocks noChangeArrowheads="1"/>
              </p:cNvSpPr>
              <p:nvPr/>
            </p:nvSpPr>
            <p:spPr bwMode="auto">
              <a:xfrm>
                <a:off x="9650281" y="5266976"/>
                <a:ext cx="1581828"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endParaRPr lang="en-US" altLang="zh-CN" sz="1200" dirty="0">
                  <a:solidFill>
                    <a:schemeClr val="tx1">
                      <a:lumMod val="50000"/>
                      <a:lumOff val="50000"/>
                    </a:schemeClr>
                  </a:solidFill>
                  <a:latin typeface="Arial" pitchFamily="34" charset="0"/>
                </a:endParaRPr>
              </a:p>
            </p:txBody>
          </p:sp>
          <p:sp>
            <p:nvSpPr>
              <p:cNvPr id="29" name="Cube 28"/>
              <p:cNvSpPr/>
              <p:nvPr/>
            </p:nvSpPr>
            <p:spPr>
              <a:xfrm>
                <a:off x="8742310" y="5073463"/>
                <a:ext cx="834992" cy="836669"/>
              </a:xfrm>
              <a:prstGeom prst="cube">
                <a:avLst>
                  <a:gd name="adj" fmla="val 70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id-ID" altLang="zh-CN">
                  <a:solidFill>
                    <a:schemeClr val="tx1">
                      <a:lumMod val="50000"/>
                      <a:lumOff val="50000"/>
                    </a:schemeClr>
                  </a:solidFill>
                </a:endParaRPr>
              </a:p>
            </p:txBody>
          </p:sp>
        </p:grpSp>
        <p:sp>
          <p:nvSpPr>
            <p:cNvPr id="56" name="Freeform 133"/>
            <p:cNvSpPr>
              <a:spLocks noChangeArrowheads="1"/>
            </p:cNvSpPr>
            <p:nvPr/>
          </p:nvSpPr>
          <p:spPr bwMode="auto">
            <a:xfrm>
              <a:off x="6427043" y="5283672"/>
              <a:ext cx="398400" cy="384296"/>
            </a:xfrm>
            <a:custGeom>
              <a:avLst/>
              <a:gdLst>
                <a:gd name="T0" fmla="*/ 340684 w 497"/>
                <a:gd name="T1" fmla="*/ 128099 h 480"/>
                <a:gd name="T2" fmla="*/ 340684 w 497"/>
                <a:gd name="T3" fmla="*/ 128099 h 480"/>
                <a:gd name="T4" fmla="*/ 298199 w 497"/>
                <a:gd name="T5" fmla="*/ 14411 h 480"/>
                <a:gd name="T6" fmla="*/ 277357 w 497"/>
                <a:gd name="T7" fmla="*/ 7206 h 480"/>
                <a:gd name="T8" fmla="*/ 7214 w 497"/>
                <a:gd name="T9" fmla="*/ 107283 h 480"/>
                <a:gd name="T10" fmla="*/ 0 w 497"/>
                <a:gd name="T11" fmla="*/ 128099 h 480"/>
                <a:gd name="T12" fmla="*/ 42485 w 497"/>
                <a:gd name="T13" fmla="*/ 241786 h 480"/>
                <a:gd name="T14" fmla="*/ 42485 w 497"/>
                <a:gd name="T15" fmla="*/ 177737 h 480"/>
                <a:gd name="T16" fmla="*/ 92185 w 497"/>
                <a:gd name="T17" fmla="*/ 128099 h 480"/>
                <a:gd name="T18" fmla="*/ 162727 w 497"/>
                <a:gd name="T19" fmla="*/ 128099 h 480"/>
                <a:gd name="T20" fmla="*/ 247697 w 497"/>
                <a:gd name="T21" fmla="*/ 71255 h 480"/>
                <a:gd name="T22" fmla="*/ 298199 w 497"/>
                <a:gd name="T23" fmla="*/ 128099 h 480"/>
                <a:gd name="T24" fmla="*/ 340684 w 497"/>
                <a:gd name="T25" fmla="*/ 128099 h 480"/>
                <a:gd name="T26" fmla="*/ 383169 w 497"/>
                <a:gd name="T27" fmla="*/ 163326 h 480"/>
                <a:gd name="T28" fmla="*/ 383169 w 497"/>
                <a:gd name="T29" fmla="*/ 163326 h 480"/>
                <a:gd name="T30" fmla="*/ 92185 w 497"/>
                <a:gd name="T31" fmla="*/ 163326 h 480"/>
                <a:gd name="T32" fmla="*/ 77756 w 497"/>
                <a:gd name="T33" fmla="*/ 177737 h 480"/>
                <a:gd name="T34" fmla="*/ 77756 w 497"/>
                <a:gd name="T35" fmla="*/ 369885 h 480"/>
                <a:gd name="T36" fmla="*/ 92185 w 497"/>
                <a:gd name="T37" fmla="*/ 383495 h 480"/>
                <a:gd name="T38" fmla="*/ 383169 w 497"/>
                <a:gd name="T39" fmla="*/ 383495 h 480"/>
                <a:gd name="T40" fmla="*/ 397598 w 497"/>
                <a:gd name="T41" fmla="*/ 369885 h 480"/>
                <a:gd name="T42" fmla="*/ 397598 w 497"/>
                <a:gd name="T43" fmla="*/ 177737 h 480"/>
                <a:gd name="T44" fmla="*/ 383169 w 497"/>
                <a:gd name="T45" fmla="*/ 163326 h 480"/>
                <a:gd name="T46" fmla="*/ 362328 w 497"/>
                <a:gd name="T47" fmla="*/ 341063 h 480"/>
                <a:gd name="T48" fmla="*/ 362328 w 497"/>
                <a:gd name="T49" fmla="*/ 341063 h 480"/>
                <a:gd name="T50" fmla="*/ 120241 w 497"/>
                <a:gd name="T51" fmla="*/ 341063 h 480"/>
                <a:gd name="T52" fmla="*/ 120241 w 497"/>
                <a:gd name="T53" fmla="*/ 313041 h 480"/>
                <a:gd name="T54" fmla="*/ 156314 w 497"/>
                <a:gd name="T55" fmla="*/ 220170 h 480"/>
                <a:gd name="T56" fmla="*/ 212427 w 497"/>
                <a:gd name="T57" fmla="*/ 291424 h 480"/>
                <a:gd name="T58" fmla="*/ 262928 w 497"/>
                <a:gd name="T59" fmla="*/ 241786 h 480"/>
                <a:gd name="T60" fmla="*/ 333470 w 497"/>
                <a:gd name="T61" fmla="*/ 212964 h 480"/>
                <a:gd name="T62" fmla="*/ 362328 w 497"/>
                <a:gd name="T63" fmla="*/ 277814 h 480"/>
                <a:gd name="T64" fmla="*/ 362328 w 497"/>
                <a:gd name="T65" fmla="*/ 341063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endParaRPr>
            </a:p>
          </p:txBody>
        </p:sp>
      </p:grpSp>
      <p:grpSp>
        <p:nvGrpSpPr>
          <p:cNvPr id="14" name="Group 13"/>
          <p:cNvGrpSpPr>
            <a:grpSpLocks/>
          </p:cNvGrpSpPr>
          <p:nvPr/>
        </p:nvGrpSpPr>
        <p:grpSpPr bwMode="auto">
          <a:xfrm>
            <a:off x="3660882" y="4981578"/>
            <a:ext cx="2783947" cy="1086410"/>
            <a:chOff x="3490031" y="4981715"/>
            <a:chExt cx="2783103" cy="1086483"/>
          </a:xfrm>
        </p:grpSpPr>
        <p:grpSp>
          <p:nvGrpSpPr>
            <p:cNvPr id="132127" name="Group 29"/>
            <p:cNvGrpSpPr>
              <a:grpSpLocks/>
            </p:cNvGrpSpPr>
            <p:nvPr/>
          </p:nvGrpSpPr>
          <p:grpSpPr bwMode="auto">
            <a:xfrm>
              <a:off x="3490031" y="4981715"/>
              <a:ext cx="2783103" cy="1086483"/>
              <a:chOff x="8742310" y="5011546"/>
              <a:chExt cx="2783103" cy="1086483"/>
            </a:xfrm>
          </p:grpSpPr>
          <p:sp>
            <p:nvSpPr>
              <p:cNvPr id="31" name="TextBox 30"/>
              <p:cNvSpPr txBox="1"/>
              <p:nvPr/>
            </p:nvSpPr>
            <p:spPr>
              <a:xfrm>
                <a:off x="9741837" y="5011546"/>
                <a:ext cx="1783576" cy="338577"/>
              </a:xfrm>
              <a:prstGeom prst="rect">
                <a:avLst/>
              </a:prstGeom>
              <a:noFill/>
            </p:spPr>
            <p:txBody>
              <a:bodyPr>
                <a:spAutoFit/>
              </a:bodyPr>
              <a:lstStyle/>
              <a:p>
                <a:pPr defTabSz="609290">
                  <a:defRPr/>
                </a:pPr>
                <a:r>
                  <a:rPr lang="zh-CN" altLang="en-US" sz="1600" dirty="0">
                    <a:solidFill>
                      <a:schemeClr val="tx1">
                        <a:lumMod val="50000"/>
                        <a:lumOff val="50000"/>
                      </a:schemeClr>
                    </a:solidFill>
                    <a:ea typeface="微软雅黑" pitchFamily="34" charset="-122"/>
                  </a:rPr>
                  <a:t>输入标题</a:t>
                </a:r>
                <a:endParaRPr lang="en-US" altLang="zh-CN" sz="1600" dirty="0">
                  <a:solidFill>
                    <a:schemeClr val="tx1">
                      <a:lumMod val="50000"/>
                      <a:lumOff val="50000"/>
                    </a:schemeClr>
                  </a:solidFill>
                  <a:ea typeface="微软雅黑" pitchFamily="34" charset="-122"/>
                </a:endParaRPr>
              </a:p>
            </p:txBody>
          </p:sp>
          <p:sp>
            <p:nvSpPr>
              <p:cNvPr id="132130" name="Rectangle 31"/>
              <p:cNvSpPr>
                <a:spLocks noChangeArrowheads="1"/>
              </p:cNvSpPr>
              <p:nvPr/>
            </p:nvSpPr>
            <p:spPr bwMode="auto">
              <a:xfrm>
                <a:off x="9650281" y="5266976"/>
                <a:ext cx="1581826"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endParaRPr lang="en-US" altLang="zh-CN" sz="1200" dirty="0">
                  <a:solidFill>
                    <a:schemeClr val="tx1">
                      <a:lumMod val="50000"/>
                      <a:lumOff val="50000"/>
                    </a:schemeClr>
                  </a:solidFill>
                  <a:latin typeface="Arial" pitchFamily="34" charset="0"/>
                </a:endParaRPr>
              </a:p>
            </p:txBody>
          </p:sp>
          <p:sp>
            <p:nvSpPr>
              <p:cNvPr id="33" name="Cube 32"/>
              <p:cNvSpPr/>
              <p:nvPr/>
            </p:nvSpPr>
            <p:spPr>
              <a:xfrm>
                <a:off x="8742310" y="5073463"/>
                <a:ext cx="836250" cy="836669"/>
              </a:xfrm>
              <a:prstGeom prst="cube">
                <a:avLst>
                  <a:gd name="adj" fmla="val 70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id-ID" altLang="zh-CN">
                  <a:solidFill>
                    <a:schemeClr val="tx1">
                      <a:lumMod val="50000"/>
                      <a:lumOff val="50000"/>
                    </a:schemeClr>
                  </a:solidFill>
                </a:endParaRPr>
              </a:p>
            </p:txBody>
          </p:sp>
        </p:grpSp>
        <p:sp>
          <p:nvSpPr>
            <p:cNvPr id="57" name="Freeform 102"/>
            <p:cNvSpPr>
              <a:spLocks noChangeArrowheads="1"/>
            </p:cNvSpPr>
            <p:nvPr/>
          </p:nvSpPr>
          <p:spPr bwMode="auto">
            <a:xfrm>
              <a:off x="3696208" y="5323775"/>
              <a:ext cx="383350" cy="342639"/>
            </a:xfrm>
            <a:custGeom>
              <a:avLst/>
              <a:gdLst>
                <a:gd name="T0" fmla="*/ 61582 w 498"/>
                <a:gd name="T1" fmla="*/ 116266 h 445"/>
                <a:gd name="T2" fmla="*/ 61582 w 498"/>
                <a:gd name="T3" fmla="*/ 116266 h 445"/>
                <a:gd name="T4" fmla="*/ 109309 w 498"/>
                <a:gd name="T5" fmla="*/ 130126 h 445"/>
                <a:gd name="T6" fmla="*/ 116237 w 498"/>
                <a:gd name="T7" fmla="*/ 130126 h 445"/>
                <a:gd name="T8" fmla="*/ 150107 w 498"/>
                <a:gd name="T9" fmla="*/ 103177 h 445"/>
                <a:gd name="T10" fmla="*/ 150107 w 498"/>
                <a:gd name="T11" fmla="*/ 96247 h 445"/>
                <a:gd name="T12" fmla="*/ 137021 w 498"/>
                <a:gd name="T13" fmla="*/ 82387 h 445"/>
                <a:gd name="T14" fmla="*/ 211689 w 498"/>
                <a:gd name="T15" fmla="*/ 7700 h 445"/>
                <a:gd name="T16" fmla="*/ 150107 w 498"/>
                <a:gd name="T17" fmla="*/ 0 h 445"/>
                <a:gd name="T18" fmla="*/ 82366 w 498"/>
                <a:gd name="T19" fmla="*/ 41579 h 445"/>
                <a:gd name="T20" fmla="*/ 55424 w 498"/>
                <a:gd name="T21" fmla="*/ 62368 h 445"/>
                <a:gd name="T22" fmla="*/ 40798 w 498"/>
                <a:gd name="T23" fmla="*/ 89317 h 445"/>
                <a:gd name="T24" fmla="*/ 13856 w 498"/>
                <a:gd name="T25" fmla="*/ 96247 h 445"/>
                <a:gd name="T26" fmla="*/ 0 w 498"/>
                <a:gd name="T27" fmla="*/ 110106 h 445"/>
                <a:gd name="T28" fmla="*/ 0 w 498"/>
                <a:gd name="T29" fmla="*/ 116266 h 445"/>
                <a:gd name="T30" fmla="*/ 27712 w 498"/>
                <a:gd name="T31" fmla="*/ 143985 h 445"/>
                <a:gd name="T32" fmla="*/ 40798 w 498"/>
                <a:gd name="T33" fmla="*/ 150915 h 445"/>
                <a:gd name="T34" fmla="*/ 55424 w 498"/>
                <a:gd name="T35" fmla="*/ 137056 h 445"/>
                <a:gd name="T36" fmla="*/ 61582 w 498"/>
                <a:gd name="T37" fmla="*/ 116266 h 445"/>
                <a:gd name="T38" fmla="*/ 170891 w 498"/>
                <a:gd name="T39" fmla="*/ 123196 h 445"/>
                <a:gd name="T40" fmla="*/ 170891 w 498"/>
                <a:gd name="T41" fmla="*/ 123196 h 445"/>
                <a:gd name="T42" fmla="*/ 163963 w 498"/>
                <a:gd name="T43" fmla="*/ 123196 h 445"/>
                <a:gd name="T44" fmla="*/ 137021 w 498"/>
                <a:gd name="T45" fmla="*/ 143985 h 445"/>
                <a:gd name="T46" fmla="*/ 130093 w 498"/>
                <a:gd name="T47" fmla="*/ 157075 h 445"/>
                <a:gd name="T48" fmla="*/ 293286 w 498"/>
                <a:gd name="T49" fmla="*/ 334939 h 445"/>
                <a:gd name="T50" fmla="*/ 307142 w 498"/>
                <a:gd name="T51" fmla="*/ 334939 h 445"/>
                <a:gd name="T52" fmla="*/ 327926 w 498"/>
                <a:gd name="T53" fmla="*/ 321080 h 445"/>
                <a:gd name="T54" fmla="*/ 327926 w 498"/>
                <a:gd name="T55" fmla="*/ 307990 h 445"/>
                <a:gd name="T56" fmla="*/ 170891 w 498"/>
                <a:gd name="T57" fmla="*/ 123196 h 445"/>
                <a:gd name="T58" fmla="*/ 382580 w 498"/>
                <a:gd name="T59" fmla="*/ 48508 h 445"/>
                <a:gd name="T60" fmla="*/ 382580 w 498"/>
                <a:gd name="T61" fmla="*/ 48508 h 445"/>
                <a:gd name="T62" fmla="*/ 368724 w 498"/>
                <a:gd name="T63" fmla="*/ 41579 h 445"/>
                <a:gd name="T64" fmla="*/ 354868 w 498"/>
                <a:gd name="T65" fmla="*/ 68528 h 445"/>
                <a:gd name="T66" fmla="*/ 314070 w 498"/>
                <a:gd name="T67" fmla="*/ 82387 h 445"/>
                <a:gd name="T68" fmla="*/ 307142 w 498"/>
                <a:gd name="T69" fmla="*/ 48508 h 445"/>
                <a:gd name="T70" fmla="*/ 320998 w 498"/>
                <a:gd name="T71" fmla="*/ 14630 h 445"/>
                <a:gd name="T72" fmla="*/ 314070 w 498"/>
                <a:gd name="T73" fmla="*/ 7700 h 445"/>
                <a:gd name="T74" fmla="*/ 259416 w 498"/>
                <a:gd name="T75" fmla="*/ 55438 h 445"/>
                <a:gd name="T76" fmla="*/ 245560 w 498"/>
                <a:gd name="T77" fmla="*/ 116266 h 445"/>
                <a:gd name="T78" fmla="*/ 218617 w 498"/>
                <a:gd name="T79" fmla="*/ 143985 h 445"/>
                <a:gd name="T80" fmla="*/ 245560 w 498"/>
                <a:gd name="T81" fmla="*/ 177864 h 445"/>
                <a:gd name="T82" fmla="*/ 280200 w 498"/>
                <a:gd name="T83" fmla="*/ 143985 h 445"/>
                <a:gd name="T84" fmla="*/ 314070 w 498"/>
                <a:gd name="T85" fmla="*/ 137056 h 445"/>
                <a:gd name="T86" fmla="*/ 375652 w 498"/>
                <a:gd name="T87" fmla="*/ 110106 h 445"/>
                <a:gd name="T88" fmla="*/ 382580 w 498"/>
                <a:gd name="T89" fmla="*/ 48508 h 445"/>
                <a:gd name="T90" fmla="*/ 55424 w 498"/>
                <a:gd name="T91" fmla="*/ 307990 h 445"/>
                <a:gd name="T92" fmla="*/ 55424 w 498"/>
                <a:gd name="T93" fmla="*/ 307990 h 445"/>
                <a:gd name="T94" fmla="*/ 55424 w 498"/>
                <a:gd name="T95" fmla="*/ 321080 h 445"/>
                <a:gd name="T96" fmla="*/ 68510 w 498"/>
                <a:gd name="T97" fmla="*/ 341869 h 445"/>
                <a:gd name="T98" fmla="*/ 82366 w 498"/>
                <a:gd name="T99" fmla="*/ 334939 h 445"/>
                <a:gd name="T100" fmla="*/ 177819 w 498"/>
                <a:gd name="T101" fmla="*/ 246392 h 445"/>
                <a:gd name="T102" fmla="*/ 150107 w 498"/>
                <a:gd name="T103" fmla="*/ 211743 h 445"/>
                <a:gd name="T104" fmla="*/ 55424 w 498"/>
                <a:gd name="T105" fmla="*/ 307990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endParaRPr>
            </a:p>
          </p:txBody>
        </p:sp>
      </p:grpSp>
      <p:grpSp>
        <p:nvGrpSpPr>
          <p:cNvPr id="13" name="Group 12"/>
          <p:cNvGrpSpPr>
            <a:grpSpLocks/>
          </p:cNvGrpSpPr>
          <p:nvPr/>
        </p:nvGrpSpPr>
        <p:grpSpPr bwMode="auto">
          <a:xfrm>
            <a:off x="980604" y="4981578"/>
            <a:ext cx="2489388" cy="1086410"/>
            <a:chOff x="726546" y="4981715"/>
            <a:chExt cx="2489797" cy="1086483"/>
          </a:xfrm>
        </p:grpSpPr>
        <p:grpSp>
          <p:nvGrpSpPr>
            <p:cNvPr id="132122" name="Group 33"/>
            <p:cNvGrpSpPr>
              <a:grpSpLocks/>
            </p:cNvGrpSpPr>
            <p:nvPr/>
          </p:nvGrpSpPr>
          <p:grpSpPr bwMode="auto">
            <a:xfrm>
              <a:off x="726546" y="4981715"/>
              <a:ext cx="2489797" cy="1086483"/>
              <a:chOff x="8742310" y="5011546"/>
              <a:chExt cx="2489797" cy="1086483"/>
            </a:xfrm>
          </p:grpSpPr>
          <p:sp>
            <p:nvSpPr>
              <p:cNvPr id="35" name="TextBox 34"/>
              <p:cNvSpPr txBox="1"/>
              <p:nvPr/>
            </p:nvSpPr>
            <p:spPr>
              <a:xfrm>
                <a:off x="9945786" y="5011546"/>
                <a:ext cx="1005568" cy="338577"/>
              </a:xfrm>
              <a:prstGeom prst="rect">
                <a:avLst/>
              </a:prstGeom>
              <a:noFill/>
            </p:spPr>
            <p:txBody>
              <a:bodyPr wrap="none">
                <a:spAutoFit/>
              </a:bodyPr>
              <a:lstStyle/>
              <a:p>
                <a:pPr defTabSz="609290">
                  <a:defRPr/>
                </a:pPr>
                <a:r>
                  <a:rPr lang="zh-CN" altLang="en-US" sz="1600" dirty="0">
                    <a:solidFill>
                      <a:schemeClr val="tx1">
                        <a:lumMod val="50000"/>
                        <a:lumOff val="50000"/>
                      </a:schemeClr>
                    </a:solidFill>
                    <a:ea typeface="微软雅黑" pitchFamily="34" charset="-122"/>
                  </a:rPr>
                  <a:t>输入标题</a:t>
                </a:r>
                <a:endParaRPr lang="en-US" altLang="zh-CN" sz="1600" dirty="0">
                  <a:solidFill>
                    <a:schemeClr val="tx1">
                      <a:lumMod val="50000"/>
                      <a:lumOff val="50000"/>
                    </a:schemeClr>
                  </a:solidFill>
                  <a:ea typeface="微软雅黑" pitchFamily="34" charset="-122"/>
                </a:endParaRPr>
              </a:p>
            </p:txBody>
          </p:sp>
          <p:sp>
            <p:nvSpPr>
              <p:cNvPr id="132125" name="Rectangle 39"/>
              <p:cNvSpPr>
                <a:spLocks noChangeArrowheads="1"/>
              </p:cNvSpPr>
              <p:nvPr/>
            </p:nvSpPr>
            <p:spPr bwMode="auto">
              <a:xfrm>
                <a:off x="9650280" y="5266976"/>
                <a:ext cx="1581827" cy="831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endParaRPr lang="en-US" altLang="zh-CN" sz="1200" dirty="0">
                  <a:solidFill>
                    <a:schemeClr val="tx1">
                      <a:lumMod val="50000"/>
                      <a:lumOff val="50000"/>
                    </a:schemeClr>
                  </a:solidFill>
                  <a:latin typeface="Arial" pitchFamily="34" charset="0"/>
                </a:endParaRPr>
              </a:p>
            </p:txBody>
          </p:sp>
          <p:sp>
            <p:nvSpPr>
              <p:cNvPr id="41" name="Cube 40"/>
              <p:cNvSpPr/>
              <p:nvPr/>
            </p:nvSpPr>
            <p:spPr>
              <a:xfrm>
                <a:off x="8742310" y="5073463"/>
                <a:ext cx="835053" cy="836669"/>
              </a:xfrm>
              <a:prstGeom prst="cube">
                <a:avLst>
                  <a:gd name="adj" fmla="val 70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id-ID" altLang="zh-CN">
                  <a:solidFill>
                    <a:schemeClr val="tx1">
                      <a:lumMod val="50000"/>
                      <a:lumOff val="50000"/>
                    </a:schemeClr>
                  </a:solidFill>
                </a:endParaRPr>
              </a:p>
            </p:txBody>
          </p:sp>
        </p:grpSp>
        <p:sp>
          <p:nvSpPr>
            <p:cNvPr id="58" name="Freeform 97"/>
            <p:cNvSpPr>
              <a:spLocks noChangeArrowheads="1"/>
            </p:cNvSpPr>
            <p:nvPr/>
          </p:nvSpPr>
          <p:spPr bwMode="auto">
            <a:xfrm>
              <a:off x="883058" y="5300966"/>
              <a:ext cx="407390" cy="349707"/>
            </a:xfrm>
            <a:custGeom>
              <a:avLst/>
              <a:gdLst>
                <a:gd name="T0" fmla="*/ 188531 w 497"/>
                <a:gd name="T1" fmla="*/ 189630 h 426"/>
                <a:gd name="T2" fmla="*/ 188531 w 497"/>
                <a:gd name="T3" fmla="*/ 189630 h 426"/>
                <a:gd name="T4" fmla="*/ 224597 w 497"/>
                <a:gd name="T5" fmla="*/ 189630 h 426"/>
                <a:gd name="T6" fmla="*/ 224597 w 497"/>
                <a:gd name="T7" fmla="*/ 225750 h 426"/>
                <a:gd name="T8" fmla="*/ 406570 w 497"/>
                <a:gd name="T9" fmla="*/ 225750 h 426"/>
                <a:gd name="T10" fmla="*/ 399193 w 497"/>
                <a:gd name="T11" fmla="*/ 109181 h 426"/>
                <a:gd name="T12" fmla="*/ 363126 w 497"/>
                <a:gd name="T13" fmla="*/ 65673 h 426"/>
                <a:gd name="T14" fmla="*/ 297550 w 497"/>
                <a:gd name="T15" fmla="*/ 65673 h 426"/>
                <a:gd name="T16" fmla="*/ 276238 w 497"/>
                <a:gd name="T17" fmla="*/ 22165 h 426"/>
                <a:gd name="T18" fmla="*/ 245909 w 497"/>
                <a:gd name="T19" fmla="*/ 0 h 426"/>
                <a:gd name="T20" fmla="*/ 159021 w 497"/>
                <a:gd name="T21" fmla="*/ 0 h 426"/>
                <a:gd name="T22" fmla="*/ 137709 w 497"/>
                <a:gd name="T23" fmla="*/ 22165 h 426"/>
                <a:gd name="T24" fmla="*/ 109020 w 497"/>
                <a:gd name="T25" fmla="*/ 65673 h 426"/>
                <a:gd name="T26" fmla="*/ 43444 w 497"/>
                <a:gd name="T27" fmla="*/ 65673 h 426"/>
                <a:gd name="T28" fmla="*/ 7377 w 497"/>
                <a:gd name="T29" fmla="*/ 109181 h 426"/>
                <a:gd name="T30" fmla="*/ 0 w 497"/>
                <a:gd name="T31" fmla="*/ 225750 h 426"/>
                <a:gd name="T32" fmla="*/ 188531 w 497"/>
                <a:gd name="T33" fmla="*/ 225750 h 426"/>
                <a:gd name="T34" fmla="*/ 188531 w 497"/>
                <a:gd name="T35" fmla="*/ 189630 h 426"/>
                <a:gd name="T36" fmla="*/ 152464 w 497"/>
                <a:gd name="T37" fmla="*/ 43508 h 426"/>
                <a:gd name="T38" fmla="*/ 152464 w 497"/>
                <a:gd name="T39" fmla="*/ 43508 h 426"/>
                <a:gd name="T40" fmla="*/ 173776 w 497"/>
                <a:gd name="T41" fmla="*/ 29553 h 426"/>
                <a:gd name="T42" fmla="*/ 232794 w 497"/>
                <a:gd name="T43" fmla="*/ 29553 h 426"/>
                <a:gd name="T44" fmla="*/ 253287 w 497"/>
                <a:gd name="T45" fmla="*/ 43508 h 426"/>
                <a:gd name="T46" fmla="*/ 261484 w 497"/>
                <a:gd name="T47" fmla="*/ 65673 h 426"/>
                <a:gd name="T48" fmla="*/ 145087 w 497"/>
                <a:gd name="T49" fmla="*/ 65673 h 426"/>
                <a:gd name="T50" fmla="*/ 152464 w 497"/>
                <a:gd name="T51" fmla="*/ 43508 h 426"/>
                <a:gd name="T52" fmla="*/ 224597 w 497"/>
                <a:gd name="T53" fmla="*/ 291423 h 426"/>
                <a:gd name="T54" fmla="*/ 224597 w 497"/>
                <a:gd name="T55" fmla="*/ 291423 h 426"/>
                <a:gd name="T56" fmla="*/ 188531 w 497"/>
                <a:gd name="T57" fmla="*/ 291423 h 426"/>
                <a:gd name="T58" fmla="*/ 188531 w 497"/>
                <a:gd name="T59" fmla="*/ 247914 h 426"/>
                <a:gd name="T60" fmla="*/ 7377 w 497"/>
                <a:gd name="T61" fmla="*/ 247914 h 426"/>
                <a:gd name="T62" fmla="*/ 13935 w 497"/>
                <a:gd name="T63" fmla="*/ 312766 h 426"/>
                <a:gd name="T64" fmla="*/ 50821 w 497"/>
                <a:gd name="T65" fmla="*/ 348886 h 426"/>
                <a:gd name="T66" fmla="*/ 355749 w 497"/>
                <a:gd name="T67" fmla="*/ 348886 h 426"/>
                <a:gd name="T68" fmla="*/ 391816 w 497"/>
                <a:gd name="T69" fmla="*/ 312766 h 426"/>
                <a:gd name="T70" fmla="*/ 399193 w 497"/>
                <a:gd name="T71" fmla="*/ 247914 h 426"/>
                <a:gd name="T72" fmla="*/ 224597 w 497"/>
                <a:gd name="T73" fmla="*/ 247914 h 426"/>
                <a:gd name="T74" fmla="*/ 224597 w 497"/>
                <a:gd name="T75" fmla="*/ 29142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solidFill>
                  <a:schemeClr val="tx1">
                    <a:lumMod val="50000"/>
                    <a:lumOff val="50000"/>
                  </a:schemeClr>
                </a:solidFill>
              </a:endParaRPr>
            </a:p>
          </p:txBody>
        </p:sp>
      </p:grpSp>
      <p:grpSp>
        <p:nvGrpSpPr>
          <p:cNvPr id="5" name="Group 4"/>
          <p:cNvGrpSpPr>
            <a:grpSpLocks/>
          </p:cNvGrpSpPr>
          <p:nvPr/>
        </p:nvGrpSpPr>
        <p:grpSpPr bwMode="auto">
          <a:xfrm>
            <a:off x="3656782" y="1489075"/>
            <a:ext cx="2617447" cy="2889251"/>
            <a:chOff x="3403170" y="1489075"/>
            <a:chExt cx="2617788" cy="2889249"/>
          </a:xfrm>
        </p:grpSpPr>
        <p:sp>
          <p:nvSpPr>
            <p:cNvPr id="10" name="Freeform 6"/>
            <p:cNvSpPr>
              <a:spLocks/>
            </p:cNvSpPr>
            <p:nvPr/>
          </p:nvSpPr>
          <p:spPr bwMode="auto">
            <a:xfrm>
              <a:off x="3403170" y="1489075"/>
              <a:ext cx="2617788" cy="2889249"/>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3"/>
            </a:solidFill>
            <a:ln>
              <a:noFill/>
            </a:ln>
          </p:spPr>
          <p:txBody>
            <a:bodyPr/>
            <a:lstStyle/>
            <a:p>
              <a:pPr>
                <a:defRPr/>
              </a:pPr>
              <a:endParaRPr lang="en-US">
                <a:latin typeface="+mn-lt"/>
                <a:ea typeface="+mn-ea"/>
              </a:endParaRPr>
            </a:p>
          </p:txBody>
        </p:sp>
        <p:sp>
          <p:nvSpPr>
            <p:cNvPr id="44" name="Freeform 102"/>
            <p:cNvSpPr>
              <a:spLocks noChangeArrowheads="1"/>
            </p:cNvSpPr>
            <p:nvPr/>
          </p:nvSpPr>
          <p:spPr bwMode="auto">
            <a:xfrm>
              <a:off x="5448319" y="2032964"/>
              <a:ext cx="282679" cy="252659"/>
            </a:xfrm>
            <a:custGeom>
              <a:avLst/>
              <a:gdLst>
                <a:gd name="T0" fmla="*/ 45410 w 498"/>
                <a:gd name="T1" fmla="*/ 85734 h 445"/>
                <a:gd name="T2" fmla="*/ 45410 w 498"/>
                <a:gd name="T3" fmla="*/ 85734 h 445"/>
                <a:gd name="T4" fmla="*/ 80603 w 498"/>
                <a:gd name="T5" fmla="*/ 95954 h 445"/>
                <a:gd name="T6" fmla="*/ 85712 w 498"/>
                <a:gd name="T7" fmla="*/ 95954 h 445"/>
                <a:gd name="T8" fmla="*/ 110688 w 498"/>
                <a:gd name="T9" fmla="*/ 76082 h 445"/>
                <a:gd name="T10" fmla="*/ 110688 w 498"/>
                <a:gd name="T11" fmla="*/ 70972 h 445"/>
                <a:gd name="T12" fmla="*/ 101038 w 498"/>
                <a:gd name="T13" fmla="*/ 60752 h 445"/>
                <a:gd name="T14" fmla="*/ 156098 w 498"/>
                <a:gd name="T15" fmla="*/ 5678 h 445"/>
                <a:gd name="T16" fmla="*/ 110688 w 498"/>
                <a:gd name="T17" fmla="*/ 0 h 445"/>
                <a:gd name="T18" fmla="*/ 60736 w 498"/>
                <a:gd name="T19" fmla="*/ 30660 h 445"/>
                <a:gd name="T20" fmla="*/ 40869 w 498"/>
                <a:gd name="T21" fmla="*/ 45990 h 445"/>
                <a:gd name="T22" fmla="*/ 30084 w 498"/>
                <a:gd name="T23" fmla="*/ 65862 h 445"/>
                <a:gd name="T24" fmla="*/ 10217 w 498"/>
                <a:gd name="T25" fmla="*/ 70972 h 445"/>
                <a:gd name="T26" fmla="*/ 0 w 498"/>
                <a:gd name="T27" fmla="*/ 81192 h 445"/>
                <a:gd name="T28" fmla="*/ 0 w 498"/>
                <a:gd name="T29" fmla="*/ 85734 h 445"/>
                <a:gd name="T30" fmla="*/ 20435 w 498"/>
                <a:gd name="T31" fmla="*/ 106174 h 445"/>
                <a:gd name="T32" fmla="*/ 30084 w 498"/>
                <a:gd name="T33" fmla="*/ 111284 h 445"/>
                <a:gd name="T34" fmla="*/ 40869 w 498"/>
                <a:gd name="T35" fmla="*/ 101064 h 445"/>
                <a:gd name="T36" fmla="*/ 45410 w 498"/>
                <a:gd name="T37" fmla="*/ 85734 h 445"/>
                <a:gd name="T38" fmla="*/ 126014 w 498"/>
                <a:gd name="T39" fmla="*/ 90844 h 445"/>
                <a:gd name="T40" fmla="*/ 126014 w 498"/>
                <a:gd name="T41" fmla="*/ 90844 h 445"/>
                <a:gd name="T42" fmla="*/ 120905 w 498"/>
                <a:gd name="T43" fmla="*/ 90844 h 445"/>
                <a:gd name="T44" fmla="*/ 101038 w 498"/>
                <a:gd name="T45" fmla="*/ 106174 h 445"/>
                <a:gd name="T46" fmla="*/ 95929 w 498"/>
                <a:gd name="T47" fmla="*/ 115826 h 445"/>
                <a:gd name="T48" fmla="*/ 216266 w 498"/>
                <a:gd name="T49" fmla="*/ 246981 h 445"/>
                <a:gd name="T50" fmla="*/ 226484 w 498"/>
                <a:gd name="T51" fmla="*/ 246981 h 445"/>
                <a:gd name="T52" fmla="*/ 241810 w 498"/>
                <a:gd name="T53" fmla="*/ 236761 h 445"/>
                <a:gd name="T54" fmla="*/ 241810 w 498"/>
                <a:gd name="T55" fmla="*/ 227109 h 445"/>
                <a:gd name="T56" fmla="*/ 126014 w 498"/>
                <a:gd name="T57" fmla="*/ 90844 h 445"/>
                <a:gd name="T58" fmla="*/ 282111 w 498"/>
                <a:gd name="T59" fmla="*/ 35770 h 445"/>
                <a:gd name="T60" fmla="*/ 282111 w 498"/>
                <a:gd name="T61" fmla="*/ 35770 h 445"/>
                <a:gd name="T62" fmla="*/ 271894 w 498"/>
                <a:gd name="T63" fmla="*/ 30660 h 445"/>
                <a:gd name="T64" fmla="*/ 261677 w 498"/>
                <a:gd name="T65" fmla="*/ 50532 h 445"/>
                <a:gd name="T66" fmla="*/ 231592 w 498"/>
                <a:gd name="T67" fmla="*/ 60752 h 445"/>
                <a:gd name="T68" fmla="*/ 226484 w 498"/>
                <a:gd name="T69" fmla="*/ 35770 h 445"/>
                <a:gd name="T70" fmla="*/ 236701 w 498"/>
                <a:gd name="T71" fmla="*/ 10788 h 445"/>
                <a:gd name="T72" fmla="*/ 231592 w 498"/>
                <a:gd name="T73" fmla="*/ 5678 h 445"/>
                <a:gd name="T74" fmla="*/ 191291 w 498"/>
                <a:gd name="T75" fmla="*/ 40880 h 445"/>
                <a:gd name="T76" fmla="*/ 181073 w 498"/>
                <a:gd name="T77" fmla="*/ 85734 h 445"/>
                <a:gd name="T78" fmla="*/ 161206 w 498"/>
                <a:gd name="T79" fmla="*/ 106174 h 445"/>
                <a:gd name="T80" fmla="*/ 181073 w 498"/>
                <a:gd name="T81" fmla="*/ 131156 h 445"/>
                <a:gd name="T82" fmla="*/ 206617 w 498"/>
                <a:gd name="T83" fmla="*/ 106174 h 445"/>
                <a:gd name="T84" fmla="*/ 231592 w 498"/>
                <a:gd name="T85" fmla="*/ 101064 h 445"/>
                <a:gd name="T86" fmla="*/ 277003 w 498"/>
                <a:gd name="T87" fmla="*/ 81192 h 445"/>
                <a:gd name="T88" fmla="*/ 282111 w 498"/>
                <a:gd name="T89" fmla="*/ 35770 h 445"/>
                <a:gd name="T90" fmla="*/ 40869 w 498"/>
                <a:gd name="T91" fmla="*/ 227109 h 445"/>
                <a:gd name="T92" fmla="*/ 40869 w 498"/>
                <a:gd name="T93" fmla="*/ 227109 h 445"/>
                <a:gd name="T94" fmla="*/ 40869 w 498"/>
                <a:gd name="T95" fmla="*/ 236761 h 445"/>
                <a:gd name="T96" fmla="*/ 50519 w 498"/>
                <a:gd name="T97" fmla="*/ 252091 h 445"/>
                <a:gd name="T98" fmla="*/ 60736 w 498"/>
                <a:gd name="T99" fmla="*/ 246981 h 445"/>
                <a:gd name="T100" fmla="*/ 131122 w 498"/>
                <a:gd name="T101" fmla="*/ 181687 h 445"/>
                <a:gd name="T102" fmla="*/ 110688 w 498"/>
                <a:gd name="T103" fmla="*/ 156138 h 445"/>
                <a:gd name="T104" fmla="*/ 40869 w 498"/>
                <a:gd name="T105" fmla="*/ 227109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132121" name="TextBox 59"/>
            <p:cNvSpPr txBox="1">
              <a:spLocks noChangeArrowheads="1"/>
            </p:cNvSpPr>
            <p:nvPr/>
          </p:nvSpPr>
          <p:spPr bwMode="auto">
            <a:xfrm>
              <a:off x="3525574"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609290">
                <a:defRPr/>
              </a:pPr>
              <a:r>
                <a:rPr lang="zh-CN" altLang="en-US" sz="1600" dirty="0">
                  <a:solidFill>
                    <a:srgbClr val="FFFFFF"/>
                  </a:solidFill>
                  <a:ea typeface="微软雅黑" pitchFamily="34" charset="-122"/>
                </a:rPr>
                <a:t>输入标题</a:t>
              </a:r>
              <a:endParaRPr lang="en-US" altLang="zh-CN" sz="1600" dirty="0">
                <a:solidFill>
                  <a:srgbClr val="FFFFFF"/>
                </a:solidFill>
                <a:ea typeface="微软雅黑" pitchFamily="34" charset="-122"/>
              </a:endParaRPr>
            </a:p>
          </p:txBody>
        </p:sp>
      </p:grpSp>
      <p:grpSp>
        <p:nvGrpSpPr>
          <p:cNvPr id="7" name="Group 6"/>
          <p:cNvGrpSpPr>
            <a:grpSpLocks/>
          </p:cNvGrpSpPr>
          <p:nvPr/>
        </p:nvGrpSpPr>
        <p:grpSpPr bwMode="auto">
          <a:xfrm>
            <a:off x="5915501" y="1497013"/>
            <a:ext cx="2617446" cy="2887662"/>
            <a:chOff x="5661935" y="1497012"/>
            <a:chExt cx="2617788" cy="2887662"/>
          </a:xfrm>
        </p:grpSpPr>
        <p:sp>
          <p:nvSpPr>
            <p:cNvPr id="11" name="Freeform 7"/>
            <p:cNvSpPr>
              <a:spLocks/>
            </p:cNvSpPr>
            <p:nvPr/>
          </p:nvSpPr>
          <p:spPr bwMode="auto">
            <a:xfrm>
              <a:off x="5661935" y="1497012"/>
              <a:ext cx="2617788" cy="2887662"/>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1"/>
            </a:solidFill>
            <a:ln>
              <a:noFill/>
            </a:ln>
          </p:spPr>
          <p:txBody>
            <a:bodyPr/>
            <a:lstStyle/>
            <a:p>
              <a:pPr>
                <a:defRPr/>
              </a:pPr>
              <a:endParaRPr lang="en-US">
                <a:latin typeface="+mn-lt"/>
                <a:ea typeface="+mn-ea"/>
              </a:endParaRPr>
            </a:p>
          </p:txBody>
        </p:sp>
        <p:sp>
          <p:nvSpPr>
            <p:cNvPr id="45" name="Freeform 133"/>
            <p:cNvSpPr>
              <a:spLocks noChangeArrowheads="1"/>
            </p:cNvSpPr>
            <p:nvPr/>
          </p:nvSpPr>
          <p:spPr bwMode="auto">
            <a:xfrm>
              <a:off x="7699666" y="1975653"/>
              <a:ext cx="314988" cy="303837"/>
            </a:xfrm>
            <a:custGeom>
              <a:avLst/>
              <a:gdLst>
                <a:gd name="T0" fmla="*/ 269356 w 497"/>
                <a:gd name="T1" fmla="*/ 101279 h 480"/>
                <a:gd name="T2" fmla="*/ 269356 w 497"/>
                <a:gd name="T3" fmla="*/ 101279 h 480"/>
                <a:gd name="T4" fmla="*/ 235766 w 497"/>
                <a:gd name="T5" fmla="*/ 11394 h 480"/>
                <a:gd name="T6" fmla="*/ 219287 w 497"/>
                <a:gd name="T7" fmla="*/ 5697 h 480"/>
                <a:gd name="T8" fmla="*/ 5704 w 497"/>
                <a:gd name="T9" fmla="*/ 84821 h 480"/>
                <a:gd name="T10" fmla="*/ 0 w 497"/>
                <a:gd name="T11" fmla="*/ 101279 h 480"/>
                <a:gd name="T12" fmla="*/ 33590 w 497"/>
                <a:gd name="T13" fmla="*/ 191164 h 480"/>
                <a:gd name="T14" fmla="*/ 33590 w 497"/>
                <a:gd name="T15" fmla="*/ 140525 h 480"/>
                <a:gd name="T16" fmla="*/ 72885 w 497"/>
                <a:gd name="T17" fmla="*/ 101279 h 480"/>
                <a:gd name="T18" fmla="*/ 128657 w 497"/>
                <a:gd name="T19" fmla="*/ 101279 h 480"/>
                <a:gd name="T20" fmla="*/ 195838 w 497"/>
                <a:gd name="T21" fmla="*/ 56336 h 480"/>
                <a:gd name="T22" fmla="*/ 235766 w 497"/>
                <a:gd name="T23" fmla="*/ 101279 h 480"/>
                <a:gd name="T24" fmla="*/ 269356 w 497"/>
                <a:gd name="T25" fmla="*/ 101279 h 480"/>
                <a:gd name="T26" fmla="*/ 302946 w 497"/>
                <a:gd name="T27" fmla="*/ 129131 h 480"/>
                <a:gd name="T28" fmla="*/ 302946 w 497"/>
                <a:gd name="T29" fmla="*/ 129131 h 480"/>
                <a:gd name="T30" fmla="*/ 72885 w 497"/>
                <a:gd name="T31" fmla="*/ 129131 h 480"/>
                <a:gd name="T32" fmla="*/ 61477 w 497"/>
                <a:gd name="T33" fmla="*/ 140525 h 480"/>
                <a:gd name="T34" fmla="*/ 61477 w 497"/>
                <a:gd name="T35" fmla="*/ 292443 h 480"/>
                <a:gd name="T36" fmla="*/ 72885 w 497"/>
                <a:gd name="T37" fmla="*/ 303204 h 480"/>
                <a:gd name="T38" fmla="*/ 302946 w 497"/>
                <a:gd name="T39" fmla="*/ 303204 h 480"/>
                <a:gd name="T40" fmla="*/ 314354 w 497"/>
                <a:gd name="T41" fmla="*/ 292443 h 480"/>
                <a:gd name="T42" fmla="*/ 314354 w 497"/>
                <a:gd name="T43" fmla="*/ 140525 h 480"/>
                <a:gd name="T44" fmla="*/ 302946 w 497"/>
                <a:gd name="T45" fmla="*/ 129131 h 480"/>
                <a:gd name="T46" fmla="*/ 286468 w 497"/>
                <a:gd name="T47" fmla="*/ 269655 h 480"/>
                <a:gd name="T48" fmla="*/ 286468 w 497"/>
                <a:gd name="T49" fmla="*/ 269655 h 480"/>
                <a:gd name="T50" fmla="*/ 95067 w 497"/>
                <a:gd name="T51" fmla="*/ 269655 h 480"/>
                <a:gd name="T52" fmla="*/ 95067 w 497"/>
                <a:gd name="T53" fmla="*/ 247501 h 480"/>
                <a:gd name="T54" fmla="*/ 123587 w 497"/>
                <a:gd name="T55" fmla="*/ 174073 h 480"/>
                <a:gd name="T56" fmla="*/ 167951 w 497"/>
                <a:gd name="T57" fmla="*/ 230410 h 480"/>
                <a:gd name="T58" fmla="*/ 207879 w 497"/>
                <a:gd name="T59" fmla="*/ 191164 h 480"/>
                <a:gd name="T60" fmla="*/ 263652 w 497"/>
                <a:gd name="T61" fmla="*/ 168376 h 480"/>
                <a:gd name="T62" fmla="*/ 286468 w 497"/>
                <a:gd name="T63" fmla="*/ 219649 h 480"/>
                <a:gd name="T64" fmla="*/ 286468 w 497"/>
                <a:gd name="T65" fmla="*/ 269655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132118" name="TextBox 60"/>
            <p:cNvSpPr txBox="1">
              <a:spLocks noChangeArrowheads="1"/>
            </p:cNvSpPr>
            <p:nvPr/>
          </p:nvSpPr>
          <p:spPr bwMode="auto">
            <a:xfrm>
              <a:off x="5838931" y="2842319"/>
              <a:ext cx="1304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609290">
                <a:defRPr/>
              </a:pPr>
              <a:r>
                <a:rPr lang="zh-CN" altLang="en-US" sz="1600" dirty="0">
                  <a:solidFill>
                    <a:srgbClr val="FFFFFF"/>
                  </a:solidFill>
                  <a:ea typeface="微软雅黑" pitchFamily="34" charset="-122"/>
                </a:rPr>
                <a:t>输入标题</a:t>
              </a:r>
              <a:endParaRPr lang="en-US" altLang="zh-CN" sz="1600" dirty="0">
                <a:solidFill>
                  <a:srgbClr val="FFFFFF"/>
                </a:solidFill>
                <a:ea typeface="微软雅黑" pitchFamily="34" charset="-122"/>
              </a:endParaRPr>
            </a:p>
          </p:txBody>
        </p:sp>
      </p:grpSp>
      <p:grpSp>
        <p:nvGrpSpPr>
          <p:cNvPr id="8" name="Group 7"/>
          <p:cNvGrpSpPr>
            <a:grpSpLocks/>
          </p:cNvGrpSpPr>
          <p:nvPr/>
        </p:nvGrpSpPr>
        <p:grpSpPr bwMode="auto">
          <a:xfrm>
            <a:off x="8172632" y="1485900"/>
            <a:ext cx="2617446" cy="2887663"/>
            <a:chOff x="7920699" y="1486511"/>
            <a:chExt cx="2617788" cy="2887662"/>
          </a:xfrm>
        </p:grpSpPr>
        <p:sp>
          <p:nvSpPr>
            <p:cNvPr id="12" name="Freeform 8"/>
            <p:cNvSpPr>
              <a:spLocks/>
            </p:cNvSpPr>
            <p:nvPr/>
          </p:nvSpPr>
          <p:spPr bwMode="auto">
            <a:xfrm>
              <a:off x="7920699" y="1486511"/>
              <a:ext cx="2617788" cy="2887662"/>
            </a:xfrm>
            <a:custGeom>
              <a:avLst/>
              <a:gdLst>
                <a:gd name="T0" fmla="*/ 239 w 697"/>
                <a:gd name="T1" fmla="*/ 767 h 767"/>
                <a:gd name="T2" fmla="*/ 212 w 697"/>
                <a:gd name="T3" fmla="*/ 766 h 767"/>
                <a:gd name="T4" fmla="*/ 4 w 697"/>
                <a:gd name="T5" fmla="*/ 355 h 767"/>
                <a:gd name="T6" fmla="*/ 32 w 697"/>
                <a:gd name="T7" fmla="*/ 315 h 767"/>
                <a:gd name="T8" fmla="*/ 427 w 697"/>
                <a:gd name="T9" fmla="*/ 315 h 767"/>
                <a:gd name="T10" fmla="*/ 544 w 697"/>
                <a:gd name="T11" fmla="*/ 91 h 767"/>
                <a:gd name="T12" fmla="*/ 620 w 697"/>
                <a:gd name="T13" fmla="*/ 78 h 767"/>
                <a:gd name="T14" fmla="*/ 681 w 697"/>
                <a:gd name="T15" fmla="*/ 206 h 767"/>
                <a:gd name="T16" fmla="*/ 639 w 697"/>
                <a:gd name="T17" fmla="*/ 254 h 767"/>
                <a:gd name="T18" fmla="*/ 504 w 697"/>
                <a:gd name="T19" fmla="*/ 256 h 767"/>
                <a:gd name="T20" fmla="*/ 239 w 697"/>
                <a:gd name="T21" fmla="*/ 767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7" h="767">
                  <a:moveTo>
                    <a:pt x="239" y="767"/>
                  </a:moveTo>
                  <a:cubicBezTo>
                    <a:pt x="212" y="766"/>
                    <a:pt x="212" y="766"/>
                    <a:pt x="212" y="766"/>
                  </a:cubicBezTo>
                  <a:cubicBezTo>
                    <a:pt x="4" y="355"/>
                    <a:pt x="4" y="355"/>
                    <a:pt x="4" y="355"/>
                  </a:cubicBezTo>
                  <a:cubicBezTo>
                    <a:pt x="4" y="355"/>
                    <a:pt x="0" y="319"/>
                    <a:pt x="32" y="315"/>
                  </a:cubicBezTo>
                  <a:cubicBezTo>
                    <a:pt x="427" y="315"/>
                    <a:pt x="427" y="315"/>
                    <a:pt x="427" y="315"/>
                  </a:cubicBezTo>
                  <a:cubicBezTo>
                    <a:pt x="544" y="91"/>
                    <a:pt x="544" y="91"/>
                    <a:pt x="544" y="91"/>
                  </a:cubicBezTo>
                  <a:cubicBezTo>
                    <a:pt x="544" y="91"/>
                    <a:pt x="576" y="0"/>
                    <a:pt x="620" y="78"/>
                  </a:cubicBezTo>
                  <a:cubicBezTo>
                    <a:pt x="681" y="206"/>
                    <a:pt x="681" y="206"/>
                    <a:pt x="681" y="206"/>
                  </a:cubicBezTo>
                  <a:cubicBezTo>
                    <a:pt x="681" y="206"/>
                    <a:pt x="697" y="263"/>
                    <a:pt x="639" y="254"/>
                  </a:cubicBezTo>
                  <a:cubicBezTo>
                    <a:pt x="504" y="256"/>
                    <a:pt x="504" y="256"/>
                    <a:pt x="504" y="256"/>
                  </a:cubicBezTo>
                  <a:lnTo>
                    <a:pt x="239" y="767"/>
                  </a:lnTo>
                  <a:close/>
                </a:path>
              </a:pathLst>
            </a:custGeom>
            <a:solidFill>
              <a:schemeClr val="accent4"/>
            </a:solidFill>
            <a:ln>
              <a:noFill/>
            </a:ln>
          </p:spPr>
          <p:txBody>
            <a:bodyPr/>
            <a:lstStyle/>
            <a:p>
              <a:pPr>
                <a:defRPr/>
              </a:pPr>
              <a:endParaRPr lang="en-US">
                <a:latin typeface="+mn-lt"/>
                <a:ea typeface="+mn-ea"/>
              </a:endParaRPr>
            </a:p>
          </p:txBody>
        </p:sp>
        <p:sp>
          <p:nvSpPr>
            <p:cNvPr id="46" name="Freeform 123"/>
            <p:cNvSpPr>
              <a:spLocks noChangeArrowheads="1"/>
            </p:cNvSpPr>
            <p:nvPr/>
          </p:nvSpPr>
          <p:spPr bwMode="auto">
            <a:xfrm>
              <a:off x="9920536" y="1989819"/>
              <a:ext cx="328933" cy="335319"/>
            </a:xfrm>
            <a:custGeom>
              <a:avLst/>
              <a:gdLst>
                <a:gd name="T0" fmla="*/ 200125 w 452"/>
                <a:gd name="T1" fmla="*/ 218465 h 462"/>
                <a:gd name="T2" fmla="*/ 200125 w 452"/>
                <a:gd name="T3" fmla="*/ 218465 h 462"/>
                <a:gd name="T4" fmla="*/ 315834 w 452"/>
                <a:gd name="T5" fmla="*/ 18871 h 462"/>
                <a:gd name="T6" fmla="*/ 315834 w 452"/>
                <a:gd name="T7" fmla="*/ 13064 h 462"/>
                <a:gd name="T8" fmla="*/ 309284 w 452"/>
                <a:gd name="T9" fmla="*/ 13064 h 462"/>
                <a:gd name="T10" fmla="*/ 115709 w 452"/>
                <a:gd name="T11" fmla="*/ 129192 h 462"/>
                <a:gd name="T12" fmla="*/ 6550 w 452"/>
                <a:gd name="T13" fmla="*/ 218465 h 462"/>
                <a:gd name="T14" fmla="*/ 25470 w 452"/>
                <a:gd name="T15" fmla="*/ 238062 h 462"/>
                <a:gd name="T16" fmla="*/ 64040 w 452"/>
                <a:gd name="T17" fmla="*/ 224998 h 462"/>
                <a:gd name="T18" fmla="*/ 109887 w 452"/>
                <a:gd name="T19" fmla="*/ 269997 h 462"/>
                <a:gd name="T20" fmla="*/ 96788 w 452"/>
                <a:gd name="T21" fmla="*/ 308464 h 462"/>
                <a:gd name="T22" fmla="*/ 109887 w 452"/>
                <a:gd name="T23" fmla="*/ 328061 h 462"/>
                <a:gd name="T24" fmla="*/ 200125 w 452"/>
                <a:gd name="T25" fmla="*/ 218465 h 462"/>
                <a:gd name="T26" fmla="*/ 219046 w 452"/>
                <a:gd name="T27" fmla="*/ 108870 h 462"/>
                <a:gd name="T28" fmla="*/ 219046 w 452"/>
                <a:gd name="T29" fmla="*/ 108870 h 462"/>
                <a:gd name="T30" fmla="*/ 219046 w 452"/>
                <a:gd name="T31" fmla="*/ 70402 h 462"/>
                <a:gd name="T32" fmla="*/ 257616 w 452"/>
                <a:gd name="T33" fmla="*/ 70402 h 462"/>
                <a:gd name="T34" fmla="*/ 257616 w 452"/>
                <a:gd name="T35" fmla="*/ 108870 h 462"/>
                <a:gd name="T36" fmla="*/ 219046 w 452"/>
                <a:gd name="T37" fmla="*/ 10887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132115" name="TextBox 63"/>
            <p:cNvSpPr txBox="1">
              <a:spLocks noChangeArrowheads="1"/>
            </p:cNvSpPr>
            <p:nvPr/>
          </p:nvSpPr>
          <p:spPr bwMode="auto">
            <a:xfrm>
              <a:off x="8045712" y="2842319"/>
              <a:ext cx="143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609290">
                <a:defRPr/>
              </a:pPr>
              <a:r>
                <a:rPr lang="zh-CN" altLang="en-US" sz="1600" dirty="0">
                  <a:solidFill>
                    <a:srgbClr val="FFFFFF"/>
                  </a:solidFill>
                  <a:ea typeface="微软雅黑" pitchFamily="34" charset="-122"/>
                </a:rPr>
                <a:t>输入标题</a:t>
              </a:r>
              <a:endParaRPr lang="en-US" altLang="zh-CN" sz="1600" dirty="0">
                <a:solidFill>
                  <a:srgbClr val="FFFFFF"/>
                </a:solidFill>
                <a:ea typeface="微软雅黑" pitchFamily="34" charset="-122"/>
              </a:endParaRPr>
            </a:p>
          </p:txBody>
        </p:sp>
      </p:grpSp>
      <p:sp>
        <p:nvSpPr>
          <p:cNvPr id="67" name="Rectangle 66"/>
          <p:cNvSpPr>
            <a:spLocks noChangeArrowheads="1"/>
          </p:cNvSpPr>
          <p:nvPr/>
        </p:nvSpPr>
        <p:spPr bwMode="auto">
          <a:xfrm>
            <a:off x="2564724" y="3454400"/>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pPr algn="r"/>
            <a:endParaRPr lang="en-US" altLang="zh-CN" sz="1200" dirty="0">
              <a:solidFill>
                <a:schemeClr val="tx1">
                  <a:lumMod val="50000"/>
                  <a:lumOff val="50000"/>
                </a:schemeClr>
              </a:solidFill>
              <a:latin typeface="Arial" pitchFamily="34" charset="0"/>
            </a:endParaRPr>
          </a:p>
        </p:txBody>
      </p:sp>
      <p:sp>
        <p:nvSpPr>
          <p:cNvPr id="68" name="Rectangle 67"/>
          <p:cNvSpPr>
            <a:spLocks noChangeArrowheads="1"/>
          </p:cNvSpPr>
          <p:nvPr/>
        </p:nvSpPr>
        <p:spPr bwMode="auto">
          <a:xfrm>
            <a:off x="4831378" y="3463925"/>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pPr algn="r"/>
            <a:endParaRPr lang="en-US" altLang="zh-CN" sz="1200" dirty="0">
              <a:solidFill>
                <a:schemeClr val="tx1">
                  <a:lumMod val="50000"/>
                  <a:lumOff val="50000"/>
                </a:schemeClr>
              </a:solidFill>
              <a:latin typeface="Arial" pitchFamily="34" charset="0"/>
            </a:endParaRPr>
          </a:p>
        </p:txBody>
      </p:sp>
      <p:sp>
        <p:nvSpPr>
          <p:cNvPr id="69" name="Rectangle 68"/>
          <p:cNvSpPr>
            <a:spLocks noChangeArrowheads="1"/>
          </p:cNvSpPr>
          <p:nvPr/>
        </p:nvSpPr>
        <p:spPr bwMode="auto">
          <a:xfrm>
            <a:off x="7088510" y="3481388"/>
            <a:ext cx="1580945" cy="830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50000"/>
                  <a:lumOff val="50000"/>
                </a:schemeClr>
              </a:solidFill>
              <a:latin typeface="Arial" pitchFamily="34" charset="0"/>
            </a:endParaRPr>
          </a:p>
          <a:p>
            <a:pPr algn="r"/>
            <a:endParaRPr lang="en-US" altLang="zh-CN" sz="1200" dirty="0">
              <a:solidFill>
                <a:schemeClr val="tx1">
                  <a:lumMod val="50000"/>
                  <a:lumOff val="50000"/>
                </a:schemeClr>
              </a:solidFill>
              <a:latin typeface="Arial" pitchFamily="34" charset="0"/>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10498949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0"/>
                                        <p:tgtEl>
                                          <p:spTgt spid="67"/>
                                        </p:tgtEl>
                                      </p:cBhvr>
                                    </p:animEffect>
                                    <p:anim calcmode="lin" valueType="num">
                                      <p:cBhvr>
                                        <p:cTn id="28" dur="1000" fill="hold"/>
                                        <p:tgtEl>
                                          <p:spTgt spid="67"/>
                                        </p:tgtEl>
                                        <p:attrNameLst>
                                          <p:attrName>ppt_x</p:attrName>
                                        </p:attrNameLst>
                                      </p:cBhvr>
                                      <p:tavLst>
                                        <p:tav tm="0">
                                          <p:val>
                                            <p:strVal val="#ppt_x"/>
                                          </p:val>
                                        </p:tav>
                                        <p:tav tm="100000">
                                          <p:val>
                                            <p:strVal val="#ppt_x"/>
                                          </p:val>
                                        </p:tav>
                                      </p:tavLst>
                                    </p:anim>
                                    <p:anim calcmode="lin" valueType="num">
                                      <p:cBhvr>
                                        <p:cTn id="29" dur="1000" fill="hold"/>
                                        <p:tgtEl>
                                          <p:spTgt spid="6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fade">
                                      <p:cBhvr>
                                        <p:cTn id="32" dur="1000"/>
                                        <p:tgtEl>
                                          <p:spTgt spid="68"/>
                                        </p:tgtEl>
                                      </p:cBhvr>
                                    </p:animEffect>
                                    <p:anim calcmode="lin" valueType="num">
                                      <p:cBhvr>
                                        <p:cTn id="33" dur="1000" fill="hold"/>
                                        <p:tgtEl>
                                          <p:spTgt spid="68"/>
                                        </p:tgtEl>
                                        <p:attrNameLst>
                                          <p:attrName>ppt_x</p:attrName>
                                        </p:attrNameLst>
                                      </p:cBhvr>
                                      <p:tavLst>
                                        <p:tav tm="0">
                                          <p:val>
                                            <p:strVal val="#ppt_x"/>
                                          </p:val>
                                        </p:tav>
                                        <p:tav tm="100000">
                                          <p:val>
                                            <p:strVal val="#ppt_x"/>
                                          </p:val>
                                        </p:tav>
                                      </p:tavLst>
                                    </p:anim>
                                    <p:anim calcmode="lin" valueType="num">
                                      <p:cBhvr>
                                        <p:cTn id="34" dur="1000" fill="hold"/>
                                        <p:tgtEl>
                                          <p:spTgt spid="6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1000"/>
                                        <p:tgtEl>
                                          <p:spTgt spid="69"/>
                                        </p:tgtEl>
                                      </p:cBhvr>
                                    </p:animEffect>
                                    <p:anim calcmode="lin" valueType="num">
                                      <p:cBhvr>
                                        <p:cTn id="38" dur="1000" fill="hold"/>
                                        <p:tgtEl>
                                          <p:spTgt spid="69"/>
                                        </p:tgtEl>
                                        <p:attrNameLst>
                                          <p:attrName>ppt_x</p:attrName>
                                        </p:attrNameLst>
                                      </p:cBhvr>
                                      <p:tavLst>
                                        <p:tav tm="0">
                                          <p:val>
                                            <p:strVal val="#ppt_x"/>
                                          </p:val>
                                        </p:tav>
                                        <p:tav tm="100000">
                                          <p:val>
                                            <p:strVal val="#ppt_x"/>
                                          </p:val>
                                        </p:tav>
                                      </p:tavLst>
                                    </p:anim>
                                    <p:anim calcmode="lin" valueType="num">
                                      <p:cBhvr>
                                        <p:cTn id="39" dur="1000" fill="hold"/>
                                        <p:tgtEl>
                                          <p:spTgt spid="69"/>
                                        </p:tgtEl>
                                        <p:attrNameLst>
                                          <p:attrName>ppt_y</p:attrName>
                                        </p:attrNameLst>
                                      </p:cBhvr>
                                      <p:tavLst>
                                        <p:tav tm="0">
                                          <p:val>
                                            <p:strVal val="#ppt_y+.1"/>
                                          </p:val>
                                        </p:tav>
                                        <p:tav tm="100000">
                                          <p:val>
                                            <p:strVal val="#ppt_y"/>
                                          </p:val>
                                        </p:tav>
                                      </p:tavLst>
                                    </p:anim>
                                  </p:childTnLst>
                                </p:cTn>
                              </p:par>
                            </p:childTnLst>
                          </p:cTn>
                        </p:par>
                        <p:par>
                          <p:cTn id="40" fill="hold" nodeType="withGroup">
                            <p:stCondLst>
                              <p:cond delay="1000"/>
                            </p:stCondLst>
                            <p:childTnLst>
                              <p:par>
                                <p:cTn id="41" presetID="42"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文本框 97"/>
          <p:cNvSpPr txBox="1"/>
          <p:nvPr/>
        </p:nvSpPr>
        <p:spPr>
          <a:xfrm>
            <a:off x="4149740" y="383540"/>
            <a:ext cx="3961690" cy="923330"/>
          </a:xfrm>
          <a:prstGeom prst="rect">
            <a:avLst/>
          </a:prstGeom>
          <a:noFill/>
        </p:spPr>
        <p:txBody>
          <a:bodyPr wrap="square" rtlCol="0">
            <a:spAutoFit/>
          </a:bodyPr>
          <a:lstStyle/>
          <a:p>
            <a:pPr algn="ctr"/>
            <a:r>
              <a:rPr lang="en-US" altLang="zh-CN"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CONTENT</a:t>
            </a:r>
            <a:endParaRPr lang="zh-CN" altLang="en-US"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2" name="文本框 98"/>
          <p:cNvSpPr txBox="1"/>
          <p:nvPr/>
        </p:nvSpPr>
        <p:spPr>
          <a:xfrm>
            <a:off x="2998862" y="1998714"/>
            <a:ext cx="3668834" cy="769441"/>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完整工作总结</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en-US" altLang="zh-CN" sz="2000" dirty="0">
                <a:solidFill>
                  <a:schemeClr val="bg1"/>
                </a:solidFill>
              </a:rPr>
              <a:t>Complete work summary</a:t>
            </a:r>
            <a:endParaRPr lang="da-DK" altLang="zh-CN" sz="2000" dirty="0">
              <a:solidFill>
                <a:schemeClr val="bg1"/>
              </a:solidFill>
              <a:latin typeface="Times New Roman" panose="02020603050405020304" pitchFamily="18" charset="0"/>
              <a:cs typeface="Times New Roman" panose="02020603050405020304" pitchFamily="18" charset="0"/>
            </a:endParaRPr>
          </a:p>
        </p:txBody>
      </p:sp>
      <p:sp>
        <p:nvSpPr>
          <p:cNvPr id="63" name="文本框 99"/>
          <p:cNvSpPr txBox="1"/>
          <p:nvPr/>
        </p:nvSpPr>
        <p:spPr>
          <a:xfrm>
            <a:off x="1949217" y="1844824"/>
            <a:ext cx="1015156" cy="923330"/>
          </a:xfrm>
          <a:prstGeom prst="rect">
            <a:avLst/>
          </a:prstGeom>
          <a:noFill/>
        </p:spPr>
        <p:txBody>
          <a:bodyPr wrap="square" rtlCol="0">
            <a:spAutoFit/>
          </a:bodyPr>
          <a:lstStyle/>
          <a:p>
            <a:r>
              <a:rPr lang="en-US" altLang="zh-CN"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01</a:t>
            </a:r>
            <a:endParaRPr lang="zh-CN" altLang="en-US"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4" name="文本框 100"/>
          <p:cNvSpPr txBox="1"/>
          <p:nvPr/>
        </p:nvSpPr>
        <p:spPr>
          <a:xfrm>
            <a:off x="2998862" y="3373489"/>
            <a:ext cx="3668834" cy="769441"/>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取得成绩及荣誉</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en-US" altLang="zh-CN" sz="2000" dirty="0">
                <a:solidFill>
                  <a:schemeClr val="bg1"/>
                </a:solidFill>
              </a:rPr>
              <a:t>Achievements and honors</a:t>
            </a:r>
            <a:endParaRPr lang="da-DK" altLang="zh-CN" sz="2000" dirty="0">
              <a:solidFill>
                <a:schemeClr val="bg1"/>
              </a:solidFill>
              <a:latin typeface="Times New Roman" panose="02020603050405020304" pitchFamily="18" charset="0"/>
              <a:cs typeface="Times New Roman" panose="02020603050405020304" pitchFamily="18" charset="0"/>
            </a:endParaRPr>
          </a:p>
        </p:txBody>
      </p:sp>
      <p:sp>
        <p:nvSpPr>
          <p:cNvPr id="65" name="文本框 101"/>
          <p:cNvSpPr txBox="1"/>
          <p:nvPr/>
        </p:nvSpPr>
        <p:spPr>
          <a:xfrm>
            <a:off x="1949217" y="3219599"/>
            <a:ext cx="1015156" cy="923330"/>
          </a:xfrm>
          <a:prstGeom prst="rect">
            <a:avLst/>
          </a:prstGeom>
          <a:noFill/>
        </p:spPr>
        <p:txBody>
          <a:bodyPr wrap="square" rtlCol="0">
            <a:spAutoFit/>
          </a:bodyPr>
          <a:lstStyle/>
          <a:p>
            <a:r>
              <a:rPr lang="en-US" altLang="zh-CN"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02</a:t>
            </a:r>
            <a:endParaRPr lang="zh-CN" altLang="en-US"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6" name="文本框 102"/>
          <p:cNvSpPr txBox="1"/>
          <p:nvPr/>
        </p:nvSpPr>
        <p:spPr>
          <a:xfrm>
            <a:off x="7391350" y="1998714"/>
            <a:ext cx="3668834" cy="769441"/>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不足以及经验教训</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en-US" altLang="zh-CN" sz="2000" dirty="0">
                <a:solidFill>
                  <a:schemeClr val="bg1"/>
                </a:solidFill>
              </a:rPr>
              <a:t>Lack of experience and lessons</a:t>
            </a:r>
            <a:endParaRPr lang="da-DK" altLang="zh-CN" sz="2000" dirty="0">
              <a:solidFill>
                <a:schemeClr val="bg1"/>
              </a:solidFill>
              <a:latin typeface="Times New Roman" panose="02020603050405020304" pitchFamily="18" charset="0"/>
              <a:cs typeface="Times New Roman" panose="02020603050405020304" pitchFamily="18" charset="0"/>
            </a:endParaRPr>
          </a:p>
        </p:txBody>
      </p:sp>
      <p:sp>
        <p:nvSpPr>
          <p:cNvPr id="67" name="文本框 103"/>
          <p:cNvSpPr txBox="1"/>
          <p:nvPr/>
        </p:nvSpPr>
        <p:spPr>
          <a:xfrm>
            <a:off x="6341705" y="1844824"/>
            <a:ext cx="1015156" cy="923330"/>
          </a:xfrm>
          <a:prstGeom prst="rect">
            <a:avLst/>
          </a:prstGeom>
          <a:noFill/>
        </p:spPr>
        <p:txBody>
          <a:bodyPr wrap="square" rtlCol="0">
            <a:spAutoFit/>
          </a:bodyPr>
          <a:lstStyle/>
          <a:p>
            <a:r>
              <a:rPr lang="en-US" altLang="zh-CN"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03</a:t>
            </a:r>
            <a:endParaRPr lang="zh-CN" altLang="en-US"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8" name="文本框 104"/>
          <p:cNvSpPr txBox="1"/>
          <p:nvPr/>
        </p:nvSpPr>
        <p:spPr>
          <a:xfrm>
            <a:off x="7391350" y="3373489"/>
            <a:ext cx="2118104" cy="769441"/>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下一阶段计划</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r>
              <a:rPr lang="en-US" altLang="zh-CN" sz="2000" dirty="0" smtClean="0">
                <a:solidFill>
                  <a:schemeClr val="bg1"/>
                </a:solidFill>
              </a:rPr>
              <a:t> Next </a:t>
            </a:r>
            <a:r>
              <a:rPr lang="en-US" altLang="zh-CN" sz="2000" dirty="0">
                <a:solidFill>
                  <a:schemeClr val="bg1"/>
                </a:solidFill>
              </a:rPr>
              <a:t>stage plan</a:t>
            </a:r>
            <a:endParaRPr lang="da-DK" altLang="zh-CN" sz="2000" dirty="0">
              <a:solidFill>
                <a:schemeClr val="bg1"/>
              </a:solidFill>
              <a:latin typeface="Times New Roman" panose="02020603050405020304" pitchFamily="18" charset="0"/>
              <a:cs typeface="Times New Roman" panose="02020603050405020304" pitchFamily="18" charset="0"/>
            </a:endParaRPr>
          </a:p>
        </p:txBody>
      </p:sp>
      <p:sp>
        <p:nvSpPr>
          <p:cNvPr id="69" name="文本框 105"/>
          <p:cNvSpPr txBox="1"/>
          <p:nvPr/>
        </p:nvSpPr>
        <p:spPr>
          <a:xfrm>
            <a:off x="6341705" y="3219600"/>
            <a:ext cx="1015156" cy="923330"/>
          </a:xfrm>
          <a:prstGeom prst="rect">
            <a:avLst/>
          </a:prstGeom>
          <a:noFill/>
        </p:spPr>
        <p:txBody>
          <a:bodyPr wrap="square" rtlCol="0">
            <a:spAutoFit/>
          </a:bodyPr>
          <a:lstStyle/>
          <a:p>
            <a:r>
              <a:rPr lang="en-US" altLang="zh-CN"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04</a:t>
            </a:r>
            <a:endParaRPr lang="zh-CN" altLang="en-US" sz="5400" b="1" u="sng" dirty="0" smtClean="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366120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0-#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40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par>
                                <p:cTn id="12" presetID="22" presetClass="entr" presetSubtype="8" fill="hold" grpId="0" nodeType="withEffect">
                                  <p:stCondLst>
                                    <p:cond delay="500"/>
                                  </p:stCondLst>
                                  <p:childTnLst>
                                    <p:set>
                                      <p:cBhvr>
                                        <p:cTn id="13" dur="1" fill="hold">
                                          <p:stCondLst>
                                            <p:cond delay="0"/>
                                          </p:stCondLst>
                                        </p:cTn>
                                        <p:tgtEl>
                                          <p:spTgt spid="62"/>
                                        </p:tgtEl>
                                        <p:attrNameLst>
                                          <p:attrName>style.visibility</p:attrName>
                                        </p:attrNameLst>
                                      </p:cBhvr>
                                      <p:to>
                                        <p:strVal val="visible"/>
                                      </p:to>
                                    </p:set>
                                    <p:animEffect transition="in" filter="wipe(left)">
                                      <p:cBhvr>
                                        <p:cTn id="14" dur="500"/>
                                        <p:tgtEl>
                                          <p:spTgt spid="62"/>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childTnLst>
                                </p:cTn>
                              </p:par>
                              <p:par>
                                <p:cTn id="18" presetID="22" presetClass="entr" presetSubtype="8" fill="hold" grpId="0" nodeType="withEffect">
                                  <p:stCondLst>
                                    <p:cond delay="1000"/>
                                  </p:stCondLst>
                                  <p:childTnLst>
                                    <p:set>
                                      <p:cBhvr>
                                        <p:cTn id="19" dur="1" fill="hold">
                                          <p:stCondLst>
                                            <p:cond delay="0"/>
                                          </p:stCondLst>
                                        </p:cTn>
                                        <p:tgtEl>
                                          <p:spTgt spid="64"/>
                                        </p:tgtEl>
                                        <p:attrNameLst>
                                          <p:attrName>style.visibility</p:attrName>
                                        </p:attrNameLst>
                                      </p:cBhvr>
                                      <p:to>
                                        <p:strVal val="visible"/>
                                      </p:to>
                                    </p:set>
                                    <p:animEffect transition="in" filter="wipe(left)">
                                      <p:cBhvr>
                                        <p:cTn id="20" dur="500"/>
                                        <p:tgtEl>
                                          <p:spTgt spid="64"/>
                                        </p:tgtEl>
                                      </p:cBhvr>
                                    </p:animEffect>
                                  </p:childTnLst>
                                </p:cTn>
                              </p:par>
                              <p:par>
                                <p:cTn id="21" presetID="10" presetClass="entr" presetSubtype="0" fill="hold" grpId="0" nodeType="withEffect">
                                  <p:stCondLst>
                                    <p:cond delay="150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par>
                                <p:cTn id="24" presetID="22" presetClass="entr" presetSubtype="8" fill="hold" grpId="0" nodeType="withEffect">
                                  <p:stCondLst>
                                    <p:cond delay="1500"/>
                                  </p:stCondLst>
                                  <p:childTnLst>
                                    <p:set>
                                      <p:cBhvr>
                                        <p:cTn id="25" dur="1" fill="hold">
                                          <p:stCondLst>
                                            <p:cond delay="0"/>
                                          </p:stCondLst>
                                        </p:cTn>
                                        <p:tgtEl>
                                          <p:spTgt spid="66"/>
                                        </p:tgtEl>
                                        <p:attrNameLst>
                                          <p:attrName>style.visibility</p:attrName>
                                        </p:attrNameLst>
                                      </p:cBhvr>
                                      <p:to>
                                        <p:strVal val="visible"/>
                                      </p:to>
                                    </p:set>
                                    <p:animEffect transition="in" filter="wipe(left)">
                                      <p:cBhvr>
                                        <p:cTn id="26" dur="500"/>
                                        <p:tgtEl>
                                          <p:spTgt spid="66"/>
                                        </p:tgtEl>
                                      </p:cBhvr>
                                    </p:animEffect>
                                  </p:childTnLst>
                                </p:cTn>
                              </p:par>
                              <p:par>
                                <p:cTn id="27" presetID="10" presetClass="entr" presetSubtype="0" fill="hold" grpId="0" nodeType="withEffect">
                                  <p:stCondLst>
                                    <p:cond delay="200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22" presetClass="entr" presetSubtype="8" fill="hold" grpId="0" nodeType="withEffect">
                                  <p:stCondLst>
                                    <p:cond delay="2000"/>
                                  </p:stCondLst>
                                  <p:childTnLst>
                                    <p:set>
                                      <p:cBhvr>
                                        <p:cTn id="31" dur="1" fill="hold">
                                          <p:stCondLst>
                                            <p:cond delay="0"/>
                                          </p:stCondLst>
                                        </p:cTn>
                                        <p:tgtEl>
                                          <p:spTgt spid="68"/>
                                        </p:tgtEl>
                                        <p:attrNameLst>
                                          <p:attrName>style.visibility</p:attrName>
                                        </p:attrNameLst>
                                      </p:cBhvr>
                                      <p:to>
                                        <p:strVal val="visible"/>
                                      </p:to>
                                    </p:set>
                                    <p:animEffect transition="in" filter="wipe(left)">
                                      <p:cBhvr>
                                        <p:cTn id="3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P spid="67" grpId="0"/>
      <p:bldP spid="68" grpId="0"/>
      <p:bldP spid="6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AutoShape 5"/>
          <p:cNvSpPr>
            <a:spLocks/>
          </p:cNvSpPr>
          <p:nvPr/>
        </p:nvSpPr>
        <p:spPr bwMode="auto">
          <a:xfrm>
            <a:off x="1812690" y="2672636"/>
            <a:ext cx="1791261" cy="1202531"/>
          </a:xfrm>
          <a:custGeom>
            <a:avLst/>
            <a:gdLst>
              <a:gd name="T0" fmla="*/ 1791494 w 21600"/>
              <a:gd name="T1" fmla="*/ 1202532 h 21600"/>
              <a:gd name="T2" fmla="*/ 1791494 w 21600"/>
              <a:gd name="T3" fmla="*/ 1202532 h 21600"/>
              <a:gd name="T4" fmla="*/ 1791494 w 21600"/>
              <a:gd name="T5" fmla="*/ 1202532 h 21600"/>
              <a:gd name="T6" fmla="*/ 1791494 w 21600"/>
              <a:gd name="T7" fmla="*/ 12025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22"/>
                </a:moveTo>
                <a:lnTo>
                  <a:pt x="12190" y="0"/>
                </a:lnTo>
                <a:lnTo>
                  <a:pt x="12190" y="3144"/>
                </a:lnTo>
                <a:lnTo>
                  <a:pt x="0" y="3144"/>
                </a:lnTo>
                <a:lnTo>
                  <a:pt x="0" y="18455"/>
                </a:lnTo>
                <a:lnTo>
                  <a:pt x="12190" y="18455"/>
                </a:lnTo>
                <a:lnTo>
                  <a:pt x="12190" y="21599"/>
                </a:lnTo>
                <a:lnTo>
                  <a:pt x="21600" y="10822"/>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a:solidFill>
                <a:schemeClr val="tx1">
                  <a:lumMod val="50000"/>
                  <a:lumOff val="50000"/>
                </a:schemeClr>
              </a:solidFill>
            </a:endParaRPr>
          </a:p>
        </p:txBody>
      </p:sp>
      <p:sp>
        <p:nvSpPr>
          <p:cNvPr id="21510" name="AutoShape 6"/>
          <p:cNvSpPr>
            <a:spLocks/>
          </p:cNvSpPr>
          <p:nvPr/>
        </p:nvSpPr>
        <p:spPr bwMode="auto">
          <a:xfrm>
            <a:off x="1383327" y="2830591"/>
            <a:ext cx="851582" cy="873125"/>
          </a:xfrm>
          <a:custGeom>
            <a:avLst/>
            <a:gdLst>
              <a:gd name="T0" fmla="*/ 851650 w 19679"/>
              <a:gd name="T1" fmla="*/ 958357 h 19679"/>
              <a:gd name="T2" fmla="*/ 851650 w 19679"/>
              <a:gd name="T3" fmla="*/ 958357 h 19679"/>
              <a:gd name="T4" fmla="*/ 851650 w 19679"/>
              <a:gd name="T5" fmla="*/ 958357 h 19679"/>
              <a:gd name="T6" fmla="*/ 851650 w 19679"/>
              <a:gd name="T7" fmla="*/ 9583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22854" tIns="22854" rIns="22854" bIns="22854"/>
          <a:lstStyle/>
          <a:p>
            <a:endParaRPr lang="zh-CN" altLang="en-US">
              <a:solidFill>
                <a:schemeClr val="tx1">
                  <a:lumMod val="50000"/>
                  <a:lumOff val="50000"/>
                </a:schemeClr>
              </a:solidFill>
            </a:endParaRPr>
          </a:p>
        </p:txBody>
      </p:sp>
      <p:sp>
        <p:nvSpPr>
          <p:cNvPr id="21511" name="AutoShape 7"/>
          <p:cNvSpPr>
            <a:spLocks/>
          </p:cNvSpPr>
          <p:nvPr/>
        </p:nvSpPr>
        <p:spPr bwMode="auto">
          <a:xfrm>
            <a:off x="4215059" y="2672636"/>
            <a:ext cx="1792848" cy="1202531"/>
          </a:xfrm>
          <a:custGeom>
            <a:avLst/>
            <a:gdLst>
              <a:gd name="T0" fmla="*/ 1793081 w 21600"/>
              <a:gd name="T1" fmla="*/ 1202532 h 21600"/>
              <a:gd name="T2" fmla="*/ 1793081 w 21600"/>
              <a:gd name="T3" fmla="*/ 1202532 h 21600"/>
              <a:gd name="T4" fmla="*/ 1793081 w 21600"/>
              <a:gd name="T5" fmla="*/ 1202532 h 21600"/>
              <a:gd name="T6" fmla="*/ 1793081 w 21600"/>
              <a:gd name="T7" fmla="*/ 12025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22"/>
                </a:moveTo>
                <a:lnTo>
                  <a:pt x="12198" y="0"/>
                </a:lnTo>
                <a:lnTo>
                  <a:pt x="12198" y="3144"/>
                </a:lnTo>
                <a:lnTo>
                  <a:pt x="0" y="3144"/>
                </a:lnTo>
                <a:lnTo>
                  <a:pt x="0" y="18455"/>
                </a:lnTo>
                <a:lnTo>
                  <a:pt x="12198" y="18455"/>
                </a:lnTo>
                <a:lnTo>
                  <a:pt x="12198" y="21599"/>
                </a:lnTo>
                <a:lnTo>
                  <a:pt x="21599" y="10822"/>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a:solidFill>
                <a:schemeClr val="tx1">
                  <a:lumMod val="50000"/>
                  <a:lumOff val="50000"/>
                </a:schemeClr>
              </a:solidFill>
            </a:endParaRPr>
          </a:p>
        </p:txBody>
      </p:sp>
      <p:sp>
        <p:nvSpPr>
          <p:cNvPr id="21512" name="AutoShape 8"/>
          <p:cNvSpPr>
            <a:spLocks/>
          </p:cNvSpPr>
          <p:nvPr/>
        </p:nvSpPr>
        <p:spPr bwMode="auto">
          <a:xfrm>
            <a:off x="3787282" y="2830591"/>
            <a:ext cx="849996" cy="873125"/>
          </a:xfrm>
          <a:custGeom>
            <a:avLst/>
            <a:gdLst>
              <a:gd name="T0" fmla="*/ 850063 w 19679"/>
              <a:gd name="T1" fmla="*/ 958357 h 19679"/>
              <a:gd name="T2" fmla="*/ 850063 w 19679"/>
              <a:gd name="T3" fmla="*/ 958357 h 19679"/>
              <a:gd name="T4" fmla="*/ 850063 w 19679"/>
              <a:gd name="T5" fmla="*/ 958357 h 19679"/>
              <a:gd name="T6" fmla="*/ 850063 w 19679"/>
              <a:gd name="T7" fmla="*/ 9583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22854" tIns="22854" rIns="22854" bIns="22854"/>
          <a:lstStyle/>
          <a:p>
            <a:endParaRPr lang="zh-CN" altLang="en-US">
              <a:solidFill>
                <a:schemeClr val="tx1">
                  <a:lumMod val="50000"/>
                  <a:lumOff val="50000"/>
                </a:schemeClr>
              </a:solidFill>
            </a:endParaRPr>
          </a:p>
        </p:txBody>
      </p:sp>
      <p:sp>
        <p:nvSpPr>
          <p:cNvPr id="21513" name="AutoShape 9"/>
          <p:cNvSpPr>
            <a:spLocks/>
          </p:cNvSpPr>
          <p:nvPr/>
        </p:nvSpPr>
        <p:spPr bwMode="auto">
          <a:xfrm>
            <a:off x="8998367" y="2672636"/>
            <a:ext cx="1791261" cy="1202531"/>
          </a:xfrm>
          <a:custGeom>
            <a:avLst/>
            <a:gdLst>
              <a:gd name="T0" fmla="*/ 1791494 w 21600"/>
              <a:gd name="T1" fmla="*/ 1202532 h 21600"/>
              <a:gd name="T2" fmla="*/ 1791494 w 21600"/>
              <a:gd name="T3" fmla="*/ 1202532 h 21600"/>
              <a:gd name="T4" fmla="*/ 1791494 w 21600"/>
              <a:gd name="T5" fmla="*/ 1202532 h 21600"/>
              <a:gd name="T6" fmla="*/ 1791494 w 21600"/>
              <a:gd name="T7" fmla="*/ 12025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22"/>
                </a:moveTo>
                <a:lnTo>
                  <a:pt x="12209" y="0"/>
                </a:lnTo>
                <a:lnTo>
                  <a:pt x="12209" y="3144"/>
                </a:lnTo>
                <a:lnTo>
                  <a:pt x="0" y="3144"/>
                </a:lnTo>
                <a:lnTo>
                  <a:pt x="0" y="18455"/>
                </a:lnTo>
                <a:lnTo>
                  <a:pt x="12209" y="18455"/>
                </a:lnTo>
                <a:lnTo>
                  <a:pt x="12209" y="21599"/>
                </a:lnTo>
                <a:lnTo>
                  <a:pt x="21600" y="10822"/>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a:solidFill>
                <a:schemeClr val="tx1">
                  <a:lumMod val="50000"/>
                  <a:lumOff val="50000"/>
                </a:schemeClr>
              </a:solidFill>
            </a:endParaRPr>
          </a:p>
        </p:txBody>
      </p:sp>
      <p:sp>
        <p:nvSpPr>
          <p:cNvPr id="21514" name="AutoShape 10"/>
          <p:cNvSpPr>
            <a:spLocks/>
          </p:cNvSpPr>
          <p:nvPr/>
        </p:nvSpPr>
        <p:spPr bwMode="auto">
          <a:xfrm>
            <a:off x="8571385" y="2830591"/>
            <a:ext cx="848408" cy="873125"/>
          </a:xfrm>
          <a:custGeom>
            <a:avLst/>
            <a:gdLst>
              <a:gd name="T0" fmla="*/ 848476 w 19679"/>
              <a:gd name="T1" fmla="*/ 958357 h 19679"/>
              <a:gd name="T2" fmla="*/ 848476 w 19679"/>
              <a:gd name="T3" fmla="*/ 958357 h 19679"/>
              <a:gd name="T4" fmla="*/ 848476 w 19679"/>
              <a:gd name="T5" fmla="*/ 958357 h 19679"/>
              <a:gd name="T6" fmla="*/ 848476 w 19679"/>
              <a:gd name="T7" fmla="*/ 9583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22854" tIns="22854" rIns="22854" bIns="22854"/>
          <a:lstStyle/>
          <a:p>
            <a:endParaRPr lang="zh-CN" altLang="en-US">
              <a:solidFill>
                <a:schemeClr val="tx1">
                  <a:lumMod val="50000"/>
                  <a:lumOff val="50000"/>
                </a:schemeClr>
              </a:solidFill>
            </a:endParaRPr>
          </a:p>
        </p:txBody>
      </p:sp>
      <p:sp>
        <p:nvSpPr>
          <p:cNvPr id="21515" name="AutoShape 11"/>
          <p:cNvSpPr>
            <a:spLocks/>
          </p:cNvSpPr>
          <p:nvPr/>
        </p:nvSpPr>
        <p:spPr bwMode="auto">
          <a:xfrm>
            <a:off x="6599171" y="2672636"/>
            <a:ext cx="1789674" cy="1202531"/>
          </a:xfrm>
          <a:custGeom>
            <a:avLst/>
            <a:gdLst>
              <a:gd name="T0" fmla="*/ 1789906 w 21600"/>
              <a:gd name="T1" fmla="*/ 1202532 h 21600"/>
              <a:gd name="T2" fmla="*/ 1789906 w 21600"/>
              <a:gd name="T3" fmla="*/ 1202532 h 21600"/>
              <a:gd name="T4" fmla="*/ 1789906 w 21600"/>
              <a:gd name="T5" fmla="*/ 1202532 h 21600"/>
              <a:gd name="T6" fmla="*/ 1789906 w 21600"/>
              <a:gd name="T7" fmla="*/ 12025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22"/>
                </a:moveTo>
                <a:lnTo>
                  <a:pt x="12201" y="0"/>
                </a:lnTo>
                <a:lnTo>
                  <a:pt x="12201" y="3144"/>
                </a:lnTo>
                <a:lnTo>
                  <a:pt x="0" y="3144"/>
                </a:lnTo>
                <a:lnTo>
                  <a:pt x="0" y="18455"/>
                </a:lnTo>
                <a:lnTo>
                  <a:pt x="12201" y="18455"/>
                </a:lnTo>
                <a:lnTo>
                  <a:pt x="12201" y="21599"/>
                </a:lnTo>
                <a:lnTo>
                  <a:pt x="21600" y="10822"/>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sz="1300">
              <a:solidFill>
                <a:schemeClr val="tx1">
                  <a:lumMod val="50000"/>
                  <a:lumOff val="50000"/>
                </a:schemeClr>
              </a:solidFill>
            </a:endParaRPr>
          </a:p>
        </p:txBody>
      </p:sp>
      <p:sp>
        <p:nvSpPr>
          <p:cNvPr id="21516" name="AutoShape 12"/>
          <p:cNvSpPr>
            <a:spLocks/>
          </p:cNvSpPr>
          <p:nvPr/>
        </p:nvSpPr>
        <p:spPr bwMode="auto">
          <a:xfrm>
            <a:off x="6166635" y="2830591"/>
            <a:ext cx="851584" cy="873125"/>
          </a:xfrm>
          <a:custGeom>
            <a:avLst/>
            <a:gdLst>
              <a:gd name="T0" fmla="*/ 851651 w 19679"/>
              <a:gd name="T1" fmla="*/ 958357 h 19679"/>
              <a:gd name="T2" fmla="*/ 851651 w 19679"/>
              <a:gd name="T3" fmla="*/ 958357 h 19679"/>
              <a:gd name="T4" fmla="*/ 851651 w 19679"/>
              <a:gd name="T5" fmla="*/ 958357 h 19679"/>
              <a:gd name="T6" fmla="*/ 851651 w 19679"/>
              <a:gd name="T7" fmla="*/ 95835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22854" tIns="22854" rIns="22854" bIns="22854"/>
          <a:lstStyle/>
          <a:p>
            <a:endParaRPr lang="zh-CN" altLang="en-US">
              <a:solidFill>
                <a:schemeClr val="tx1">
                  <a:lumMod val="50000"/>
                  <a:lumOff val="50000"/>
                </a:schemeClr>
              </a:solidFill>
            </a:endParaRPr>
          </a:p>
        </p:txBody>
      </p:sp>
      <p:sp>
        <p:nvSpPr>
          <p:cNvPr id="21517" name="AutoShape 13"/>
          <p:cNvSpPr>
            <a:spLocks/>
          </p:cNvSpPr>
          <p:nvPr/>
        </p:nvSpPr>
        <p:spPr bwMode="auto">
          <a:xfrm>
            <a:off x="6413459" y="3089354"/>
            <a:ext cx="361904" cy="357981"/>
          </a:xfrm>
          <a:custGeom>
            <a:avLst/>
            <a:gdLst>
              <a:gd name="T0" fmla="*/ 361950 w 21600"/>
              <a:gd name="T1" fmla="*/ 357981 h 21600"/>
              <a:gd name="T2" fmla="*/ 361950 w 21600"/>
              <a:gd name="T3" fmla="*/ 357981 h 21600"/>
              <a:gd name="T4" fmla="*/ 361950 w 21600"/>
              <a:gd name="T5" fmla="*/ 357981 h 21600"/>
              <a:gd name="T6" fmla="*/ 361950 w 21600"/>
              <a:gd name="T7" fmla="*/ 3579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cubicBezTo>
                  <a:pt x="4859" y="0"/>
                  <a:pt x="0" y="4859"/>
                  <a:pt x="0" y="10800"/>
                </a:cubicBezTo>
                <a:cubicBezTo>
                  <a:pt x="0" y="16739"/>
                  <a:pt x="4859" y="21600"/>
                  <a:pt x="10800" y="21600"/>
                </a:cubicBezTo>
                <a:cubicBezTo>
                  <a:pt x="16739" y="21600"/>
                  <a:pt x="21600" y="16739"/>
                  <a:pt x="21600" y="10800"/>
                </a:cubicBezTo>
                <a:cubicBezTo>
                  <a:pt x="21600" y="4859"/>
                  <a:pt x="16739" y="0"/>
                  <a:pt x="10800" y="0"/>
                </a:cubicBezTo>
                <a:close/>
                <a:moveTo>
                  <a:pt x="14939" y="4319"/>
                </a:moveTo>
                <a:cubicBezTo>
                  <a:pt x="15659" y="3779"/>
                  <a:pt x="15659" y="3779"/>
                  <a:pt x="15659" y="3779"/>
                </a:cubicBezTo>
                <a:cubicBezTo>
                  <a:pt x="15659" y="3779"/>
                  <a:pt x="15299" y="3059"/>
                  <a:pt x="15479" y="2519"/>
                </a:cubicBezTo>
                <a:cubicBezTo>
                  <a:pt x="15659" y="2519"/>
                  <a:pt x="16379" y="2879"/>
                  <a:pt x="16919" y="3599"/>
                </a:cubicBezTo>
                <a:cubicBezTo>
                  <a:pt x="16559" y="5219"/>
                  <a:pt x="15479" y="5039"/>
                  <a:pt x="15479" y="5039"/>
                </a:cubicBezTo>
                <a:cubicBezTo>
                  <a:pt x="15479" y="5039"/>
                  <a:pt x="14759" y="5039"/>
                  <a:pt x="14939" y="4319"/>
                </a:cubicBezTo>
                <a:close/>
                <a:moveTo>
                  <a:pt x="8459" y="13859"/>
                </a:moveTo>
                <a:cubicBezTo>
                  <a:pt x="8279" y="14039"/>
                  <a:pt x="8099" y="14579"/>
                  <a:pt x="7919" y="15119"/>
                </a:cubicBezTo>
                <a:cubicBezTo>
                  <a:pt x="7739" y="15479"/>
                  <a:pt x="7559" y="15660"/>
                  <a:pt x="7379" y="15839"/>
                </a:cubicBezTo>
                <a:cubicBezTo>
                  <a:pt x="7019" y="16019"/>
                  <a:pt x="7019" y="16379"/>
                  <a:pt x="7019" y="16379"/>
                </a:cubicBezTo>
                <a:cubicBezTo>
                  <a:pt x="6839" y="17099"/>
                  <a:pt x="6839" y="17099"/>
                  <a:pt x="6839" y="17099"/>
                </a:cubicBezTo>
                <a:cubicBezTo>
                  <a:pt x="6839" y="17099"/>
                  <a:pt x="7019" y="17819"/>
                  <a:pt x="7200" y="17999"/>
                </a:cubicBezTo>
                <a:cubicBezTo>
                  <a:pt x="7200" y="18360"/>
                  <a:pt x="6659" y="19799"/>
                  <a:pt x="6659" y="19799"/>
                </a:cubicBezTo>
                <a:cubicBezTo>
                  <a:pt x="6120" y="19620"/>
                  <a:pt x="5940" y="19079"/>
                  <a:pt x="5760" y="18719"/>
                </a:cubicBezTo>
                <a:cubicBezTo>
                  <a:pt x="5760" y="18360"/>
                  <a:pt x="5399" y="18179"/>
                  <a:pt x="5579" y="17819"/>
                </a:cubicBezTo>
                <a:cubicBezTo>
                  <a:pt x="5579" y="17279"/>
                  <a:pt x="5219" y="17099"/>
                  <a:pt x="5039" y="16919"/>
                </a:cubicBezTo>
                <a:cubicBezTo>
                  <a:pt x="4859" y="16559"/>
                  <a:pt x="4679" y="16199"/>
                  <a:pt x="4679" y="16019"/>
                </a:cubicBezTo>
                <a:cubicBezTo>
                  <a:pt x="4679" y="15839"/>
                  <a:pt x="4139" y="15479"/>
                  <a:pt x="4139" y="15479"/>
                </a:cubicBezTo>
                <a:cubicBezTo>
                  <a:pt x="4139" y="15479"/>
                  <a:pt x="3239" y="14940"/>
                  <a:pt x="3060" y="14759"/>
                </a:cubicBezTo>
                <a:cubicBezTo>
                  <a:pt x="2880" y="14579"/>
                  <a:pt x="2699" y="13859"/>
                  <a:pt x="2699" y="13499"/>
                </a:cubicBezTo>
                <a:cubicBezTo>
                  <a:pt x="2699" y="13139"/>
                  <a:pt x="2880" y="12239"/>
                  <a:pt x="2880" y="12239"/>
                </a:cubicBezTo>
                <a:cubicBezTo>
                  <a:pt x="2880" y="12239"/>
                  <a:pt x="3239" y="11879"/>
                  <a:pt x="3060" y="11699"/>
                </a:cubicBezTo>
                <a:cubicBezTo>
                  <a:pt x="2699" y="11519"/>
                  <a:pt x="2699" y="10800"/>
                  <a:pt x="2699" y="10800"/>
                </a:cubicBezTo>
                <a:cubicBezTo>
                  <a:pt x="2339" y="10439"/>
                  <a:pt x="2339" y="10439"/>
                  <a:pt x="2339" y="10439"/>
                </a:cubicBezTo>
                <a:cubicBezTo>
                  <a:pt x="2339" y="10439"/>
                  <a:pt x="1979" y="9899"/>
                  <a:pt x="1800" y="9719"/>
                </a:cubicBezTo>
                <a:cubicBezTo>
                  <a:pt x="1800" y="9359"/>
                  <a:pt x="1800" y="9180"/>
                  <a:pt x="1979" y="8999"/>
                </a:cubicBezTo>
                <a:cubicBezTo>
                  <a:pt x="1979" y="8819"/>
                  <a:pt x="1800" y="8279"/>
                  <a:pt x="1800" y="8099"/>
                </a:cubicBezTo>
                <a:cubicBezTo>
                  <a:pt x="3600" y="3599"/>
                  <a:pt x="6659" y="2699"/>
                  <a:pt x="6659" y="2699"/>
                </a:cubicBezTo>
                <a:cubicBezTo>
                  <a:pt x="6839" y="3599"/>
                  <a:pt x="6839" y="3599"/>
                  <a:pt x="6839" y="3599"/>
                </a:cubicBezTo>
                <a:cubicBezTo>
                  <a:pt x="6839" y="3599"/>
                  <a:pt x="6299" y="3779"/>
                  <a:pt x="6120" y="3779"/>
                </a:cubicBezTo>
                <a:cubicBezTo>
                  <a:pt x="5760" y="3599"/>
                  <a:pt x="5579" y="3599"/>
                  <a:pt x="5579" y="3599"/>
                </a:cubicBezTo>
                <a:cubicBezTo>
                  <a:pt x="5219" y="4139"/>
                  <a:pt x="5219" y="4139"/>
                  <a:pt x="5219" y="4139"/>
                </a:cubicBezTo>
                <a:cubicBezTo>
                  <a:pt x="5219" y="4139"/>
                  <a:pt x="5039" y="4499"/>
                  <a:pt x="5039" y="4679"/>
                </a:cubicBezTo>
                <a:cubicBezTo>
                  <a:pt x="5039" y="4859"/>
                  <a:pt x="5219" y="5219"/>
                  <a:pt x="5219" y="5219"/>
                </a:cubicBezTo>
                <a:cubicBezTo>
                  <a:pt x="5219" y="5219"/>
                  <a:pt x="5760" y="5219"/>
                  <a:pt x="5760" y="5039"/>
                </a:cubicBezTo>
                <a:cubicBezTo>
                  <a:pt x="5760" y="4859"/>
                  <a:pt x="5760" y="4679"/>
                  <a:pt x="5760" y="4679"/>
                </a:cubicBezTo>
                <a:cubicBezTo>
                  <a:pt x="5579" y="4319"/>
                  <a:pt x="5579" y="4319"/>
                  <a:pt x="5579" y="4319"/>
                </a:cubicBezTo>
                <a:cubicBezTo>
                  <a:pt x="5579" y="4319"/>
                  <a:pt x="6120" y="4139"/>
                  <a:pt x="7200" y="4319"/>
                </a:cubicBezTo>
                <a:cubicBezTo>
                  <a:pt x="8459" y="4319"/>
                  <a:pt x="7919" y="5219"/>
                  <a:pt x="8459" y="5399"/>
                </a:cubicBezTo>
                <a:cubicBezTo>
                  <a:pt x="8999" y="5580"/>
                  <a:pt x="8099" y="6299"/>
                  <a:pt x="7919" y="6659"/>
                </a:cubicBezTo>
                <a:cubicBezTo>
                  <a:pt x="7739" y="7019"/>
                  <a:pt x="7379" y="6119"/>
                  <a:pt x="7379" y="6119"/>
                </a:cubicBezTo>
                <a:cubicBezTo>
                  <a:pt x="7379" y="6119"/>
                  <a:pt x="7739" y="5759"/>
                  <a:pt x="7200" y="5759"/>
                </a:cubicBezTo>
                <a:cubicBezTo>
                  <a:pt x="6659" y="5580"/>
                  <a:pt x="6299" y="6479"/>
                  <a:pt x="6659" y="6479"/>
                </a:cubicBezTo>
                <a:cubicBezTo>
                  <a:pt x="6839" y="6479"/>
                  <a:pt x="7200" y="6839"/>
                  <a:pt x="7019" y="7019"/>
                </a:cubicBezTo>
                <a:cubicBezTo>
                  <a:pt x="7019" y="7199"/>
                  <a:pt x="7019" y="7199"/>
                  <a:pt x="6839" y="7739"/>
                </a:cubicBezTo>
                <a:cubicBezTo>
                  <a:pt x="6479" y="8279"/>
                  <a:pt x="6120" y="8639"/>
                  <a:pt x="6120" y="8639"/>
                </a:cubicBezTo>
                <a:cubicBezTo>
                  <a:pt x="6120" y="8639"/>
                  <a:pt x="5760" y="8459"/>
                  <a:pt x="5940" y="8819"/>
                </a:cubicBezTo>
                <a:cubicBezTo>
                  <a:pt x="6120" y="9180"/>
                  <a:pt x="5940" y="9719"/>
                  <a:pt x="5940" y="9899"/>
                </a:cubicBezTo>
                <a:cubicBezTo>
                  <a:pt x="5940" y="10259"/>
                  <a:pt x="5219" y="9719"/>
                  <a:pt x="5219" y="9180"/>
                </a:cubicBezTo>
                <a:cubicBezTo>
                  <a:pt x="5039" y="8639"/>
                  <a:pt x="4499" y="9180"/>
                  <a:pt x="4319" y="9180"/>
                </a:cubicBezTo>
                <a:cubicBezTo>
                  <a:pt x="4139" y="9180"/>
                  <a:pt x="3779" y="8999"/>
                  <a:pt x="3779" y="8819"/>
                </a:cubicBezTo>
                <a:cubicBezTo>
                  <a:pt x="3600" y="8639"/>
                  <a:pt x="2699" y="9359"/>
                  <a:pt x="2519" y="9359"/>
                </a:cubicBezTo>
                <a:cubicBezTo>
                  <a:pt x="2339" y="9539"/>
                  <a:pt x="2339" y="9899"/>
                  <a:pt x="2699" y="9719"/>
                </a:cubicBezTo>
                <a:cubicBezTo>
                  <a:pt x="3060" y="9539"/>
                  <a:pt x="3419" y="9719"/>
                  <a:pt x="3419" y="10079"/>
                </a:cubicBezTo>
                <a:cubicBezTo>
                  <a:pt x="3239" y="10439"/>
                  <a:pt x="2880" y="10259"/>
                  <a:pt x="2880" y="10439"/>
                </a:cubicBezTo>
                <a:cubicBezTo>
                  <a:pt x="3060" y="10800"/>
                  <a:pt x="3419" y="10979"/>
                  <a:pt x="3419" y="11339"/>
                </a:cubicBezTo>
                <a:cubicBezTo>
                  <a:pt x="3600" y="11699"/>
                  <a:pt x="4499" y="11339"/>
                  <a:pt x="4859" y="11160"/>
                </a:cubicBezTo>
                <a:cubicBezTo>
                  <a:pt x="5039" y="11160"/>
                  <a:pt x="5940" y="10979"/>
                  <a:pt x="5940" y="11339"/>
                </a:cubicBezTo>
                <a:cubicBezTo>
                  <a:pt x="6120" y="11699"/>
                  <a:pt x="7019" y="11879"/>
                  <a:pt x="7379" y="11879"/>
                </a:cubicBezTo>
                <a:cubicBezTo>
                  <a:pt x="7739" y="12059"/>
                  <a:pt x="8279" y="12059"/>
                  <a:pt x="8819" y="12419"/>
                </a:cubicBezTo>
                <a:cubicBezTo>
                  <a:pt x="9179" y="12959"/>
                  <a:pt x="8459" y="13679"/>
                  <a:pt x="8459" y="13859"/>
                </a:cubicBezTo>
                <a:close/>
                <a:moveTo>
                  <a:pt x="10619" y="2519"/>
                </a:moveTo>
                <a:cubicBezTo>
                  <a:pt x="10439" y="3059"/>
                  <a:pt x="9719" y="3599"/>
                  <a:pt x="9899" y="3779"/>
                </a:cubicBezTo>
                <a:cubicBezTo>
                  <a:pt x="9899" y="3959"/>
                  <a:pt x="9899" y="4859"/>
                  <a:pt x="9179" y="4139"/>
                </a:cubicBezTo>
                <a:cubicBezTo>
                  <a:pt x="8459" y="3419"/>
                  <a:pt x="7739" y="3239"/>
                  <a:pt x="7919" y="2699"/>
                </a:cubicBezTo>
                <a:cubicBezTo>
                  <a:pt x="7919" y="2519"/>
                  <a:pt x="8639" y="2519"/>
                  <a:pt x="8639" y="2339"/>
                </a:cubicBezTo>
                <a:cubicBezTo>
                  <a:pt x="9540" y="1259"/>
                  <a:pt x="11159" y="1439"/>
                  <a:pt x="11339" y="1799"/>
                </a:cubicBezTo>
                <a:cubicBezTo>
                  <a:pt x="10980" y="2159"/>
                  <a:pt x="10619" y="1979"/>
                  <a:pt x="10619" y="2519"/>
                </a:cubicBezTo>
                <a:close/>
                <a:moveTo>
                  <a:pt x="19259" y="11160"/>
                </a:moveTo>
                <a:cubicBezTo>
                  <a:pt x="19259" y="11160"/>
                  <a:pt x="19619" y="11699"/>
                  <a:pt x="20159" y="11699"/>
                </a:cubicBezTo>
                <a:cubicBezTo>
                  <a:pt x="19799" y="15660"/>
                  <a:pt x="16559" y="18360"/>
                  <a:pt x="16559" y="18360"/>
                </a:cubicBezTo>
                <a:cubicBezTo>
                  <a:pt x="16019" y="17819"/>
                  <a:pt x="16199" y="17279"/>
                  <a:pt x="16199" y="17279"/>
                </a:cubicBezTo>
                <a:cubicBezTo>
                  <a:pt x="16379" y="16559"/>
                  <a:pt x="16379" y="16559"/>
                  <a:pt x="16379" y="16559"/>
                </a:cubicBezTo>
                <a:cubicBezTo>
                  <a:pt x="16379" y="15299"/>
                  <a:pt x="16379" y="15299"/>
                  <a:pt x="16379" y="15299"/>
                </a:cubicBezTo>
                <a:cubicBezTo>
                  <a:pt x="16379" y="15299"/>
                  <a:pt x="16379" y="13859"/>
                  <a:pt x="15119" y="14579"/>
                </a:cubicBezTo>
                <a:cubicBezTo>
                  <a:pt x="13859" y="14940"/>
                  <a:pt x="14400" y="14940"/>
                  <a:pt x="12959" y="14940"/>
                </a:cubicBezTo>
                <a:cubicBezTo>
                  <a:pt x="11520" y="15119"/>
                  <a:pt x="11880" y="12059"/>
                  <a:pt x="11880" y="12059"/>
                </a:cubicBezTo>
                <a:cubicBezTo>
                  <a:pt x="11880" y="7739"/>
                  <a:pt x="15119" y="10979"/>
                  <a:pt x="15119" y="10979"/>
                </a:cubicBezTo>
                <a:cubicBezTo>
                  <a:pt x="17099" y="12419"/>
                  <a:pt x="17459" y="10079"/>
                  <a:pt x="17459" y="10079"/>
                </a:cubicBezTo>
                <a:cubicBezTo>
                  <a:pt x="18719" y="9539"/>
                  <a:pt x="18719" y="9539"/>
                  <a:pt x="18719" y="9539"/>
                </a:cubicBezTo>
                <a:cubicBezTo>
                  <a:pt x="18899" y="8819"/>
                  <a:pt x="18899" y="8819"/>
                  <a:pt x="18899" y="8819"/>
                </a:cubicBezTo>
                <a:cubicBezTo>
                  <a:pt x="18719" y="7919"/>
                  <a:pt x="18719" y="7919"/>
                  <a:pt x="18719" y="7919"/>
                </a:cubicBezTo>
                <a:cubicBezTo>
                  <a:pt x="16739" y="7019"/>
                  <a:pt x="16739" y="7019"/>
                  <a:pt x="16739" y="7019"/>
                </a:cubicBezTo>
                <a:cubicBezTo>
                  <a:pt x="16739" y="7019"/>
                  <a:pt x="16379" y="7739"/>
                  <a:pt x="16919" y="8639"/>
                </a:cubicBezTo>
                <a:cubicBezTo>
                  <a:pt x="16919" y="8639"/>
                  <a:pt x="16739" y="9539"/>
                  <a:pt x="16379" y="9359"/>
                </a:cubicBezTo>
                <a:cubicBezTo>
                  <a:pt x="15119" y="8639"/>
                  <a:pt x="15119" y="8639"/>
                  <a:pt x="15119" y="8639"/>
                </a:cubicBezTo>
                <a:cubicBezTo>
                  <a:pt x="15119" y="8639"/>
                  <a:pt x="14759" y="8459"/>
                  <a:pt x="14220" y="8819"/>
                </a:cubicBezTo>
                <a:cubicBezTo>
                  <a:pt x="13500" y="9359"/>
                  <a:pt x="12419" y="8819"/>
                  <a:pt x="12419" y="8819"/>
                </a:cubicBezTo>
                <a:cubicBezTo>
                  <a:pt x="12419" y="8819"/>
                  <a:pt x="12419" y="8279"/>
                  <a:pt x="13139" y="7919"/>
                </a:cubicBezTo>
                <a:cubicBezTo>
                  <a:pt x="13679" y="7559"/>
                  <a:pt x="13679" y="7559"/>
                  <a:pt x="13679" y="7559"/>
                </a:cubicBezTo>
                <a:cubicBezTo>
                  <a:pt x="13679" y="7559"/>
                  <a:pt x="13500" y="6839"/>
                  <a:pt x="13679" y="6299"/>
                </a:cubicBezTo>
                <a:cubicBezTo>
                  <a:pt x="13859" y="5759"/>
                  <a:pt x="14039" y="6299"/>
                  <a:pt x="14579" y="5939"/>
                </a:cubicBezTo>
                <a:cubicBezTo>
                  <a:pt x="15119" y="5580"/>
                  <a:pt x="15479" y="6659"/>
                  <a:pt x="16199" y="6479"/>
                </a:cubicBezTo>
                <a:cubicBezTo>
                  <a:pt x="16919" y="6479"/>
                  <a:pt x="16559" y="6299"/>
                  <a:pt x="17099" y="5939"/>
                </a:cubicBezTo>
                <a:cubicBezTo>
                  <a:pt x="17639" y="5759"/>
                  <a:pt x="17999" y="6479"/>
                  <a:pt x="17999" y="6479"/>
                </a:cubicBezTo>
                <a:cubicBezTo>
                  <a:pt x="19080" y="6659"/>
                  <a:pt x="19080" y="6659"/>
                  <a:pt x="19080" y="6659"/>
                </a:cubicBezTo>
                <a:cubicBezTo>
                  <a:pt x="19080" y="6659"/>
                  <a:pt x="18899" y="5399"/>
                  <a:pt x="18899" y="5759"/>
                </a:cubicBezTo>
                <a:cubicBezTo>
                  <a:pt x="19619" y="6839"/>
                  <a:pt x="20520" y="9899"/>
                  <a:pt x="20159" y="10439"/>
                </a:cubicBezTo>
                <a:cubicBezTo>
                  <a:pt x="19979" y="10259"/>
                  <a:pt x="19799" y="10259"/>
                  <a:pt x="19799" y="10259"/>
                </a:cubicBezTo>
                <a:cubicBezTo>
                  <a:pt x="18539" y="10259"/>
                  <a:pt x="18539" y="10259"/>
                  <a:pt x="18539" y="10259"/>
                </a:cubicBezTo>
                <a:lnTo>
                  <a:pt x="19259" y="1116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a:solidFill>
                <a:schemeClr val="tx1">
                  <a:lumMod val="50000"/>
                  <a:lumOff val="50000"/>
                </a:schemeClr>
              </a:solidFill>
            </a:endParaRPr>
          </a:p>
        </p:txBody>
      </p:sp>
      <p:sp>
        <p:nvSpPr>
          <p:cNvPr id="21518" name="AutoShape 14"/>
          <p:cNvSpPr>
            <a:spLocks/>
          </p:cNvSpPr>
          <p:nvPr/>
        </p:nvSpPr>
        <p:spPr bwMode="auto">
          <a:xfrm>
            <a:off x="4021409" y="3124278"/>
            <a:ext cx="416664" cy="284163"/>
          </a:xfrm>
          <a:custGeom>
            <a:avLst/>
            <a:gdLst>
              <a:gd name="T0" fmla="*/ 416719 w 21600"/>
              <a:gd name="T1" fmla="*/ 284163 h 21600"/>
              <a:gd name="T2" fmla="*/ 416719 w 21600"/>
              <a:gd name="T3" fmla="*/ 284163 h 21600"/>
              <a:gd name="T4" fmla="*/ 416719 w 21600"/>
              <a:gd name="T5" fmla="*/ 284163 h 21600"/>
              <a:gd name="T6" fmla="*/ 416719 w 21600"/>
              <a:gd name="T7" fmla="*/ 2841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573" y="9487"/>
                </a:moveTo>
                <a:cubicBezTo>
                  <a:pt x="18710" y="8882"/>
                  <a:pt x="18848" y="8074"/>
                  <a:pt x="18848" y="7469"/>
                </a:cubicBezTo>
                <a:cubicBezTo>
                  <a:pt x="18848" y="3431"/>
                  <a:pt x="16509" y="0"/>
                  <a:pt x="13757" y="0"/>
                </a:cubicBezTo>
                <a:cubicBezTo>
                  <a:pt x="10456" y="0"/>
                  <a:pt x="10043" y="3633"/>
                  <a:pt x="10043" y="3633"/>
                </a:cubicBezTo>
                <a:cubicBezTo>
                  <a:pt x="10043" y="3633"/>
                  <a:pt x="8667" y="1211"/>
                  <a:pt x="6328" y="1614"/>
                </a:cubicBezTo>
                <a:cubicBezTo>
                  <a:pt x="4127" y="2220"/>
                  <a:pt x="2751" y="5046"/>
                  <a:pt x="2751" y="8074"/>
                </a:cubicBezTo>
                <a:cubicBezTo>
                  <a:pt x="2751" y="8478"/>
                  <a:pt x="2751" y="9084"/>
                  <a:pt x="2889" y="9487"/>
                </a:cubicBezTo>
                <a:cubicBezTo>
                  <a:pt x="1238" y="10295"/>
                  <a:pt x="0" y="12717"/>
                  <a:pt x="0" y="15342"/>
                </a:cubicBezTo>
                <a:cubicBezTo>
                  <a:pt x="0" y="18773"/>
                  <a:pt x="1926" y="21600"/>
                  <a:pt x="4264" y="21600"/>
                </a:cubicBezTo>
                <a:cubicBezTo>
                  <a:pt x="17335" y="21600"/>
                  <a:pt x="17335" y="21600"/>
                  <a:pt x="17335" y="21600"/>
                </a:cubicBezTo>
                <a:cubicBezTo>
                  <a:pt x="19673" y="21600"/>
                  <a:pt x="21600" y="18773"/>
                  <a:pt x="21600" y="15342"/>
                </a:cubicBezTo>
                <a:cubicBezTo>
                  <a:pt x="21600" y="12515"/>
                  <a:pt x="20361" y="10295"/>
                  <a:pt x="18573" y="9487"/>
                </a:cubicBezTo>
                <a:close/>
                <a:moveTo>
                  <a:pt x="16509" y="20388"/>
                </a:moveTo>
                <a:cubicBezTo>
                  <a:pt x="10868" y="20388"/>
                  <a:pt x="10868" y="20388"/>
                  <a:pt x="10868" y="20388"/>
                </a:cubicBezTo>
                <a:cubicBezTo>
                  <a:pt x="11281" y="19581"/>
                  <a:pt x="14308" y="15342"/>
                  <a:pt x="14308" y="15342"/>
                </a:cubicBezTo>
                <a:cubicBezTo>
                  <a:pt x="14308" y="15342"/>
                  <a:pt x="14721" y="14736"/>
                  <a:pt x="14170" y="14736"/>
                </a:cubicBezTo>
                <a:cubicBezTo>
                  <a:pt x="13620" y="14736"/>
                  <a:pt x="12657" y="14736"/>
                  <a:pt x="12657" y="14736"/>
                </a:cubicBezTo>
                <a:cubicBezTo>
                  <a:pt x="12657" y="14736"/>
                  <a:pt x="12657" y="14332"/>
                  <a:pt x="12657" y="13727"/>
                </a:cubicBezTo>
                <a:cubicBezTo>
                  <a:pt x="12657" y="12112"/>
                  <a:pt x="12657" y="8882"/>
                  <a:pt x="12657" y="7469"/>
                </a:cubicBezTo>
                <a:cubicBezTo>
                  <a:pt x="12657" y="7469"/>
                  <a:pt x="12657" y="7267"/>
                  <a:pt x="12382" y="7267"/>
                </a:cubicBezTo>
                <a:cubicBezTo>
                  <a:pt x="12107" y="7267"/>
                  <a:pt x="9217" y="7267"/>
                  <a:pt x="8805" y="7267"/>
                </a:cubicBezTo>
                <a:cubicBezTo>
                  <a:pt x="8529" y="7267"/>
                  <a:pt x="8529" y="7671"/>
                  <a:pt x="8529" y="7671"/>
                </a:cubicBezTo>
                <a:cubicBezTo>
                  <a:pt x="8529" y="8882"/>
                  <a:pt x="8529" y="12112"/>
                  <a:pt x="8529" y="13727"/>
                </a:cubicBezTo>
                <a:cubicBezTo>
                  <a:pt x="8529" y="14332"/>
                  <a:pt x="8529" y="14736"/>
                  <a:pt x="8529" y="14736"/>
                </a:cubicBezTo>
                <a:cubicBezTo>
                  <a:pt x="8529" y="14736"/>
                  <a:pt x="7429" y="14736"/>
                  <a:pt x="7016" y="14736"/>
                </a:cubicBezTo>
                <a:cubicBezTo>
                  <a:pt x="6603" y="14736"/>
                  <a:pt x="7016" y="15342"/>
                  <a:pt x="7016" y="15342"/>
                </a:cubicBezTo>
                <a:cubicBezTo>
                  <a:pt x="10456" y="20388"/>
                  <a:pt x="10456" y="20388"/>
                  <a:pt x="10456" y="20388"/>
                </a:cubicBezTo>
                <a:cubicBezTo>
                  <a:pt x="5228" y="20388"/>
                  <a:pt x="5228" y="20388"/>
                  <a:pt x="5228" y="20388"/>
                </a:cubicBezTo>
                <a:cubicBezTo>
                  <a:pt x="3164" y="20388"/>
                  <a:pt x="1513" y="17966"/>
                  <a:pt x="1513" y="15140"/>
                </a:cubicBezTo>
                <a:cubicBezTo>
                  <a:pt x="1513" y="12717"/>
                  <a:pt x="2614" y="10900"/>
                  <a:pt x="3989" y="10093"/>
                </a:cubicBezTo>
                <a:cubicBezTo>
                  <a:pt x="3852" y="9689"/>
                  <a:pt x="3852" y="9285"/>
                  <a:pt x="3852" y="8882"/>
                </a:cubicBezTo>
                <a:cubicBezTo>
                  <a:pt x="3852" y="6459"/>
                  <a:pt x="5090" y="4037"/>
                  <a:pt x="7016" y="3431"/>
                </a:cubicBezTo>
                <a:cubicBezTo>
                  <a:pt x="9080" y="3229"/>
                  <a:pt x="10318" y="6056"/>
                  <a:pt x="10318" y="6056"/>
                </a:cubicBezTo>
                <a:cubicBezTo>
                  <a:pt x="10318" y="6056"/>
                  <a:pt x="10593" y="2220"/>
                  <a:pt x="13482" y="2220"/>
                </a:cubicBezTo>
                <a:cubicBezTo>
                  <a:pt x="15821" y="2220"/>
                  <a:pt x="17610" y="5046"/>
                  <a:pt x="17610" y="8478"/>
                </a:cubicBezTo>
                <a:cubicBezTo>
                  <a:pt x="17610" y="9084"/>
                  <a:pt x="17610" y="9689"/>
                  <a:pt x="17472" y="10093"/>
                </a:cubicBezTo>
                <a:cubicBezTo>
                  <a:pt x="18985" y="10699"/>
                  <a:pt x="20224" y="12717"/>
                  <a:pt x="20224" y="15140"/>
                </a:cubicBezTo>
                <a:cubicBezTo>
                  <a:pt x="20224" y="17966"/>
                  <a:pt x="18573" y="20388"/>
                  <a:pt x="16509" y="20388"/>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lstStyle/>
          <a:p>
            <a:endParaRPr lang="zh-CN" altLang="en-US">
              <a:solidFill>
                <a:schemeClr val="tx1">
                  <a:lumMod val="50000"/>
                  <a:lumOff val="50000"/>
                </a:schemeClr>
              </a:solidFill>
            </a:endParaRPr>
          </a:p>
        </p:txBody>
      </p:sp>
      <p:sp>
        <p:nvSpPr>
          <p:cNvPr id="21519" name="AutoShape 15"/>
          <p:cNvSpPr>
            <a:spLocks/>
          </p:cNvSpPr>
          <p:nvPr/>
        </p:nvSpPr>
        <p:spPr bwMode="auto">
          <a:xfrm>
            <a:off x="1637293" y="3098879"/>
            <a:ext cx="338887" cy="338931"/>
          </a:xfrm>
          <a:custGeom>
            <a:avLst/>
            <a:gdLst>
              <a:gd name="T0" fmla="*/ 338931 w 21600"/>
              <a:gd name="T1" fmla="*/ 338931 h 21600"/>
              <a:gd name="T2" fmla="*/ 338931 w 21600"/>
              <a:gd name="T3" fmla="*/ 338931 h 21600"/>
              <a:gd name="T4" fmla="*/ 338931 w 21600"/>
              <a:gd name="T5" fmla="*/ 338931 h 21600"/>
              <a:gd name="T6" fmla="*/ 338931 w 21600"/>
              <a:gd name="T7" fmla="*/ 33893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600" y="3743"/>
                  <a:pt x="21600" y="4175"/>
                </a:cubicBezTo>
                <a:lnTo>
                  <a:pt x="21600" y="19987"/>
                </a:lnTo>
                <a:cubicBezTo>
                  <a:pt x="21600"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9046" tIns="19046" rIns="19046" bIns="19046" anchor="ctr"/>
          <a:lstStyle/>
          <a:p>
            <a:endParaRPr lang="zh-CN" altLang="en-US">
              <a:solidFill>
                <a:schemeClr val="tx1">
                  <a:lumMod val="50000"/>
                  <a:lumOff val="50000"/>
                </a:schemeClr>
              </a:solidFill>
            </a:endParaRPr>
          </a:p>
        </p:txBody>
      </p:sp>
      <p:sp>
        <p:nvSpPr>
          <p:cNvPr id="21520" name="AutoShape 16"/>
          <p:cNvSpPr>
            <a:spLocks/>
          </p:cNvSpPr>
          <p:nvPr/>
        </p:nvSpPr>
        <p:spPr bwMode="auto">
          <a:xfrm>
            <a:off x="8850748" y="3104436"/>
            <a:ext cx="338888" cy="282575"/>
          </a:xfrm>
          <a:custGeom>
            <a:avLst/>
            <a:gdLst>
              <a:gd name="T0" fmla="*/ 338932 w 21600"/>
              <a:gd name="T1" fmla="*/ 282575 h 21600"/>
              <a:gd name="T2" fmla="*/ 338932 w 21600"/>
              <a:gd name="T3" fmla="*/ 282575 h 21600"/>
              <a:gd name="T4" fmla="*/ 338932 w 21600"/>
              <a:gd name="T5" fmla="*/ 282575 h 21600"/>
              <a:gd name="T6" fmla="*/ 338932 w 21600"/>
              <a:gd name="T7" fmla="*/ 282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600"/>
                  <a:pt x="20708" y="21600"/>
                </a:cubicBezTo>
                <a:lnTo>
                  <a:pt x="16197" y="21600"/>
                </a:lnTo>
                <a:cubicBezTo>
                  <a:pt x="15940" y="21600"/>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600"/>
                  <a:pt x="5402" y="21600"/>
                </a:cubicBezTo>
                <a:lnTo>
                  <a:pt x="913" y="21600"/>
                </a:lnTo>
                <a:cubicBezTo>
                  <a:pt x="658" y="21600"/>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9046" tIns="19046" rIns="19046" bIns="19046" anchor="ctr"/>
          <a:lstStyle/>
          <a:p>
            <a:endParaRPr lang="zh-CN" altLang="en-US">
              <a:solidFill>
                <a:schemeClr val="tx1">
                  <a:lumMod val="50000"/>
                  <a:lumOff val="50000"/>
                </a:schemeClr>
              </a:solidFill>
            </a:endParaRPr>
          </a:p>
        </p:txBody>
      </p:sp>
      <p:sp>
        <p:nvSpPr>
          <p:cNvPr id="21521" name="AutoShape 17"/>
          <p:cNvSpPr>
            <a:spLocks/>
          </p:cNvSpPr>
          <p:nvPr/>
        </p:nvSpPr>
        <p:spPr bwMode="auto">
          <a:xfrm>
            <a:off x="2297608" y="312904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r>
              <a:rPr lang="zh-CN" altLang="en-US" sz="1300" dirty="0">
                <a:solidFill>
                  <a:schemeClr val="tx1">
                    <a:lumMod val="50000"/>
                    <a:lumOff val="50000"/>
                  </a:schemeClr>
                </a:solidFill>
              </a:rPr>
              <a:t>文字内容</a:t>
            </a:r>
            <a:endParaRPr lang="es-ES" altLang="zh-CN" sz="1300" dirty="0">
              <a:solidFill>
                <a:schemeClr val="tx1">
                  <a:lumMod val="50000"/>
                  <a:lumOff val="50000"/>
                </a:schemeClr>
              </a:solidFill>
            </a:endParaRPr>
          </a:p>
        </p:txBody>
      </p:sp>
      <p:sp>
        <p:nvSpPr>
          <p:cNvPr id="21522" name="AutoShape 18"/>
          <p:cNvSpPr>
            <a:spLocks/>
          </p:cNvSpPr>
          <p:nvPr/>
        </p:nvSpPr>
        <p:spPr bwMode="auto">
          <a:xfrm>
            <a:off x="4718230" y="312904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r>
              <a:rPr lang="zh-CN" altLang="en-US" sz="1300" dirty="0">
                <a:solidFill>
                  <a:schemeClr val="tx1">
                    <a:lumMod val="50000"/>
                    <a:lumOff val="50000"/>
                  </a:schemeClr>
                </a:solidFill>
              </a:rPr>
              <a:t>文字内容</a:t>
            </a:r>
            <a:endParaRPr lang="es-ES" altLang="zh-CN" sz="1300" dirty="0">
              <a:solidFill>
                <a:schemeClr val="tx1">
                  <a:lumMod val="50000"/>
                  <a:lumOff val="50000"/>
                </a:schemeClr>
              </a:solidFill>
            </a:endParaRPr>
          </a:p>
        </p:txBody>
      </p:sp>
      <p:sp>
        <p:nvSpPr>
          <p:cNvPr id="21523" name="AutoShape 19"/>
          <p:cNvSpPr>
            <a:spLocks/>
          </p:cNvSpPr>
          <p:nvPr/>
        </p:nvSpPr>
        <p:spPr bwMode="auto">
          <a:xfrm>
            <a:off x="7138852" y="312904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r>
              <a:rPr lang="zh-CN" altLang="en-US" sz="1300" dirty="0">
                <a:solidFill>
                  <a:schemeClr val="tx1">
                    <a:lumMod val="50000"/>
                    <a:lumOff val="50000"/>
                  </a:schemeClr>
                </a:solidFill>
              </a:rPr>
              <a:t>文字内容</a:t>
            </a:r>
            <a:endParaRPr lang="es-ES" altLang="zh-CN" sz="1300" dirty="0">
              <a:solidFill>
                <a:schemeClr val="tx1">
                  <a:lumMod val="50000"/>
                  <a:lumOff val="50000"/>
                </a:schemeClr>
              </a:solidFill>
            </a:endParaRPr>
          </a:p>
        </p:txBody>
      </p:sp>
      <p:sp>
        <p:nvSpPr>
          <p:cNvPr id="21524" name="AutoShape 20"/>
          <p:cNvSpPr>
            <a:spLocks/>
          </p:cNvSpPr>
          <p:nvPr/>
        </p:nvSpPr>
        <p:spPr bwMode="auto">
          <a:xfrm>
            <a:off x="9559474" y="312904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r>
              <a:rPr lang="zh-CN" altLang="en-US" sz="1300" dirty="0">
                <a:solidFill>
                  <a:schemeClr val="tx1">
                    <a:lumMod val="50000"/>
                    <a:lumOff val="50000"/>
                  </a:schemeClr>
                </a:solidFill>
              </a:rPr>
              <a:t>文字内容</a:t>
            </a:r>
            <a:endParaRPr lang="es-ES" altLang="zh-CN" sz="1300" dirty="0">
              <a:solidFill>
                <a:schemeClr val="tx1">
                  <a:lumMod val="50000"/>
                  <a:lumOff val="50000"/>
                </a:schemeClr>
              </a:solidFill>
            </a:endParaRPr>
          </a:p>
        </p:txBody>
      </p:sp>
      <p:sp>
        <p:nvSpPr>
          <p:cNvPr id="21525" name="AutoShape 21"/>
          <p:cNvSpPr>
            <a:spLocks/>
          </p:cNvSpPr>
          <p:nvPr/>
        </p:nvSpPr>
        <p:spPr bwMode="auto">
          <a:xfrm>
            <a:off x="8604718" y="4223623"/>
            <a:ext cx="2109513" cy="133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sp>
        <p:nvSpPr>
          <p:cNvPr id="21526" name="AutoShape 22"/>
          <p:cNvSpPr>
            <a:spLocks/>
          </p:cNvSpPr>
          <p:nvPr/>
        </p:nvSpPr>
        <p:spPr bwMode="auto">
          <a:xfrm>
            <a:off x="6122191" y="4223623"/>
            <a:ext cx="2110307" cy="133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sp>
        <p:nvSpPr>
          <p:cNvPr id="21527" name="AutoShape 23"/>
          <p:cNvSpPr>
            <a:spLocks/>
          </p:cNvSpPr>
          <p:nvPr/>
        </p:nvSpPr>
        <p:spPr bwMode="auto">
          <a:xfrm>
            <a:off x="3760299" y="4223623"/>
            <a:ext cx="2109513" cy="133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sp>
        <p:nvSpPr>
          <p:cNvPr id="21528" name="AutoShape 24"/>
          <p:cNvSpPr>
            <a:spLocks/>
          </p:cNvSpPr>
          <p:nvPr/>
        </p:nvSpPr>
        <p:spPr bwMode="auto">
          <a:xfrm>
            <a:off x="1385707" y="4223623"/>
            <a:ext cx="2110307" cy="133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800"/>
              </a:spcAft>
            </a:pPr>
            <a:r>
              <a:rPr lang="zh-CN" altLang="en-US" sz="900" dirty="0">
                <a:solidFill>
                  <a:schemeClr val="tx1">
                    <a:lumMod val="50000"/>
                    <a:lumOff val="50000"/>
                  </a:schemeClr>
                </a:solidFill>
                <a:ea typeface="微软雅黑" panose="020B0503020204020204" pitchFamily="34" charset="-122"/>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800"/>
              </a:spcAft>
            </a:pPr>
            <a:endParaRPr lang="zh-CN" altLang="en-US" sz="900" dirty="0">
              <a:solidFill>
                <a:schemeClr val="tx1">
                  <a:lumMod val="50000"/>
                  <a:lumOff val="50000"/>
                </a:schemeClr>
              </a:solidFill>
              <a:ea typeface="微软雅黑" panose="020B0503020204020204" pitchFamily="34"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797087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additive="base">
                                        <p:cTn id="7" dur="500" fill="hold"/>
                                        <p:tgtEl>
                                          <p:spTgt spid="21509"/>
                                        </p:tgtEl>
                                        <p:attrNameLst>
                                          <p:attrName>ppt_x</p:attrName>
                                        </p:attrNameLst>
                                      </p:cBhvr>
                                      <p:tavLst>
                                        <p:tav tm="0">
                                          <p:val>
                                            <p:strVal val="0-#ppt_w/2"/>
                                          </p:val>
                                        </p:tav>
                                        <p:tav tm="100000">
                                          <p:val>
                                            <p:strVal val="#ppt_x"/>
                                          </p:val>
                                        </p:tav>
                                      </p:tavLst>
                                    </p:anim>
                                    <p:anim calcmode="lin" valueType="num">
                                      <p:cBhvr additive="base">
                                        <p:cTn id="8" dur="500" fill="hold"/>
                                        <p:tgtEl>
                                          <p:spTgt spid="2150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510"/>
                                        </p:tgtEl>
                                        <p:attrNameLst>
                                          <p:attrName>style.visibility</p:attrName>
                                        </p:attrNameLst>
                                      </p:cBhvr>
                                      <p:to>
                                        <p:strVal val="visible"/>
                                      </p:to>
                                    </p:set>
                                    <p:anim calcmode="lin" valueType="num">
                                      <p:cBhvr additive="base">
                                        <p:cTn id="11" dur="500" fill="hold"/>
                                        <p:tgtEl>
                                          <p:spTgt spid="21510"/>
                                        </p:tgtEl>
                                        <p:attrNameLst>
                                          <p:attrName>ppt_x</p:attrName>
                                        </p:attrNameLst>
                                      </p:cBhvr>
                                      <p:tavLst>
                                        <p:tav tm="0">
                                          <p:val>
                                            <p:strVal val="0-#ppt_w/2"/>
                                          </p:val>
                                        </p:tav>
                                        <p:tav tm="100000">
                                          <p:val>
                                            <p:strVal val="#ppt_x"/>
                                          </p:val>
                                        </p:tav>
                                      </p:tavLst>
                                    </p:anim>
                                    <p:anim calcmode="lin" valueType="num">
                                      <p:cBhvr additive="base">
                                        <p:cTn id="12" dur="500" fill="hold"/>
                                        <p:tgtEl>
                                          <p:spTgt spid="215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511"/>
                                        </p:tgtEl>
                                        <p:attrNameLst>
                                          <p:attrName>style.visibility</p:attrName>
                                        </p:attrNameLst>
                                      </p:cBhvr>
                                      <p:to>
                                        <p:strVal val="visible"/>
                                      </p:to>
                                    </p:set>
                                    <p:anim calcmode="lin" valueType="num">
                                      <p:cBhvr additive="base">
                                        <p:cTn id="15" dur="500" fill="hold"/>
                                        <p:tgtEl>
                                          <p:spTgt spid="21511"/>
                                        </p:tgtEl>
                                        <p:attrNameLst>
                                          <p:attrName>ppt_x</p:attrName>
                                        </p:attrNameLst>
                                      </p:cBhvr>
                                      <p:tavLst>
                                        <p:tav tm="0">
                                          <p:val>
                                            <p:strVal val="0-#ppt_w/2"/>
                                          </p:val>
                                        </p:tav>
                                        <p:tav tm="100000">
                                          <p:val>
                                            <p:strVal val="#ppt_x"/>
                                          </p:val>
                                        </p:tav>
                                      </p:tavLst>
                                    </p:anim>
                                    <p:anim calcmode="lin" valueType="num">
                                      <p:cBhvr additive="base">
                                        <p:cTn id="16" dur="500" fill="hold"/>
                                        <p:tgtEl>
                                          <p:spTgt spid="215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1512"/>
                                        </p:tgtEl>
                                        <p:attrNameLst>
                                          <p:attrName>style.visibility</p:attrName>
                                        </p:attrNameLst>
                                      </p:cBhvr>
                                      <p:to>
                                        <p:strVal val="visible"/>
                                      </p:to>
                                    </p:set>
                                    <p:anim calcmode="lin" valueType="num">
                                      <p:cBhvr additive="base">
                                        <p:cTn id="19" dur="500" fill="hold"/>
                                        <p:tgtEl>
                                          <p:spTgt spid="21512"/>
                                        </p:tgtEl>
                                        <p:attrNameLst>
                                          <p:attrName>ppt_x</p:attrName>
                                        </p:attrNameLst>
                                      </p:cBhvr>
                                      <p:tavLst>
                                        <p:tav tm="0">
                                          <p:val>
                                            <p:strVal val="0-#ppt_w/2"/>
                                          </p:val>
                                        </p:tav>
                                        <p:tav tm="100000">
                                          <p:val>
                                            <p:strVal val="#ppt_x"/>
                                          </p:val>
                                        </p:tav>
                                      </p:tavLst>
                                    </p:anim>
                                    <p:anim calcmode="lin" valueType="num">
                                      <p:cBhvr additive="base">
                                        <p:cTn id="20" dur="500" fill="hold"/>
                                        <p:tgtEl>
                                          <p:spTgt spid="215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513"/>
                                        </p:tgtEl>
                                        <p:attrNameLst>
                                          <p:attrName>style.visibility</p:attrName>
                                        </p:attrNameLst>
                                      </p:cBhvr>
                                      <p:to>
                                        <p:strVal val="visible"/>
                                      </p:to>
                                    </p:set>
                                    <p:anim calcmode="lin" valueType="num">
                                      <p:cBhvr additive="base">
                                        <p:cTn id="23" dur="500" fill="hold"/>
                                        <p:tgtEl>
                                          <p:spTgt spid="21513"/>
                                        </p:tgtEl>
                                        <p:attrNameLst>
                                          <p:attrName>ppt_x</p:attrName>
                                        </p:attrNameLst>
                                      </p:cBhvr>
                                      <p:tavLst>
                                        <p:tav tm="0">
                                          <p:val>
                                            <p:strVal val="0-#ppt_w/2"/>
                                          </p:val>
                                        </p:tav>
                                        <p:tav tm="100000">
                                          <p:val>
                                            <p:strVal val="#ppt_x"/>
                                          </p:val>
                                        </p:tav>
                                      </p:tavLst>
                                    </p:anim>
                                    <p:anim calcmode="lin" valueType="num">
                                      <p:cBhvr additive="base">
                                        <p:cTn id="24" dur="500" fill="hold"/>
                                        <p:tgtEl>
                                          <p:spTgt spid="215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514"/>
                                        </p:tgtEl>
                                        <p:attrNameLst>
                                          <p:attrName>style.visibility</p:attrName>
                                        </p:attrNameLst>
                                      </p:cBhvr>
                                      <p:to>
                                        <p:strVal val="visible"/>
                                      </p:to>
                                    </p:set>
                                    <p:anim calcmode="lin" valueType="num">
                                      <p:cBhvr additive="base">
                                        <p:cTn id="27" dur="500" fill="hold"/>
                                        <p:tgtEl>
                                          <p:spTgt spid="21514"/>
                                        </p:tgtEl>
                                        <p:attrNameLst>
                                          <p:attrName>ppt_x</p:attrName>
                                        </p:attrNameLst>
                                      </p:cBhvr>
                                      <p:tavLst>
                                        <p:tav tm="0">
                                          <p:val>
                                            <p:strVal val="0-#ppt_w/2"/>
                                          </p:val>
                                        </p:tav>
                                        <p:tav tm="100000">
                                          <p:val>
                                            <p:strVal val="#ppt_x"/>
                                          </p:val>
                                        </p:tav>
                                      </p:tavLst>
                                    </p:anim>
                                    <p:anim calcmode="lin" valueType="num">
                                      <p:cBhvr additive="base">
                                        <p:cTn id="28" dur="500" fill="hold"/>
                                        <p:tgtEl>
                                          <p:spTgt spid="2151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1515"/>
                                        </p:tgtEl>
                                        <p:attrNameLst>
                                          <p:attrName>style.visibility</p:attrName>
                                        </p:attrNameLst>
                                      </p:cBhvr>
                                      <p:to>
                                        <p:strVal val="visible"/>
                                      </p:to>
                                    </p:set>
                                    <p:anim calcmode="lin" valueType="num">
                                      <p:cBhvr additive="base">
                                        <p:cTn id="31" dur="500" fill="hold"/>
                                        <p:tgtEl>
                                          <p:spTgt spid="21515"/>
                                        </p:tgtEl>
                                        <p:attrNameLst>
                                          <p:attrName>ppt_x</p:attrName>
                                        </p:attrNameLst>
                                      </p:cBhvr>
                                      <p:tavLst>
                                        <p:tav tm="0">
                                          <p:val>
                                            <p:strVal val="0-#ppt_w/2"/>
                                          </p:val>
                                        </p:tav>
                                        <p:tav tm="100000">
                                          <p:val>
                                            <p:strVal val="#ppt_x"/>
                                          </p:val>
                                        </p:tav>
                                      </p:tavLst>
                                    </p:anim>
                                    <p:anim calcmode="lin" valueType="num">
                                      <p:cBhvr additive="base">
                                        <p:cTn id="32" dur="500" fill="hold"/>
                                        <p:tgtEl>
                                          <p:spTgt spid="2151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516"/>
                                        </p:tgtEl>
                                        <p:attrNameLst>
                                          <p:attrName>style.visibility</p:attrName>
                                        </p:attrNameLst>
                                      </p:cBhvr>
                                      <p:to>
                                        <p:strVal val="visible"/>
                                      </p:to>
                                    </p:set>
                                    <p:anim calcmode="lin" valueType="num">
                                      <p:cBhvr additive="base">
                                        <p:cTn id="35" dur="500" fill="hold"/>
                                        <p:tgtEl>
                                          <p:spTgt spid="21516"/>
                                        </p:tgtEl>
                                        <p:attrNameLst>
                                          <p:attrName>ppt_x</p:attrName>
                                        </p:attrNameLst>
                                      </p:cBhvr>
                                      <p:tavLst>
                                        <p:tav tm="0">
                                          <p:val>
                                            <p:strVal val="0-#ppt_w/2"/>
                                          </p:val>
                                        </p:tav>
                                        <p:tav tm="100000">
                                          <p:val>
                                            <p:strVal val="#ppt_x"/>
                                          </p:val>
                                        </p:tav>
                                      </p:tavLst>
                                    </p:anim>
                                    <p:anim calcmode="lin" valueType="num">
                                      <p:cBhvr additive="base">
                                        <p:cTn id="36" dur="500" fill="hold"/>
                                        <p:tgtEl>
                                          <p:spTgt spid="215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1517"/>
                                        </p:tgtEl>
                                        <p:attrNameLst>
                                          <p:attrName>style.visibility</p:attrName>
                                        </p:attrNameLst>
                                      </p:cBhvr>
                                      <p:to>
                                        <p:strVal val="visible"/>
                                      </p:to>
                                    </p:set>
                                    <p:anim calcmode="lin" valueType="num">
                                      <p:cBhvr additive="base">
                                        <p:cTn id="39" dur="500" fill="hold"/>
                                        <p:tgtEl>
                                          <p:spTgt spid="21517"/>
                                        </p:tgtEl>
                                        <p:attrNameLst>
                                          <p:attrName>ppt_x</p:attrName>
                                        </p:attrNameLst>
                                      </p:cBhvr>
                                      <p:tavLst>
                                        <p:tav tm="0">
                                          <p:val>
                                            <p:strVal val="0-#ppt_w/2"/>
                                          </p:val>
                                        </p:tav>
                                        <p:tav tm="100000">
                                          <p:val>
                                            <p:strVal val="#ppt_x"/>
                                          </p:val>
                                        </p:tav>
                                      </p:tavLst>
                                    </p:anim>
                                    <p:anim calcmode="lin" valueType="num">
                                      <p:cBhvr additive="base">
                                        <p:cTn id="40" dur="500" fill="hold"/>
                                        <p:tgtEl>
                                          <p:spTgt spid="2151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1518"/>
                                        </p:tgtEl>
                                        <p:attrNameLst>
                                          <p:attrName>style.visibility</p:attrName>
                                        </p:attrNameLst>
                                      </p:cBhvr>
                                      <p:to>
                                        <p:strVal val="visible"/>
                                      </p:to>
                                    </p:set>
                                    <p:anim calcmode="lin" valueType="num">
                                      <p:cBhvr additive="base">
                                        <p:cTn id="43" dur="500" fill="hold"/>
                                        <p:tgtEl>
                                          <p:spTgt spid="21518"/>
                                        </p:tgtEl>
                                        <p:attrNameLst>
                                          <p:attrName>ppt_x</p:attrName>
                                        </p:attrNameLst>
                                      </p:cBhvr>
                                      <p:tavLst>
                                        <p:tav tm="0">
                                          <p:val>
                                            <p:strVal val="0-#ppt_w/2"/>
                                          </p:val>
                                        </p:tav>
                                        <p:tav tm="100000">
                                          <p:val>
                                            <p:strVal val="#ppt_x"/>
                                          </p:val>
                                        </p:tav>
                                      </p:tavLst>
                                    </p:anim>
                                    <p:anim calcmode="lin" valueType="num">
                                      <p:cBhvr additive="base">
                                        <p:cTn id="44" dur="500" fill="hold"/>
                                        <p:tgtEl>
                                          <p:spTgt spid="2151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1519"/>
                                        </p:tgtEl>
                                        <p:attrNameLst>
                                          <p:attrName>style.visibility</p:attrName>
                                        </p:attrNameLst>
                                      </p:cBhvr>
                                      <p:to>
                                        <p:strVal val="visible"/>
                                      </p:to>
                                    </p:set>
                                    <p:anim calcmode="lin" valueType="num">
                                      <p:cBhvr additive="base">
                                        <p:cTn id="47" dur="500" fill="hold"/>
                                        <p:tgtEl>
                                          <p:spTgt spid="21519"/>
                                        </p:tgtEl>
                                        <p:attrNameLst>
                                          <p:attrName>ppt_x</p:attrName>
                                        </p:attrNameLst>
                                      </p:cBhvr>
                                      <p:tavLst>
                                        <p:tav tm="0">
                                          <p:val>
                                            <p:strVal val="0-#ppt_w/2"/>
                                          </p:val>
                                        </p:tav>
                                        <p:tav tm="100000">
                                          <p:val>
                                            <p:strVal val="#ppt_x"/>
                                          </p:val>
                                        </p:tav>
                                      </p:tavLst>
                                    </p:anim>
                                    <p:anim calcmode="lin" valueType="num">
                                      <p:cBhvr additive="base">
                                        <p:cTn id="48" dur="500" fill="hold"/>
                                        <p:tgtEl>
                                          <p:spTgt spid="21519"/>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1520"/>
                                        </p:tgtEl>
                                        <p:attrNameLst>
                                          <p:attrName>style.visibility</p:attrName>
                                        </p:attrNameLst>
                                      </p:cBhvr>
                                      <p:to>
                                        <p:strVal val="visible"/>
                                      </p:to>
                                    </p:set>
                                    <p:anim calcmode="lin" valueType="num">
                                      <p:cBhvr additive="base">
                                        <p:cTn id="51" dur="500" fill="hold"/>
                                        <p:tgtEl>
                                          <p:spTgt spid="21520"/>
                                        </p:tgtEl>
                                        <p:attrNameLst>
                                          <p:attrName>ppt_x</p:attrName>
                                        </p:attrNameLst>
                                      </p:cBhvr>
                                      <p:tavLst>
                                        <p:tav tm="0">
                                          <p:val>
                                            <p:strVal val="0-#ppt_w/2"/>
                                          </p:val>
                                        </p:tav>
                                        <p:tav tm="100000">
                                          <p:val>
                                            <p:strVal val="#ppt_x"/>
                                          </p:val>
                                        </p:tav>
                                      </p:tavLst>
                                    </p:anim>
                                    <p:anim calcmode="lin" valueType="num">
                                      <p:cBhvr additive="base">
                                        <p:cTn id="52" dur="500" fill="hold"/>
                                        <p:tgtEl>
                                          <p:spTgt spid="21520"/>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2" presetClass="entr" presetSubtype="2" fill="hold" grpId="0" nodeType="afterEffect">
                                  <p:stCondLst>
                                    <p:cond delay="0"/>
                                  </p:stCondLst>
                                  <p:childTnLst>
                                    <p:set>
                                      <p:cBhvr>
                                        <p:cTn id="55" dur="1" fill="hold">
                                          <p:stCondLst>
                                            <p:cond delay="0"/>
                                          </p:stCondLst>
                                        </p:cTn>
                                        <p:tgtEl>
                                          <p:spTgt spid="21521"/>
                                        </p:tgtEl>
                                        <p:attrNameLst>
                                          <p:attrName>style.visibility</p:attrName>
                                        </p:attrNameLst>
                                      </p:cBhvr>
                                      <p:to>
                                        <p:strVal val="visible"/>
                                      </p:to>
                                    </p:set>
                                    <p:anim calcmode="lin" valueType="num">
                                      <p:cBhvr additive="base">
                                        <p:cTn id="56" dur="500" fill="hold"/>
                                        <p:tgtEl>
                                          <p:spTgt spid="21521"/>
                                        </p:tgtEl>
                                        <p:attrNameLst>
                                          <p:attrName>ppt_x</p:attrName>
                                        </p:attrNameLst>
                                      </p:cBhvr>
                                      <p:tavLst>
                                        <p:tav tm="0">
                                          <p:val>
                                            <p:strVal val="1+#ppt_w/2"/>
                                          </p:val>
                                        </p:tav>
                                        <p:tav tm="100000">
                                          <p:val>
                                            <p:strVal val="#ppt_x"/>
                                          </p:val>
                                        </p:tav>
                                      </p:tavLst>
                                    </p:anim>
                                    <p:anim calcmode="lin" valueType="num">
                                      <p:cBhvr additive="base">
                                        <p:cTn id="57" dur="500" fill="hold"/>
                                        <p:tgtEl>
                                          <p:spTgt spid="21521"/>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1522"/>
                                        </p:tgtEl>
                                        <p:attrNameLst>
                                          <p:attrName>style.visibility</p:attrName>
                                        </p:attrNameLst>
                                      </p:cBhvr>
                                      <p:to>
                                        <p:strVal val="visible"/>
                                      </p:to>
                                    </p:set>
                                    <p:anim calcmode="lin" valueType="num">
                                      <p:cBhvr additive="base">
                                        <p:cTn id="60" dur="500" fill="hold"/>
                                        <p:tgtEl>
                                          <p:spTgt spid="21522"/>
                                        </p:tgtEl>
                                        <p:attrNameLst>
                                          <p:attrName>ppt_x</p:attrName>
                                        </p:attrNameLst>
                                      </p:cBhvr>
                                      <p:tavLst>
                                        <p:tav tm="0">
                                          <p:val>
                                            <p:strVal val="1+#ppt_w/2"/>
                                          </p:val>
                                        </p:tav>
                                        <p:tav tm="100000">
                                          <p:val>
                                            <p:strVal val="#ppt_x"/>
                                          </p:val>
                                        </p:tav>
                                      </p:tavLst>
                                    </p:anim>
                                    <p:anim calcmode="lin" valueType="num">
                                      <p:cBhvr additive="base">
                                        <p:cTn id="61" dur="500" fill="hold"/>
                                        <p:tgtEl>
                                          <p:spTgt spid="21522"/>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1523"/>
                                        </p:tgtEl>
                                        <p:attrNameLst>
                                          <p:attrName>style.visibility</p:attrName>
                                        </p:attrNameLst>
                                      </p:cBhvr>
                                      <p:to>
                                        <p:strVal val="visible"/>
                                      </p:to>
                                    </p:set>
                                    <p:anim calcmode="lin" valueType="num">
                                      <p:cBhvr additive="base">
                                        <p:cTn id="64" dur="500" fill="hold"/>
                                        <p:tgtEl>
                                          <p:spTgt spid="21523"/>
                                        </p:tgtEl>
                                        <p:attrNameLst>
                                          <p:attrName>ppt_x</p:attrName>
                                        </p:attrNameLst>
                                      </p:cBhvr>
                                      <p:tavLst>
                                        <p:tav tm="0">
                                          <p:val>
                                            <p:strVal val="1+#ppt_w/2"/>
                                          </p:val>
                                        </p:tav>
                                        <p:tav tm="100000">
                                          <p:val>
                                            <p:strVal val="#ppt_x"/>
                                          </p:val>
                                        </p:tav>
                                      </p:tavLst>
                                    </p:anim>
                                    <p:anim calcmode="lin" valueType="num">
                                      <p:cBhvr additive="base">
                                        <p:cTn id="65" dur="500" fill="hold"/>
                                        <p:tgtEl>
                                          <p:spTgt spid="21523"/>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21524"/>
                                        </p:tgtEl>
                                        <p:attrNameLst>
                                          <p:attrName>style.visibility</p:attrName>
                                        </p:attrNameLst>
                                      </p:cBhvr>
                                      <p:to>
                                        <p:strVal val="visible"/>
                                      </p:to>
                                    </p:set>
                                    <p:anim calcmode="lin" valueType="num">
                                      <p:cBhvr additive="base">
                                        <p:cTn id="68" dur="500" fill="hold"/>
                                        <p:tgtEl>
                                          <p:spTgt spid="21524"/>
                                        </p:tgtEl>
                                        <p:attrNameLst>
                                          <p:attrName>ppt_x</p:attrName>
                                        </p:attrNameLst>
                                      </p:cBhvr>
                                      <p:tavLst>
                                        <p:tav tm="0">
                                          <p:val>
                                            <p:strVal val="1+#ppt_w/2"/>
                                          </p:val>
                                        </p:tav>
                                        <p:tav tm="100000">
                                          <p:val>
                                            <p:strVal val="#ppt_x"/>
                                          </p:val>
                                        </p:tav>
                                      </p:tavLst>
                                    </p:anim>
                                    <p:anim calcmode="lin" valueType="num">
                                      <p:cBhvr additive="base">
                                        <p:cTn id="69" dur="500" fill="hold"/>
                                        <p:tgtEl>
                                          <p:spTgt spid="21524"/>
                                        </p:tgtEl>
                                        <p:attrNameLst>
                                          <p:attrName>ppt_y</p:attrName>
                                        </p:attrNameLst>
                                      </p:cBhvr>
                                      <p:tavLst>
                                        <p:tav tm="0">
                                          <p:val>
                                            <p:strVal val="#ppt_y"/>
                                          </p:val>
                                        </p:tav>
                                        <p:tav tm="100000">
                                          <p:val>
                                            <p:strVal val="#ppt_y"/>
                                          </p:val>
                                        </p:tav>
                                      </p:tavLst>
                                    </p:anim>
                                  </p:childTnLst>
                                </p:cTn>
                              </p:par>
                            </p:childTnLst>
                          </p:cTn>
                        </p:par>
                        <p:par>
                          <p:cTn id="70" fill="hold">
                            <p:stCondLst>
                              <p:cond delay="1000"/>
                            </p:stCondLst>
                            <p:childTnLst>
                              <p:par>
                                <p:cTn id="71" presetID="42" presetClass="entr" presetSubtype="0" fill="hold" grpId="0" nodeType="afterEffect">
                                  <p:stCondLst>
                                    <p:cond delay="0"/>
                                  </p:stCondLst>
                                  <p:childTnLst>
                                    <p:set>
                                      <p:cBhvr>
                                        <p:cTn id="72" dur="1" fill="hold">
                                          <p:stCondLst>
                                            <p:cond delay="0"/>
                                          </p:stCondLst>
                                        </p:cTn>
                                        <p:tgtEl>
                                          <p:spTgt spid="21525"/>
                                        </p:tgtEl>
                                        <p:attrNameLst>
                                          <p:attrName>style.visibility</p:attrName>
                                        </p:attrNameLst>
                                      </p:cBhvr>
                                      <p:to>
                                        <p:strVal val="visible"/>
                                      </p:to>
                                    </p:set>
                                    <p:animEffect transition="in" filter="fade">
                                      <p:cBhvr>
                                        <p:cTn id="73" dur="1000"/>
                                        <p:tgtEl>
                                          <p:spTgt spid="21525"/>
                                        </p:tgtEl>
                                      </p:cBhvr>
                                    </p:animEffect>
                                    <p:anim calcmode="lin" valueType="num">
                                      <p:cBhvr>
                                        <p:cTn id="74" dur="1000" fill="hold"/>
                                        <p:tgtEl>
                                          <p:spTgt spid="21525"/>
                                        </p:tgtEl>
                                        <p:attrNameLst>
                                          <p:attrName>ppt_x</p:attrName>
                                        </p:attrNameLst>
                                      </p:cBhvr>
                                      <p:tavLst>
                                        <p:tav tm="0">
                                          <p:val>
                                            <p:strVal val="#ppt_x"/>
                                          </p:val>
                                        </p:tav>
                                        <p:tav tm="100000">
                                          <p:val>
                                            <p:strVal val="#ppt_x"/>
                                          </p:val>
                                        </p:tav>
                                      </p:tavLst>
                                    </p:anim>
                                    <p:anim calcmode="lin" valueType="num">
                                      <p:cBhvr>
                                        <p:cTn id="75" dur="1000" fill="hold"/>
                                        <p:tgtEl>
                                          <p:spTgt spid="2152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1526"/>
                                        </p:tgtEl>
                                        <p:attrNameLst>
                                          <p:attrName>style.visibility</p:attrName>
                                        </p:attrNameLst>
                                      </p:cBhvr>
                                      <p:to>
                                        <p:strVal val="visible"/>
                                      </p:to>
                                    </p:set>
                                    <p:animEffect transition="in" filter="fade">
                                      <p:cBhvr>
                                        <p:cTn id="78" dur="1000"/>
                                        <p:tgtEl>
                                          <p:spTgt spid="21526"/>
                                        </p:tgtEl>
                                      </p:cBhvr>
                                    </p:animEffect>
                                    <p:anim calcmode="lin" valueType="num">
                                      <p:cBhvr>
                                        <p:cTn id="79" dur="1000" fill="hold"/>
                                        <p:tgtEl>
                                          <p:spTgt spid="21526"/>
                                        </p:tgtEl>
                                        <p:attrNameLst>
                                          <p:attrName>ppt_x</p:attrName>
                                        </p:attrNameLst>
                                      </p:cBhvr>
                                      <p:tavLst>
                                        <p:tav tm="0">
                                          <p:val>
                                            <p:strVal val="#ppt_x"/>
                                          </p:val>
                                        </p:tav>
                                        <p:tav tm="100000">
                                          <p:val>
                                            <p:strVal val="#ppt_x"/>
                                          </p:val>
                                        </p:tav>
                                      </p:tavLst>
                                    </p:anim>
                                    <p:anim calcmode="lin" valueType="num">
                                      <p:cBhvr>
                                        <p:cTn id="80" dur="1000" fill="hold"/>
                                        <p:tgtEl>
                                          <p:spTgt spid="2152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1527"/>
                                        </p:tgtEl>
                                        <p:attrNameLst>
                                          <p:attrName>style.visibility</p:attrName>
                                        </p:attrNameLst>
                                      </p:cBhvr>
                                      <p:to>
                                        <p:strVal val="visible"/>
                                      </p:to>
                                    </p:set>
                                    <p:animEffect transition="in" filter="fade">
                                      <p:cBhvr>
                                        <p:cTn id="83" dur="1000"/>
                                        <p:tgtEl>
                                          <p:spTgt spid="21527"/>
                                        </p:tgtEl>
                                      </p:cBhvr>
                                    </p:animEffect>
                                    <p:anim calcmode="lin" valueType="num">
                                      <p:cBhvr>
                                        <p:cTn id="84" dur="1000" fill="hold"/>
                                        <p:tgtEl>
                                          <p:spTgt spid="21527"/>
                                        </p:tgtEl>
                                        <p:attrNameLst>
                                          <p:attrName>ppt_x</p:attrName>
                                        </p:attrNameLst>
                                      </p:cBhvr>
                                      <p:tavLst>
                                        <p:tav tm="0">
                                          <p:val>
                                            <p:strVal val="#ppt_x"/>
                                          </p:val>
                                        </p:tav>
                                        <p:tav tm="100000">
                                          <p:val>
                                            <p:strVal val="#ppt_x"/>
                                          </p:val>
                                        </p:tav>
                                      </p:tavLst>
                                    </p:anim>
                                    <p:anim calcmode="lin" valueType="num">
                                      <p:cBhvr>
                                        <p:cTn id="85" dur="1000" fill="hold"/>
                                        <p:tgtEl>
                                          <p:spTgt spid="2152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1528"/>
                                        </p:tgtEl>
                                        <p:attrNameLst>
                                          <p:attrName>style.visibility</p:attrName>
                                        </p:attrNameLst>
                                      </p:cBhvr>
                                      <p:to>
                                        <p:strVal val="visible"/>
                                      </p:to>
                                    </p:set>
                                    <p:animEffect transition="in" filter="fade">
                                      <p:cBhvr>
                                        <p:cTn id="88" dur="1000"/>
                                        <p:tgtEl>
                                          <p:spTgt spid="21528"/>
                                        </p:tgtEl>
                                      </p:cBhvr>
                                    </p:animEffect>
                                    <p:anim calcmode="lin" valueType="num">
                                      <p:cBhvr>
                                        <p:cTn id="89" dur="1000" fill="hold"/>
                                        <p:tgtEl>
                                          <p:spTgt spid="21528"/>
                                        </p:tgtEl>
                                        <p:attrNameLst>
                                          <p:attrName>ppt_x</p:attrName>
                                        </p:attrNameLst>
                                      </p:cBhvr>
                                      <p:tavLst>
                                        <p:tav tm="0">
                                          <p:val>
                                            <p:strVal val="#ppt_x"/>
                                          </p:val>
                                        </p:tav>
                                        <p:tav tm="100000">
                                          <p:val>
                                            <p:strVal val="#ppt_x"/>
                                          </p:val>
                                        </p:tav>
                                      </p:tavLst>
                                    </p:anim>
                                    <p:anim calcmode="lin" valueType="num">
                                      <p:cBhvr>
                                        <p:cTn id="90" dur="1000" fill="hold"/>
                                        <p:tgtEl>
                                          <p:spTgt spid="215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21510" grpId="0" animBg="1"/>
      <p:bldP spid="21511" grpId="0" animBg="1"/>
      <p:bldP spid="21512" grpId="0" animBg="1"/>
      <p:bldP spid="21513" grpId="0" animBg="1"/>
      <p:bldP spid="21514" grpId="0" animBg="1"/>
      <p:bldP spid="21515" grpId="0" animBg="1"/>
      <p:bldP spid="21516" grpId="0" animBg="1"/>
      <p:bldP spid="21517" grpId="0" animBg="1"/>
      <p:bldP spid="21518" grpId="0" animBg="1"/>
      <p:bldP spid="21519" grpId="0" animBg="1"/>
      <p:bldP spid="21520" grpId="0" animBg="1"/>
      <p:bldP spid="21521" grpId="0" autoUpdateAnimBg="0"/>
      <p:bldP spid="21522" grpId="0" autoUpdateAnimBg="0"/>
      <p:bldP spid="21523" grpId="0" autoUpdateAnimBg="0"/>
      <p:bldP spid="21524" grpId="0" autoUpdateAnimBg="0"/>
      <p:bldP spid="21525" grpId="0"/>
      <p:bldP spid="21526" grpId="0"/>
      <p:bldP spid="21527" grpId="0"/>
      <p:bldP spid="215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AutoShape 5"/>
          <p:cNvSpPr>
            <a:spLocks/>
          </p:cNvSpPr>
          <p:nvPr/>
        </p:nvSpPr>
        <p:spPr bwMode="auto">
          <a:xfrm>
            <a:off x="1354756" y="1878807"/>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1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a:t>
            </a:r>
          </a:p>
        </p:txBody>
      </p:sp>
      <p:sp>
        <p:nvSpPr>
          <p:cNvPr id="36870" name="AutoShape 6"/>
          <p:cNvSpPr>
            <a:spLocks/>
          </p:cNvSpPr>
          <p:nvPr/>
        </p:nvSpPr>
        <p:spPr bwMode="auto">
          <a:xfrm>
            <a:off x="7108695" y="2786062"/>
            <a:ext cx="1692848" cy="3023395"/>
          </a:xfrm>
          <a:custGeom>
            <a:avLst/>
            <a:gdLst>
              <a:gd name="T0" fmla="*/ 1693068 w 21600"/>
              <a:gd name="T1" fmla="*/ 3023394 h 21600"/>
              <a:gd name="T2" fmla="*/ 1693068 w 21600"/>
              <a:gd name="T3" fmla="*/ 3023394 h 21600"/>
              <a:gd name="T4" fmla="*/ 1693068 w 21600"/>
              <a:gd name="T5" fmla="*/ 3023394 h 21600"/>
              <a:gd name="T6" fmla="*/ 1693068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871" name="AutoShape 7"/>
          <p:cNvSpPr>
            <a:spLocks/>
          </p:cNvSpPr>
          <p:nvPr/>
        </p:nvSpPr>
        <p:spPr bwMode="auto">
          <a:xfrm>
            <a:off x="7108695" y="2776538"/>
            <a:ext cx="1692848" cy="344487"/>
          </a:xfrm>
          <a:custGeom>
            <a:avLst/>
            <a:gdLst>
              <a:gd name="T0" fmla="*/ 1693068 w 21600"/>
              <a:gd name="T1" fmla="*/ 344488 h 21600"/>
              <a:gd name="T2" fmla="*/ 1693068 w 21600"/>
              <a:gd name="T3" fmla="*/ 344488 h 21600"/>
              <a:gd name="T4" fmla="*/ 1693068 w 21600"/>
              <a:gd name="T5" fmla="*/ 344488 h 21600"/>
              <a:gd name="T6" fmla="*/ 1693068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4"/>
          </a:solidFill>
          <a:ln>
            <a:noFill/>
          </a:ln>
          <a:effectLst/>
          <a:extLst/>
        </p:spPr>
        <p:txBody>
          <a:bodyPr lIns="22854" tIns="22854" rIns="22854" bIns="22854" anchor="ctr"/>
          <a:lstStyle/>
          <a:p>
            <a:endParaRPr lang="zh-CN" altLang="en-US">
              <a:solidFill>
                <a:schemeClr val="tx1">
                  <a:lumMod val="10000"/>
                  <a:lumOff val="90000"/>
                </a:schemeClr>
              </a:solidFill>
            </a:endParaRPr>
          </a:p>
        </p:txBody>
      </p:sp>
      <p:sp>
        <p:nvSpPr>
          <p:cNvPr id="36872" name="AutoShape 8"/>
          <p:cNvSpPr>
            <a:spLocks/>
          </p:cNvSpPr>
          <p:nvPr/>
        </p:nvSpPr>
        <p:spPr bwMode="auto">
          <a:xfrm>
            <a:off x="7518217" y="2836863"/>
            <a:ext cx="873805"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zh-CN" altLang="en-US" sz="1200" dirty="0">
                <a:solidFill>
                  <a:schemeClr val="tx1">
                    <a:lumMod val="10000"/>
                    <a:lumOff val="90000"/>
                  </a:schemeClr>
                </a:solidFill>
                <a:ea typeface="微软雅黑" panose="020B0503020204020204" pitchFamily="34" charset="-122"/>
              </a:rPr>
              <a:t>输入标题</a:t>
            </a:r>
            <a:endParaRPr lang="es-ES" altLang="zh-CN" sz="1200" dirty="0">
              <a:solidFill>
                <a:schemeClr val="tx1">
                  <a:lumMod val="10000"/>
                  <a:lumOff val="90000"/>
                </a:schemeClr>
              </a:solidFill>
              <a:ea typeface="微软雅黑" panose="020B0503020204020204" pitchFamily="34" charset="-122"/>
            </a:endParaRPr>
          </a:p>
        </p:txBody>
      </p:sp>
      <p:sp>
        <p:nvSpPr>
          <p:cNvPr id="36873" name="AutoShape 9"/>
          <p:cNvSpPr>
            <a:spLocks/>
          </p:cNvSpPr>
          <p:nvPr/>
        </p:nvSpPr>
        <p:spPr bwMode="auto">
          <a:xfrm>
            <a:off x="7108695" y="5480049"/>
            <a:ext cx="1692848" cy="722313"/>
          </a:xfrm>
          <a:custGeom>
            <a:avLst/>
            <a:gdLst>
              <a:gd name="T0" fmla="*/ 1693068 w 21600"/>
              <a:gd name="T1" fmla="*/ 722313 h 21600"/>
              <a:gd name="T2" fmla="*/ 1693068 w 21600"/>
              <a:gd name="T3" fmla="*/ 722313 h 21600"/>
              <a:gd name="T4" fmla="*/ 1693068 w 21600"/>
              <a:gd name="T5" fmla="*/ 722313 h 21600"/>
              <a:gd name="T6" fmla="*/ 1693068 w 21600"/>
              <a:gd name="T7" fmla="*/ 7223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4"/>
          </a:solidFill>
          <a:ln>
            <a:noFill/>
          </a:ln>
          <a:effectLst/>
          <a:extLst/>
        </p:spPr>
        <p:txBody>
          <a:bodyPr lIns="22854" tIns="22854" rIns="22854" bIns="22854" anchor="ctr"/>
          <a:lstStyle/>
          <a:p>
            <a:endParaRPr lang="zh-CN" altLang="en-US">
              <a:solidFill>
                <a:schemeClr val="bg1"/>
              </a:solidFill>
            </a:endParaRPr>
          </a:p>
        </p:txBody>
      </p:sp>
      <p:sp>
        <p:nvSpPr>
          <p:cNvPr id="36874" name="AutoShape 10"/>
          <p:cNvSpPr>
            <a:spLocks/>
          </p:cNvSpPr>
          <p:nvPr/>
        </p:nvSpPr>
        <p:spPr bwMode="auto">
          <a:xfrm>
            <a:off x="7522184" y="3145631"/>
            <a:ext cx="873805"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2500" b="1">
                <a:solidFill>
                  <a:schemeClr val="tx2">
                    <a:lumMod val="75000"/>
                    <a:lumOff val="25000"/>
                  </a:schemeClr>
                </a:solidFill>
                <a:latin typeface="Lato" charset="0"/>
                <a:sym typeface="Lato" charset="0"/>
              </a:rPr>
              <a:t>$300</a:t>
            </a:r>
            <a:endParaRPr lang="es-ES" altLang="zh-CN">
              <a:solidFill>
                <a:schemeClr val="tx2">
                  <a:lumMod val="75000"/>
                  <a:lumOff val="25000"/>
                </a:schemeClr>
              </a:solidFill>
            </a:endParaRPr>
          </a:p>
        </p:txBody>
      </p:sp>
      <p:sp>
        <p:nvSpPr>
          <p:cNvPr id="36875" name="AutoShape 11"/>
          <p:cNvSpPr>
            <a:spLocks/>
          </p:cNvSpPr>
          <p:nvPr/>
        </p:nvSpPr>
        <p:spPr bwMode="auto">
          <a:xfrm>
            <a:off x="7518217" y="3539332"/>
            <a:ext cx="873805"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200">
                <a:solidFill>
                  <a:srgbClr val="ACACAC"/>
                </a:solidFill>
                <a:latin typeface="Lato" charset="0"/>
                <a:sym typeface="Lato" charset="0"/>
              </a:rPr>
              <a:t>Monthly</a:t>
            </a:r>
            <a:endParaRPr lang="es-ES" altLang="zh-CN"/>
          </a:p>
        </p:txBody>
      </p:sp>
      <p:sp>
        <p:nvSpPr>
          <p:cNvPr id="36876" name="AutoShape 12"/>
          <p:cNvSpPr>
            <a:spLocks/>
          </p:cNvSpPr>
          <p:nvPr/>
        </p:nvSpPr>
        <p:spPr bwMode="auto">
          <a:xfrm>
            <a:off x="7277741" y="5579270"/>
            <a:ext cx="1319040" cy="551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70">
              <a:lnSpc>
                <a:spcPct val="120000"/>
              </a:lnSpc>
              <a:spcBef>
                <a:spcPts val="850"/>
              </a:spcBef>
            </a:pPr>
            <a:r>
              <a:rPr lang="zh-CN" altLang="en-US" sz="900" dirty="0">
                <a:solidFill>
                  <a:schemeClr val="bg1"/>
                </a:solidFill>
              </a:rPr>
              <a:t>在此输入您的图表说明文字</a:t>
            </a:r>
            <a:endParaRPr lang="es-ES" altLang="zh-CN" dirty="0">
              <a:solidFill>
                <a:schemeClr val="bg1"/>
              </a:solidFill>
            </a:endParaRPr>
          </a:p>
        </p:txBody>
      </p:sp>
      <p:sp>
        <p:nvSpPr>
          <p:cNvPr id="36877" name="AutoShape 13"/>
          <p:cNvSpPr>
            <a:spLocks/>
          </p:cNvSpPr>
          <p:nvPr/>
        </p:nvSpPr>
        <p:spPr bwMode="auto">
          <a:xfrm>
            <a:off x="7233296" y="3971132"/>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Keynotes files</a:t>
            </a:r>
            <a:endParaRPr lang="es-ES" altLang="zh-CN"/>
          </a:p>
        </p:txBody>
      </p:sp>
      <p:sp>
        <p:nvSpPr>
          <p:cNvPr id="36878" name="AutoShape 14"/>
          <p:cNvSpPr>
            <a:spLocks/>
          </p:cNvSpPr>
          <p:nvPr/>
        </p:nvSpPr>
        <p:spPr bwMode="auto">
          <a:xfrm>
            <a:off x="7233296" y="4214813"/>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Powerpoint file</a:t>
            </a:r>
            <a:endParaRPr lang="es-ES" altLang="zh-CN"/>
          </a:p>
        </p:txBody>
      </p:sp>
      <p:sp>
        <p:nvSpPr>
          <p:cNvPr id="36879" name="AutoShape 15"/>
          <p:cNvSpPr>
            <a:spLocks/>
          </p:cNvSpPr>
          <p:nvPr/>
        </p:nvSpPr>
        <p:spPr bwMode="auto">
          <a:xfrm>
            <a:off x="7233296" y="4452937"/>
            <a:ext cx="1443644"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Flyer templates</a:t>
            </a:r>
            <a:endParaRPr lang="es-ES" altLang="zh-CN"/>
          </a:p>
        </p:txBody>
      </p:sp>
      <p:sp>
        <p:nvSpPr>
          <p:cNvPr id="36880" name="AutoShape 16"/>
          <p:cNvSpPr>
            <a:spLocks/>
          </p:cNvSpPr>
          <p:nvPr/>
        </p:nvSpPr>
        <p:spPr bwMode="auto">
          <a:xfrm>
            <a:off x="7233296" y="4690270"/>
            <a:ext cx="1443644"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Resume template</a:t>
            </a:r>
            <a:endParaRPr lang="es-ES" altLang="zh-CN"/>
          </a:p>
        </p:txBody>
      </p:sp>
      <p:sp>
        <p:nvSpPr>
          <p:cNvPr id="36881" name="AutoShape 17"/>
          <p:cNvSpPr>
            <a:spLocks/>
          </p:cNvSpPr>
          <p:nvPr/>
        </p:nvSpPr>
        <p:spPr bwMode="auto">
          <a:xfrm>
            <a:off x="7233296" y="4927601"/>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Mockup template</a:t>
            </a:r>
            <a:endParaRPr lang="es-ES" altLang="zh-CN"/>
          </a:p>
        </p:txBody>
      </p:sp>
      <p:sp>
        <p:nvSpPr>
          <p:cNvPr id="36882" name="AutoShape 18"/>
          <p:cNvSpPr>
            <a:spLocks/>
          </p:cNvSpPr>
          <p:nvPr/>
        </p:nvSpPr>
        <p:spPr bwMode="auto">
          <a:xfrm>
            <a:off x="7108695" y="3822700"/>
            <a:ext cx="1692848" cy="11113"/>
          </a:xfrm>
          <a:custGeom>
            <a:avLst/>
            <a:gdLst>
              <a:gd name="T0" fmla="*/ 1693068 w 21600"/>
              <a:gd name="T1" fmla="*/ 11113 h 21600"/>
              <a:gd name="T2" fmla="*/ 1693068 w 21600"/>
              <a:gd name="T3" fmla="*/ 11113 h 21600"/>
              <a:gd name="T4" fmla="*/ 1693068 w 21600"/>
              <a:gd name="T5" fmla="*/ 11113 h 21600"/>
              <a:gd name="T6" fmla="*/ 1693068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883" name="AutoShape 19"/>
          <p:cNvSpPr>
            <a:spLocks/>
          </p:cNvSpPr>
          <p:nvPr/>
        </p:nvSpPr>
        <p:spPr bwMode="auto">
          <a:xfrm>
            <a:off x="1387294" y="2786062"/>
            <a:ext cx="1692849" cy="3023395"/>
          </a:xfrm>
          <a:custGeom>
            <a:avLst/>
            <a:gdLst>
              <a:gd name="T0" fmla="*/ 1693069 w 21600"/>
              <a:gd name="T1" fmla="*/ 3023394 h 21600"/>
              <a:gd name="T2" fmla="*/ 1693069 w 21600"/>
              <a:gd name="T3" fmla="*/ 3023394 h 21600"/>
              <a:gd name="T4" fmla="*/ 1693069 w 21600"/>
              <a:gd name="T5" fmla="*/ 3023394 h 21600"/>
              <a:gd name="T6" fmla="*/ 1693069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884" name="AutoShape 20"/>
          <p:cNvSpPr>
            <a:spLocks/>
          </p:cNvSpPr>
          <p:nvPr/>
        </p:nvSpPr>
        <p:spPr bwMode="auto">
          <a:xfrm>
            <a:off x="1387294" y="2776538"/>
            <a:ext cx="1692849" cy="344487"/>
          </a:xfrm>
          <a:custGeom>
            <a:avLst/>
            <a:gdLst>
              <a:gd name="T0" fmla="*/ 1693069 w 21600"/>
              <a:gd name="T1" fmla="*/ 344488 h 21600"/>
              <a:gd name="T2" fmla="*/ 1693069 w 21600"/>
              <a:gd name="T3" fmla="*/ 344488 h 21600"/>
              <a:gd name="T4" fmla="*/ 1693069 w 21600"/>
              <a:gd name="T5" fmla="*/ 344488 h 21600"/>
              <a:gd name="T6" fmla="*/ 1693069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solidFill>
          <a:ln>
            <a:noFill/>
          </a:ln>
          <a:effectLst/>
          <a:extLst/>
        </p:spPr>
        <p:txBody>
          <a:bodyPr lIns="22854" tIns="22854" rIns="22854" bIns="22854" anchor="ctr"/>
          <a:lstStyle/>
          <a:p>
            <a:endParaRPr lang="zh-CN" altLang="en-US">
              <a:solidFill>
                <a:schemeClr val="tx1">
                  <a:lumMod val="10000"/>
                  <a:lumOff val="90000"/>
                </a:schemeClr>
              </a:solidFill>
            </a:endParaRPr>
          </a:p>
        </p:txBody>
      </p:sp>
      <p:sp>
        <p:nvSpPr>
          <p:cNvPr id="36885" name="AutoShape 21"/>
          <p:cNvSpPr>
            <a:spLocks/>
          </p:cNvSpPr>
          <p:nvPr/>
        </p:nvSpPr>
        <p:spPr bwMode="auto">
          <a:xfrm>
            <a:off x="1796815"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zh-CN" altLang="en-US" sz="1200" dirty="0">
                <a:solidFill>
                  <a:schemeClr val="tx1">
                    <a:lumMod val="10000"/>
                    <a:lumOff val="90000"/>
                  </a:schemeClr>
                </a:solidFill>
                <a:ea typeface="微软雅黑" panose="020B0503020204020204" pitchFamily="34" charset="-122"/>
              </a:rPr>
              <a:t>输入标题</a:t>
            </a:r>
            <a:endParaRPr lang="es-ES" altLang="zh-CN" sz="1200" dirty="0">
              <a:solidFill>
                <a:schemeClr val="tx1">
                  <a:lumMod val="10000"/>
                  <a:lumOff val="90000"/>
                </a:schemeClr>
              </a:solidFill>
              <a:ea typeface="微软雅黑" panose="020B0503020204020204" pitchFamily="34" charset="-122"/>
            </a:endParaRPr>
          </a:p>
        </p:txBody>
      </p:sp>
      <p:sp>
        <p:nvSpPr>
          <p:cNvPr id="36886" name="AutoShape 22"/>
          <p:cNvSpPr>
            <a:spLocks/>
          </p:cNvSpPr>
          <p:nvPr/>
        </p:nvSpPr>
        <p:spPr bwMode="auto">
          <a:xfrm>
            <a:off x="1387294" y="5480051"/>
            <a:ext cx="1692849" cy="732631"/>
          </a:xfrm>
          <a:custGeom>
            <a:avLst/>
            <a:gdLst>
              <a:gd name="T0" fmla="*/ 1693069 w 21600"/>
              <a:gd name="T1" fmla="*/ 732632 h 21600"/>
              <a:gd name="T2" fmla="*/ 1693069 w 21600"/>
              <a:gd name="T3" fmla="*/ 732632 h 21600"/>
              <a:gd name="T4" fmla="*/ 1693069 w 21600"/>
              <a:gd name="T5" fmla="*/ 732632 h 21600"/>
              <a:gd name="T6" fmla="*/ 1693069 w 21600"/>
              <a:gd name="T7" fmla="*/ 7326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1"/>
          </a:solidFill>
          <a:ln>
            <a:noFill/>
          </a:ln>
          <a:effectLst/>
          <a:extLst/>
        </p:spPr>
        <p:txBody>
          <a:bodyPr lIns="22854" tIns="22854" rIns="22854" bIns="22854" anchor="ctr"/>
          <a:lstStyle/>
          <a:p>
            <a:endParaRPr lang="zh-CN" altLang="en-US">
              <a:solidFill>
                <a:schemeClr val="bg1"/>
              </a:solidFill>
            </a:endParaRPr>
          </a:p>
        </p:txBody>
      </p:sp>
      <p:sp>
        <p:nvSpPr>
          <p:cNvPr id="36887" name="AutoShape 23"/>
          <p:cNvSpPr>
            <a:spLocks/>
          </p:cNvSpPr>
          <p:nvPr/>
        </p:nvSpPr>
        <p:spPr bwMode="auto">
          <a:xfrm>
            <a:off x="1808720" y="3157538"/>
            <a:ext cx="873012" cy="4238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2500" b="1" dirty="0">
                <a:solidFill>
                  <a:schemeClr val="tx2">
                    <a:lumMod val="75000"/>
                    <a:lumOff val="25000"/>
                  </a:schemeClr>
                </a:solidFill>
                <a:latin typeface="Lato" charset="0"/>
                <a:sym typeface="Lato" charset="0"/>
              </a:rPr>
              <a:t>$150</a:t>
            </a:r>
            <a:endParaRPr lang="es-ES" altLang="zh-CN" dirty="0">
              <a:solidFill>
                <a:schemeClr val="tx2">
                  <a:lumMod val="75000"/>
                  <a:lumOff val="25000"/>
                </a:schemeClr>
              </a:solidFill>
            </a:endParaRPr>
          </a:p>
        </p:txBody>
      </p:sp>
      <p:sp>
        <p:nvSpPr>
          <p:cNvPr id="36888" name="AutoShape 24"/>
          <p:cNvSpPr>
            <a:spLocks/>
          </p:cNvSpPr>
          <p:nvPr/>
        </p:nvSpPr>
        <p:spPr bwMode="auto">
          <a:xfrm>
            <a:off x="1796815"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200">
                <a:solidFill>
                  <a:srgbClr val="ACACAC"/>
                </a:solidFill>
                <a:latin typeface="Lato" charset="0"/>
                <a:sym typeface="Lato" charset="0"/>
              </a:rPr>
              <a:t>Monthly</a:t>
            </a:r>
            <a:endParaRPr lang="es-ES" altLang="zh-CN"/>
          </a:p>
        </p:txBody>
      </p:sp>
      <p:sp>
        <p:nvSpPr>
          <p:cNvPr id="36889" name="AutoShape 25"/>
          <p:cNvSpPr>
            <a:spLocks/>
          </p:cNvSpPr>
          <p:nvPr/>
        </p:nvSpPr>
        <p:spPr bwMode="auto">
          <a:xfrm>
            <a:off x="1590470" y="5579268"/>
            <a:ext cx="1319040" cy="517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70">
              <a:lnSpc>
                <a:spcPct val="120000"/>
              </a:lnSpc>
              <a:spcBef>
                <a:spcPts val="850"/>
              </a:spcBef>
            </a:pPr>
            <a:r>
              <a:rPr lang="zh-CN" altLang="en-US" sz="900" dirty="0">
                <a:solidFill>
                  <a:schemeClr val="bg1"/>
                </a:solidFill>
              </a:rPr>
              <a:t>在此输入您的图表说明文字</a:t>
            </a:r>
            <a:endParaRPr lang="es-ES" altLang="zh-CN" dirty="0">
              <a:solidFill>
                <a:schemeClr val="bg1"/>
              </a:solidFill>
            </a:endParaRPr>
          </a:p>
        </p:txBody>
      </p:sp>
      <p:sp>
        <p:nvSpPr>
          <p:cNvPr id="36890" name="AutoShape 26"/>
          <p:cNvSpPr>
            <a:spLocks/>
          </p:cNvSpPr>
          <p:nvPr/>
        </p:nvSpPr>
        <p:spPr bwMode="auto">
          <a:xfrm>
            <a:off x="1511898" y="3971132"/>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dirty="0">
                <a:solidFill>
                  <a:srgbClr val="ACACAC"/>
                </a:solidFill>
                <a:latin typeface="Lato" charset="0"/>
                <a:sym typeface="Lato" charset="0"/>
              </a:rPr>
              <a:t>2 Keynotes files</a:t>
            </a:r>
            <a:endParaRPr lang="es-ES" altLang="zh-CN" dirty="0"/>
          </a:p>
        </p:txBody>
      </p:sp>
      <p:sp>
        <p:nvSpPr>
          <p:cNvPr id="36891" name="AutoShape 27"/>
          <p:cNvSpPr>
            <a:spLocks/>
          </p:cNvSpPr>
          <p:nvPr/>
        </p:nvSpPr>
        <p:spPr bwMode="auto">
          <a:xfrm>
            <a:off x="1511898" y="4214813"/>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Powerpoint file</a:t>
            </a:r>
            <a:endParaRPr lang="es-ES" altLang="zh-CN"/>
          </a:p>
        </p:txBody>
      </p:sp>
      <p:sp>
        <p:nvSpPr>
          <p:cNvPr id="36892" name="AutoShape 28"/>
          <p:cNvSpPr>
            <a:spLocks/>
          </p:cNvSpPr>
          <p:nvPr/>
        </p:nvSpPr>
        <p:spPr bwMode="auto">
          <a:xfrm>
            <a:off x="1511898" y="4452937"/>
            <a:ext cx="1443643"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dirty="0">
                <a:solidFill>
                  <a:srgbClr val="ACACAC"/>
                </a:solidFill>
                <a:latin typeface="Lato" charset="0"/>
                <a:sym typeface="Lato" charset="0"/>
              </a:rPr>
              <a:t>2 Flyer templates</a:t>
            </a:r>
            <a:endParaRPr lang="es-ES" altLang="zh-CN" dirty="0"/>
          </a:p>
        </p:txBody>
      </p:sp>
      <p:sp>
        <p:nvSpPr>
          <p:cNvPr id="36893" name="AutoShape 29"/>
          <p:cNvSpPr>
            <a:spLocks/>
          </p:cNvSpPr>
          <p:nvPr/>
        </p:nvSpPr>
        <p:spPr bwMode="auto">
          <a:xfrm>
            <a:off x="1511898" y="4690270"/>
            <a:ext cx="1443643"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Resume template</a:t>
            </a:r>
            <a:endParaRPr lang="es-ES" altLang="zh-CN"/>
          </a:p>
        </p:txBody>
      </p:sp>
      <p:sp>
        <p:nvSpPr>
          <p:cNvPr id="36894" name="AutoShape 30"/>
          <p:cNvSpPr>
            <a:spLocks/>
          </p:cNvSpPr>
          <p:nvPr/>
        </p:nvSpPr>
        <p:spPr bwMode="auto">
          <a:xfrm>
            <a:off x="1511898" y="4927601"/>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Mockup template</a:t>
            </a:r>
            <a:endParaRPr lang="es-ES" altLang="zh-CN"/>
          </a:p>
        </p:txBody>
      </p:sp>
      <p:sp>
        <p:nvSpPr>
          <p:cNvPr id="36895" name="AutoShape 31"/>
          <p:cNvSpPr>
            <a:spLocks/>
          </p:cNvSpPr>
          <p:nvPr/>
        </p:nvSpPr>
        <p:spPr bwMode="auto">
          <a:xfrm>
            <a:off x="1387294" y="3822700"/>
            <a:ext cx="1692849" cy="11113"/>
          </a:xfrm>
          <a:custGeom>
            <a:avLst/>
            <a:gdLst>
              <a:gd name="T0" fmla="*/ 1693069 w 21600"/>
              <a:gd name="T1" fmla="*/ 11113 h 21600"/>
              <a:gd name="T2" fmla="*/ 1693069 w 21600"/>
              <a:gd name="T3" fmla="*/ 11113 h 21600"/>
              <a:gd name="T4" fmla="*/ 1693069 w 21600"/>
              <a:gd name="T5" fmla="*/ 11113 h 21600"/>
              <a:gd name="T6" fmla="*/ 1693069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896" name="AutoShape 32"/>
          <p:cNvSpPr>
            <a:spLocks/>
          </p:cNvSpPr>
          <p:nvPr/>
        </p:nvSpPr>
        <p:spPr bwMode="auto">
          <a:xfrm>
            <a:off x="3297603" y="2786062"/>
            <a:ext cx="1692848" cy="3023395"/>
          </a:xfrm>
          <a:custGeom>
            <a:avLst/>
            <a:gdLst>
              <a:gd name="T0" fmla="*/ 1693068 w 21600"/>
              <a:gd name="T1" fmla="*/ 3023394 h 21600"/>
              <a:gd name="T2" fmla="*/ 1693068 w 21600"/>
              <a:gd name="T3" fmla="*/ 3023394 h 21600"/>
              <a:gd name="T4" fmla="*/ 1693068 w 21600"/>
              <a:gd name="T5" fmla="*/ 3023394 h 21600"/>
              <a:gd name="T6" fmla="*/ 1693068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897" name="AutoShape 33"/>
          <p:cNvSpPr>
            <a:spLocks/>
          </p:cNvSpPr>
          <p:nvPr/>
        </p:nvSpPr>
        <p:spPr bwMode="auto">
          <a:xfrm>
            <a:off x="3297603" y="2776538"/>
            <a:ext cx="1692848" cy="344487"/>
          </a:xfrm>
          <a:custGeom>
            <a:avLst/>
            <a:gdLst>
              <a:gd name="T0" fmla="*/ 1693068 w 21600"/>
              <a:gd name="T1" fmla="*/ 344488 h 21600"/>
              <a:gd name="T2" fmla="*/ 1693068 w 21600"/>
              <a:gd name="T3" fmla="*/ 344488 h 21600"/>
              <a:gd name="T4" fmla="*/ 1693068 w 21600"/>
              <a:gd name="T5" fmla="*/ 344488 h 21600"/>
              <a:gd name="T6" fmla="*/ 1693068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2"/>
          </a:solidFill>
          <a:ln>
            <a:noFill/>
          </a:ln>
          <a:effectLst/>
          <a:extLst/>
        </p:spPr>
        <p:txBody>
          <a:bodyPr lIns="22854" tIns="22854" rIns="22854" bIns="22854" anchor="ctr"/>
          <a:lstStyle/>
          <a:p>
            <a:endParaRPr lang="zh-CN" altLang="en-US">
              <a:solidFill>
                <a:schemeClr val="tx1">
                  <a:lumMod val="10000"/>
                  <a:lumOff val="90000"/>
                </a:schemeClr>
              </a:solidFill>
            </a:endParaRPr>
          </a:p>
        </p:txBody>
      </p:sp>
      <p:sp>
        <p:nvSpPr>
          <p:cNvPr id="36898" name="AutoShape 34"/>
          <p:cNvSpPr>
            <a:spLocks/>
          </p:cNvSpPr>
          <p:nvPr/>
        </p:nvSpPr>
        <p:spPr bwMode="auto">
          <a:xfrm>
            <a:off x="3707124"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zh-CN" altLang="en-US" sz="1200" dirty="0">
                <a:solidFill>
                  <a:schemeClr val="tx1">
                    <a:lumMod val="10000"/>
                    <a:lumOff val="90000"/>
                  </a:schemeClr>
                </a:solidFill>
                <a:ea typeface="微软雅黑" panose="020B0503020204020204" pitchFamily="34" charset="-122"/>
              </a:rPr>
              <a:t>输入标题</a:t>
            </a:r>
            <a:endParaRPr lang="es-ES" altLang="zh-CN" sz="1200" dirty="0">
              <a:solidFill>
                <a:schemeClr val="tx1">
                  <a:lumMod val="10000"/>
                  <a:lumOff val="90000"/>
                </a:schemeClr>
              </a:solidFill>
              <a:ea typeface="微软雅黑" panose="020B0503020204020204" pitchFamily="34" charset="-122"/>
            </a:endParaRPr>
          </a:p>
        </p:txBody>
      </p:sp>
      <p:sp>
        <p:nvSpPr>
          <p:cNvPr id="36899" name="AutoShape 35"/>
          <p:cNvSpPr>
            <a:spLocks/>
          </p:cNvSpPr>
          <p:nvPr/>
        </p:nvSpPr>
        <p:spPr bwMode="auto">
          <a:xfrm>
            <a:off x="3297603" y="5480050"/>
            <a:ext cx="1692848" cy="723901"/>
          </a:xfrm>
          <a:custGeom>
            <a:avLst/>
            <a:gdLst>
              <a:gd name="T0" fmla="*/ 1693068 w 21600"/>
              <a:gd name="T1" fmla="*/ 723900 h 21600"/>
              <a:gd name="T2" fmla="*/ 1693068 w 21600"/>
              <a:gd name="T3" fmla="*/ 723900 h 21600"/>
              <a:gd name="T4" fmla="*/ 1693068 w 21600"/>
              <a:gd name="T5" fmla="*/ 723900 h 21600"/>
              <a:gd name="T6" fmla="*/ 1693068 w 21600"/>
              <a:gd name="T7" fmla="*/ 7239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2"/>
          </a:solidFill>
          <a:ln>
            <a:noFill/>
          </a:ln>
          <a:effectLst/>
          <a:extLst/>
        </p:spPr>
        <p:txBody>
          <a:bodyPr lIns="22854" tIns="22854" rIns="22854" bIns="22854" anchor="ctr"/>
          <a:lstStyle/>
          <a:p>
            <a:endParaRPr lang="zh-CN" altLang="en-US">
              <a:solidFill>
                <a:schemeClr val="bg1"/>
              </a:solidFill>
            </a:endParaRPr>
          </a:p>
        </p:txBody>
      </p:sp>
      <p:sp>
        <p:nvSpPr>
          <p:cNvPr id="36900" name="AutoShape 36"/>
          <p:cNvSpPr>
            <a:spLocks/>
          </p:cNvSpPr>
          <p:nvPr/>
        </p:nvSpPr>
        <p:spPr bwMode="auto">
          <a:xfrm>
            <a:off x="3719028" y="3157537"/>
            <a:ext cx="873012"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2500" b="1">
                <a:solidFill>
                  <a:schemeClr val="tx2">
                    <a:lumMod val="75000"/>
                    <a:lumOff val="25000"/>
                  </a:schemeClr>
                </a:solidFill>
                <a:latin typeface="Lato" charset="0"/>
                <a:sym typeface="Lato" charset="0"/>
              </a:rPr>
              <a:t>$200</a:t>
            </a:r>
            <a:endParaRPr lang="es-ES" altLang="zh-CN">
              <a:solidFill>
                <a:schemeClr val="tx2">
                  <a:lumMod val="75000"/>
                  <a:lumOff val="25000"/>
                </a:schemeClr>
              </a:solidFill>
            </a:endParaRPr>
          </a:p>
        </p:txBody>
      </p:sp>
      <p:sp>
        <p:nvSpPr>
          <p:cNvPr id="36901" name="AutoShape 37"/>
          <p:cNvSpPr>
            <a:spLocks/>
          </p:cNvSpPr>
          <p:nvPr/>
        </p:nvSpPr>
        <p:spPr bwMode="auto">
          <a:xfrm>
            <a:off x="3707124"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200">
                <a:solidFill>
                  <a:srgbClr val="ACACAC"/>
                </a:solidFill>
                <a:latin typeface="Lato" charset="0"/>
                <a:sym typeface="Lato" charset="0"/>
              </a:rPr>
              <a:t>Monthly</a:t>
            </a:r>
            <a:endParaRPr lang="es-ES" altLang="zh-CN"/>
          </a:p>
        </p:txBody>
      </p:sp>
      <p:sp>
        <p:nvSpPr>
          <p:cNvPr id="36902" name="AutoShape 38"/>
          <p:cNvSpPr>
            <a:spLocks/>
          </p:cNvSpPr>
          <p:nvPr/>
        </p:nvSpPr>
        <p:spPr bwMode="auto">
          <a:xfrm>
            <a:off x="3500776" y="5579270"/>
            <a:ext cx="1318247" cy="542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70">
              <a:lnSpc>
                <a:spcPct val="120000"/>
              </a:lnSpc>
              <a:spcBef>
                <a:spcPts val="850"/>
              </a:spcBef>
            </a:pPr>
            <a:r>
              <a:rPr lang="zh-CN" altLang="en-US" sz="900" dirty="0">
                <a:solidFill>
                  <a:schemeClr val="bg1"/>
                </a:solidFill>
              </a:rPr>
              <a:t>在此输入您的图表说明文字</a:t>
            </a:r>
            <a:endParaRPr lang="es-ES" altLang="zh-CN" dirty="0">
              <a:solidFill>
                <a:schemeClr val="bg1"/>
              </a:solidFill>
            </a:endParaRPr>
          </a:p>
        </p:txBody>
      </p:sp>
      <p:sp>
        <p:nvSpPr>
          <p:cNvPr id="36903" name="AutoShape 39"/>
          <p:cNvSpPr>
            <a:spLocks/>
          </p:cNvSpPr>
          <p:nvPr/>
        </p:nvSpPr>
        <p:spPr bwMode="auto">
          <a:xfrm>
            <a:off x="3422205" y="3971132"/>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Keynotes files</a:t>
            </a:r>
            <a:endParaRPr lang="es-ES" altLang="zh-CN"/>
          </a:p>
        </p:txBody>
      </p:sp>
      <p:sp>
        <p:nvSpPr>
          <p:cNvPr id="36904" name="AutoShape 40"/>
          <p:cNvSpPr>
            <a:spLocks/>
          </p:cNvSpPr>
          <p:nvPr/>
        </p:nvSpPr>
        <p:spPr bwMode="auto">
          <a:xfrm>
            <a:off x="3422205" y="4214813"/>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Powerpoint file</a:t>
            </a:r>
            <a:endParaRPr lang="es-ES" altLang="zh-CN"/>
          </a:p>
        </p:txBody>
      </p:sp>
      <p:sp>
        <p:nvSpPr>
          <p:cNvPr id="36905" name="AutoShape 41"/>
          <p:cNvSpPr>
            <a:spLocks/>
          </p:cNvSpPr>
          <p:nvPr/>
        </p:nvSpPr>
        <p:spPr bwMode="auto">
          <a:xfrm>
            <a:off x="3422205" y="4452937"/>
            <a:ext cx="1443644"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Flyer templates</a:t>
            </a:r>
            <a:endParaRPr lang="es-ES" altLang="zh-CN"/>
          </a:p>
        </p:txBody>
      </p:sp>
      <p:sp>
        <p:nvSpPr>
          <p:cNvPr id="36906" name="AutoShape 42"/>
          <p:cNvSpPr>
            <a:spLocks/>
          </p:cNvSpPr>
          <p:nvPr/>
        </p:nvSpPr>
        <p:spPr bwMode="auto">
          <a:xfrm>
            <a:off x="3422205" y="4690270"/>
            <a:ext cx="1443644"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Resume template</a:t>
            </a:r>
            <a:endParaRPr lang="es-ES" altLang="zh-CN"/>
          </a:p>
        </p:txBody>
      </p:sp>
      <p:sp>
        <p:nvSpPr>
          <p:cNvPr id="36907" name="AutoShape 43"/>
          <p:cNvSpPr>
            <a:spLocks/>
          </p:cNvSpPr>
          <p:nvPr/>
        </p:nvSpPr>
        <p:spPr bwMode="auto">
          <a:xfrm>
            <a:off x="3422205" y="4927601"/>
            <a:ext cx="1443644"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Mockup template</a:t>
            </a:r>
            <a:endParaRPr lang="es-ES" altLang="zh-CN"/>
          </a:p>
        </p:txBody>
      </p:sp>
      <p:sp>
        <p:nvSpPr>
          <p:cNvPr id="36908" name="AutoShape 44"/>
          <p:cNvSpPr>
            <a:spLocks/>
          </p:cNvSpPr>
          <p:nvPr/>
        </p:nvSpPr>
        <p:spPr bwMode="auto">
          <a:xfrm>
            <a:off x="3297603" y="3822700"/>
            <a:ext cx="1692848" cy="11113"/>
          </a:xfrm>
          <a:custGeom>
            <a:avLst/>
            <a:gdLst>
              <a:gd name="T0" fmla="*/ 1693068 w 21600"/>
              <a:gd name="T1" fmla="*/ 11113 h 21600"/>
              <a:gd name="T2" fmla="*/ 1693068 w 21600"/>
              <a:gd name="T3" fmla="*/ 11113 h 21600"/>
              <a:gd name="T4" fmla="*/ 1693068 w 21600"/>
              <a:gd name="T5" fmla="*/ 11113 h 21600"/>
              <a:gd name="T6" fmla="*/ 1693068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909" name="AutoShape 45"/>
          <p:cNvSpPr>
            <a:spLocks/>
          </p:cNvSpPr>
          <p:nvPr/>
        </p:nvSpPr>
        <p:spPr bwMode="auto">
          <a:xfrm>
            <a:off x="5207910" y="2786062"/>
            <a:ext cx="1692849" cy="3023395"/>
          </a:xfrm>
          <a:custGeom>
            <a:avLst/>
            <a:gdLst>
              <a:gd name="T0" fmla="*/ 1693069 w 21600"/>
              <a:gd name="T1" fmla="*/ 3023394 h 21600"/>
              <a:gd name="T2" fmla="*/ 1693069 w 21600"/>
              <a:gd name="T3" fmla="*/ 3023394 h 21600"/>
              <a:gd name="T4" fmla="*/ 1693069 w 21600"/>
              <a:gd name="T5" fmla="*/ 3023394 h 21600"/>
              <a:gd name="T6" fmla="*/ 1693069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910" name="AutoShape 46"/>
          <p:cNvSpPr>
            <a:spLocks/>
          </p:cNvSpPr>
          <p:nvPr/>
        </p:nvSpPr>
        <p:spPr bwMode="auto">
          <a:xfrm>
            <a:off x="5207910" y="2776538"/>
            <a:ext cx="1692849" cy="344487"/>
          </a:xfrm>
          <a:custGeom>
            <a:avLst/>
            <a:gdLst>
              <a:gd name="T0" fmla="*/ 1693069 w 21600"/>
              <a:gd name="T1" fmla="*/ 344488 h 21600"/>
              <a:gd name="T2" fmla="*/ 1693069 w 21600"/>
              <a:gd name="T3" fmla="*/ 344488 h 21600"/>
              <a:gd name="T4" fmla="*/ 1693069 w 21600"/>
              <a:gd name="T5" fmla="*/ 344488 h 21600"/>
              <a:gd name="T6" fmla="*/ 1693069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3"/>
          </a:solidFill>
          <a:ln>
            <a:noFill/>
          </a:ln>
          <a:effectLst/>
          <a:extLst/>
        </p:spPr>
        <p:txBody>
          <a:bodyPr lIns="22854" tIns="22854" rIns="22854" bIns="22854" anchor="ctr"/>
          <a:lstStyle/>
          <a:p>
            <a:endParaRPr lang="zh-CN" altLang="en-US">
              <a:solidFill>
                <a:schemeClr val="tx1">
                  <a:lumMod val="10000"/>
                  <a:lumOff val="90000"/>
                </a:schemeClr>
              </a:solidFill>
            </a:endParaRPr>
          </a:p>
        </p:txBody>
      </p:sp>
      <p:sp>
        <p:nvSpPr>
          <p:cNvPr id="36911" name="AutoShape 47"/>
          <p:cNvSpPr>
            <a:spLocks/>
          </p:cNvSpPr>
          <p:nvPr/>
        </p:nvSpPr>
        <p:spPr bwMode="auto">
          <a:xfrm>
            <a:off x="5617431" y="283686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zh-CN" altLang="en-US" sz="1200" dirty="0">
                <a:solidFill>
                  <a:schemeClr val="tx1">
                    <a:lumMod val="10000"/>
                    <a:lumOff val="90000"/>
                  </a:schemeClr>
                </a:solidFill>
                <a:ea typeface="微软雅黑" panose="020B0503020204020204" pitchFamily="34" charset="-122"/>
              </a:rPr>
              <a:t>输入标题</a:t>
            </a:r>
            <a:endParaRPr lang="es-ES" altLang="zh-CN" sz="1200" dirty="0">
              <a:solidFill>
                <a:schemeClr val="tx1">
                  <a:lumMod val="10000"/>
                  <a:lumOff val="90000"/>
                </a:schemeClr>
              </a:solidFill>
              <a:ea typeface="微软雅黑" panose="020B0503020204020204" pitchFamily="34" charset="-122"/>
            </a:endParaRPr>
          </a:p>
        </p:txBody>
      </p:sp>
      <p:sp>
        <p:nvSpPr>
          <p:cNvPr id="36912" name="AutoShape 48"/>
          <p:cNvSpPr>
            <a:spLocks/>
          </p:cNvSpPr>
          <p:nvPr/>
        </p:nvSpPr>
        <p:spPr bwMode="auto">
          <a:xfrm>
            <a:off x="5207910" y="5480051"/>
            <a:ext cx="1692849" cy="734219"/>
          </a:xfrm>
          <a:custGeom>
            <a:avLst/>
            <a:gdLst>
              <a:gd name="T0" fmla="*/ 1693069 w 21600"/>
              <a:gd name="T1" fmla="*/ 734219 h 21600"/>
              <a:gd name="T2" fmla="*/ 1693069 w 21600"/>
              <a:gd name="T3" fmla="*/ 734219 h 21600"/>
              <a:gd name="T4" fmla="*/ 1693069 w 21600"/>
              <a:gd name="T5" fmla="*/ 734219 h 21600"/>
              <a:gd name="T6" fmla="*/ 1693069 w 21600"/>
              <a:gd name="T7" fmla="*/ 73421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chemeClr val="accent3"/>
          </a:solidFill>
          <a:ln>
            <a:noFill/>
          </a:ln>
          <a:effectLst/>
          <a:extLst/>
        </p:spPr>
        <p:txBody>
          <a:bodyPr lIns="22854" tIns="22854" rIns="22854" bIns="22854" anchor="ctr"/>
          <a:lstStyle/>
          <a:p>
            <a:endParaRPr lang="zh-CN" altLang="en-US">
              <a:solidFill>
                <a:schemeClr val="bg1"/>
              </a:solidFill>
            </a:endParaRPr>
          </a:p>
        </p:txBody>
      </p:sp>
      <p:sp>
        <p:nvSpPr>
          <p:cNvPr id="36913" name="AutoShape 49"/>
          <p:cNvSpPr>
            <a:spLocks/>
          </p:cNvSpPr>
          <p:nvPr/>
        </p:nvSpPr>
        <p:spPr bwMode="auto">
          <a:xfrm>
            <a:off x="5629336" y="3157537"/>
            <a:ext cx="873012" cy="415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2500" b="1">
                <a:solidFill>
                  <a:schemeClr val="tx2">
                    <a:lumMod val="75000"/>
                    <a:lumOff val="25000"/>
                  </a:schemeClr>
                </a:solidFill>
                <a:latin typeface="Lato" charset="0"/>
                <a:sym typeface="Lato" charset="0"/>
              </a:rPr>
              <a:t>$250</a:t>
            </a:r>
            <a:endParaRPr lang="es-ES" altLang="zh-CN">
              <a:solidFill>
                <a:schemeClr val="tx2">
                  <a:lumMod val="75000"/>
                  <a:lumOff val="25000"/>
                </a:schemeClr>
              </a:solidFill>
            </a:endParaRPr>
          </a:p>
        </p:txBody>
      </p:sp>
      <p:sp>
        <p:nvSpPr>
          <p:cNvPr id="36914" name="AutoShape 50"/>
          <p:cNvSpPr>
            <a:spLocks/>
          </p:cNvSpPr>
          <p:nvPr/>
        </p:nvSpPr>
        <p:spPr bwMode="auto">
          <a:xfrm>
            <a:off x="5617431" y="353933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200">
                <a:solidFill>
                  <a:srgbClr val="ACACAC"/>
                </a:solidFill>
                <a:latin typeface="Lato" charset="0"/>
                <a:sym typeface="Lato" charset="0"/>
              </a:rPr>
              <a:t>Monthly</a:t>
            </a:r>
            <a:endParaRPr lang="es-ES" altLang="zh-CN"/>
          </a:p>
        </p:txBody>
      </p:sp>
      <p:sp>
        <p:nvSpPr>
          <p:cNvPr id="36915" name="AutoShape 51"/>
          <p:cNvSpPr>
            <a:spLocks/>
          </p:cNvSpPr>
          <p:nvPr/>
        </p:nvSpPr>
        <p:spPr bwMode="auto">
          <a:xfrm>
            <a:off x="5411084" y="5579269"/>
            <a:ext cx="1318247" cy="563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70">
              <a:lnSpc>
                <a:spcPct val="120000"/>
              </a:lnSpc>
              <a:spcBef>
                <a:spcPts val="850"/>
              </a:spcBef>
            </a:pPr>
            <a:r>
              <a:rPr lang="zh-CN" altLang="en-US" sz="900" dirty="0">
                <a:solidFill>
                  <a:schemeClr val="bg1"/>
                </a:solidFill>
              </a:rPr>
              <a:t>在此输入您的图表说明文字</a:t>
            </a:r>
            <a:endParaRPr lang="es-ES" altLang="zh-CN" dirty="0">
              <a:solidFill>
                <a:schemeClr val="bg1"/>
              </a:solidFill>
            </a:endParaRPr>
          </a:p>
        </p:txBody>
      </p:sp>
      <p:sp>
        <p:nvSpPr>
          <p:cNvPr id="36916" name="AutoShape 52"/>
          <p:cNvSpPr>
            <a:spLocks/>
          </p:cNvSpPr>
          <p:nvPr/>
        </p:nvSpPr>
        <p:spPr bwMode="auto">
          <a:xfrm>
            <a:off x="5332513" y="3971132"/>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Keynotes files</a:t>
            </a:r>
            <a:endParaRPr lang="es-ES" altLang="zh-CN"/>
          </a:p>
        </p:txBody>
      </p:sp>
      <p:sp>
        <p:nvSpPr>
          <p:cNvPr id="36917" name="AutoShape 53"/>
          <p:cNvSpPr>
            <a:spLocks/>
          </p:cNvSpPr>
          <p:nvPr/>
        </p:nvSpPr>
        <p:spPr bwMode="auto">
          <a:xfrm>
            <a:off x="5332513" y="4214813"/>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Powerpoint file</a:t>
            </a:r>
            <a:endParaRPr lang="es-ES" altLang="zh-CN"/>
          </a:p>
        </p:txBody>
      </p:sp>
      <p:sp>
        <p:nvSpPr>
          <p:cNvPr id="36918" name="AutoShape 54"/>
          <p:cNvSpPr>
            <a:spLocks/>
          </p:cNvSpPr>
          <p:nvPr/>
        </p:nvSpPr>
        <p:spPr bwMode="auto">
          <a:xfrm>
            <a:off x="5332513" y="4452937"/>
            <a:ext cx="1443643"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Flyer templates</a:t>
            </a:r>
            <a:endParaRPr lang="es-ES" altLang="zh-CN"/>
          </a:p>
        </p:txBody>
      </p:sp>
      <p:sp>
        <p:nvSpPr>
          <p:cNvPr id="36919" name="AutoShape 55"/>
          <p:cNvSpPr>
            <a:spLocks/>
          </p:cNvSpPr>
          <p:nvPr/>
        </p:nvSpPr>
        <p:spPr bwMode="auto">
          <a:xfrm>
            <a:off x="5332513" y="4690270"/>
            <a:ext cx="1443643"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Resume template</a:t>
            </a:r>
            <a:endParaRPr lang="es-ES" altLang="zh-CN"/>
          </a:p>
        </p:txBody>
      </p:sp>
      <p:sp>
        <p:nvSpPr>
          <p:cNvPr id="36920" name="AutoShape 56"/>
          <p:cNvSpPr>
            <a:spLocks/>
          </p:cNvSpPr>
          <p:nvPr/>
        </p:nvSpPr>
        <p:spPr bwMode="auto">
          <a:xfrm>
            <a:off x="5332513" y="4927601"/>
            <a:ext cx="1443643"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Mockup template</a:t>
            </a:r>
            <a:endParaRPr lang="es-ES" altLang="zh-CN"/>
          </a:p>
        </p:txBody>
      </p:sp>
      <p:sp>
        <p:nvSpPr>
          <p:cNvPr id="36921" name="AutoShape 57"/>
          <p:cNvSpPr>
            <a:spLocks/>
          </p:cNvSpPr>
          <p:nvPr/>
        </p:nvSpPr>
        <p:spPr bwMode="auto">
          <a:xfrm>
            <a:off x="5207910" y="3822700"/>
            <a:ext cx="1692849" cy="11113"/>
          </a:xfrm>
          <a:custGeom>
            <a:avLst/>
            <a:gdLst>
              <a:gd name="T0" fmla="*/ 1693069 w 21600"/>
              <a:gd name="T1" fmla="*/ 11113 h 21600"/>
              <a:gd name="T2" fmla="*/ 1693069 w 21600"/>
              <a:gd name="T3" fmla="*/ 11113 h 21600"/>
              <a:gd name="T4" fmla="*/ 1693069 w 21600"/>
              <a:gd name="T5" fmla="*/ 11113 h 21600"/>
              <a:gd name="T6" fmla="*/ 1693069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922" name="AutoShape 58"/>
          <p:cNvSpPr>
            <a:spLocks/>
          </p:cNvSpPr>
          <p:nvPr/>
        </p:nvSpPr>
        <p:spPr bwMode="auto">
          <a:xfrm>
            <a:off x="9070589" y="2779712"/>
            <a:ext cx="1693642" cy="3023395"/>
          </a:xfrm>
          <a:custGeom>
            <a:avLst/>
            <a:gdLst>
              <a:gd name="T0" fmla="*/ 1693863 w 21600"/>
              <a:gd name="T1" fmla="*/ 3023394 h 21600"/>
              <a:gd name="T2" fmla="*/ 1693863 w 21600"/>
              <a:gd name="T3" fmla="*/ 3023394 h 21600"/>
              <a:gd name="T4" fmla="*/ 1693863 w 21600"/>
              <a:gd name="T5" fmla="*/ 3023394 h 21600"/>
              <a:gd name="T6" fmla="*/ 1693863 w 21600"/>
              <a:gd name="T7" fmla="*/ 3023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solidFill>
            <a:srgbClr val="F7F7F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36923" name="AutoShape 59"/>
          <p:cNvSpPr>
            <a:spLocks/>
          </p:cNvSpPr>
          <p:nvPr/>
        </p:nvSpPr>
        <p:spPr bwMode="auto">
          <a:xfrm>
            <a:off x="9070589" y="2770188"/>
            <a:ext cx="1693642" cy="344487"/>
          </a:xfrm>
          <a:custGeom>
            <a:avLst/>
            <a:gdLst>
              <a:gd name="T0" fmla="*/ 1693863 w 21600"/>
              <a:gd name="T1" fmla="*/ 344488 h 21600"/>
              <a:gd name="T2" fmla="*/ 1693863 w 21600"/>
              <a:gd name="T3" fmla="*/ 344488 h 21600"/>
              <a:gd name="T4" fmla="*/ 1693863 w 21600"/>
              <a:gd name="T5" fmla="*/ 344488 h 21600"/>
              <a:gd name="T6" fmla="*/ 1693863 w 21600"/>
              <a:gd name="T7" fmla="*/ 3444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5"/>
          </a:solidFill>
          <a:ln>
            <a:noFill/>
          </a:ln>
          <a:effectLst/>
          <a:extLst/>
        </p:spPr>
        <p:txBody>
          <a:bodyPr lIns="22854" tIns="22854" rIns="22854" bIns="22854" anchor="ctr"/>
          <a:lstStyle/>
          <a:p>
            <a:endParaRPr lang="zh-CN" altLang="en-US">
              <a:solidFill>
                <a:schemeClr val="tx1">
                  <a:lumMod val="10000"/>
                  <a:lumOff val="90000"/>
                </a:schemeClr>
              </a:solidFill>
            </a:endParaRPr>
          </a:p>
        </p:txBody>
      </p:sp>
      <p:sp>
        <p:nvSpPr>
          <p:cNvPr id="36924" name="AutoShape 60"/>
          <p:cNvSpPr>
            <a:spLocks/>
          </p:cNvSpPr>
          <p:nvPr/>
        </p:nvSpPr>
        <p:spPr bwMode="auto">
          <a:xfrm>
            <a:off x="9480903" y="2830513"/>
            <a:ext cx="873012"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zh-CN" altLang="en-US" sz="1200" dirty="0">
                <a:solidFill>
                  <a:schemeClr val="tx1">
                    <a:lumMod val="10000"/>
                    <a:lumOff val="90000"/>
                  </a:schemeClr>
                </a:solidFill>
                <a:ea typeface="微软雅黑" panose="020B0503020204020204" pitchFamily="34" charset="-122"/>
              </a:rPr>
              <a:t>输入标题</a:t>
            </a:r>
            <a:endParaRPr lang="es-ES" altLang="zh-CN" sz="1200" dirty="0">
              <a:solidFill>
                <a:schemeClr val="tx1">
                  <a:lumMod val="10000"/>
                  <a:lumOff val="90000"/>
                </a:schemeClr>
              </a:solidFill>
              <a:ea typeface="微软雅黑" panose="020B0503020204020204" pitchFamily="34" charset="-122"/>
            </a:endParaRPr>
          </a:p>
        </p:txBody>
      </p:sp>
      <p:sp>
        <p:nvSpPr>
          <p:cNvPr id="36925" name="AutoShape 61"/>
          <p:cNvSpPr>
            <a:spLocks/>
          </p:cNvSpPr>
          <p:nvPr/>
        </p:nvSpPr>
        <p:spPr bwMode="auto">
          <a:xfrm>
            <a:off x="9070589" y="5473701"/>
            <a:ext cx="1693642" cy="732631"/>
          </a:xfrm>
          <a:custGeom>
            <a:avLst/>
            <a:gdLst>
              <a:gd name="T0" fmla="*/ 1693863 w 21600"/>
              <a:gd name="T1" fmla="*/ 732632 h 21600"/>
              <a:gd name="T2" fmla="*/ 1693863 w 21600"/>
              <a:gd name="T3" fmla="*/ 732632 h 21600"/>
              <a:gd name="T4" fmla="*/ 1693863 w 21600"/>
              <a:gd name="T5" fmla="*/ 732632 h 21600"/>
              <a:gd name="T6" fmla="*/ 1693863 w 21600"/>
              <a:gd name="T7" fmla="*/ 73263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5"/>
          </a:solidFill>
          <a:ln>
            <a:noFill/>
          </a:ln>
          <a:effectLst/>
          <a:extLst/>
        </p:spPr>
        <p:txBody>
          <a:bodyPr lIns="22854" tIns="22854" rIns="22854" bIns="22854" anchor="ctr"/>
          <a:lstStyle/>
          <a:p>
            <a:endParaRPr lang="zh-CN" altLang="en-US">
              <a:solidFill>
                <a:schemeClr val="bg1"/>
              </a:solidFill>
            </a:endParaRPr>
          </a:p>
        </p:txBody>
      </p:sp>
      <p:sp>
        <p:nvSpPr>
          <p:cNvPr id="36926" name="AutoShape 62"/>
          <p:cNvSpPr>
            <a:spLocks/>
          </p:cNvSpPr>
          <p:nvPr/>
        </p:nvSpPr>
        <p:spPr bwMode="auto">
          <a:xfrm>
            <a:off x="9492808" y="3151187"/>
            <a:ext cx="873012" cy="4516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2500" b="1">
                <a:solidFill>
                  <a:schemeClr val="tx2">
                    <a:lumMod val="75000"/>
                    <a:lumOff val="25000"/>
                  </a:schemeClr>
                </a:solidFill>
                <a:latin typeface="Lato" charset="0"/>
                <a:sym typeface="Lato" charset="0"/>
              </a:rPr>
              <a:t>$350</a:t>
            </a:r>
            <a:endParaRPr lang="es-ES" altLang="zh-CN">
              <a:solidFill>
                <a:schemeClr val="tx2">
                  <a:lumMod val="75000"/>
                  <a:lumOff val="25000"/>
                </a:schemeClr>
              </a:solidFill>
            </a:endParaRPr>
          </a:p>
        </p:txBody>
      </p:sp>
      <p:sp>
        <p:nvSpPr>
          <p:cNvPr id="36927" name="AutoShape 63"/>
          <p:cNvSpPr>
            <a:spLocks/>
          </p:cNvSpPr>
          <p:nvPr/>
        </p:nvSpPr>
        <p:spPr bwMode="auto">
          <a:xfrm>
            <a:off x="9480903" y="3532982"/>
            <a:ext cx="873012"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200">
                <a:solidFill>
                  <a:srgbClr val="ACACAC"/>
                </a:solidFill>
                <a:latin typeface="Lato" charset="0"/>
                <a:sym typeface="Lato" charset="0"/>
              </a:rPr>
              <a:t>Monthly</a:t>
            </a:r>
            <a:endParaRPr lang="es-ES" altLang="zh-CN"/>
          </a:p>
        </p:txBody>
      </p:sp>
      <p:sp>
        <p:nvSpPr>
          <p:cNvPr id="36928" name="AutoShape 64"/>
          <p:cNvSpPr>
            <a:spLocks/>
          </p:cNvSpPr>
          <p:nvPr/>
        </p:nvSpPr>
        <p:spPr bwMode="auto">
          <a:xfrm>
            <a:off x="9227731" y="5587208"/>
            <a:ext cx="1318247" cy="5468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70">
              <a:lnSpc>
                <a:spcPct val="120000"/>
              </a:lnSpc>
              <a:spcBef>
                <a:spcPts val="850"/>
              </a:spcBef>
            </a:pPr>
            <a:r>
              <a:rPr lang="zh-CN" altLang="en-US" sz="900" dirty="0">
                <a:solidFill>
                  <a:schemeClr val="bg1"/>
                </a:solidFill>
              </a:rPr>
              <a:t>在此输入您的图表说明文字</a:t>
            </a:r>
            <a:endParaRPr lang="es-ES" altLang="zh-CN" dirty="0">
              <a:solidFill>
                <a:schemeClr val="bg1"/>
              </a:solidFill>
            </a:endParaRPr>
          </a:p>
        </p:txBody>
      </p:sp>
      <p:sp>
        <p:nvSpPr>
          <p:cNvPr id="36929" name="AutoShape 65"/>
          <p:cNvSpPr>
            <a:spLocks/>
          </p:cNvSpPr>
          <p:nvPr/>
        </p:nvSpPr>
        <p:spPr bwMode="auto">
          <a:xfrm>
            <a:off x="9195984" y="3964782"/>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Keynotes files</a:t>
            </a:r>
            <a:endParaRPr lang="es-ES" altLang="zh-CN"/>
          </a:p>
        </p:txBody>
      </p:sp>
      <p:sp>
        <p:nvSpPr>
          <p:cNvPr id="36930" name="AutoShape 66"/>
          <p:cNvSpPr>
            <a:spLocks/>
          </p:cNvSpPr>
          <p:nvPr/>
        </p:nvSpPr>
        <p:spPr bwMode="auto">
          <a:xfrm>
            <a:off x="9195984" y="4208463"/>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Powerpoint file</a:t>
            </a:r>
            <a:endParaRPr lang="es-ES" altLang="zh-CN"/>
          </a:p>
        </p:txBody>
      </p:sp>
      <p:sp>
        <p:nvSpPr>
          <p:cNvPr id="36931" name="AutoShape 67"/>
          <p:cNvSpPr>
            <a:spLocks/>
          </p:cNvSpPr>
          <p:nvPr/>
        </p:nvSpPr>
        <p:spPr bwMode="auto">
          <a:xfrm>
            <a:off x="9195984" y="4446587"/>
            <a:ext cx="1442849" cy="237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2 Flyer templates</a:t>
            </a:r>
            <a:endParaRPr lang="es-ES" altLang="zh-CN"/>
          </a:p>
        </p:txBody>
      </p:sp>
      <p:sp>
        <p:nvSpPr>
          <p:cNvPr id="36932" name="AutoShape 68"/>
          <p:cNvSpPr>
            <a:spLocks/>
          </p:cNvSpPr>
          <p:nvPr/>
        </p:nvSpPr>
        <p:spPr bwMode="auto">
          <a:xfrm>
            <a:off x="9195984" y="4683920"/>
            <a:ext cx="1442849" cy="2373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Resume template</a:t>
            </a:r>
            <a:endParaRPr lang="es-ES" altLang="zh-CN"/>
          </a:p>
        </p:txBody>
      </p:sp>
      <p:sp>
        <p:nvSpPr>
          <p:cNvPr id="36933" name="AutoShape 69"/>
          <p:cNvSpPr>
            <a:spLocks/>
          </p:cNvSpPr>
          <p:nvPr/>
        </p:nvSpPr>
        <p:spPr bwMode="auto">
          <a:xfrm>
            <a:off x="9195984" y="4921251"/>
            <a:ext cx="1442849"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54" tIns="22854" rIns="22854" bIns="22854" anchor="ctr"/>
          <a:lstStyle/>
          <a:p>
            <a:pPr defTabSz="457086"/>
            <a:r>
              <a:rPr lang="es-ES" altLang="zh-CN" sz="1100">
                <a:solidFill>
                  <a:srgbClr val="ACACAC"/>
                </a:solidFill>
                <a:latin typeface="Lato" charset="0"/>
                <a:sym typeface="Lato" charset="0"/>
              </a:rPr>
              <a:t>1 Mockup template</a:t>
            </a:r>
            <a:endParaRPr lang="es-ES" altLang="zh-CN"/>
          </a:p>
        </p:txBody>
      </p:sp>
      <p:sp>
        <p:nvSpPr>
          <p:cNvPr id="36934" name="AutoShape 70"/>
          <p:cNvSpPr>
            <a:spLocks/>
          </p:cNvSpPr>
          <p:nvPr/>
        </p:nvSpPr>
        <p:spPr bwMode="auto">
          <a:xfrm>
            <a:off x="9070589" y="3816350"/>
            <a:ext cx="1693642" cy="11113"/>
          </a:xfrm>
          <a:custGeom>
            <a:avLst/>
            <a:gdLst>
              <a:gd name="T0" fmla="*/ 1693863 w 21600"/>
              <a:gd name="T1" fmla="*/ 11113 h 21600"/>
              <a:gd name="T2" fmla="*/ 1693863 w 21600"/>
              <a:gd name="T3" fmla="*/ 11113 h 21600"/>
              <a:gd name="T4" fmla="*/ 1693863 w 21600"/>
              <a:gd name="T5" fmla="*/ 11113 h 21600"/>
              <a:gd name="T6" fmla="*/ 1693863 w 21600"/>
              <a:gd name="T7" fmla="*/ 1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DEDE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2854" tIns="22854" rIns="22854" bIns="22854" anchor="ctr"/>
          <a:lstStyle/>
          <a:p>
            <a:endParaRPr lang="zh-CN" altLang="en-US"/>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0124854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869"/>
                                        </p:tgtEl>
                                        <p:attrNameLst>
                                          <p:attrName>style.visibility</p:attrName>
                                        </p:attrNameLst>
                                      </p:cBhvr>
                                      <p:to>
                                        <p:strVal val="visible"/>
                                      </p:to>
                                    </p:set>
                                    <p:animEffect transition="in" filter="wipe(left)">
                                      <p:cBhvr>
                                        <p:cTn id="7" dur="500"/>
                                        <p:tgtEl>
                                          <p:spTgt spid="368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870"/>
                                        </p:tgtEl>
                                        <p:attrNameLst>
                                          <p:attrName>style.visibility</p:attrName>
                                        </p:attrNameLst>
                                      </p:cBhvr>
                                      <p:to>
                                        <p:strVal val="visible"/>
                                      </p:to>
                                    </p:set>
                                    <p:animEffect transition="in" filter="fade">
                                      <p:cBhvr>
                                        <p:cTn id="11" dur="500"/>
                                        <p:tgtEl>
                                          <p:spTgt spid="3687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6871"/>
                                        </p:tgtEl>
                                        <p:attrNameLst>
                                          <p:attrName>style.visibility</p:attrName>
                                        </p:attrNameLst>
                                      </p:cBhvr>
                                      <p:to>
                                        <p:strVal val="visible"/>
                                      </p:to>
                                    </p:set>
                                    <p:animEffect transition="in" filter="fade">
                                      <p:cBhvr>
                                        <p:cTn id="14" dur="500"/>
                                        <p:tgtEl>
                                          <p:spTgt spid="3687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6872"/>
                                        </p:tgtEl>
                                        <p:attrNameLst>
                                          <p:attrName>style.visibility</p:attrName>
                                        </p:attrNameLst>
                                      </p:cBhvr>
                                      <p:to>
                                        <p:strVal val="visible"/>
                                      </p:to>
                                    </p:set>
                                    <p:animEffect transition="in" filter="fade">
                                      <p:cBhvr>
                                        <p:cTn id="17" dur="500"/>
                                        <p:tgtEl>
                                          <p:spTgt spid="3687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873"/>
                                        </p:tgtEl>
                                        <p:attrNameLst>
                                          <p:attrName>style.visibility</p:attrName>
                                        </p:attrNameLst>
                                      </p:cBhvr>
                                      <p:to>
                                        <p:strVal val="visible"/>
                                      </p:to>
                                    </p:set>
                                    <p:animEffect transition="in" filter="fade">
                                      <p:cBhvr>
                                        <p:cTn id="20" dur="500"/>
                                        <p:tgtEl>
                                          <p:spTgt spid="3687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6874"/>
                                        </p:tgtEl>
                                        <p:attrNameLst>
                                          <p:attrName>style.visibility</p:attrName>
                                        </p:attrNameLst>
                                      </p:cBhvr>
                                      <p:to>
                                        <p:strVal val="visible"/>
                                      </p:to>
                                    </p:set>
                                    <p:animEffect transition="in" filter="fade">
                                      <p:cBhvr>
                                        <p:cTn id="23" dur="500"/>
                                        <p:tgtEl>
                                          <p:spTgt spid="3687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875"/>
                                        </p:tgtEl>
                                        <p:attrNameLst>
                                          <p:attrName>style.visibility</p:attrName>
                                        </p:attrNameLst>
                                      </p:cBhvr>
                                      <p:to>
                                        <p:strVal val="visible"/>
                                      </p:to>
                                    </p:set>
                                    <p:animEffect transition="in" filter="fade">
                                      <p:cBhvr>
                                        <p:cTn id="26" dur="500"/>
                                        <p:tgtEl>
                                          <p:spTgt spid="3687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876"/>
                                        </p:tgtEl>
                                        <p:attrNameLst>
                                          <p:attrName>style.visibility</p:attrName>
                                        </p:attrNameLst>
                                      </p:cBhvr>
                                      <p:to>
                                        <p:strVal val="visible"/>
                                      </p:to>
                                    </p:set>
                                    <p:animEffect transition="in" filter="fade">
                                      <p:cBhvr>
                                        <p:cTn id="29" dur="500"/>
                                        <p:tgtEl>
                                          <p:spTgt spid="3687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6877"/>
                                        </p:tgtEl>
                                        <p:attrNameLst>
                                          <p:attrName>style.visibility</p:attrName>
                                        </p:attrNameLst>
                                      </p:cBhvr>
                                      <p:to>
                                        <p:strVal val="visible"/>
                                      </p:to>
                                    </p:set>
                                    <p:animEffect transition="in" filter="fade">
                                      <p:cBhvr>
                                        <p:cTn id="32" dur="500"/>
                                        <p:tgtEl>
                                          <p:spTgt spid="3687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6878"/>
                                        </p:tgtEl>
                                        <p:attrNameLst>
                                          <p:attrName>style.visibility</p:attrName>
                                        </p:attrNameLst>
                                      </p:cBhvr>
                                      <p:to>
                                        <p:strVal val="visible"/>
                                      </p:to>
                                    </p:set>
                                    <p:animEffect transition="in" filter="fade">
                                      <p:cBhvr>
                                        <p:cTn id="35" dur="500"/>
                                        <p:tgtEl>
                                          <p:spTgt spid="3687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879"/>
                                        </p:tgtEl>
                                        <p:attrNameLst>
                                          <p:attrName>style.visibility</p:attrName>
                                        </p:attrNameLst>
                                      </p:cBhvr>
                                      <p:to>
                                        <p:strVal val="visible"/>
                                      </p:to>
                                    </p:set>
                                    <p:animEffect transition="in" filter="fade">
                                      <p:cBhvr>
                                        <p:cTn id="38" dur="500"/>
                                        <p:tgtEl>
                                          <p:spTgt spid="3687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6880"/>
                                        </p:tgtEl>
                                        <p:attrNameLst>
                                          <p:attrName>style.visibility</p:attrName>
                                        </p:attrNameLst>
                                      </p:cBhvr>
                                      <p:to>
                                        <p:strVal val="visible"/>
                                      </p:to>
                                    </p:set>
                                    <p:animEffect transition="in" filter="fade">
                                      <p:cBhvr>
                                        <p:cTn id="41" dur="500"/>
                                        <p:tgtEl>
                                          <p:spTgt spid="3688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881"/>
                                        </p:tgtEl>
                                        <p:attrNameLst>
                                          <p:attrName>style.visibility</p:attrName>
                                        </p:attrNameLst>
                                      </p:cBhvr>
                                      <p:to>
                                        <p:strVal val="visible"/>
                                      </p:to>
                                    </p:set>
                                    <p:animEffect transition="in" filter="fade">
                                      <p:cBhvr>
                                        <p:cTn id="44" dur="500"/>
                                        <p:tgtEl>
                                          <p:spTgt spid="3688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6882"/>
                                        </p:tgtEl>
                                        <p:attrNameLst>
                                          <p:attrName>style.visibility</p:attrName>
                                        </p:attrNameLst>
                                      </p:cBhvr>
                                      <p:to>
                                        <p:strVal val="visible"/>
                                      </p:to>
                                    </p:set>
                                    <p:animEffect transition="in" filter="fade">
                                      <p:cBhvr>
                                        <p:cTn id="47" dur="500"/>
                                        <p:tgtEl>
                                          <p:spTgt spid="3688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6883"/>
                                        </p:tgtEl>
                                        <p:attrNameLst>
                                          <p:attrName>style.visibility</p:attrName>
                                        </p:attrNameLst>
                                      </p:cBhvr>
                                      <p:to>
                                        <p:strVal val="visible"/>
                                      </p:to>
                                    </p:set>
                                    <p:animEffect transition="in" filter="fade">
                                      <p:cBhvr>
                                        <p:cTn id="50" dur="500"/>
                                        <p:tgtEl>
                                          <p:spTgt spid="3688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884"/>
                                        </p:tgtEl>
                                        <p:attrNameLst>
                                          <p:attrName>style.visibility</p:attrName>
                                        </p:attrNameLst>
                                      </p:cBhvr>
                                      <p:to>
                                        <p:strVal val="visible"/>
                                      </p:to>
                                    </p:set>
                                    <p:animEffect transition="in" filter="fade">
                                      <p:cBhvr>
                                        <p:cTn id="53" dur="500"/>
                                        <p:tgtEl>
                                          <p:spTgt spid="3688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6885"/>
                                        </p:tgtEl>
                                        <p:attrNameLst>
                                          <p:attrName>style.visibility</p:attrName>
                                        </p:attrNameLst>
                                      </p:cBhvr>
                                      <p:to>
                                        <p:strVal val="visible"/>
                                      </p:to>
                                    </p:set>
                                    <p:animEffect transition="in" filter="fade">
                                      <p:cBhvr>
                                        <p:cTn id="56" dur="500"/>
                                        <p:tgtEl>
                                          <p:spTgt spid="368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6886"/>
                                        </p:tgtEl>
                                        <p:attrNameLst>
                                          <p:attrName>style.visibility</p:attrName>
                                        </p:attrNameLst>
                                      </p:cBhvr>
                                      <p:to>
                                        <p:strVal val="visible"/>
                                      </p:to>
                                    </p:set>
                                    <p:animEffect transition="in" filter="fade">
                                      <p:cBhvr>
                                        <p:cTn id="59" dur="500"/>
                                        <p:tgtEl>
                                          <p:spTgt spid="3688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887"/>
                                        </p:tgtEl>
                                        <p:attrNameLst>
                                          <p:attrName>style.visibility</p:attrName>
                                        </p:attrNameLst>
                                      </p:cBhvr>
                                      <p:to>
                                        <p:strVal val="visible"/>
                                      </p:to>
                                    </p:set>
                                    <p:animEffect transition="in" filter="fade">
                                      <p:cBhvr>
                                        <p:cTn id="62" dur="500"/>
                                        <p:tgtEl>
                                          <p:spTgt spid="3688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6888"/>
                                        </p:tgtEl>
                                        <p:attrNameLst>
                                          <p:attrName>style.visibility</p:attrName>
                                        </p:attrNameLst>
                                      </p:cBhvr>
                                      <p:to>
                                        <p:strVal val="visible"/>
                                      </p:to>
                                    </p:set>
                                    <p:animEffect transition="in" filter="fade">
                                      <p:cBhvr>
                                        <p:cTn id="65" dur="500"/>
                                        <p:tgtEl>
                                          <p:spTgt spid="3688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889"/>
                                        </p:tgtEl>
                                        <p:attrNameLst>
                                          <p:attrName>style.visibility</p:attrName>
                                        </p:attrNameLst>
                                      </p:cBhvr>
                                      <p:to>
                                        <p:strVal val="visible"/>
                                      </p:to>
                                    </p:set>
                                    <p:animEffect transition="in" filter="fade">
                                      <p:cBhvr>
                                        <p:cTn id="68" dur="500"/>
                                        <p:tgtEl>
                                          <p:spTgt spid="3688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6890"/>
                                        </p:tgtEl>
                                        <p:attrNameLst>
                                          <p:attrName>style.visibility</p:attrName>
                                        </p:attrNameLst>
                                      </p:cBhvr>
                                      <p:to>
                                        <p:strVal val="visible"/>
                                      </p:to>
                                    </p:set>
                                    <p:animEffect transition="in" filter="fade">
                                      <p:cBhvr>
                                        <p:cTn id="71" dur="500"/>
                                        <p:tgtEl>
                                          <p:spTgt spid="3689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891"/>
                                        </p:tgtEl>
                                        <p:attrNameLst>
                                          <p:attrName>style.visibility</p:attrName>
                                        </p:attrNameLst>
                                      </p:cBhvr>
                                      <p:to>
                                        <p:strVal val="visible"/>
                                      </p:to>
                                    </p:set>
                                    <p:animEffect transition="in" filter="fade">
                                      <p:cBhvr>
                                        <p:cTn id="74" dur="500"/>
                                        <p:tgtEl>
                                          <p:spTgt spid="3689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892"/>
                                        </p:tgtEl>
                                        <p:attrNameLst>
                                          <p:attrName>style.visibility</p:attrName>
                                        </p:attrNameLst>
                                      </p:cBhvr>
                                      <p:to>
                                        <p:strVal val="visible"/>
                                      </p:to>
                                    </p:set>
                                    <p:animEffect transition="in" filter="fade">
                                      <p:cBhvr>
                                        <p:cTn id="77" dur="500"/>
                                        <p:tgtEl>
                                          <p:spTgt spid="368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6893"/>
                                        </p:tgtEl>
                                        <p:attrNameLst>
                                          <p:attrName>style.visibility</p:attrName>
                                        </p:attrNameLst>
                                      </p:cBhvr>
                                      <p:to>
                                        <p:strVal val="visible"/>
                                      </p:to>
                                    </p:set>
                                    <p:animEffect transition="in" filter="fade">
                                      <p:cBhvr>
                                        <p:cTn id="80" dur="500"/>
                                        <p:tgtEl>
                                          <p:spTgt spid="3689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6894"/>
                                        </p:tgtEl>
                                        <p:attrNameLst>
                                          <p:attrName>style.visibility</p:attrName>
                                        </p:attrNameLst>
                                      </p:cBhvr>
                                      <p:to>
                                        <p:strVal val="visible"/>
                                      </p:to>
                                    </p:set>
                                    <p:animEffect transition="in" filter="fade">
                                      <p:cBhvr>
                                        <p:cTn id="83" dur="500"/>
                                        <p:tgtEl>
                                          <p:spTgt spid="368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895"/>
                                        </p:tgtEl>
                                        <p:attrNameLst>
                                          <p:attrName>style.visibility</p:attrName>
                                        </p:attrNameLst>
                                      </p:cBhvr>
                                      <p:to>
                                        <p:strVal val="visible"/>
                                      </p:to>
                                    </p:set>
                                    <p:animEffect transition="in" filter="fade">
                                      <p:cBhvr>
                                        <p:cTn id="86" dur="500"/>
                                        <p:tgtEl>
                                          <p:spTgt spid="368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6896"/>
                                        </p:tgtEl>
                                        <p:attrNameLst>
                                          <p:attrName>style.visibility</p:attrName>
                                        </p:attrNameLst>
                                      </p:cBhvr>
                                      <p:to>
                                        <p:strVal val="visible"/>
                                      </p:to>
                                    </p:set>
                                    <p:animEffect transition="in" filter="fade">
                                      <p:cBhvr>
                                        <p:cTn id="89" dur="500"/>
                                        <p:tgtEl>
                                          <p:spTgt spid="3689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6897"/>
                                        </p:tgtEl>
                                        <p:attrNameLst>
                                          <p:attrName>style.visibility</p:attrName>
                                        </p:attrNameLst>
                                      </p:cBhvr>
                                      <p:to>
                                        <p:strVal val="visible"/>
                                      </p:to>
                                    </p:set>
                                    <p:animEffect transition="in" filter="fade">
                                      <p:cBhvr>
                                        <p:cTn id="92" dur="500"/>
                                        <p:tgtEl>
                                          <p:spTgt spid="3689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6898"/>
                                        </p:tgtEl>
                                        <p:attrNameLst>
                                          <p:attrName>style.visibility</p:attrName>
                                        </p:attrNameLst>
                                      </p:cBhvr>
                                      <p:to>
                                        <p:strVal val="visible"/>
                                      </p:to>
                                    </p:set>
                                    <p:animEffect transition="in" filter="fade">
                                      <p:cBhvr>
                                        <p:cTn id="95" dur="500"/>
                                        <p:tgtEl>
                                          <p:spTgt spid="368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6899"/>
                                        </p:tgtEl>
                                        <p:attrNameLst>
                                          <p:attrName>style.visibility</p:attrName>
                                        </p:attrNameLst>
                                      </p:cBhvr>
                                      <p:to>
                                        <p:strVal val="visible"/>
                                      </p:to>
                                    </p:set>
                                    <p:animEffect transition="in" filter="fade">
                                      <p:cBhvr>
                                        <p:cTn id="98" dur="500"/>
                                        <p:tgtEl>
                                          <p:spTgt spid="3689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6900"/>
                                        </p:tgtEl>
                                        <p:attrNameLst>
                                          <p:attrName>style.visibility</p:attrName>
                                        </p:attrNameLst>
                                      </p:cBhvr>
                                      <p:to>
                                        <p:strVal val="visible"/>
                                      </p:to>
                                    </p:set>
                                    <p:animEffect transition="in" filter="fade">
                                      <p:cBhvr>
                                        <p:cTn id="101" dur="500"/>
                                        <p:tgtEl>
                                          <p:spTgt spid="3690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6901"/>
                                        </p:tgtEl>
                                        <p:attrNameLst>
                                          <p:attrName>style.visibility</p:attrName>
                                        </p:attrNameLst>
                                      </p:cBhvr>
                                      <p:to>
                                        <p:strVal val="visible"/>
                                      </p:to>
                                    </p:set>
                                    <p:animEffect transition="in" filter="fade">
                                      <p:cBhvr>
                                        <p:cTn id="104" dur="500"/>
                                        <p:tgtEl>
                                          <p:spTgt spid="3690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6902"/>
                                        </p:tgtEl>
                                        <p:attrNameLst>
                                          <p:attrName>style.visibility</p:attrName>
                                        </p:attrNameLst>
                                      </p:cBhvr>
                                      <p:to>
                                        <p:strVal val="visible"/>
                                      </p:to>
                                    </p:set>
                                    <p:animEffect transition="in" filter="fade">
                                      <p:cBhvr>
                                        <p:cTn id="107" dur="500"/>
                                        <p:tgtEl>
                                          <p:spTgt spid="3690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6903"/>
                                        </p:tgtEl>
                                        <p:attrNameLst>
                                          <p:attrName>style.visibility</p:attrName>
                                        </p:attrNameLst>
                                      </p:cBhvr>
                                      <p:to>
                                        <p:strVal val="visible"/>
                                      </p:to>
                                    </p:set>
                                    <p:animEffect transition="in" filter="fade">
                                      <p:cBhvr>
                                        <p:cTn id="110" dur="500"/>
                                        <p:tgtEl>
                                          <p:spTgt spid="3690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904"/>
                                        </p:tgtEl>
                                        <p:attrNameLst>
                                          <p:attrName>style.visibility</p:attrName>
                                        </p:attrNameLst>
                                      </p:cBhvr>
                                      <p:to>
                                        <p:strVal val="visible"/>
                                      </p:to>
                                    </p:set>
                                    <p:animEffect transition="in" filter="fade">
                                      <p:cBhvr>
                                        <p:cTn id="113" dur="500"/>
                                        <p:tgtEl>
                                          <p:spTgt spid="3690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6905"/>
                                        </p:tgtEl>
                                        <p:attrNameLst>
                                          <p:attrName>style.visibility</p:attrName>
                                        </p:attrNameLst>
                                      </p:cBhvr>
                                      <p:to>
                                        <p:strVal val="visible"/>
                                      </p:to>
                                    </p:set>
                                    <p:animEffect transition="in" filter="fade">
                                      <p:cBhvr>
                                        <p:cTn id="116" dur="500"/>
                                        <p:tgtEl>
                                          <p:spTgt spid="36905"/>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6906"/>
                                        </p:tgtEl>
                                        <p:attrNameLst>
                                          <p:attrName>style.visibility</p:attrName>
                                        </p:attrNameLst>
                                      </p:cBhvr>
                                      <p:to>
                                        <p:strVal val="visible"/>
                                      </p:to>
                                    </p:set>
                                    <p:animEffect transition="in" filter="fade">
                                      <p:cBhvr>
                                        <p:cTn id="119" dur="500"/>
                                        <p:tgtEl>
                                          <p:spTgt spid="3690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6907"/>
                                        </p:tgtEl>
                                        <p:attrNameLst>
                                          <p:attrName>style.visibility</p:attrName>
                                        </p:attrNameLst>
                                      </p:cBhvr>
                                      <p:to>
                                        <p:strVal val="visible"/>
                                      </p:to>
                                    </p:set>
                                    <p:animEffect transition="in" filter="fade">
                                      <p:cBhvr>
                                        <p:cTn id="122" dur="500"/>
                                        <p:tgtEl>
                                          <p:spTgt spid="36907"/>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6908"/>
                                        </p:tgtEl>
                                        <p:attrNameLst>
                                          <p:attrName>style.visibility</p:attrName>
                                        </p:attrNameLst>
                                      </p:cBhvr>
                                      <p:to>
                                        <p:strVal val="visible"/>
                                      </p:to>
                                    </p:set>
                                    <p:animEffect transition="in" filter="fade">
                                      <p:cBhvr>
                                        <p:cTn id="125" dur="500"/>
                                        <p:tgtEl>
                                          <p:spTgt spid="3690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6909"/>
                                        </p:tgtEl>
                                        <p:attrNameLst>
                                          <p:attrName>style.visibility</p:attrName>
                                        </p:attrNameLst>
                                      </p:cBhvr>
                                      <p:to>
                                        <p:strVal val="visible"/>
                                      </p:to>
                                    </p:set>
                                    <p:animEffect transition="in" filter="fade">
                                      <p:cBhvr>
                                        <p:cTn id="128" dur="500"/>
                                        <p:tgtEl>
                                          <p:spTgt spid="3690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6910"/>
                                        </p:tgtEl>
                                        <p:attrNameLst>
                                          <p:attrName>style.visibility</p:attrName>
                                        </p:attrNameLst>
                                      </p:cBhvr>
                                      <p:to>
                                        <p:strVal val="visible"/>
                                      </p:to>
                                    </p:set>
                                    <p:animEffect transition="in" filter="fade">
                                      <p:cBhvr>
                                        <p:cTn id="131" dur="500"/>
                                        <p:tgtEl>
                                          <p:spTgt spid="36910"/>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6911"/>
                                        </p:tgtEl>
                                        <p:attrNameLst>
                                          <p:attrName>style.visibility</p:attrName>
                                        </p:attrNameLst>
                                      </p:cBhvr>
                                      <p:to>
                                        <p:strVal val="visible"/>
                                      </p:to>
                                    </p:set>
                                    <p:animEffect transition="in" filter="fade">
                                      <p:cBhvr>
                                        <p:cTn id="134" dur="500"/>
                                        <p:tgtEl>
                                          <p:spTgt spid="3691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6912"/>
                                        </p:tgtEl>
                                        <p:attrNameLst>
                                          <p:attrName>style.visibility</p:attrName>
                                        </p:attrNameLst>
                                      </p:cBhvr>
                                      <p:to>
                                        <p:strVal val="visible"/>
                                      </p:to>
                                    </p:set>
                                    <p:animEffect transition="in" filter="fade">
                                      <p:cBhvr>
                                        <p:cTn id="137" dur="500"/>
                                        <p:tgtEl>
                                          <p:spTgt spid="369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36913"/>
                                        </p:tgtEl>
                                        <p:attrNameLst>
                                          <p:attrName>style.visibility</p:attrName>
                                        </p:attrNameLst>
                                      </p:cBhvr>
                                      <p:to>
                                        <p:strVal val="visible"/>
                                      </p:to>
                                    </p:set>
                                    <p:animEffect transition="in" filter="fade">
                                      <p:cBhvr>
                                        <p:cTn id="140" dur="500"/>
                                        <p:tgtEl>
                                          <p:spTgt spid="369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6914"/>
                                        </p:tgtEl>
                                        <p:attrNameLst>
                                          <p:attrName>style.visibility</p:attrName>
                                        </p:attrNameLst>
                                      </p:cBhvr>
                                      <p:to>
                                        <p:strVal val="visible"/>
                                      </p:to>
                                    </p:set>
                                    <p:animEffect transition="in" filter="fade">
                                      <p:cBhvr>
                                        <p:cTn id="143" dur="500"/>
                                        <p:tgtEl>
                                          <p:spTgt spid="36914"/>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6915"/>
                                        </p:tgtEl>
                                        <p:attrNameLst>
                                          <p:attrName>style.visibility</p:attrName>
                                        </p:attrNameLst>
                                      </p:cBhvr>
                                      <p:to>
                                        <p:strVal val="visible"/>
                                      </p:to>
                                    </p:set>
                                    <p:animEffect transition="in" filter="fade">
                                      <p:cBhvr>
                                        <p:cTn id="146" dur="500"/>
                                        <p:tgtEl>
                                          <p:spTgt spid="36915"/>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6916"/>
                                        </p:tgtEl>
                                        <p:attrNameLst>
                                          <p:attrName>style.visibility</p:attrName>
                                        </p:attrNameLst>
                                      </p:cBhvr>
                                      <p:to>
                                        <p:strVal val="visible"/>
                                      </p:to>
                                    </p:set>
                                    <p:animEffect transition="in" filter="fade">
                                      <p:cBhvr>
                                        <p:cTn id="149" dur="500"/>
                                        <p:tgtEl>
                                          <p:spTgt spid="36916"/>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36917"/>
                                        </p:tgtEl>
                                        <p:attrNameLst>
                                          <p:attrName>style.visibility</p:attrName>
                                        </p:attrNameLst>
                                      </p:cBhvr>
                                      <p:to>
                                        <p:strVal val="visible"/>
                                      </p:to>
                                    </p:set>
                                    <p:animEffect transition="in" filter="fade">
                                      <p:cBhvr>
                                        <p:cTn id="152" dur="500"/>
                                        <p:tgtEl>
                                          <p:spTgt spid="36917"/>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36918"/>
                                        </p:tgtEl>
                                        <p:attrNameLst>
                                          <p:attrName>style.visibility</p:attrName>
                                        </p:attrNameLst>
                                      </p:cBhvr>
                                      <p:to>
                                        <p:strVal val="visible"/>
                                      </p:to>
                                    </p:set>
                                    <p:animEffect transition="in" filter="fade">
                                      <p:cBhvr>
                                        <p:cTn id="155" dur="500"/>
                                        <p:tgtEl>
                                          <p:spTgt spid="36918"/>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36919"/>
                                        </p:tgtEl>
                                        <p:attrNameLst>
                                          <p:attrName>style.visibility</p:attrName>
                                        </p:attrNameLst>
                                      </p:cBhvr>
                                      <p:to>
                                        <p:strVal val="visible"/>
                                      </p:to>
                                    </p:set>
                                    <p:animEffect transition="in" filter="fade">
                                      <p:cBhvr>
                                        <p:cTn id="158" dur="500"/>
                                        <p:tgtEl>
                                          <p:spTgt spid="3691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36920"/>
                                        </p:tgtEl>
                                        <p:attrNameLst>
                                          <p:attrName>style.visibility</p:attrName>
                                        </p:attrNameLst>
                                      </p:cBhvr>
                                      <p:to>
                                        <p:strVal val="visible"/>
                                      </p:to>
                                    </p:set>
                                    <p:animEffect transition="in" filter="fade">
                                      <p:cBhvr>
                                        <p:cTn id="161" dur="500"/>
                                        <p:tgtEl>
                                          <p:spTgt spid="36920"/>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36921"/>
                                        </p:tgtEl>
                                        <p:attrNameLst>
                                          <p:attrName>style.visibility</p:attrName>
                                        </p:attrNameLst>
                                      </p:cBhvr>
                                      <p:to>
                                        <p:strVal val="visible"/>
                                      </p:to>
                                    </p:set>
                                    <p:animEffect transition="in" filter="fade">
                                      <p:cBhvr>
                                        <p:cTn id="164" dur="500"/>
                                        <p:tgtEl>
                                          <p:spTgt spid="36921"/>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36922"/>
                                        </p:tgtEl>
                                        <p:attrNameLst>
                                          <p:attrName>style.visibility</p:attrName>
                                        </p:attrNameLst>
                                      </p:cBhvr>
                                      <p:to>
                                        <p:strVal val="visible"/>
                                      </p:to>
                                    </p:set>
                                    <p:animEffect transition="in" filter="fade">
                                      <p:cBhvr>
                                        <p:cTn id="167" dur="500"/>
                                        <p:tgtEl>
                                          <p:spTgt spid="36922"/>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36923"/>
                                        </p:tgtEl>
                                        <p:attrNameLst>
                                          <p:attrName>style.visibility</p:attrName>
                                        </p:attrNameLst>
                                      </p:cBhvr>
                                      <p:to>
                                        <p:strVal val="visible"/>
                                      </p:to>
                                    </p:set>
                                    <p:animEffect transition="in" filter="fade">
                                      <p:cBhvr>
                                        <p:cTn id="170" dur="500"/>
                                        <p:tgtEl>
                                          <p:spTgt spid="36923"/>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36924"/>
                                        </p:tgtEl>
                                        <p:attrNameLst>
                                          <p:attrName>style.visibility</p:attrName>
                                        </p:attrNameLst>
                                      </p:cBhvr>
                                      <p:to>
                                        <p:strVal val="visible"/>
                                      </p:to>
                                    </p:set>
                                    <p:animEffect transition="in" filter="fade">
                                      <p:cBhvr>
                                        <p:cTn id="173" dur="500"/>
                                        <p:tgtEl>
                                          <p:spTgt spid="36924"/>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36925"/>
                                        </p:tgtEl>
                                        <p:attrNameLst>
                                          <p:attrName>style.visibility</p:attrName>
                                        </p:attrNameLst>
                                      </p:cBhvr>
                                      <p:to>
                                        <p:strVal val="visible"/>
                                      </p:to>
                                    </p:set>
                                    <p:animEffect transition="in" filter="fade">
                                      <p:cBhvr>
                                        <p:cTn id="176" dur="500"/>
                                        <p:tgtEl>
                                          <p:spTgt spid="36925"/>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36926"/>
                                        </p:tgtEl>
                                        <p:attrNameLst>
                                          <p:attrName>style.visibility</p:attrName>
                                        </p:attrNameLst>
                                      </p:cBhvr>
                                      <p:to>
                                        <p:strVal val="visible"/>
                                      </p:to>
                                    </p:set>
                                    <p:animEffect transition="in" filter="fade">
                                      <p:cBhvr>
                                        <p:cTn id="179" dur="500"/>
                                        <p:tgtEl>
                                          <p:spTgt spid="36926"/>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36927"/>
                                        </p:tgtEl>
                                        <p:attrNameLst>
                                          <p:attrName>style.visibility</p:attrName>
                                        </p:attrNameLst>
                                      </p:cBhvr>
                                      <p:to>
                                        <p:strVal val="visible"/>
                                      </p:to>
                                    </p:set>
                                    <p:animEffect transition="in" filter="fade">
                                      <p:cBhvr>
                                        <p:cTn id="182" dur="500"/>
                                        <p:tgtEl>
                                          <p:spTgt spid="36927"/>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36928"/>
                                        </p:tgtEl>
                                        <p:attrNameLst>
                                          <p:attrName>style.visibility</p:attrName>
                                        </p:attrNameLst>
                                      </p:cBhvr>
                                      <p:to>
                                        <p:strVal val="visible"/>
                                      </p:to>
                                    </p:set>
                                    <p:animEffect transition="in" filter="fade">
                                      <p:cBhvr>
                                        <p:cTn id="185" dur="500"/>
                                        <p:tgtEl>
                                          <p:spTgt spid="36928"/>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36929"/>
                                        </p:tgtEl>
                                        <p:attrNameLst>
                                          <p:attrName>style.visibility</p:attrName>
                                        </p:attrNameLst>
                                      </p:cBhvr>
                                      <p:to>
                                        <p:strVal val="visible"/>
                                      </p:to>
                                    </p:set>
                                    <p:animEffect transition="in" filter="fade">
                                      <p:cBhvr>
                                        <p:cTn id="188" dur="500"/>
                                        <p:tgtEl>
                                          <p:spTgt spid="36929"/>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36930"/>
                                        </p:tgtEl>
                                        <p:attrNameLst>
                                          <p:attrName>style.visibility</p:attrName>
                                        </p:attrNameLst>
                                      </p:cBhvr>
                                      <p:to>
                                        <p:strVal val="visible"/>
                                      </p:to>
                                    </p:set>
                                    <p:animEffect transition="in" filter="fade">
                                      <p:cBhvr>
                                        <p:cTn id="191" dur="500"/>
                                        <p:tgtEl>
                                          <p:spTgt spid="36930"/>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6931"/>
                                        </p:tgtEl>
                                        <p:attrNameLst>
                                          <p:attrName>style.visibility</p:attrName>
                                        </p:attrNameLst>
                                      </p:cBhvr>
                                      <p:to>
                                        <p:strVal val="visible"/>
                                      </p:to>
                                    </p:set>
                                    <p:animEffect transition="in" filter="fade">
                                      <p:cBhvr>
                                        <p:cTn id="194" dur="500"/>
                                        <p:tgtEl>
                                          <p:spTgt spid="36931"/>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36932"/>
                                        </p:tgtEl>
                                        <p:attrNameLst>
                                          <p:attrName>style.visibility</p:attrName>
                                        </p:attrNameLst>
                                      </p:cBhvr>
                                      <p:to>
                                        <p:strVal val="visible"/>
                                      </p:to>
                                    </p:set>
                                    <p:animEffect transition="in" filter="fade">
                                      <p:cBhvr>
                                        <p:cTn id="197" dur="500"/>
                                        <p:tgtEl>
                                          <p:spTgt spid="36932"/>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36933"/>
                                        </p:tgtEl>
                                        <p:attrNameLst>
                                          <p:attrName>style.visibility</p:attrName>
                                        </p:attrNameLst>
                                      </p:cBhvr>
                                      <p:to>
                                        <p:strVal val="visible"/>
                                      </p:to>
                                    </p:set>
                                    <p:animEffect transition="in" filter="fade">
                                      <p:cBhvr>
                                        <p:cTn id="200" dur="500"/>
                                        <p:tgtEl>
                                          <p:spTgt spid="36933"/>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36934"/>
                                        </p:tgtEl>
                                        <p:attrNameLst>
                                          <p:attrName>style.visibility</p:attrName>
                                        </p:attrNameLst>
                                      </p:cBhvr>
                                      <p:to>
                                        <p:strVal val="visible"/>
                                      </p:to>
                                    </p:set>
                                    <p:animEffect transition="in" filter="fade">
                                      <p:cBhvr>
                                        <p:cTn id="203" dur="500"/>
                                        <p:tgtEl>
                                          <p:spTgt spid="36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p:bldP spid="36870" grpId="0" animBg="1"/>
      <p:bldP spid="36871" grpId="0" animBg="1"/>
      <p:bldP spid="36872" grpId="0"/>
      <p:bldP spid="36873" grpId="0" animBg="1"/>
      <p:bldP spid="36874" grpId="0"/>
      <p:bldP spid="36875" grpId="0"/>
      <p:bldP spid="36876" grpId="0"/>
      <p:bldP spid="36877" grpId="0"/>
      <p:bldP spid="36878" grpId="0"/>
      <p:bldP spid="36879" grpId="0"/>
      <p:bldP spid="36880" grpId="0"/>
      <p:bldP spid="36881" grpId="0"/>
      <p:bldP spid="36882" grpId="0" animBg="1"/>
      <p:bldP spid="36883" grpId="0" animBg="1"/>
      <p:bldP spid="36884" grpId="0" animBg="1"/>
      <p:bldP spid="36885" grpId="0"/>
      <p:bldP spid="36886" grpId="0" animBg="1"/>
      <p:bldP spid="36887" grpId="0"/>
      <p:bldP spid="36888" grpId="0"/>
      <p:bldP spid="36889" grpId="0"/>
      <p:bldP spid="36890" grpId="0"/>
      <p:bldP spid="36891" grpId="0"/>
      <p:bldP spid="36892" grpId="0"/>
      <p:bldP spid="36893" grpId="0"/>
      <p:bldP spid="36894" grpId="0"/>
      <p:bldP spid="36895" grpId="0" animBg="1"/>
      <p:bldP spid="36896" grpId="0" animBg="1"/>
      <p:bldP spid="36897" grpId="0" animBg="1"/>
      <p:bldP spid="36898" grpId="0"/>
      <p:bldP spid="36899" grpId="0" animBg="1"/>
      <p:bldP spid="36900" grpId="0"/>
      <p:bldP spid="36901" grpId="0"/>
      <p:bldP spid="36902" grpId="0"/>
      <p:bldP spid="36903" grpId="0"/>
      <p:bldP spid="36904" grpId="0"/>
      <p:bldP spid="36905" grpId="0"/>
      <p:bldP spid="36906" grpId="0"/>
      <p:bldP spid="36907" grpId="0"/>
      <p:bldP spid="36908" grpId="0" animBg="1"/>
      <p:bldP spid="36909" grpId="0" animBg="1"/>
      <p:bldP spid="36910" grpId="0" animBg="1"/>
      <p:bldP spid="36911" grpId="0"/>
      <p:bldP spid="36912" grpId="0" animBg="1"/>
      <p:bldP spid="36913" grpId="0"/>
      <p:bldP spid="36914" grpId="0"/>
      <p:bldP spid="36915" grpId="0"/>
      <p:bldP spid="36916" grpId="0"/>
      <p:bldP spid="36917" grpId="0"/>
      <p:bldP spid="36918" grpId="0"/>
      <p:bldP spid="36919" grpId="0"/>
      <p:bldP spid="36920" grpId="0"/>
      <p:bldP spid="36921" grpId="0" animBg="1"/>
      <p:bldP spid="36922" grpId="0" animBg="1"/>
      <p:bldP spid="36923" grpId="0" animBg="1"/>
      <p:bldP spid="36924" grpId="0"/>
      <p:bldP spid="36925" grpId="0" animBg="1"/>
      <p:bldP spid="36926" grpId="0"/>
      <p:bldP spid="36927" grpId="0"/>
      <p:bldP spid="36928" grpId="0"/>
      <p:bldP spid="36929" grpId="0"/>
      <p:bldP spid="36930" grpId="0"/>
      <p:bldP spid="36931" grpId="0"/>
      <p:bldP spid="36932" grpId="0"/>
      <p:bldP spid="36933" grpId="0"/>
      <p:bldP spid="369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Elbow Connector 1"/>
          <p:cNvCxnSpPr/>
          <p:nvPr/>
        </p:nvCxnSpPr>
        <p:spPr>
          <a:xfrm rot="5400000" flipH="1" flipV="1">
            <a:off x="3119017" y="2979911"/>
            <a:ext cx="239713" cy="2652367"/>
          </a:xfrm>
          <a:prstGeom prst="bentConnector2">
            <a:avLst/>
          </a:prstGeom>
          <a:ln>
            <a:solidFill>
              <a:schemeClr val="bg1">
                <a:lumMod val="50000"/>
              </a:schemeClr>
            </a:solidFill>
            <a:headEnd type="oval"/>
            <a:tailEnd type="none"/>
          </a:ln>
          <a:effectLst/>
        </p:spPr>
        <p:style>
          <a:lnRef idx="2">
            <a:schemeClr val="accent1"/>
          </a:lnRef>
          <a:fillRef idx="0">
            <a:schemeClr val="accent1"/>
          </a:fillRef>
          <a:effectRef idx="1">
            <a:schemeClr val="accent1"/>
          </a:effectRef>
          <a:fontRef idx="minor">
            <a:schemeClr val="tx1"/>
          </a:fontRef>
        </p:style>
      </p:cxnSp>
      <p:grpSp>
        <p:nvGrpSpPr>
          <p:cNvPr id="25" name="Group 2"/>
          <p:cNvGrpSpPr>
            <a:grpSpLocks/>
          </p:cNvGrpSpPr>
          <p:nvPr/>
        </p:nvGrpSpPr>
        <p:grpSpPr bwMode="auto">
          <a:xfrm>
            <a:off x="1831738" y="1743076"/>
            <a:ext cx="3820616" cy="606425"/>
            <a:chOff x="687602" y="840984"/>
            <a:chExt cx="3554105" cy="682225"/>
          </a:xfrm>
        </p:grpSpPr>
        <p:cxnSp>
          <p:nvCxnSpPr>
            <p:cNvPr id="26" name="Straight Connector 3"/>
            <p:cNvCxnSpPr/>
            <p:nvPr/>
          </p:nvCxnSpPr>
          <p:spPr>
            <a:xfrm flipV="1">
              <a:off x="4231371" y="840984"/>
              <a:ext cx="0" cy="458984"/>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4"/>
            <p:cNvCxnSpPr/>
            <p:nvPr/>
          </p:nvCxnSpPr>
          <p:spPr>
            <a:xfrm flipH="1">
              <a:off x="687602" y="853486"/>
              <a:ext cx="3554105" cy="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5"/>
            <p:cNvCxnSpPr/>
            <p:nvPr/>
          </p:nvCxnSpPr>
          <p:spPr>
            <a:xfrm>
              <a:off x="697938" y="840984"/>
              <a:ext cx="0" cy="682225"/>
            </a:xfrm>
            <a:prstGeom prst="line">
              <a:avLst/>
            </a:prstGeom>
            <a:ln>
              <a:solidFill>
                <a:schemeClr val="bg1">
                  <a:lumMod val="50000"/>
                </a:schemeClr>
              </a:solidFill>
              <a:tailEnd type="oval"/>
            </a:ln>
            <a:effectLst/>
          </p:spPr>
          <p:style>
            <a:lnRef idx="2">
              <a:schemeClr val="accent1"/>
            </a:lnRef>
            <a:fillRef idx="0">
              <a:schemeClr val="accent1"/>
            </a:fillRef>
            <a:effectRef idx="1">
              <a:schemeClr val="accent1"/>
            </a:effectRef>
            <a:fontRef idx="minor">
              <a:schemeClr val="tx1"/>
            </a:fontRef>
          </p:style>
        </p:cxnSp>
      </p:grpSp>
      <p:grpSp>
        <p:nvGrpSpPr>
          <p:cNvPr id="30" name="Group 6"/>
          <p:cNvGrpSpPr>
            <a:grpSpLocks/>
          </p:cNvGrpSpPr>
          <p:nvPr/>
        </p:nvGrpSpPr>
        <p:grpSpPr bwMode="auto">
          <a:xfrm>
            <a:off x="7687263" y="1849439"/>
            <a:ext cx="2501574" cy="1431925"/>
            <a:chOff x="7661892" y="1982230"/>
            <a:chExt cx="2501232" cy="1432427"/>
          </a:xfrm>
        </p:grpSpPr>
        <p:cxnSp>
          <p:nvCxnSpPr>
            <p:cNvPr id="31" name="Straight Connector 7"/>
            <p:cNvCxnSpPr/>
            <p:nvPr/>
          </p:nvCxnSpPr>
          <p:spPr>
            <a:xfrm flipH="1">
              <a:off x="7661892" y="3401953"/>
              <a:ext cx="280912" cy="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8"/>
            <p:cNvCxnSpPr/>
            <p:nvPr/>
          </p:nvCxnSpPr>
          <p:spPr>
            <a:xfrm flipV="1">
              <a:off x="7939630" y="1982230"/>
              <a:ext cx="0" cy="1432427"/>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9"/>
            <p:cNvCxnSpPr/>
            <p:nvPr/>
          </p:nvCxnSpPr>
          <p:spPr>
            <a:xfrm>
              <a:off x="7933282" y="1996522"/>
              <a:ext cx="2229842" cy="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10"/>
            <p:cNvCxnSpPr/>
            <p:nvPr/>
          </p:nvCxnSpPr>
          <p:spPr>
            <a:xfrm flipV="1">
              <a:off x="10155188" y="1982230"/>
              <a:ext cx="0" cy="273146"/>
            </a:xfrm>
            <a:prstGeom prst="line">
              <a:avLst/>
            </a:prstGeom>
            <a:ln>
              <a:solidFill>
                <a:schemeClr val="bg1">
                  <a:lumMod val="50000"/>
                </a:schemeClr>
              </a:solidFill>
              <a:headEnd type="oval" w="med" len="med"/>
              <a:tailEnd type="none"/>
            </a:ln>
            <a:effectLst/>
          </p:spPr>
          <p:style>
            <a:lnRef idx="2">
              <a:schemeClr val="accent1"/>
            </a:lnRef>
            <a:fillRef idx="0">
              <a:schemeClr val="accent1"/>
            </a:fillRef>
            <a:effectRef idx="1">
              <a:schemeClr val="accent1"/>
            </a:effectRef>
            <a:fontRef idx="minor">
              <a:schemeClr val="tx1"/>
            </a:fontRef>
          </p:style>
        </p:cxnSp>
      </p:grpSp>
      <p:grpSp>
        <p:nvGrpSpPr>
          <p:cNvPr id="35" name="Group 11"/>
          <p:cNvGrpSpPr>
            <a:grpSpLocks/>
          </p:cNvGrpSpPr>
          <p:nvPr/>
        </p:nvGrpSpPr>
        <p:grpSpPr bwMode="auto">
          <a:xfrm>
            <a:off x="6522190" y="3878263"/>
            <a:ext cx="3658710" cy="1898650"/>
            <a:chOff x="6496424" y="4011740"/>
            <a:chExt cx="3658298" cy="1899044"/>
          </a:xfrm>
        </p:grpSpPr>
        <p:cxnSp>
          <p:nvCxnSpPr>
            <p:cNvPr id="36" name="Straight Connector 12"/>
            <p:cNvCxnSpPr/>
            <p:nvPr/>
          </p:nvCxnSpPr>
          <p:spPr>
            <a:xfrm>
              <a:off x="6496424" y="5871088"/>
              <a:ext cx="1309369" cy="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13"/>
            <p:cNvCxnSpPr/>
            <p:nvPr/>
          </p:nvCxnSpPr>
          <p:spPr>
            <a:xfrm flipV="1">
              <a:off x="6496424" y="5450313"/>
              <a:ext cx="0" cy="431890"/>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14"/>
            <p:cNvCxnSpPr/>
            <p:nvPr/>
          </p:nvCxnSpPr>
          <p:spPr>
            <a:xfrm flipV="1">
              <a:off x="7812141" y="4062551"/>
              <a:ext cx="0" cy="1848233"/>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15"/>
            <p:cNvCxnSpPr/>
            <p:nvPr/>
          </p:nvCxnSpPr>
          <p:spPr>
            <a:xfrm flipV="1">
              <a:off x="7807380" y="4026030"/>
              <a:ext cx="2347342" cy="47635"/>
            </a:xfrm>
            <a:prstGeom prst="line">
              <a:avLst/>
            </a:prstGeom>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16"/>
            <p:cNvCxnSpPr/>
            <p:nvPr/>
          </p:nvCxnSpPr>
          <p:spPr>
            <a:xfrm flipV="1">
              <a:off x="10154722" y="4011740"/>
              <a:ext cx="0" cy="431890"/>
            </a:xfrm>
            <a:prstGeom prst="line">
              <a:avLst/>
            </a:prstGeom>
            <a:ln>
              <a:solidFill>
                <a:schemeClr val="bg1">
                  <a:lumMod val="50000"/>
                </a:schemeClr>
              </a:solidFill>
              <a:headEnd type="oval"/>
            </a:ln>
            <a:effectLst/>
          </p:spPr>
          <p:style>
            <a:lnRef idx="2">
              <a:schemeClr val="accent1"/>
            </a:lnRef>
            <a:fillRef idx="0">
              <a:schemeClr val="accent1"/>
            </a:fillRef>
            <a:effectRef idx="1">
              <a:schemeClr val="accent1"/>
            </a:effectRef>
            <a:fontRef idx="minor">
              <a:schemeClr val="tx1"/>
            </a:fontRef>
          </p:style>
        </p:cxnSp>
      </p:grpSp>
      <p:grpSp>
        <p:nvGrpSpPr>
          <p:cNvPr id="41" name="Group 47"/>
          <p:cNvGrpSpPr>
            <a:grpSpLocks/>
          </p:cNvGrpSpPr>
          <p:nvPr/>
        </p:nvGrpSpPr>
        <p:grpSpPr bwMode="auto">
          <a:xfrm>
            <a:off x="903170" y="2432116"/>
            <a:ext cx="2955541" cy="770612"/>
            <a:chOff x="1603804" y="2220559"/>
            <a:chExt cx="2955174" cy="770630"/>
          </a:xfrm>
        </p:grpSpPr>
        <p:sp>
          <p:nvSpPr>
            <p:cNvPr id="42" name="Text Placeholder 2"/>
            <p:cNvSpPr txBox="1">
              <a:spLocks/>
            </p:cNvSpPr>
            <p:nvPr/>
          </p:nvSpPr>
          <p:spPr>
            <a:xfrm>
              <a:off x="1603804" y="2220559"/>
              <a:ext cx="2014025"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GB" sz="1400" dirty="0">
                  <a:solidFill>
                    <a:schemeClr val="tx1">
                      <a:lumMod val="50000"/>
                      <a:lumOff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Strategy</a:t>
              </a:r>
            </a:p>
          </p:txBody>
        </p:sp>
        <p:sp>
          <p:nvSpPr>
            <p:cNvPr id="43" name="TextBox 42"/>
            <p:cNvSpPr txBox="1"/>
            <p:nvPr/>
          </p:nvSpPr>
          <p:spPr>
            <a:xfrm>
              <a:off x="1679985" y="2560292"/>
              <a:ext cx="2878993" cy="430897"/>
            </a:xfrm>
            <a:prstGeom prst="rect">
              <a:avLst/>
            </a:prstGeom>
            <a:noFill/>
          </p:spPr>
          <p:txBody>
            <a:bodyPr lIns="0" tIns="0" rIns="0" bIns="0">
              <a:spAutoFit/>
            </a:bodyPr>
            <a:lstStyle/>
            <a:p>
              <a:pPr defTabSz="1450577">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44" name="Group 50"/>
          <p:cNvGrpSpPr>
            <a:grpSpLocks/>
          </p:cNvGrpSpPr>
          <p:nvPr/>
        </p:nvGrpSpPr>
        <p:grpSpPr bwMode="auto">
          <a:xfrm>
            <a:off x="903170" y="4543699"/>
            <a:ext cx="2955541" cy="770612"/>
            <a:chOff x="1603804" y="2220559"/>
            <a:chExt cx="2955174" cy="770630"/>
          </a:xfrm>
        </p:grpSpPr>
        <p:sp>
          <p:nvSpPr>
            <p:cNvPr id="45" name="Text Placeholder 2"/>
            <p:cNvSpPr txBox="1">
              <a:spLocks/>
            </p:cNvSpPr>
            <p:nvPr/>
          </p:nvSpPr>
          <p:spPr>
            <a:xfrm>
              <a:off x="1603804" y="2220559"/>
              <a:ext cx="2014025"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GB" sz="1400" dirty="0">
                  <a:solidFill>
                    <a:schemeClr val="tx1">
                      <a:lumMod val="50000"/>
                      <a:lumOff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Costumer</a:t>
              </a:r>
            </a:p>
          </p:txBody>
        </p:sp>
        <p:sp>
          <p:nvSpPr>
            <p:cNvPr id="46" name="TextBox 45"/>
            <p:cNvSpPr txBox="1"/>
            <p:nvPr/>
          </p:nvSpPr>
          <p:spPr>
            <a:xfrm>
              <a:off x="1679985" y="2560292"/>
              <a:ext cx="2878993" cy="430897"/>
            </a:xfrm>
            <a:prstGeom prst="rect">
              <a:avLst/>
            </a:prstGeom>
            <a:noFill/>
          </p:spPr>
          <p:txBody>
            <a:bodyPr lIns="0" tIns="0" rIns="0" bIns="0">
              <a:spAutoFit/>
            </a:bodyPr>
            <a:lstStyle/>
            <a:p>
              <a:pPr defTabSz="1450577">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47" name="Group 53"/>
          <p:cNvGrpSpPr>
            <a:grpSpLocks/>
          </p:cNvGrpSpPr>
          <p:nvPr/>
        </p:nvGrpSpPr>
        <p:grpSpPr bwMode="auto">
          <a:xfrm>
            <a:off x="8196783" y="4351737"/>
            <a:ext cx="2960303" cy="770612"/>
            <a:chOff x="1679271" y="2220559"/>
            <a:chExt cx="2959965" cy="770630"/>
          </a:xfrm>
        </p:grpSpPr>
        <p:sp>
          <p:nvSpPr>
            <p:cNvPr id="48" name="Text Placeholder 2"/>
            <p:cNvSpPr txBox="1">
              <a:spLocks/>
            </p:cNvSpPr>
            <p:nvPr/>
          </p:nvSpPr>
          <p:spPr>
            <a:xfrm>
              <a:off x="2625190" y="2220559"/>
              <a:ext cx="2014046"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GB" sz="1400" dirty="0" err="1">
                  <a:solidFill>
                    <a:schemeClr val="tx1">
                      <a:lumMod val="50000"/>
                      <a:lumOff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Analyze</a:t>
              </a:r>
              <a:endParaRPr lang="en-GB" sz="1400" dirty="0">
                <a:solidFill>
                  <a:schemeClr val="tx1">
                    <a:lumMod val="50000"/>
                    <a:lumOff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endParaRPr>
            </a:p>
          </p:txBody>
        </p:sp>
        <p:sp>
          <p:nvSpPr>
            <p:cNvPr id="49" name="TextBox 48"/>
            <p:cNvSpPr txBox="1"/>
            <p:nvPr/>
          </p:nvSpPr>
          <p:spPr>
            <a:xfrm>
              <a:off x="1679271" y="2560292"/>
              <a:ext cx="2879022" cy="430897"/>
            </a:xfrm>
            <a:prstGeom prst="rect">
              <a:avLst/>
            </a:prstGeom>
            <a:noFill/>
          </p:spPr>
          <p:txBody>
            <a:bodyPr lIns="0" tIns="0" rIns="0" bIns="0">
              <a:spAutoFit/>
            </a:bodyPr>
            <a:lstStyle/>
            <a:p>
              <a:pPr algn="r" defTabSz="1450577">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0" name="Group 56"/>
          <p:cNvGrpSpPr>
            <a:grpSpLocks/>
          </p:cNvGrpSpPr>
          <p:nvPr/>
        </p:nvGrpSpPr>
        <p:grpSpPr bwMode="auto">
          <a:xfrm>
            <a:off x="8196783" y="2295925"/>
            <a:ext cx="2960303" cy="770612"/>
            <a:chOff x="1679271" y="2220559"/>
            <a:chExt cx="2959965" cy="770630"/>
          </a:xfrm>
        </p:grpSpPr>
        <p:sp>
          <p:nvSpPr>
            <p:cNvPr id="51" name="Text Placeholder 2"/>
            <p:cNvSpPr txBox="1">
              <a:spLocks/>
            </p:cNvSpPr>
            <p:nvPr/>
          </p:nvSpPr>
          <p:spPr>
            <a:xfrm>
              <a:off x="2625190" y="2220559"/>
              <a:ext cx="2014046" cy="26194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GB" sz="1400" dirty="0">
                  <a:solidFill>
                    <a:schemeClr val="tx1">
                      <a:lumMod val="50000"/>
                      <a:lumOff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Product</a:t>
              </a:r>
            </a:p>
          </p:txBody>
        </p:sp>
        <p:sp>
          <p:nvSpPr>
            <p:cNvPr id="52" name="TextBox 51"/>
            <p:cNvSpPr txBox="1"/>
            <p:nvPr/>
          </p:nvSpPr>
          <p:spPr>
            <a:xfrm>
              <a:off x="1679271" y="2560292"/>
              <a:ext cx="2879022" cy="430897"/>
            </a:xfrm>
            <a:prstGeom prst="rect">
              <a:avLst/>
            </a:prstGeom>
            <a:noFill/>
          </p:spPr>
          <p:txBody>
            <a:bodyPr lIns="0" tIns="0" rIns="0" bIns="0">
              <a:spAutoFit/>
            </a:bodyPr>
            <a:lstStyle/>
            <a:p>
              <a:pPr algn="r" defTabSz="1450577">
                <a:defRP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53" name="Group 17"/>
          <p:cNvGrpSpPr>
            <a:grpSpLocks/>
          </p:cNvGrpSpPr>
          <p:nvPr/>
        </p:nvGrpSpPr>
        <p:grpSpPr bwMode="auto">
          <a:xfrm>
            <a:off x="4266645" y="1928814"/>
            <a:ext cx="3641251" cy="3641725"/>
            <a:chOff x="4266588" y="1928705"/>
            <a:chExt cx="3641651" cy="3641446"/>
          </a:xfrm>
        </p:grpSpPr>
        <p:grpSp>
          <p:nvGrpSpPr>
            <p:cNvPr id="54" name="Group 28"/>
            <p:cNvGrpSpPr>
              <a:grpSpLocks/>
            </p:cNvGrpSpPr>
            <p:nvPr/>
          </p:nvGrpSpPr>
          <p:grpSpPr bwMode="auto">
            <a:xfrm>
              <a:off x="4266588" y="1928705"/>
              <a:ext cx="3641651" cy="3641446"/>
              <a:chOff x="4239694" y="2062055"/>
              <a:chExt cx="3641651" cy="3641446"/>
            </a:xfrm>
          </p:grpSpPr>
          <p:sp>
            <p:nvSpPr>
              <p:cNvPr id="59" name="Freeform 3"/>
              <p:cNvSpPr>
                <a:spLocks noChangeArrowheads="1"/>
              </p:cNvSpPr>
              <p:nvPr/>
            </p:nvSpPr>
            <p:spPr bwMode="auto">
              <a:xfrm rot="13978264">
                <a:off x="4254033" y="3385875"/>
                <a:ext cx="1858821" cy="1887500"/>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4"/>
              </a:solidFill>
              <a:ln>
                <a:noFill/>
              </a:ln>
              <a:effectLst/>
            </p:spPr>
            <p:txBody>
              <a:bodyPr wrap="none" anchor="ctr"/>
              <a:lstStyle/>
              <a:p>
                <a:pPr defTabSz="914149">
                  <a:defRPr/>
                </a:pPr>
                <a:endParaRPr lang="en-US" sz="2000">
                  <a:solidFill>
                    <a:schemeClr val="tx1">
                      <a:lumMod val="50000"/>
                      <a:lumOff val="50000"/>
                    </a:schemeClr>
                  </a:solidFill>
                  <a:latin typeface="+mn-lt"/>
                </a:endParaRPr>
              </a:p>
            </p:txBody>
          </p:sp>
          <p:sp>
            <p:nvSpPr>
              <p:cNvPr id="60" name="Freeform 3"/>
              <p:cNvSpPr>
                <a:spLocks noChangeArrowheads="1"/>
              </p:cNvSpPr>
              <p:nvPr/>
            </p:nvSpPr>
            <p:spPr bwMode="auto">
              <a:xfrm rot="3202081">
                <a:off x="6007392" y="2500911"/>
                <a:ext cx="1860407" cy="1887499"/>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2"/>
              </a:solidFill>
              <a:ln>
                <a:noFill/>
              </a:ln>
              <a:effectLst/>
            </p:spPr>
            <p:txBody>
              <a:bodyPr wrap="none" anchor="ctr"/>
              <a:lstStyle/>
              <a:p>
                <a:pPr defTabSz="914149">
                  <a:defRPr/>
                </a:pPr>
                <a:endParaRPr lang="en-US" sz="2000">
                  <a:solidFill>
                    <a:schemeClr val="tx1">
                      <a:lumMod val="50000"/>
                      <a:lumOff val="50000"/>
                    </a:schemeClr>
                  </a:solidFill>
                  <a:latin typeface="+mn-lt"/>
                </a:endParaRPr>
              </a:p>
            </p:txBody>
          </p:sp>
          <p:sp>
            <p:nvSpPr>
              <p:cNvPr id="61" name="Freeform 3"/>
              <p:cNvSpPr>
                <a:spLocks noChangeArrowheads="1"/>
              </p:cNvSpPr>
              <p:nvPr/>
            </p:nvSpPr>
            <p:spPr bwMode="auto">
              <a:xfrm rot="19397468">
                <a:off x="4695298" y="2062055"/>
                <a:ext cx="1860512" cy="1887392"/>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solidFill>
              <a:ln>
                <a:noFill/>
              </a:ln>
              <a:effectLst/>
            </p:spPr>
            <p:txBody>
              <a:bodyPr wrap="none" anchor="ctr"/>
              <a:lstStyle/>
              <a:p>
                <a:pPr defTabSz="914149">
                  <a:defRPr/>
                </a:pPr>
                <a:endParaRPr lang="en-US" sz="2000">
                  <a:solidFill>
                    <a:schemeClr val="tx1">
                      <a:lumMod val="50000"/>
                      <a:lumOff val="50000"/>
                    </a:schemeClr>
                  </a:solidFill>
                  <a:latin typeface="+mn-lt"/>
                </a:endParaRPr>
              </a:p>
            </p:txBody>
          </p:sp>
          <p:sp>
            <p:nvSpPr>
              <p:cNvPr id="62" name="Freeform 35"/>
              <p:cNvSpPr>
                <a:spLocks noChangeArrowheads="1"/>
              </p:cNvSpPr>
              <p:nvPr/>
            </p:nvSpPr>
            <p:spPr bwMode="auto">
              <a:xfrm rot="8579122">
                <a:off x="5565230" y="3816108"/>
                <a:ext cx="1860512" cy="188739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3"/>
              </a:solidFill>
              <a:ln>
                <a:noFill/>
              </a:ln>
              <a:effectLst/>
            </p:spPr>
            <p:txBody>
              <a:bodyPr wrap="none" anchor="ctr"/>
              <a:lstStyle/>
              <a:p>
                <a:pPr defTabSz="914149">
                  <a:defRPr/>
                </a:pPr>
                <a:endParaRPr lang="en-US" sz="2000">
                  <a:solidFill>
                    <a:schemeClr val="tx1">
                      <a:lumMod val="50000"/>
                      <a:lumOff val="50000"/>
                    </a:schemeClr>
                  </a:solidFill>
                  <a:latin typeface="+mn-lt"/>
                </a:endParaRPr>
              </a:p>
            </p:txBody>
          </p:sp>
        </p:grpSp>
        <p:sp>
          <p:nvSpPr>
            <p:cNvPr id="55" name="Freeform 11"/>
            <p:cNvSpPr>
              <a:spLocks noEditPoints="1"/>
            </p:cNvSpPr>
            <p:nvPr/>
          </p:nvSpPr>
          <p:spPr bwMode="auto">
            <a:xfrm>
              <a:off x="4845175" y="3947979"/>
              <a:ext cx="571344" cy="472924"/>
            </a:xfrm>
            <a:custGeom>
              <a:avLst/>
              <a:gdLst>
                <a:gd name="T0" fmla="*/ 517594 w 287"/>
                <a:gd name="T1" fmla="*/ 155646 h 237"/>
                <a:gd name="T2" fmla="*/ 485742 w 287"/>
                <a:gd name="T3" fmla="*/ 187573 h 237"/>
                <a:gd name="T4" fmla="*/ 517594 w 287"/>
                <a:gd name="T5" fmla="*/ 221496 h 237"/>
                <a:gd name="T6" fmla="*/ 551437 w 287"/>
                <a:gd name="T7" fmla="*/ 187573 h 237"/>
                <a:gd name="T8" fmla="*/ 517594 w 287"/>
                <a:gd name="T9" fmla="*/ 155646 h 237"/>
                <a:gd name="T10" fmla="*/ 53750 w 287"/>
                <a:gd name="T11" fmla="*/ 155646 h 237"/>
                <a:gd name="T12" fmla="*/ 21898 w 287"/>
                <a:gd name="T13" fmla="*/ 187573 h 237"/>
                <a:gd name="T14" fmla="*/ 53750 w 287"/>
                <a:gd name="T15" fmla="*/ 221496 h 237"/>
                <a:gd name="T16" fmla="*/ 85602 w 287"/>
                <a:gd name="T17" fmla="*/ 187573 h 237"/>
                <a:gd name="T18" fmla="*/ 53750 w 287"/>
                <a:gd name="T19" fmla="*/ 155646 h 237"/>
                <a:gd name="T20" fmla="*/ 422038 w 287"/>
                <a:gd name="T21" fmla="*/ 97778 h 237"/>
                <a:gd name="T22" fmla="*/ 374260 w 287"/>
                <a:gd name="T23" fmla="*/ 145669 h 237"/>
                <a:gd name="T24" fmla="*/ 422038 w 287"/>
                <a:gd name="T25" fmla="*/ 193560 h 237"/>
                <a:gd name="T26" fmla="*/ 469816 w 287"/>
                <a:gd name="T27" fmla="*/ 145669 h 237"/>
                <a:gd name="T28" fmla="*/ 422038 w 287"/>
                <a:gd name="T29" fmla="*/ 97778 h 237"/>
                <a:gd name="T30" fmla="*/ 571344 w 287"/>
                <a:gd name="T31" fmla="*/ 391110 h 237"/>
                <a:gd name="T32" fmla="*/ 515603 w 287"/>
                <a:gd name="T33" fmla="*/ 391110 h 237"/>
                <a:gd name="T34" fmla="*/ 515603 w 287"/>
                <a:gd name="T35" fmla="*/ 289342 h 237"/>
                <a:gd name="T36" fmla="*/ 503659 w 287"/>
                <a:gd name="T37" fmla="*/ 241451 h 237"/>
                <a:gd name="T38" fmla="*/ 517594 w 287"/>
                <a:gd name="T39" fmla="*/ 239455 h 237"/>
                <a:gd name="T40" fmla="*/ 571344 w 287"/>
                <a:gd name="T41" fmla="*/ 293333 h 237"/>
                <a:gd name="T42" fmla="*/ 571344 w 287"/>
                <a:gd name="T43" fmla="*/ 391110 h 237"/>
                <a:gd name="T44" fmla="*/ 149306 w 287"/>
                <a:gd name="T45" fmla="*/ 97778 h 237"/>
                <a:gd name="T46" fmla="*/ 101528 w 287"/>
                <a:gd name="T47" fmla="*/ 145669 h 237"/>
                <a:gd name="T48" fmla="*/ 149306 w 287"/>
                <a:gd name="T49" fmla="*/ 193560 h 237"/>
                <a:gd name="T50" fmla="*/ 197084 w 287"/>
                <a:gd name="T51" fmla="*/ 145669 h 237"/>
                <a:gd name="T52" fmla="*/ 149306 w 287"/>
                <a:gd name="T53" fmla="*/ 97778 h 237"/>
                <a:gd name="T54" fmla="*/ 53750 w 287"/>
                <a:gd name="T55" fmla="*/ 239455 h 237"/>
                <a:gd name="T56" fmla="*/ 67685 w 287"/>
                <a:gd name="T57" fmla="*/ 241451 h 237"/>
                <a:gd name="T58" fmla="*/ 55741 w 287"/>
                <a:gd name="T59" fmla="*/ 289342 h 237"/>
                <a:gd name="T60" fmla="*/ 55741 w 287"/>
                <a:gd name="T61" fmla="*/ 391110 h 237"/>
                <a:gd name="T62" fmla="*/ 0 w 287"/>
                <a:gd name="T63" fmla="*/ 391110 h 237"/>
                <a:gd name="T64" fmla="*/ 0 w 287"/>
                <a:gd name="T65" fmla="*/ 293333 h 237"/>
                <a:gd name="T66" fmla="*/ 53750 w 287"/>
                <a:gd name="T67" fmla="*/ 239455 h 237"/>
                <a:gd name="T68" fmla="*/ 286667 w 287"/>
                <a:gd name="T69" fmla="*/ 0 h 237"/>
                <a:gd name="T70" fmla="*/ 215001 w 287"/>
                <a:gd name="T71" fmla="*/ 71837 h 237"/>
                <a:gd name="T72" fmla="*/ 286667 w 287"/>
                <a:gd name="T73" fmla="*/ 143673 h 237"/>
                <a:gd name="T74" fmla="*/ 356343 w 287"/>
                <a:gd name="T75" fmla="*/ 71837 h 237"/>
                <a:gd name="T76" fmla="*/ 286667 w 287"/>
                <a:gd name="T77" fmla="*/ 0 h 237"/>
                <a:gd name="T78" fmla="*/ 499677 w 287"/>
                <a:gd name="T79" fmla="*/ 427028 h 237"/>
                <a:gd name="T80" fmla="*/ 414075 w 287"/>
                <a:gd name="T81" fmla="*/ 427028 h 237"/>
                <a:gd name="T82" fmla="*/ 414075 w 287"/>
                <a:gd name="T83" fmla="*/ 273378 h 237"/>
                <a:gd name="T84" fmla="*/ 400140 w 287"/>
                <a:gd name="T85" fmla="*/ 215510 h 237"/>
                <a:gd name="T86" fmla="*/ 422038 w 287"/>
                <a:gd name="T87" fmla="*/ 211519 h 237"/>
                <a:gd name="T88" fmla="*/ 499677 w 287"/>
                <a:gd name="T89" fmla="*/ 289342 h 237"/>
                <a:gd name="T90" fmla="*/ 499677 w 287"/>
                <a:gd name="T91" fmla="*/ 427028 h 237"/>
                <a:gd name="T92" fmla="*/ 157269 w 287"/>
                <a:gd name="T93" fmla="*/ 273378 h 237"/>
                <a:gd name="T94" fmla="*/ 157269 w 287"/>
                <a:gd name="T95" fmla="*/ 427028 h 237"/>
                <a:gd name="T96" fmla="*/ 73658 w 287"/>
                <a:gd name="T97" fmla="*/ 427028 h 237"/>
                <a:gd name="T98" fmla="*/ 73658 w 287"/>
                <a:gd name="T99" fmla="*/ 289342 h 237"/>
                <a:gd name="T100" fmla="*/ 149306 w 287"/>
                <a:gd name="T101" fmla="*/ 211519 h 237"/>
                <a:gd name="T102" fmla="*/ 171204 w 287"/>
                <a:gd name="T103" fmla="*/ 215510 h 237"/>
                <a:gd name="T104" fmla="*/ 157269 w 287"/>
                <a:gd name="T105" fmla="*/ 273378 h 237"/>
                <a:gd name="T106" fmla="*/ 175186 w 287"/>
                <a:gd name="T107" fmla="*/ 472924 h 237"/>
                <a:gd name="T108" fmla="*/ 398149 w 287"/>
                <a:gd name="T109" fmla="*/ 472924 h 237"/>
                <a:gd name="T110" fmla="*/ 398149 w 287"/>
                <a:gd name="T111" fmla="*/ 273378 h 237"/>
                <a:gd name="T112" fmla="*/ 286667 w 287"/>
                <a:gd name="T113" fmla="*/ 161632 h 237"/>
                <a:gd name="T114" fmla="*/ 175186 w 287"/>
                <a:gd name="T115" fmla="*/ 273378 h 237"/>
                <a:gd name="T116" fmla="*/ 175186 w 287"/>
                <a:gd name="T117" fmla="*/ 472924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tx1">
                    <a:lumMod val="50000"/>
                    <a:lumOff val="50000"/>
                  </a:schemeClr>
                </a:solidFill>
              </a:endParaRPr>
            </a:p>
          </p:txBody>
        </p:sp>
        <p:sp>
          <p:nvSpPr>
            <p:cNvPr id="56" name="Shape 719"/>
            <p:cNvSpPr>
              <a:spLocks/>
            </p:cNvSpPr>
            <p:nvPr/>
          </p:nvSpPr>
          <p:spPr bwMode="auto">
            <a:xfrm>
              <a:off x="6255015" y="4464163"/>
              <a:ext cx="536606" cy="461488"/>
            </a:xfrm>
            <a:custGeom>
              <a:avLst/>
              <a:gdLst>
                <a:gd name="T0" fmla="*/ 268303 w 21332"/>
                <a:gd name="T1" fmla="*/ 230744 h 21446"/>
                <a:gd name="T2" fmla="*/ 268303 w 21332"/>
                <a:gd name="T3" fmla="*/ 230744 h 21446"/>
                <a:gd name="T4" fmla="*/ 268303 w 21332"/>
                <a:gd name="T5" fmla="*/ 230744 h 21446"/>
                <a:gd name="T6" fmla="*/ 268303 w 21332"/>
                <a:gd name="T7" fmla="*/ 230744 h 2144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sz="2000">
                <a:solidFill>
                  <a:schemeClr val="tx1">
                    <a:lumMod val="50000"/>
                    <a:lumOff val="50000"/>
                  </a:schemeClr>
                </a:solidFill>
              </a:endParaRPr>
            </a:p>
          </p:txBody>
        </p:sp>
        <p:sp>
          <p:nvSpPr>
            <p:cNvPr id="57" name="Shape 1090"/>
            <p:cNvSpPr>
              <a:spLocks/>
            </p:cNvSpPr>
            <p:nvPr/>
          </p:nvSpPr>
          <p:spPr bwMode="auto">
            <a:xfrm>
              <a:off x="5403115" y="2570067"/>
              <a:ext cx="540523" cy="459118"/>
            </a:xfrm>
            <a:custGeom>
              <a:avLst/>
              <a:gdLst>
                <a:gd name="T0" fmla="*/ 270262 w 21600"/>
                <a:gd name="T1" fmla="*/ 229559 h 21600"/>
                <a:gd name="T2" fmla="*/ 270262 w 21600"/>
                <a:gd name="T3" fmla="*/ 229559 h 21600"/>
                <a:gd name="T4" fmla="*/ 270262 w 21600"/>
                <a:gd name="T5" fmla="*/ 229559 h 21600"/>
                <a:gd name="T6" fmla="*/ 270262 w 21600"/>
                <a:gd name="T7" fmla="*/ 2295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sz="2000">
                <a:solidFill>
                  <a:schemeClr val="tx1">
                    <a:lumMod val="50000"/>
                    <a:lumOff val="50000"/>
                  </a:schemeClr>
                </a:solidFill>
              </a:endParaRPr>
            </a:p>
          </p:txBody>
        </p:sp>
        <p:sp>
          <p:nvSpPr>
            <p:cNvPr id="58" name="Shape 3659"/>
            <p:cNvSpPr>
              <a:spLocks/>
            </p:cNvSpPr>
            <p:nvPr/>
          </p:nvSpPr>
          <p:spPr bwMode="auto">
            <a:xfrm>
              <a:off x="6770425" y="3007602"/>
              <a:ext cx="607596" cy="569645"/>
            </a:xfrm>
            <a:custGeom>
              <a:avLst/>
              <a:gdLst>
                <a:gd name="T0" fmla="*/ 303798 w 20993"/>
                <a:gd name="T1" fmla="*/ 284823 h 21440"/>
                <a:gd name="T2" fmla="*/ 303798 w 20993"/>
                <a:gd name="T3" fmla="*/ 284823 h 21440"/>
                <a:gd name="T4" fmla="*/ 303798 w 20993"/>
                <a:gd name="T5" fmla="*/ 284823 h 21440"/>
                <a:gd name="T6" fmla="*/ 303798 w 20993"/>
                <a:gd name="T7" fmla="*/ 284823 h 2144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sz="2000">
                <a:solidFill>
                  <a:schemeClr val="tx1">
                    <a:lumMod val="50000"/>
                    <a:lumOff val="50000"/>
                  </a:schemeClr>
                </a:solidFill>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087572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right)">
                                      <p:cBhvr>
                                        <p:cTn id="12" dur="500"/>
                                        <p:tgtEl>
                                          <p:spTgt spid="2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500"/>
                                        <p:tgtEl>
                                          <p:spTgt spid="30"/>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par>
                          <p:cTn id="25" fill="hold">
                            <p:stCondLst>
                              <p:cond delay="2500"/>
                            </p:stCondLst>
                            <p:childTnLst>
                              <p:par>
                                <p:cTn id="26" presetID="22" presetClass="entr" presetSubtype="2"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right)">
                                      <p:cBhvr>
                                        <p:cTn id="28" dur="500"/>
                                        <p:tgtEl>
                                          <p:spTgt spid="19"/>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left)">
                                      <p:cBhvr>
                                        <p:cTn id="36" dur="500"/>
                                        <p:tgtEl>
                                          <p:spTgt spid="35"/>
                                        </p:tgtEl>
                                      </p:cBhvr>
                                    </p:animEffect>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bwMode="auto">
          <a:xfrm>
            <a:off x="1146025" y="5132388"/>
            <a:ext cx="4477756" cy="823912"/>
            <a:chOff x="6328128" y="5044369"/>
            <a:chExt cx="4478684" cy="822745"/>
          </a:xfrm>
        </p:grpSpPr>
        <p:sp>
          <p:nvSpPr>
            <p:cNvPr id="97313" name="Text Placeholder 32"/>
            <p:cNvSpPr txBox="1">
              <a:spLocks/>
            </p:cNvSpPr>
            <p:nvPr/>
          </p:nvSpPr>
          <p:spPr bwMode="auto">
            <a:xfrm>
              <a:off x="6529687" y="5350528"/>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 Placeholder 33"/>
            <p:cNvSpPr txBox="1">
              <a:spLocks/>
            </p:cNvSpPr>
            <p:nvPr/>
          </p:nvSpPr>
          <p:spPr>
            <a:xfrm>
              <a:off x="6515467" y="5044369"/>
              <a:ext cx="4291345" cy="30436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83">
                <a:spcBef>
                  <a:spcPct val="20000"/>
                </a:spcBef>
                <a:buNone/>
                <a:defRPr/>
              </a:pPr>
              <a:r>
                <a:rPr lang="en-AU" sz="1600" dirty="0">
                  <a:solidFill>
                    <a:schemeClr val="tx1">
                      <a:lumMod val="50000"/>
                      <a:lumOff val="50000"/>
                    </a:schemeClr>
                  </a:solidFill>
                  <a:latin typeface="Roboto Condensed" panose="02000000000000000000" pitchFamily="2" charset="0"/>
                  <a:cs typeface="Arial"/>
                </a:rPr>
                <a:t>Opportunities</a:t>
              </a:r>
            </a:p>
          </p:txBody>
        </p:sp>
        <p:cxnSp>
          <p:nvCxnSpPr>
            <p:cNvPr id="15" name="Straight Connector 14"/>
            <p:cNvCxnSpPr/>
            <p:nvPr/>
          </p:nvCxnSpPr>
          <p:spPr>
            <a:xfrm>
              <a:off x="6328128" y="5082415"/>
              <a:ext cx="0" cy="718118"/>
            </a:xfrm>
            <a:prstGeom prst="line">
              <a:avLst/>
            </a:prstGeom>
            <a:ln w="5080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a:grpSpLocks/>
          </p:cNvGrpSpPr>
          <p:nvPr/>
        </p:nvGrpSpPr>
        <p:grpSpPr bwMode="auto">
          <a:xfrm>
            <a:off x="1146025" y="4071939"/>
            <a:ext cx="4477756" cy="822325"/>
            <a:chOff x="6328128" y="3983398"/>
            <a:chExt cx="4478684" cy="822745"/>
          </a:xfrm>
        </p:grpSpPr>
        <p:sp>
          <p:nvSpPr>
            <p:cNvPr id="97310" name="Text Placeholder 32"/>
            <p:cNvSpPr txBox="1">
              <a:spLocks/>
            </p:cNvSpPr>
            <p:nvPr/>
          </p:nvSpPr>
          <p:spPr bwMode="auto">
            <a:xfrm>
              <a:off x="6529687" y="4289557"/>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Text Placeholder 33"/>
            <p:cNvSpPr txBox="1">
              <a:spLocks/>
            </p:cNvSpPr>
            <p:nvPr/>
          </p:nvSpPr>
          <p:spPr>
            <a:xfrm>
              <a:off x="6515467" y="3983398"/>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83">
                <a:spcBef>
                  <a:spcPct val="20000"/>
                </a:spcBef>
                <a:buNone/>
                <a:defRPr/>
              </a:pPr>
              <a:r>
                <a:rPr lang="en-AU" sz="1600" dirty="0">
                  <a:solidFill>
                    <a:schemeClr val="tx1">
                      <a:lumMod val="50000"/>
                      <a:lumOff val="50000"/>
                    </a:schemeClr>
                  </a:solidFill>
                  <a:latin typeface="Roboto Condensed" panose="02000000000000000000" pitchFamily="2" charset="0"/>
                  <a:cs typeface="Arial"/>
                </a:rPr>
                <a:t>Threats</a:t>
              </a:r>
            </a:p>
          </p:txBody>
        </p:sp>
        <p:cxnSp>
          <p:nvCxnSpPr>
            <p:cNvPr id="19" name="Straight Connector 18"/>
            <p:cNvCxnSpPr/>
            <p:nvPr/>
          </p:nvCxnSpPr>
          <p:spPr>
            <a:xfrm>
              <a:off x="6328128" y="4002458"/>
              <a:ext cx="0" cy="717916"/>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a:grpSpLocks/>
          </p:cNvGrpSpPr>
          <p:nvPr/>
        </p:nvGrpSpPr>
        <p:grpSpPr bwMode="auto">
          <a:xfrm>
            <a:off x="1146025" y="3011489"/>
            <a:ext cx="4477756" cy="822325"/>
            <a:chOff x="6328128" y="2922427"/>
            <a:chExt cx="4478684" cy="822745"/>
          </a:xfrm>
        </p:grpSpPr>
        <p:sp>
          <p:nvSpPr>
            <p:cNvPr id="97307" name="Text Placeholder 32"/>
            <p:cNvSpPr txBox="1">
              <a:spLocks/>
            </p:cNvSpPr>
            <p:nvPr/>
          </p:nvSpPr>
          <p:spPr bwMode="auto">
            <a:xfrm>
              <a:off x="6529687" y="3228586"/>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 Placeholder 33"/>
            <p:cNvSpPr txBox="1">
              <a:spLocks/>
            </p:cNvSpPr>
            <p:nvPr/>
          </p:nvSpPr>
          <p:spPr>
            <a:xfrm>
              <a:off x="6515467" y="2922427"/>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83">
                <a:spcBef>
                  <a:spcPct val="20000"/>
                </a:spcBef>
                <a:buNone/>
                <a:defRPr/>
              </a:pPr>
              <a:r>
                <a:rPr lang="en-AU" sz="1600" dirty="0">
                  <a:solidFill>
                    <a:schemeClr val="tx1">
                      <a:lumMod val="50000"/>
                      <a:lumOff val="50000"/>
                    </a:schemeClr>
                  </a:solidFill>
                  <a:latin typeface="Roboto Condensed" panose="02000000000000000000" pitchFamily="2" charset="0"/>
                  <a:cs typeface="Arial"/>
                </a:rPr>
                <a:t>Weakness</a:t>
              </a:r>
            </a:p>
          </p:txBody>
        </p:sp>
        <p:cxnSp>
          <p:nvCxnSpPr>
            <p:cNvPr id="23" name="Straight Connector 22"/>
            <p:cNvCxnSpPr/>
            <p:nvPr/>
          </p:nvCxnSpPr>
          <p:spPr>
            <a:xfrm>
              <a:off x="6328128" y="2943075"/>
              <a:ext cx="0" cy="717916"/>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a:grpSpLocks/>
          </p:cNvGrpSpPr>
          <p:nvPr/>
        </p:nvGrpSpPr>
        <p:grpSpPr bwMode="auto">
          <a:xfrm>
            <a:off x="1146025" y="1952625"/>
            <a:ext cx="4477756" cy="822325"/>
            <a:chOff x="6328128" y="1863304"/>
            <a:chExt cx="4478684" cy="822745"/>
          </a:xfrm>
        </p:grpSpPr>
        <p:sp>
          <p:nvSpPr>
            <p:cNvPr id="97304" name="Text Placeholder 32"/>
            <p:cNvSpPr txBox="1">
              <a:spLocks/>
            </p:cNvSpPr>
            <p:nvPr/>
          </p:nvSpPr>
          <p:spPr bwMode="auto">
            <a:xfrm>
              <a:off x="6529687" y="2169463"/>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 Placeholder 33"/>
            <p:cNvSpPr txBox="1">
              <a:spLocks/>
            </p:cNvSpPr>
            <p:nvPr/>
          </p:nvSpPr>
          <p:spPr>
            <a:xfrm>
              <a:off x="6515467" y="1863304"/>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3783">
                <a:spcBef>
                  <a:spcPct val="20000"/>
                </a:spcBef>
                <a:buNone/>
                <a:defRPr/>
              </a:pPr>
              <a:r>
                <a:rPr lang="en-AU" sz="1600" dirty="0">
                  <a:solidFill>
                    <a:schemeClr val="tx1">
                      <a:lumMod val="50000"/>
                      <a:lumOff val="50000"/>
                    </a:schemeClr>
                  </a:solidFill>
                  <a:latin typeface="Roboto Condensed" panose="02000000000000000000" pitchFamily="2" charset="0"/>
                  <a:cs typeface="Arial"/>
                </a:rPr>
                <a:t>Strengths</a:t>
              </a:r>
            </a:p>
          </p:txBody>
        </p:sp>
        <p:cxnSp>
          <p:nvCxnSpPr>
            <p:cNvPr id="27" name="Straight Connector 26"/>
            <p:cNvCxnSpPr/>
            <p:nvPr/>
          </p:nvCxnSpPr>
          <p:spPr>
            <a:xfrm>
              <a:off x="6328128" y="1863304"/>
              <a:ext cx="0" cy="717916"/>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a:grpSpLocks/>
          </p:cNvGrpSpPr>
          <p:nvPr/>
        </p:nvGrpSpPr>
        <p:grpSpPr bwMode="auto">
          <a:xfrm>
            <a:off x="6515840" y="1863726"/>
            <a:ext cx="2001577" cy="2006600"/>
            <a:chOff x="6516746" y="1863304"/>
            <a:chExt cx="2001660" cy="2006869"/>
          </a:xfrm>
        </p:grpSpPr>
        <p:sp>
          <p:nvSpPr>
            <p:cNvPr id="4" name="Teardrop 3"/>
            <p:cNvSpPr/>
            <p:nvPr/>
          </p:nvSpPr>
          <p:spPr>
            <a:xfrm flipV="1">
              <a:off x="6516746" y="1868068"/>
              <a:ext cx="2001660" cy="200210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US" sz="1600" dirty="0">
                <a:solidFill>
                  <a:schemeClr val="bg1"/>
                </a:solidFill>
                <a:latin typeface="Roboto Condensed" panose="02000000000000000000" pitchFamily="2" charset="0"/>
                <a:cs typeface="Arial"/>
              </a:endParaRPr>
            </a:p>
          </p:txBody>
        </p:sp>
        <p:sp>
          <p:nvSpPr>
            <p:cNvPr id="8" name="Oval 7"/>
            <p:cNvSpPr/>
            <p:nvPr/>
          </p:nvSpPr>
          <p:spPr>
            <a:xfrm>
              <a:off x="6516746" y="1863304"/>
              <a:ext cx="588910" cy="58904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S</a:t>
              </a:r>
              <a:endParaRPr lang="en-US" altLang="zh-CN" sz="1600">
                <a:solidFill>
                  <a:schemeClr val="bg1"/>
                </a:solidFill>
                <a:latin typeface="Roboto Condensed" charset="0"/>
                <a:cs typeface="Arial" pitchFamily="34" charset="0"/>
              </a:endParaRPr>
            </a:p>
          </p:txBody>
        </p:sp>
        <p:sp>
          <p:nvSpPr>
            <p:cNvPr id="97303" name="Text Placeholder 33"/>
            <p:cNvSpPr txBox="1">
              <a:spLocks/>
            </p:cNvSpPr>
            <p:nvPr/>
          </p:nvSpPr>
          <p:spPr bwMode="auto">
            <a:xfrm>
              <a:off x="6516746" y="286934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buFont typeface="Arial" pitchFamily="34" charset="0"/>
                <a:buNone/>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35" name="Group 34"/>
          <p:cNvGrpSpPr>
            <a:grpSpLocks/>
          </p:cNvGrpSpPr>
          <p:nvPr/>
        </p:nvGrpSpPr>
        <p:grpSpPr bwMode="auto">
          <a:xfrm>
            <a:off x="8515830" y="1863726"/>
            <a:ext cx="2001577" cy="2006600"/>
            <a:chOff x="8516644" y="1863304"/>
            <a:chExt cx="2001658" cy="2006870"/>
          </a:xfrm>
        </p:grpSpPr>
        <p:sp>
          <p:nvSpPr>
            <p:cNvPr id="5" name="Teardrop 4"/>
            <p:cNvSpPr/>
            <p:nvPr/>
          </p:nvSpPr>
          <p:spPr>
            <a:xfrm rot="16200000" flipH="1">
              <a:off x="8516420" y="1868292"/>
              <a:ext cx="2002106" cy="200165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US" sz="1600" dirty="0">
                <a:solidFill>
                  <a:schemeClr val="bg1"/>
                </a:solidFill>
                <a:latin typeface="Roboto Condensed" panose="02000000000000000000" pitchFamily="2" charset="0"/>
                <a:cs typeface="Arial"/>
              </a:endParaRPr>
            </a:p>
          </p:txBody>
        </p:sp>
        <p:sp>
          <p:nvSpPr>
            <p:cNvPr id="9" name="Oval 8"/>
            <p:cNvSpPr/>
            <p:nvPr/>
          </p:nvSpPr>
          <p:spPr>
            <a:xfrm>
              <a:off x="9929393" y="1863304"/>
              <a:ext cx="588909" cy="58904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W</a:t>
              </a:r>
              <a:endParaRPr lang="en-US" altLang="zh-CN" sz="1600">
                <a:solidFill>
                  <a:schemeClr val="bg1"/>
                </a:solidFill>
                <a:latin typeface="Roboto Condensed" charset="0"/>
                <a:cs typeface="Arial" pitchFamily="34" charset="0"/>
              </a:endParaRPr>
            </a:p>
          </p:txBody>
        </p:sp>
        <p:sp>
          <p:nvSpPr>
            <p:cNvPr id="97300" name="Text Placeholder 33"/>
            <p:cNvSpPr txBox="1">
              <a:spLocks/>
            </p:cNvSpPr>
            <p:nvPr/>
          </p:nvSpPr>
          <p:spPr bwMode="auto">
            <a:xfrm>
              <a:off x="8517523" y="286934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37" name="Group 36"/>
          <p:cNvGrpSpPr>
            <a:grpSpLocks/>
          </p:cNvGrpSpPr>
          <p:nvPr/>
        </p:nvGrpSpPr>
        <p:grpSpPr bwMode="auto">
          <a:xfrm>
            <a:off x="6515840" y="3870325"/>
            <a:ext cx="2001577" cy="2001838"/>
            <a:chOff x="6516746" y="3870173"/>
            <a:chExt cx="2001660" cy="2001657"/>
          </a:xfrm>
        </p:grpSpPr>
        <p:sp>
          <p:nvSpPr>
            <p:cNvPr id="6" name="Teardrop 5"/>
            <p:cNvSpPr/>
            <p:nvPr/>
          </p:nvSpPr>
          <p:spPr>
            <a:xfrm>
              <a:off x="6516746" y="3870173"/>
              <a:ext cx="2001660" cy="200165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AU" sz="1600" dirty="0">
                <a:solidFill>
                  <a:schemeClr val="bg1"/>
                </a:solidFill>
                <a:latin typeface="Roboto Condensed" panose="02000000000000000000" pitchFamily="2" charset="0"/>
                <a:cs typeface="Arial"/>
              </a:endParaRPr>
            </a:p>
          </p:txBody>
        </p:sp>
        <p:sp>
          <p:nvSpPr>
            <p:cNvPr id="11" name="Oval 10"/>
            <p:cNvSpPr/>
            <p:nvPr/>
          </p:nvSpPr>
          <p:spPr>
            <a:xfrm>
              <a:off x="6516746" y="5282920"/>
              <a:ext cx="588910" cy="58891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T</a:t>
              </a:r>
              <a:endParaRPr lang="en-US" altLang="zh-CN" sz="1600">
                <a:solidFill>
                  <a:schemeClr val="bg1"/>
                </a:solidFill>
                <a:latin typeface="Roboto Condensed" charset="0"/>
                <a:cs typeface="Arial" pitchFamily="34" charset="0"/>
              </a:endParaRPr>
            </a:p>
          </p:txBody>
        </p:sp>
        <p:sp>
          <p:nvSpPr>
            <p:cNvPr id="97297" name="Text Placeholder 33"/>
            <p:cNvSpPr txBox="1">
              <a:spLocks/>
            </p:cNvSpPr>
            <p:nvPr/>
          </p:nvSpPr>
          <p:spPr bwMode="auto">
            <a:xfrm>
              <a:off x="6516746" y="466101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38" name="Group 37"/>
          <p:cNvGrpSpPr>
            <a:grpSpLocks/>
          </p:cNvGrpSpPr>
          <p:nvPr/>
        </p:nvGrpSpPr>
        <p:grpSpPr bwMode="auto">
          <a:xfrm>
            <a:off x="8515830" y="3870325"/>
            <a:ext cx="2001577" cy="2001838"/>
            <a:chOff x="8516643" y="3870173"/>
            <a:chExt cx="2001659" cy="2001657"/>
          </a:xfrm>
        </p:grpSpPr>
        <p:sp>
          <p:nvSpPr>
            <p:cNvPr id="7" name="Teardrop 6"/>
            <p:cNvSpPr/>
            <p:nvPr/>
          </p:nvSpPr>
          <p:spPr>
            <a:xfrm flipH="1">
              <a:off x="8516643" y="3870173"/>
              <a:ext cx="2001659" cy="20016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90000"/>
                </a:lnSpc>
                <a:spcBef>
                  <a:spcPct val="20000"/>
                </a:spcBef>
                <a:defRPr/>
              </a:pPr>
              <a:endParaRPr lang="en-AU" sz="1600" dirty="0">
                <a:solidFill>
                  <a:schemeClr val="bg1"/>
                </a:solidFill>
                <a:latin typeface="Roboto Condensed" panose="02000000000000000000" pitchFamily="2" charset="0"/>
                <a:cs typeface="Arial"/>
              </a:endParaRPr>
            </a:p>
          </p:txBody>
        </p:sp>
        <p:sp>
          <p:nvSpPr>
            <p:cNvPr id="10" name="Oval 9"/>
            <p:cNvSpPr/>
            <p:nvPr/>
          </p:nvSpPr>
          <p:spPr>
            <a:xfrm>
              <a:off x="9929392" y="5282920"/>
              <a:ext cx="588910" cy="58891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O</a:t>
              </a:r>
              <a:endParaRPr lang="en-US" altLang="zh-CN" sz="1600">
                <a:solidFill>
                  <a:schemeClr val="bg1"/>
                </a:solidFill>
                <a:latin typeface="Roboto Condensed" charset="0"/>
                <a:cs typeface="Arial" pitchFamily="34" charset="0"/>
              </a:endParaRPr>
            </a:p>
          </p:txBody>
        </p:sp>
        <p:sp>
          <p:nvSpPr>
            <p:cNvPr id="97294" name="Text Placeholder 33"/>
            <p:cNvSpPr txBox="1">
              <a:spLocks/>
            </p:cNvSpPr>
            <p:nvPr/>
          </p:nvSpPr>
          <p:spPr bwMode="auto">
            <a:xfrm>
              <a:off x="8517523" y="466101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4863128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nodeType="with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nodeType="with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nodeType="with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nodeType="withGroup">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par>
                                <p:cTn id="31" presetID="53" presetClass="entr" presetSubtype="16"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par>
                                <p:cTn id="36" presetID="53" presetClass="entr" presetSubtype="16"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childTnLst>
                          </p:cTn>
                        </p:par>
                        <p:par>
                          <p:cTn id="41" fill="hold">
                            <p:stCondLst>
                              <p:cond delay="2500"/>
                            </p:stCondLst>
                            <p:childTnLst>
                              <p:par>
                                <p:cTn id="42" presetID="26" presetClass="emph" presetSubtype="0" fill="hold" nodeType="afterEffect">
                                  <p:stCondLst>
                                    <p:cond delay="0"/>
                                  </p:stCondLst>
                                  <p:childTnLst>
                                    <p:animEffect transition="out" filter="fade">
                                      <p:cBhvr>
                                        <p:cTn id="43" dur="500" tmFilter="0, 0; .2, .5; .8, .5; 1, 0"/>
                                        <p:tgtEl>
                                          <p:spTgt spid="36"/>
                                        </p:tgtEl>
                                      </p:cBhvr>
                                    </p:animEffect>
                                    <p:animScale>
                                      <p:cBhvr>
                                        <p:cTn id="44" dur="250" autoRev="1" fill="hold"/>
                                        <p:tgtEl>
                                          <p:spTgt spid="36"/>
                                        </p:tgtEl>
                                      </p:cBhvr>
                                      <p:by x="105000" y="105000"/>
                                    </p:animScale>
                                  </p:childTnLst>
                                </p:cTn>
                              </p:par>
                              <p:par>
                                <p:cTn id="45" presetID="26" presetClass="emph" presetSubtype="0" fill="hold" nodeType="withEffect">
                                  <p:stCondLst>
                                    <p:cond delay="300"/>
                                  </p:stCondLst>
                                  <p:childTnLst>
                                    <p:animEffect transition="out" filter="fade">
                                      <p:cBhvr>
                                        <p:cTn id="46" dur="500" tmFilter="0, 0; .2, .5; .8, .5; 1, 0"/>
                                        <p:tgtEl>
                                          <p:spTgt spid="35"/>
                                        </p:tgtEl>
                                      </p:cBhvr>
                                    </p:animEffect>
                                    <p:animScale>
                                      <p:cBhvr>
                                        <p:cTn id="47" dur="250" autoRev="1" fill="hold"/>
                                        <p:tgtEl>
                                          <p:spTgt spid="35"/>
                                        </p:tgtEl>
                                      </p:cBhvr>
                                      <p:by x="105000" y="105000"/>
                                    </p:animScale>
                                  </p:childTnLst>
                                </p:cTn>
                              </p:par>
                              <p:par>
                                <p:cTn id="48" presetID="26" presetClass="emph" presetSubtype="0" fill="hold" nodeType="withEffect">
                                  <p:stCondLst>
                                    <p:cond delay="600"/>
                                  </p:stCondLst>
                                  <p:childTnLst>
                                    <p:animEffect transition="out" filter="fade">
                                      <p:cBhvr>
                                        <p:cTn id="49" dur="500" tmFilter="0, 0; .2, .5; .8, .5; 1, 0"/>
                                        <p:tgtEl>
                                          <p:spTgt spid="37"/>
                                        </p:tgtEl>
                                      </p:cBhvr>
                                    </p:animEffect>
                                    <p:animScale>
                                      <p:cBhvr>
                                        <p:cTn id="50" dur="250" autoRev="1" fill="hold"/>
                                        <p:tgtEl>
                                          <p:spTgt spid="37"/>
                                        </p:tgtEl>
                                      </p:cBhvr>
                                      <p:by x="105000" y="105000"/>
                                    </p:animScale>
                                  </p:childTnLst>
                                </p:cTn>
                              </p:par>
                              <p:par>
                                <p:cTn id="51" presetID="26" presetClass="emph" presetSubtype="0" fill="hold" nodeType="withEffect">
                                  <p:stCondLst>
                                    <p:cond delay="900"/>
                                  </p:stCondLst>
                                  <p:childTnLst>
                                    <p:animEffect transition="out" filter="fade">
                                      <p:cBhvr>
                                        <p:cTn id="52" dur="500" tmFilter="0, 0; .2, .5; .8, .5; 1, 0"/>
                                        <p:tgtEl>
                                          <p:spTgt spid="38"/>
                                        </p:tgtEl>
                                      </p:cBhvr>
                                    </p:animEffect>
                                    <p:animScale>
                                      <p:cBhvr>
                                        <p:cTn id="53"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4331793" y="2051701"/>
            <a:ext cx="5867869" cy="517065"/>
          </a:xfrm>
          <a:prstGeom prst="rect">
            <a:avLst/>
          </a:prstGeom>
        </p:spPr>
        <p:txBody>
          <a:bodyPr wrap="square" lIns="0" tIns="0" rIns="0" bIns="0" anchor="t" anchorCtr="0">
            <a:spAutoFit/>
          </a:bodyPr>
          <a:lstStyle>
            <a:defPPr>
              <a:defRPr lang="zh-CN"/>
            </a:defPPr>
            <a:lvl1pPr indent="0" defTabSz="1219170" fontAlgn="ctr">
              <a:lnSpc>
                <a:spcPct val="120000"/>
              </a:lnSpc>
              <a:buNone/>
              <a:defRPr sz="1400" baseline="0">
                <a:solidFill>
                  <a:schemeClr val="tx1">
                    <a:lumMod val="65000"/>
                    <a:lumOff val="35000"/>
                  </a:schemeClr>
                </a:solidFill>
                <a:latin typeface="微软雅黑" panose="020B0503020204020204" pitchFamily="34" charset="-122"/>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dirty="0">
                <a:solidFill>
                  <a:schemeClr val="bg1"/>
                </a:solidFill>
                <a:sym typeface="微软雅黑" pitchFamily="34" charset="-122"/>
              </a:rPr>
              <a:t>请点击录入本章节的概括性描述文字或者复制粘贴，请添加说明文字，图像描述及总结。在此录入本章节的综合描述说明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
        <p:nvSpPr>
          <p:cNvPr id="9" name="TextBox 18"/>
          <p:cNvSpPr>
            <a:spLocks noChangeArrowheads="1"/>
          </p:cNvSpPr>
          <p:nvPr/>
        </p:nvSpPr>
        <p:spPr bwMode="auto">
          <a:xfrm>
            <a:off x="4235541" y="1163374"/>
            <a:ext cx="403187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0"/>
              </a:spcBef>
              <a:buFont typeface="Arial" charset="0"/>
              <a:buNone/>
            </a:pPr>
            <a:r>
              <a:rPr lang="zh-CN" altLang="en-US" sz="5000" b="1" dirty="0" smtClean="0">
                <a:solidFill>
                  <a:schemeClr val="bg1"/>
                </a:solidFill>
                <a:effectLst/>
                <a:latin typeface="Impact" pitchFamily="34" charset="0"/>
                <a:ea typeface="微软雅黑" pitchFamily="34" charset="-122"/>
                <a:sym typeface="方正大黑简体" pitchFamily="65" charset="-122"/>
              </a:rPr>
              <a:t>下一阶段计划</a:t>
            </a:r>
            <a:endParaRPr lang="zh-CN" altLang="en-US" sz="5000" b="1" dirty="0">
              <a:solidFill>
                <a:schemeClr val="bg1"/>
              </a:solidFill>
              <a:effectLst/>
              <a:latin typeface="Impact" pitchFamily="34" charset="0"/>
              <a:ea typeface="微软雅黑" pitchFamily="34" charset="-122"/>
              <a:sym typeface="方正大黑简体" pitchFamily="65" charset="-122"/>
            </a:endParaRPr>
          </a:p>
        </p:txBody>
      </p:sp>
      <p:sp>
        <p:nvSpPr>
          <p:cNvPr id="11" name="标题层"/>
          <p:cNvSpPr txBox="1"/>
          <p:nvPr/>
        </p:nvSpPr>
        <p:spPr bwMode="auto">
          <a:xfrm>
            <a:off x="2089517" y="955186"/>
            <a:ext cx="2242115" cy="1969758"/>
          </a:xfrm>
          <a:prstGeom prst="rect">
            <a:avLst/>
          </a:prstGeom>
          <a:noFill/>
          <a:effectLst/>
        </p:spPr>
        <p:txBody>
          <a:bodyPr wrap="square" lIns="121908" tIns="60954" rIns="121908" bIns="60954">
            <a:spAutoFit/>
          </a:bodyPr>
          <a:lstStyle/>
          <a:p>
            <a:pPr algn="ctr" defTabSz="1219078">
              <a:defRPr/>
            </a:pPr>
            <a:r>
              <a:rPr lang="en-US" altLang="zh-CN" sz="12000" kern="0" dirty="0" smtClean="0">
                <a:solidFill>
                  <a:schemeClr val="bg1"/>
                </a:solidFill>
                <a:latin typeface="Impact" pitchFamily="34" charset="0"/>
                <a:ea typeface="微软雅黑" pitchFamily="34" charset="-122"/>
                <a:cs typeface="Arial" panose="020B0604020202020204" pitchFamily="34" charset="0"/>
              </a:rPr>
              <a:t>04</a:t>
            </a:r>
            <a:endParaRPr lang="zh-CN" altLang="en-US" sz="12000" kern="0" dirty="0">
              <a:solidFill>
                <a:schemeClr val="bg1"/>
              </a:solidFill>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1713944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400" fill="hold"/>
                                        <p:tgtEl>
                                          <p:spTgt spid="11"/>
                                        </p:tgtEl>
                                        <p:attrNameLst>
                                          <p:attrName>ppt_x</p:attrName>
                                        </p:attrNameLst>
                                      </p:cBhvr>
                                      <p:tavLst>
                                        <p:tav tm="0">
                                          <p:val>
                                            <p:strVal val="0-#ppt_w/2"/>
                                          </p:val>
                                        </p:tav>
                                        <p:tav tm="100000">
                                          <p:val>
                                            <p:strVal val="#ppt_x"/>
                                          </p:val>
                                        </p:tav>
                                      </p:tavLst>
                                    </p:anim>
                                    <p:anim calcmode="lin" valueType="num">
                                      <p:cBhvr additive="base">
                                        <p:cTn id="8" dur="4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900"/>
                            </p:stCondLst>
                            <p:childTnLst>
                              <p:par>
                                <p:cTn id="15" presetID="1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AutoShape 5"/>
          <p:cNvSpPr>
            <a:spLocks/>
          </p:cNvSpPr>
          <p:nvPr/>
        </p:nvSpPr>
        <p:spPr bwMode="auto">
          <a:xfrm>
            <a:off x="1354756" y="1836318"/>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1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mn-ea"/>
              </a:rPr>
              <a:t>200</a:t>
            </a:r>
            <a:r>
              <a:rPr lang="zh-CN" altLang="en-US" sz="1100" dirty="0">
                <a:solidFill>
                  <a:schemeClr val="tx1">
                    <a:lumMod val="50000"/>
                    <a:lumOff val="50000"/>
                  </a:schemeClr>
                </a:solidFill>
                <a:latin typeface="+mn-ea"/>
              </a:rPr>
              <a:t>字以内，据统计每页幻灯片的最好控制在</a:t>
            </a:r>
            <a:r>
              <a:rPr lang="en-US" altLang="zh-CN" sz="1100" dirty="0">
                <a:solidFill>
                  <a:schemeClr val="tx1">
                    <a:lumMod val="50000"/>
                    <a:lumOff val="50000"/>
                  </a:schemeClr>
                </a:solidFill>
                <a:latin typeface="+mn-ea"/>
              </a:rPr>
              <a:t>5</a:t>
            </a:r>
            <a:r>
              <a:rPr lang="zh-CN" altLang="en-US" sz="1100" dirty="0">
                <a:solidFill>
                  <a:schemeClr val="tx1">
                    <a:lumMod val="50000"/>
                    <a:lumOff val="50000"/>
                  </a:schemeClr>
                </a:solidFill>
                <a:latin typeface="+mn-ea"/>
              </a:rPr>
              <a:t>分钟之内。</a:t>
            </a:r>
          </a:p>
        </p:txBody>
      </p:sp>
      <p:grpSp>
        <p:nvGrpSpPr>
          <p:cNvPr id="2" name="组合 1"/>
          <p:cNvGrpSpPr/>
          <p:nvPr/>
        </p:nvGrpSpPr>
        <p:grpSpPr>
          <a:xfrm>
            <a:off x="4106329" y="2558029"/>
            <a:ext cx="3923789" cy="3917950"/>
            <a:chOff x="3080147" y="1728130"/>
            <a:chExt cx="2943225" cy="2939370"/>
          </a:xfrm>
        </p:grpSpPr>
        <p:sp>
          <p:nvSpPr>
            <p:cNvPr id="25606" name="AutoShape 6"/>
            <p:cNvSpPr>
              <a:spLocks/>
            </p:cNvSpPr>
            <p:nvPr/>
          </p:nvSpPr>
          <p:spPr bwMode="auto">
            <a:xfrm>
              <a:off x="3297436" y="1728130"/>
              <a:ext cx="1201341" cy="1026636"/>
            </a:xfrm>
            <a:custGeom>
              <a:avLst/>
              <a:gdLst>
                <a:gd name="T0" fmla="*/ 1601788 w 21600"/>
                <a:gd name="T1" fmla="*/ 1368425 h 21600"/>
                <a:gd name="T2" fmla="*/ 1601788 w 21600"/>
                <a:gd name="T3" fmla="*/ 1368425 h 21600"/>
                <a:gd name="T4" fmla="*/ 1601788 w 21600"/>
                <a:gd name="T5" fmla="*/ 1368425 h 21600"/>
                <a:gd name="T6" fmla="*/ 1601788 w 21600"/>
                <a:gd name="T7" fmla="*/ 13684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600" y="21599"/>
                  </a:moveTo>
                  <a:cubicBezTo>
                    <a:pt x="0" y="14674"/>
                    <a:pt x="0" y="14674"/>
                    <a:pt x="0" y="14674"/>
                  </a:cubicBezTo>
                  <a:cubicBezTo>
                    <a:pt x="4517" y="6100"/>
                    <a:pt x="12282" y="577"/>
                    <a:pt x="20894" y="0"/>
                  </a:cubicBezTo>
                  <a:cubicBezTo>
                    <a:pt x="21599" y="13190"/>
                    <a:pt x="21599" y="13190"/>
                    <a:pt x="21599" y="13190"/>
                  </a:cubicBezTo>
                  <a:cubicBezTo>
                    <a:pt x="16517" y="13520"/>
                    <a:pt x="12141" y="16818"/>
                    <a:pt x="9600" y="21599"/>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07" name="AutoShape 7"/>
            <p:cNvSpPr>
              <a:spLocks/>
            </p:cNvSpPr>
            <p:nvPr/>
          </p:nvSpPr>
          <p:spPr bwMode="auto">
            <a:xfrm>
              <a:off x="5298877" y="2517163"/>
              <a:ext cx="724495" cy="1356541"/>
            </a:xfrm>
            <a:custGeom>
              <a:avLst/>
              <a:gdLst>
                <a:gd name="T0" fmla="*/ 965945 w 20053"/>
                <a:gd name="T1" fmla="*/ 1808163 h 21600"/>
                <a:gd name="T2" fmla="*/ 965945 w 20053"/>
                <a:gd name="T3" fmla="*/ 1808163 h 21600"/>
                <a:gd name="T4" fmla="*/ 965945 w 20053"/>
                <a:gd name="T5" fmla="*/ 1808163 h 21600"/>
                <a:gd name="T6" fmla="*/ 965945 w 20053"/>
                <a:gd name="T7" fmla="*/ 18081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19"/>
                  </a:moveTo>
                  <a:cubicBezTo>
                    <a:pt x="15413" y="0"/>
                    <a:pt x="15413" y="0"/>
                    <a:pt x="15413" y="0"/>
                  </a:cubicBezTo>
                  <a:cubicBezTo>
                    <a:pt x="21599" y="6742"/>
                    <a:pt x="21599" y="14857"/>
                    <a:pt x="15413" y="21600"/>
                  </a:cubicBezTo>
                  <a:cubicBezTo>
                    <a:pt x="0" y="16980"/>
                    <a:pt x="0" y="16980"/>
                    <a:pt x="0" y="16980"/>
                  </a:cubicBezTo>
                  <a:cubicBezTo>
                    <a:pt x="1736" y="15169"/>
                    <a:pt x="2605" y="13047"/>
                    <a:pt x="2605" y="10800"/>
                  </a:cubicBezTo>
                  <a:cubicBezTo>
                    <a:pt x="2605" y="8552"/>
                    <a:pt x="1736" y="6492"/>
                    <a:pt x="0" y="4619"/>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08" name="AutoShape 8"/>
            <p:cNvSpPr>
              <a:spLocks/>
            </p:cNvSpPr>
            <p:nvPr/>
          </p:nvSpPr>
          <p:spPr bwMode="auto">
            <a:xfrm>
              <a:off x="4604742" y="3634314"/>
              <a:ext cx="1204317" cy="1028422"/>
            </a:xfrm>
            <a:custGeom>
              <a:avLst/>
              <a:gdLst>
                <a:gd name="T0" fmla="*/ 1605756 w 21600"/>
                <a:gd name="T1" fmla="*/ 1370806 h 21600"/>
                <a:gd name="T2" fmla="*/ 1605756 w 21600"/>
                <a:gd name="T3" fmla="*/ 1370806 h 21600"/>
                <a:gd name="T4" fmla="*/ 1605756 w 21600"/>
                <a:gd name="T5" fmla="*/ 1370806 h 21600"/>
                <a:gd name="T6" fmla="*/ 1605756 w 21600"/>
                <a:gd name="T7" fmla="*/ 13708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0" y="0"/>
                  </a:moveTo>
                  <a:cubicBezTo>
                    <a:pt x="21599" y="6925"/>
                    <a:pt x="21599" y="6925"/>
                    <a:pt x="21599" y="6925"/>
                  </a:cubicBezTo>
                  <a:cubicBezTo>
                    <a:pt x="17097" y="15499"/>
                    <a:pt x="9287" y="21022"/>
                    <a:pt x="703" y="21600"/>
                  </a:cubicBezTo>
                  <a:cubicBezTo>
                    <a:pt x="0" y="8491"/>
                    <a:pt x="0" y="8491"/>
                    <a:pt x="0" y="8491"/>
                  </a:cubicBezTo>
                  <a:cubicBezTo>
                    <a:pt x="5065" y="8079"/>
                    <a:pt x="9498" y="4781"/>
                    <a:pt x="11960" y="0"/>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09" name="AutoShape 9"/>
            <p:cNvSpPr>
              <a:spLocks/>
            </p:cNvSpPr>
            <p:nvPr/>
          </p:nvSpPr>
          <p:spPr bwMode="auto">
            <a:xfrm>
              <a:off x="4975027" y="3980893"/>
              <a:ext cx="356592" cy="376949"/>
            </a:xfrm>
            <a:custGeom>
              <a:avLst/>
              <a:gdLst>
                <a:gd name="T0" fmla="*/ 475456 w 21104"/>
                <a:gd name="T1" fmla="*/ 502444 h 21600"/>
                <a:gd name="T2" fmla="*/ 475456 w 21104"/>
                <a:gd name="T3" fmla="*/ 502444 h 21600"/>
                <a:gd name="T4" fmla="*/ 475456 w 21104"/>
                <a:gd name="T5" fmla="*/ 502444 h 21600"/>
                <a:gd name="T6" fmla="*/ 475456 w 21104"/>
                <a:gd name="T7" fmla="*/ 5024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4" h="21600">
                  <a:moveTo>
                    <a:pt x="13624" y="14829"/>
                  </a:moveTo>
                  <a:cubicBezTo>
                    <a:pt x="21433" y="10155"/>
                    <a:pt x="21101" y="4191"/>
                    <a:pt x="21101" y="4191"/>
                  </a:cubicBezTo>
                  <a:cubicBezTo>
                    <a:pt x="21101" y="3385"/>
                    <a:pt x="21101" y="3385"/>
                    <a:pt x="21101" y="3385"/>
                  </a:cubicBezTo>
                  <a:cubicBezTo>
                    <a:pt x="21101" y="3385"/>
                    <a:pt x="21101" y="1611"/>
                    <a:pt x="19440" y="1611"/>
                  </a:cubicBezTo>
                  <a:cubicBezTo>
                    <a:pt x="18941" y="1611"/>
                    <a:pt x="18443" y="1611"/>
                    <a:pt x="18443" y="1611"/>
                  </a:cubicBezTo>
                  <a:cubicBezTo>
                    <a:pt x="17612" y="1611"/>
                    <a:pt x="17612" y="2417"/>
                    <a:pt x="17612" y="2417"/>
                  </a:cubicBezTo>
                  <a:cubicBezTo>
                    <a:pt x="17612" y="2417"/>
                    <a:pt x="17280" y="2579"/>
                    <a:pt x="16615" y="2579"/>
                  </a:cubicBezTo>
                  <a:cubicBezTo>
                    <a:pt x="16615" y="1934"/>
                    <a:pt x="16781" y="0"/>
                    <a:pt x="16781" y="0"/>
                  </a:cubicBezTo>
                  <a:cubicBezTo>
                    <a:pt x="9138" y="967"/>
                    <a:pt x="4486" y="0"/>
                    <a:pt x="4486" y="0"/>
                  </a:cubicBezTo>
                  <a:cubicBezTo>
                    <a:pt x="4486" y="2579"/>
                    <a:pt x="4486" y="2579"/>
                    <a:pt x="4486" y="2579"/>
                  </a:cubicBezTo>
                  <a:cubicBezTo>
                    <a:pt x="3821" y="2579"/>
                    <a:pt x="3655" y="2417"/>
                    <a:pt x="3655" y="2417"/>
                  </a:cubicBezTo>
                  <a:cubicBezTo>
                    <a:pt x="3655" y="2417"/>
                    <a:pt x="3489" y="1611"/>
                    <a:pt x="2824" y="1611"/>
                  </a:cubicBezTo>
                  <a:cubicBezTo>
                    <a:pt x="2824" y="1611"/>
                    <a:pt x="2326" y="1611"/>
                    <a:pt x="1827" y="1611"/>
                  </a:cubicBezTo>
                  <a:cubicBezTo>
                    <a:pt x="166" y="1611"/>
                    <a:pt x="0" y="3385"/>
                    <a:pt x="0" y="3385"/>
                  </a:cubicBezTo>
                  <a:cubicBezTo>
                    <a:pt x="0" y="4191"/>
                    <a:pt x="0" y="4191"/>
                    <a:pt x="0" y="4191"/>
                  </a:cubicBezTo>
                  <a:cubicBezTo>
                    <a:pt x="0" y="4191"/>
                    <a:pt x="-166" y="10155"/>
                    <a:pt x="7643" y="14829"/>
                  </a:cubicBezTo>
                  <a:cubicBezTo>
                    <a:pt x="7643" y="14829"/>
                    <a:pt x="8473" y="15635"/>
                    <a:pt x="9637" y="15635"/>
                  </a:cubicBezTo>
                  <a:cubicBezTo>
                    <a:pt x="9637" y="16602"/>
                    <a:pt x="9637" y="16602"/>
                    <a:pt x="9637" y="16602"/>
                  </a:cubicBezTo>
                  <a:cubicBezTo>
                    <a:pt x="9637" y="16602"/>
                    <a:pt x="8806" y="16441"/>
                    <a:pt x="8806" y="16925"/>
                  </a:cubicBezTo>
                  <a:cubicBezTo>
                    <a:pt x="8806" y="17570"/>
                    <a:pt x="9637" y="17408"/>
                    <a:pt x="9637" y="17408"/>
                  </a:cubicBezTo>
                  <a:cubicBezTo>
                    <a:pt x="9637" y="18376"/>
                    <a:pt x="9637" y="18376"/>
                    <a:pt x="9637" y="18376"/>
                  </a:cubicBezTo>
                  <a:cubicBezTo>
                    <a:pt x="9637" y="18376"/>
                    <a:pt x="9470" y="19182"/>
                    <a:pt x="8972" y="19182"/>
                  </a:cubicBezTo>
                  <a:cubicBezTo>
                    <a:pt x="8972" y="19988"/>
                    <a:pt x="7975" y="19988"/>
                    <a:pt x="7975" y="19988"/>
                  </a:cubicBezTo>
                  <a:cubicBezTo>
                    <a:pt x="7975" y="19988"/>
                    <a:pt x="7144" y="20149"/>
                    <a:pt x="7144" y="20794"/>
                  </a:cubicBezTo>
                  <a:cubicBezTo>
                    <a:pt x="7144" y="20794"/>
                    <a:pt x="6978" y="21599"/>
                    <a:pt x="7975" y="21599"/>
                  </a:cubicBezTo>
                  <a:cubicBezTo>
                    <a:pt x="9304" y="21599"/>
                    <a:pt x="13126" y="21599"/>
                    <a:pt x="13126" y="21599"/>
                  </a:cubicBezTo>
                  <a:cubicBezTo>
                    <a:pt x="13957" y="21599"/>
                    <a:pt x="14123" y="20794"/>
                    <a:pt x="14123" y="20794"/>
                  </a:cubicBezTo>
                  <a:cubicBezTo>
                    <a:pt x="14123" y="20794"/>
                    <a:pt x="14123" y="19988"/>
                    <a:pt x="13126" y="19988"/>
                  </a:cubicBezTo>
                  <a:cubicBezTo>
                    <a:pt x="12295" y="19988"/>
                    <a:pt x="12295" y="19020"/>
                    <a:pt x="12295" y="19020"/>
                  </a:cubicBezTo>
                  <a:cubicBezTo>
                    <a:pt x="12295" y="19020"/>
                    <a:pt x="11464" y="19182"/>
                    <a:pt x="11464" y="18376"/>
                  </a:cubicBezTo>
                  <a:cubicBezTo>
                    <a:pt x="11464" y="17408"/>
                    <a:pt x="11464" y="17408"/>
                    <a:pt x="11464" y="17408"/>
                  </a:cubicBezTo>
                  <a:cubicBezTo>
                    <a:pt x="11464" y="17408"/>
                    <a:pt x="12295" y="17570"/>
                    <a:pt x="12295" y="16925"/>
                  </a:cubicBezTo>
                  <a:cubicBezTo>
                    <a:pt x="12295" y="16441"/>
                    <a:pt x="11464" y="16602"/>
                    <a:pt x="11464" y="16602"/>
                  </a:cubicBezTo>
                  <a:cubicBezTo>
                    <a:pt x="11464" y="15635"/>
                    <a:pt x="11464" y="15635"/>
                    <a:pt x="11464" y="15635"/>
                  </a:cubicBezTo>
                  <a:cubicBezTo>
                    <a:pt x="12295" y="15635"/>
                    <a:pt x="12960" y="15313"/>
                    <a:pt x="13624" y="14829"/>
                  </a:cubicBezTo>
                  <a:close/>
                  <a:moveTo>
                    <a:pt x="16781" y="3385"/>
                  </a:moveTo>
                  <a:cubicBezTo>
                    <a:pt x="16947"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7" y="7576"/>
                    <a:pt x="14953" y="11444"/>
                  </a:cubicBezTo>
                  <a:cubicBezTo>
                    <a:pt x="15950" y="9832"/>
                    <a:pt x="16781" y="6125"/>
                    <a:pt x="16781" y="3385"/>
                  </a:cubicBezTo>
                  <a:close/>
                  <a:moveTo>
                    <a:pt x="5981" y="11605"/>
                  </a:moveTo>
                  <a:cubicBezTo>
                    <a:pt x="1661" y="7737"/>
                    <a:pt x="1495" y="4352"/>
                    <a:pt x="1495" y="4352"/>
                  </a:cubicBezTo>
                  <a:cubicBezTo>
                    <a:pt x="1495" y="3546"/>
                    <a:pt x="1495" y="3546"/>
                    <a:pt x="1495" y="3546"/>
                  </a:cubicBezTo>
                  <a:cubicBezTo>
                    <a:pt x="1495" y="3546"/>
                    <a:pt x="1495" y="2579"/>
                    <a:pt x="2326" y="2579"/>
                  </a:cubicBezTo>
                  <a:cubicBezTo>
                    <a:pt x="2326" y="2579"/>
                    <a:pt x="2326" y="3546"/>
                    <a:pt x="3323" y="3546"/>
                  </a:cubicBezTo>
                  <a:cubicBezTo>
                    <a:pt x="3323" y="3546"/>
                    <a:pt x="3987" y="3546"/>
                    <a:pt x="4153" y="3546"/>
                  </a:cubicBezTo>
                  <a:cubicBezTo>
                    <a:pt x="4153" y="6286"/>
                    <a:pt x="4984" y="9994"/>
                    <a:pt x="5981" y="11605"/>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0" name="AutoShape 10"/>
            <p:cNvSpPr>
              <a:spLocks/>
            </p:cNvSpPr>
            <p:nvPr/>
          </p:nvSpPr>
          <p:spPr bwMode="auto">
            <a:xfrm>
              <a:off x="4596408" y="1728130"/>
              <a:ext cx="1204317" cy="1020085"/>
            </a:xfrm>
            <a:custGeom>
              <a:avLst/>
              <a:gdLst>
                <a:gd name="T0" fmla="*/ 1605756 w 21600"/>
                <a:gd name="T1" fmla="*/ 1359694 h 21600"/>
                <a:gd name="T2" fmla="*/ 1605756 w 21600"/>
                <a:gd name="T3" fmla="*/ 1359694 h 21600"/>
                <a:gd name="T4" fmla="*/ 1605756 w 21600"/>
                <a:gd name="T5" fmla="*/ 1359694 h 21600"/>
                <a:gd name="T6" fmla="*/ 1605756 w 21600"/>
                <a:gd name="T7" fmla="*/ 13596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6" y="498"/>
                    <a:pt x="17026" y="5981"/>
                    <a:pt x="21599" y="14538"/>
                  </a:cubicBezTo>
                  <a:cubicBezTo>
                    <a:pt x="12031" y="21599"/>
                    <a:pt x="12031" y="21599"/>
                    <a:pt x="12031" y="21599"/>
                  </a:cubicBezTo>
                  <a:cubicBezTo>
                    <a:pt x="9498" y="16864"/>
                    <a:pt x="5065" y="13624"/>
                    <a:pt x="0" y="1329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1" name="AutoShape 11"/>
            <p:cNvSpPr>
              <a:spLocks/>
            </p:cNvSpPr>
            <p:nvPr/>
          </p:nvSpPr>
          <p:spPr bwMode="auto">
            <a:xfrm>
              <a:off x="3326011" y="3658134"/>
              <a:ext cx="1203722" cy="1009366"/>
            </a:xfrm>
            <a:custGeom>
              <a:avLst/>
              <a:gdLst>
                <a:gd name="T0" fmla="*/ 1604963 w 21600"/>
                <a:gd name="T1" fmla="*/ 1345406 h 21600"/>
                <a:gd name="T2" fmla="*/ 1604963 w 21600"/>
                <a:gd name="T3" fmla="*/ 1345406 h 21600"/>
                <a:gd name="T4" fmla="*/ 1604963 w 21600"/>
                <a:gd name="T5" fmla="*/ 1345406 h 21600"/>
                <a:gd name="T6" fmla="*/ 1604963 w 21600"/>
                <a:gd name="T7" fmla="*/ 13454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8152"/>
                  </a:moveTo>
                  <a:cubicBezTo>
                    <a:pt x="21248" y="21599"/>
                    <a:pt x="21248" y="21599"/>
                    <a:pt x="21248" y="21599"/>
                  </a:cubicBezTo>
                  <a:cubicBezTo>
                    <a:pt x="12664" y="21347"/>
                    <a:pt x="4714" y="16052"/>
                    <a:pt x="0" y="7480"/>
                  </a:cubicBezTo>
                  <a:cubicBezTo>
                    <a:pt x="9357" y="0"/>
                    <a:pt x="9357" y="0"/>
                    <a:pt x="9357" y="0"/>
                  </a:cubicBezTo>
                  <a:cubicBezTo>
                    <a:pt x="12031" y="4790"/>
                    <a:pt x="16463" y="7984"/>
                    <a:pt x="21599" y="8152"/>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2" name="AutoShape 12"/>
            <p:cNvSpPr>
              <a:spLocks/>
            </p:cNvSpPr>
            <p:nvPr/>
          </p:nvSpPr>
          <p:spPr bwMode="auto">
            <a:xfrm>
              <a:off x="3787378" y="2044934"/>
              <a:ext cx="326231" cy="323950"/>
            </a:xfrm>
            <a:custGeom>
              <a:avLst/>
              <a:gdLst>
                <a:gd name="T0" fmla="*/ 434975 w 21600"/>
                <a:gd name="T1" fmla="*/ 431800 h 21600"/>
                <a:gd name="T2" fmla="*/ 434975 w 21600"/>
                <a:gd name="T3" fmla="*/ 431800 h 21600"/>
                <a:gd name="T4" fmla="*/ 434975 w 21600"/>
                <a:gd name="T5" fmla="*/ 431800 h 21600"/>
                <a:gd name="T6" fmla="*/ 434975 w 21600"/>
                <a:gd name="T7" fmla="*/ 431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cubicBezTo>
                    <a:pt x="4859" y="0"/>
                    <a:pt x="0" y="4859"/>
                    <a:pt x="0" y="10800"/>
                  </a:cubicBezTo>
                  <a:cubicBezTo>
                    <a:pt x="0" y="16739"/>
                    <a:pt x="4859" y="21600"/>
                    <a:pt x="10800" y="21600"/>
                  </a:cubicBezTo>
                  <a:cubicBezTo>
                    <a:pt x="16740" y="21600"/>
                    <a:pt x="21599" y="16739"/>
                    <a:pt x="21599" y="10800"/>
                  </a:cubicBezTo>
                  <a:cubicBezTo>
                    <a:pt x="21599" y="4859"/>
                    <a:pt x="16740" y="0"/>
                    <a:pt x="10800" y="0"/>
                  </a:cubicBezTo>
                  <a:close/>
                  <a:moveTo>
                    <a:pt x="14939" y="4320"/>
                  </a:moveTo>
                  <a:cubicBezTo>
                    <a:pt x="15659" y="3779"/>
                    <a:pt x="15659" y="3779"/>
                    <a:pt x="15659" y="3779"/>
                  </a:cubicBezTo>
                  <a:cubicBezTo>
                    <a:pt x="15659" y="3779"/>
                    <a:pt x="15299" y="3059"/>
                    <a:pt x="15480" y="2519"/>
                  </a:cubicBezTo>
                  <a:cubicBezTo>
                    <a:pt x="15659" y="2519"/>
                    <a:pt x="16379" y="2879"/>
                    <a:pt x="16919" y="3599"/>
                  </a:cubicBezTo>
                  <a:cubicBezTo>
                    <a:pt x="16559" y="5219"/>
                    <a:pt x="15480" y="5039"/>
                    <a:pt x="15480" y="5039"/>
                  </a:cubicBezTo>
                  <a:cubicBezTo>
                    <a:pt x="15480" y="5039"/>
                    <a:pt x="14759" y="5039"/>
                    <a:pt x="14939" y="4320"/>
                  </a:cubicBezTo>
                  <a:close/>
                  <a:moveTo>
                    <a:pt x="8459" y="13859"/>
                  </a:moveTo>
                  <a:cubicBezTo>
                    <a:pt x="8280" y="14039"/>
                    <a:pt x="8100" y="14579"/>
                    <a:pt x="7919" y="15120"/>
                  </a:cubicBezTo>
                  <a:cubicBezTo>
                    <a:pt x="7740" y="15479"/>
                    <a:pt x="7560" y="15659"/>
                    <a:pt x="7379" y="15839"/>
                  </a:cubicBezTo>
                  <a:cubicBezTo>
                    <a:pt x="7020" y="16019"/>
                    <a:pt x="7020" y="16380"/>
                    <a:pt x="7020" y="16380"/>
                  </a:cubicBezTo>
                  <a:cubicBezTo>
                    <a:pt x="6840" y="17099"/>
                    <a:pt x="6840" y="17099"/>
                    <a:pt x="6840" y="17099"/>
                  </a:cubicBezTo>
                  <a:cubicBezTo>
                    <a:pt x="6840" y="17099"/>
                    <a:pt x="7020" y="17819"/>
                    <a:pt x="7199" y="17999"/>
                  </a:cubicBezTo>
                  <a:cubicBezTo>
                    <a:pt x="7199" y="18359"/>
                    <a:pt x="6660" y="19800"/>
                    <a:pt x="6660" y="19800"/>
                  </a:cubicBezTo>
                  <a:cubicBezTo>
                    <a:pt x="6119" y="19619"/>
                    <a:pt x="5939" y="19080"/>
                    <a:pt x="5760" y="18719"/>
                  </a:cubicBezTo>
                  <a:cubicBezTo>
                    <a:pt x="5760" y="18359"/>
                    <a:pt x="5400" y="18179"/>
                    <a:pt x="5579" y="17819"/>
                  </a:cubicBezTo>
                  <a:cubicBezTo>
                    <a:pt x="5579" y="17280"/>
                    <a:pt x="5219" y="17099"/>
                    <a:pt x="5040" y="16920"/>
                  </a:cubicBezTo>
                  <a:cubicBezTo>
                    <a:pt x="4859" y="16560"/>
                    <a:pt x="4679" y="16199"/>
                    <a:pt x="4679" y="16019"/>
                  </a:cubicBezTo>
                  <a:cubicBezTo>
                    <a:pt x="4679" y="15839"/>
                    <a:pt x="4140" y="15479"/>
                    <a:pt x="4140" y="15479"/>
                  </a:cubicBezTo>
                  <a:cubicBezTo>
                    <a:pt x="4140" y="15479"/>
                    <a:pt x="3240" y="14940"/>
                    <a:pt x="3059" y="14759"/>
                  </a:cubicBezTo>
                  <a:cubicBezTo>
                    <a:pt x="2880" y="14579"/>
                    <a:pt x="2700" y="13859"/>
                    <a:pt x="2700" y="13499"/>
                  </a:cubicBezTo>
                  <a:cubicBezTo>
                    <a:pt x="2700" y="13139"/>
                    <a:pt x="2880" y="12239"/>
                    <a:pt x="2880" y="12239"/>
                  </a:cubicBezTo>
                  <a:cubicBezTo>
                    <a:pt x="2880" y="12239"/>
                    <a:pt x="3240" y="11879"/>
                    <a:pt x="3059" y="11700"/>
                  </a:cubicBezTo>
                  <a:cubicBezTo>
                    <a:pt x="2700" y="11519"/>
                    <a:pt x="2700" y="10800"/>
                    <a:pt x="2700" y="10800"/>
                  </a:cubicBezTo>
                  <a:cubicBezTo>
                    <a:pt x="2339" y="10439"/>
                    <a:pt x="2339" y="10439"/>
                    <a:pt x="2339" y="10439"/>
                  </a:cubicBezTo>
                  <a:cubicBezTo>
                    <a:pt x="2339" y="10439"/>
                    <a:pt x="1980" y="9900"/>
                    <a:pt x="1800" y="9720"/>
                  </a:cubicBezTo>
                  <a:cubicBezTo>
                    <a:pt x="1800" y="9359"/>
                    <a:pt x="1800" y="9179"/>
                    <a:pt x="1980" y="8999"/>
                  </a:cubicBezTo>
                  <a:cubicBezTo>
                    <a:pt x="1980" y="8820"/>
                    <a:pt x="1800" y="8280"/>
                    <a:pt x="1800" y="8099"/>
                  </a:cubicBezTo>
                  <a:cubicBezTo>
                    <a:pt x="3599" y="3599"/>
                    <a:pt x="6660" y="2699"/>
                    <a:pt x="6660" y="2699"/>
                  </a:cubicBezTo>
                  <a:cubicBezTo>
                    <a:pt x="6840" y="3599"/>
                    <a:pt x="6840" y="3599"/>
                    <a:pt x="6840" y="3599"/>
                  </a:cubicBezTo>
                  <a:cubicBezTo>
                    <a:pt x="6840" y="3599"/>
                    <a:pt x="6300" y="3779"/>
                    <a:pt x="6119" y="3779"/>
                  </a:cubicBezTo>
                  <a:cubicBezTo>
                    <a:pt x="5760" y="3599"/>
                    <a:pt x="5579" y="3599"/>
                    <a:pt x="5579" y="3599"/>
                  </a:cubicBezTo>
                  <a:cubicBezTo>
                    <a:pt x="5219" y="4140"/>
                    <a:pt x="5219" y="4140"/>
                    <a:pt x="5219" y="4140"/>
                  </a:cubicBezTo>
                  <a:cubicBezTo>
                    <a:pt x="5219" y="4140"/>
                    <a:pt x="5040" y="4499"/>
                    <a:pt x="5040" y="4679"/>
                  </a:cubicBezTo>
                  <a:cubicBezTo>
                    <a:pt x="5040" y="4859"/>
                    <a:pt x="5219" y="5219"/>
                    <a:pt x="5219" y="5219"/>
                  </a:cubicBezTo>
                  <a:cubicBezTo>
                    <a:pt x="5219" y="5219"/>
                    <a:pt x="5760" y="5219"/>
                    <a:pt x="5760" y="5039"/>
                  </a:cubicBezTo>
                  <a:cubicBezTo>
                    <a:pt x="5760" y="4859"/>
                    <a:pt x="5760" y="4679"/>
                    <a:pt x="5760" y="4679"/>
                  </a:cubicBezTo>
                  <a:cubicBezTo>
                    <a:pt x="5579" y="4320"/>
                    <a:pt x="5579" y="4320"/>
                    <a:pt x="5579" y="4320"/>
                  </a:cubicBezTo>
                  <a:cubicBezTo>
                    <a:pt x="5579" y="4320"/>
                    <a:pt x="6119" y="4140"/>
                    <a:pt x="7199" y="4320"/>
                  </a:cubicBezTo>
                  <a:cubicBezTo>
                    <a:pt x="8459" y="4320"/>
                    <a:pt x="7919" y="5219"/>
                    <a:pt x="8459" y="5399"/>
                  </a:cubicBezTo>
                  <a:cubicBezTo>
                    <a:pt x="8999" y="5580"/>
                    <a:pt x="8100" y="6299"/>
                    <a:pt x="7919" y="6659"/>
                  </a:cubicBezTo>
                  <a:cubicBezTo>
                    <a:pt x="7740" y="7019"/>
                    <a:pt x="7379" y="6119"/>
                    <a:pt x="7379" y="6119"/>
                  </a:cubicBezTo>
                  <a:cubicBezTo>
                    <a:pt x="7379" y="6119"/>
                    <a:pt x="7740" y="5759"/>
                    <a:pt x="7199" y="5759"/>
                  </a:cubicBezTo>
                  <a:cubicBezTo>
                    <a:pt x="6660" y="5580"/>
                    <a:pt x="6300" y="6480"/>
                    <a:pt x="6660" y="6480"/>
                  </a:cubicBezTo>
                  <a:cubicBezTo>
                    <a:pt x="6840" y="6480"/>
                    <a:pt x="7199" y="6839"/>
                    <a:pt x="7020" y="7019"/>
                  </a:cubicBezTo>
                  <a:cubicBezTo>
                    <a:pt x="7020" y="7199"/>
                    <a:pt x="7020" y="7199"/>
                    <a:pt x="6840" y="7739"/>
                  </a:cubicBezTo>
                  <a:cubicBezTo>
                    <a:pt x="6479" y="8280"/>
                    <a:pt x="6119" y="8640"/>
                    <a:pt x="6119" y="8640"/>
                  </a:cubicBezTo>
                  <a:cubicBezTo>
                    <a:pt x="6119" y="8640"/>
                    <a:pt x="5760" y="8460"/>
                    <a:pt x="5939" y="8820"/>
                  </a:cubicBezTo>
                  <a:cubicBezTo>
                    <a:pt x="6119" y="9179"/>
                    <a:pt x="5939" y="9720"/>
                    <a:pt x="5939" y="9900"/>
                  </a:cubicBezTo>
                  <a:cubicBezTo>
                    <a:pt x="5939" y="10260"/>
                    <a:pt x="5219" y="9720"/>
                    <a:pt x="5219" y="9179"/>
                  </a:cubicBezTo>
                  <a:cubicBezTo>
                    <a:pt x="5040" y="8640"/>
                    <a:pt x="4499" y="9179"/>
                    <a:pt x="4319" y="9179"/>
                  </a:cubicBezTo>
                  <a:cubicBezTo>
                    <a:pt x="4140" y="9179"/>
                    <a:pt x="3780" y="8999"/>
                    <a:pt x="3780" y="8820"/>
                  </a:cubicBezTo>
                  <a:cubicBezTo>
                    <a:pt x="3599" y="8640"/>
                    <a:pt x="2700" y="9359"/>
                    <a:pt x="2520" y="9359"/>
                  </a:cubicBezTo>
                  <a:cubicBezTo>
                    <a:pt x="2339" y="9540"/>
                    <a:pt x="2339" y="9900"/>
                    <a:pt x="2700" y="9720"/>
                  </a:cubicBezTo>
                  <a:cubicBezTo>
                    <a:pt x="3059" y="9540"/>
                    <a:pt x="3420" y="9720"/>
                    <a:pt x="3420" y="10079"/>
                  </a:cubicBezTo>
                  <a:cubicBezTo>
                    <a:pt x="3240" y="10439"/>
                    <a:pt x="2880" y="10260"/>
                    <a:pt x="2880" y="10439"/>
                  </a:cubicBezTo>
                  <a:cubicBezTo>
                    <a:pt x="3059" y="10800"/>
                    <a:pt x="3420" y="10980"/>
                    <a:pt x="3420" y="11339"/>
                  </a:cubicBezTo>
                  <a:cubicBezTo>
                    <a:pt x="3599" y="11700"/>
                    <a:pt x="4499" y="11339"/>
                    <a:pt x="4859" y="11160"/>
                  </a:cubicBezTo>
                  <a:cubicBezTo>
                    <a:pt x="5040" y="11160"/>
                    <a:pt x="5939" y="10980"/>
                    <a:pt x="5939" y="11339"/>
                  </a:cubicBezTo>
                  <a:cubicBezTo>
                    <a:pt x="6119" y="11700"/>
                    <a:pt x="7020" y="11879"/>
                    <a:pt x="7379" y="11879"/>
                  </a:cubicBezTo>
                  <a:cubicBezTo>
                    <a:pt x="7740" y="12059"/>
                    <a:pt x="8280" y="12059"/>
                    <a:pt x="8819" y="12420"/>
                  </a:cubicBezTo>
                  <a:cubicBezTo>
                    <a:pt x="9179" y="12960"/>
                    <a:pt x="8459" y="13679"/>
                    <a:pt x="8459" y="13859"/>
                  </a:cubicBezTo>
                  <a:close/>
                  <a:moveTo>
                    <a:pt x="10619" y="2519"/>
                  </a:moveTo>
                  <a:cubicBezTo>
                    <a:pt x="10439" y="3059"/>
                    <a:pt x="9719" y="3599"/>
                    <a:pt x="9900" y="3779"/>
                  </a:cubicBezTo>
                  <a:cubicBezTo>
                    <a:pt x="9900" y="3959"/>
                    <a:pt x="9900" y="4859"/>
                    <a:pt x="9179" y="4140"/>
                  </a:cubicBezTo>
                  <a:cubicBezTo>
                    <a:pt x="8459" y="3419"/>
                    <a:pt x="7740" y="3239"/>
                    <a:pt x="7919" y="2699"/>
                  </a:cubicBezTo>
                  <a:cubicBezTo>
                    <a:pt x="7919" y="2519"/>
                    <a:pt x="8639" y="2519"/>
                    <a:pt x="8639" y="2339"/>
                  </a:cubicBezTo>
                  <a:cubicBezTo>
                    <a:pt x="9539" y="1259"/>
                    <a:pt x="11159" y="1439"/>
                    <a:pt x="11339" y="1799"/>
                  </a:cubicBezTo>
                  <a:cubicBezTo>
                    <a:pt x="10979" y="2159"/>
                    <a:pt x="10619" y="1979"/>
                    <a:pt x="10619" y="2519"/>
                  </a:cubicBezTo>
                  <a:close/>
                  <a:moveTo>
                    <a:pt x="19259" y="11160"/>
                  </a:moveTo>
                  <a:cubicBezTo>
                    <a:pt x="19259" y="11160"/>
                    <a:pt x="19619" y="11700"/>
                    <a:pt x="20160" y="11700"/>
                  </a:cubicBezTo>
                  <a:cubicBezTo>
                    <a:pt x="19800" y="15659"/>
                    <a:pt x="16559" y="18359"/>
                    <a:pt x="16559" y="18359"/>
                  </a:cubicBezTo>
                  <a:cubicBezTo>
                    <a:pt x="16019" y="17819"/>
                    <a:pt x="16199" y="17280"/>
                    <a:pt x="16199" y="17280"/>
                  </a:cubicBezTo>
                  <a:cubicBezTo>
                    <a:pt x="16379" y="16560"/>
                    <a:pt x="16379" y="16560"/>
                    <a:pt x="16379" y="16560"/>
                  </a:cubicBezTo>
                  <a:cubicBezTo>
                    <a:pt x="16379" y="15300"/>
                    <a:pt x="16379" y="15300"/>
                    <a:pt x="16379" y="15300"/>
                  </a:cubicBezTo>
                  <a:cubicBezTo>
                    <a:pt x="16379" y="15300"/>
                    <a:pt x="16379" y="13859"/>
                    <a:pt x="15120" y="14579"/>
                  </a:cubicBezTo>
                  <a:cubicBezTo>
                    <a:pt x="13859" y="14940"/>
                    <a:pt x="14399" y="14940"/>
                    <a:pt x="12959" y="14940"/>
                  </a:cubicBezTo>
                  <a:cubicBezTo>
                    <a:pt x="11519" y="15120"/>
                    <a:pt x="11879" y="12059"/>
                    <a:pt x="11879" y="12059"/>
                  </a:cubicBezTo>
                  <a:cubicBezTo>
                    <a:pt x="11879" y="7739"/>
                    <a:pt x="15120" y="10980"/>
                    <a:pt x="15120" y="10980"/>
                  </a:cubicBezTo>
                  <a:cubicBezTo>
                    <a:pt x="17099" y="12420"/>
                    <a:pt x="17459" y="10079"/>
                    <a:pt x="17459" y="10079"/>
                  </a:cubicBezTo>
                  <a:cubicBezTo>
                    <a:pt x="18719" y="9540"/>
                    <a:pt x="18719" y="9540"/>
                    <a:pt x="18719" y="9540"/>
                  </a:cubicBezTo>
                  <a:cubicBezTo>
                    <a:pt x="18899" y="8820"/>
                    <a:pt x="18899" y="8820"/>
                    <a:pt x="18899" y="8820"/>
                  </a:cubicBezTo>
                  <a:cubicBezTo>
                    <a:pt x="18719" y="7919"/>
                    <a:pt x="18719" y="7919"/>
                    <a:pt x="18719" y="7919"/>
                  </a:cubicBezTo>
                  <a:cubicBezTo>
                    <a:pt x="16740" y="7019"/>
                    <a:pt x="16740" y="7019"/>
                    <a:pt x="16740" y="7019"/>
                  </a:cubicBezTo>
                  <a:cubicBezTo>
                    <a:pt x="16740" y="7019"/>
                    <a:pt x="16379" y="7739"/>
                    <a:pt x="16919" y="8640"/>
                  </a:cubicBezTo>
                  <a:cubicBezTo>
                    <a:pt x="16919" y="8640"/>
                    <a:pt x="16740" y="9540"/>
                    <a:pt x="16379" y="9359"/>
                  </a:cubicBezTo>
                  <a:cubicBezTo>
                    <a:pt x="15120" y="8640"/>
                    <a:pt x="15120" y="8640"/>
                    <a:pt x="15120" y="8640"/>
                  </a:cubicBezTo>
                  <a:cubicBezTo>
                    <a:pt x="15120" y="8640"/>
                    <a:pt x="14759" y="8460"/>
                    <a:pt x="14219" y="8820"/>
                  </a:cubicBezTo>
                  <a:cubicBezTo>
                    <a:pt x="13499" y="9359"/>
                    <a:pt x="12419" y="8820"/>
                    <a:pt x="12419" y="8820"/>
                  </a:cubicBezTo>
                  <a:cubicBezTo>
                    <a:pt x="12419" y="8820"/>
                    <a:pt x="12419" y="8280"/>
                    <a:pt x="13139" y="7919"/>
                  </a:cubicBezTo>
                  <a:cubicBezTo>
                    <a:pt x="13679" y="7560"/>
                    <a:pt x="13679" y="7560"/>
                    <a:pt x="13679" y="7560"/>
                  </a:cubicBezTo>
                  <a:cubicBezTo>
                    <a:pt x="13679" y="7560"/>
                    <a:pt x="13499" y="6839"/>
                    <a:pt x="13679" y="6299"/>
                  </a:cubicBezTo>
                  <a:cubicBezTo>
                    <a:pt x="13859" y="5759"/>
                    <a:pt x="14039" y="6299"/>
                    <a:pt x="14579" y="5939"/>
                  </a:cubicBezTo>
                  <a:cubicBezTo>
                    <a:pt x="15120" y="5580"/>
                    <a:pt x="15480" y="6659"/>
                    <a:pt x="16199" y="6480"/>
                  </a:cubicBezTo>
                  <a:cubicBezTo>
                    <a:pt x="16919" y="6480"/>
                    <a:pt x="16559" y="6299"/>
                    <a:pt x="17099" y="5939"/>
                  </a:cubicBezTo>
                  <a:cubicBezTo>
                    <a:pt x="17639" y="5759"/>
                    <a:pt x="17999" y="6480"/>
                    <a:pt x="17999" y="6480"/>
                  </a:cubicBezTo>
                  <a:cubicBezTo>
                    <a:pt x="19079" y="6659"/>
                    <a:pt x="19079" y="6659"/>
                    <a:pt x="19079" y="6659"/>
                  </a:cubicBezTo>
                  <a:cubicBezTo>
                    <a:pt x="19079" y="6659"/>
                    <a:pt x="18899" y="5399"/>
                    <a:pt x="18899" y="5759"/>
                  </a:cubicBezTo>
                  <a:cubicBezTo>
                    <a:pt x="19619" y="6839"/>
                    <a:pt x="20519" y="9900"/>
                    <a:pt x="20160" y="10439"/>
                  </a:cubicBezTo>
                  <a:cubicBezTo>
                    <a:pt x="19980" y="10260"/>
                    <a:pt x="19800" y="10260"/>
                    <a:pt x="19800" y="10260"/>
                  </a:cubicBezTo>
                  <a:cubicBezTo>
                    <a:pt x="18539" y="10260"/>
                    <a:pt x="18539" y="10260"/>
                    <a:pt x="18539" y="10260"/>
                  </a:cubicBezTo>
                  <a:lnTo>
                    <a:pt x="19259" y="1116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3" name="AutoShape 13"/>
            <p:cNvSpPr>
              <a:spLocks/>
            </p:cNvSpPr>
            <p:nvPr/>
          </p:nvSpPr>
          <p:spPr bwMode="auto">
            <a:xfrm>
              <a:off x="3080147" y="2532646"/>
              <a:ext cx="727472" cy="1356541"/>
            </a:xfrm>
            <a:custGeom>
              <a:avLst/>
              <a:gdLst>
                <a:gd name="T0" fmla="*/ 969914 w 20023"/>
                <a:gd name="T1" fmla="*/ 1808163 h 21600"/>
                <a:gd name="T2" fmla="*/ 969914 w 20023"/>
                <a:gd name="T3" fmla="*/ 1808163 h 21600"/>
                <a:gd name="T4" fmla="*/ 969914 w 20023"/>
                <a:gd name="T5" fmla="*/ 1808163 h 21600"/>
                <a:gd name="T6" fmla="*/ 969914 w 20023"/>
                <a:gd name="T7" fmla="*/ 18081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5" y="21600"/>
                    <a:pt x="4795" y="21600"/>
                    <a:pt x="4795" y="21600"/>
                  </a:cubicBezTo>
                  <a:cubicBezTo>
                    <a:pt x="-1469" y="14857"/>
                    <a:pt x="-1577" y="6804"/>
                    <a:pt x="4363" y="0"/>
                  </a:cubicBezTo>
                  <a:cubicBezTo>
                    <a:pt x="19807" y="4494"/>
                    <a:pt x="19807" y="4494"/>
                    <a:pt x="19807" y="4494"/>
                  </a:cubicBezTo>
                  <a:cubicBezTo>
                    <a:pt x="18187" y="6305"/>
                    <a:pt x="17323" y="8365"/>
                    <a:pt x="17323" y="10550"/>
                  </a:cubicBezTo>
                  <a:cubicBezTo>
                    <a:pt x="17323" y="12860"/>
                    <a:pt x="18295" y="14982"/>
                    <a:pt x="20022" y="16855"/>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4" name="AutoShape 14"/>
            <p:cNvSpPr>
              <a:spLocks/>
            </p:cNvSpPr>
            <p:nvPr/>
          </p:nvSpPr>
          <p:spPr bwMode="auto">
            <a:xfrm>
              <a:off x="3789164" y="2433794"/>
              <a:ext cx="1525191" cy="1527448"/>
            </a:xfrm>
            <a:custGeom>
              <a:avLst/>
              <a:gdLst>
                <a:gd name="T0" fmla="*/ 2033484 w 19679"/>
                <a:gd name="T1" fmla="*/ 2234713 h 19679"/>
                <a:gd name="T2" fmla="*/ 2033484 w 19679"/>
                <a:gd name="T3" fmla="*/ 2234713 h 19679"/>
                <a:gd name="T4" fmla="*/ 2033484 w 19679"/>
                <a:gd name="T5" fmla="*/ 2234713 h 19679"/>
                <a:gd name="T6" fmla="*/ 2033484 w 19679"/>
                <a:gd name="T7" fmla="*/ 223471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25615" name="AutoShape 15"/>
            <p:cNvSpPr>
              <a:spLocks/>
            </p:cNvSpPr>
            <p:nvPr/>
          </p:nvSpPr>
          <p:spPr bwMode="auto">
            <a:xfrm>
              <a:off x="3259931" y="3110873"/>
              <a:ext cx="267891" cy="223311"/>
            </a:xfrm>
            <a:custGeom>
              <a:avLst/>
              <a:gdLst>
                <a:gd name="T0" fmla="*/ 357188 w 21600"/>
                <a:gd name="T1" fmla="*/ 297657 h 21600"/>
                <a:gd name="T2" fmla="*/ 357188 w 21600"/>
                <a:gd name="T3" fmla="*/ 297657 h 21600"/>
                <a:gd name="T4" fmla="*/ 357188 w 21600"/>
                <a:gd name="T5" fmla="*/ 297657 h 21600"/>
                <a:gd name="T6" fmla="*/ 357188 w 21600"/>
                <a:gd name="T7" fmla="*/ 297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25616" name="AutoShape 16"/>
            <p:cNvSpPr>
              <a:spLocks/>
            </p:cNvSpPr>
            <p:nvPr/>
          </p:nvSpPr>
          <p:spPr bwMode="auto">
            <a:xfrm>
              <a:off x="5032177" y="2119371"/>
              <a:ext cx="267891" cy="223311"/>
            </a:xfrm>
            <a:custGeom>
              <a:avLst/>
              <a:gdLst>
                <a:gd name="T0" fmla="*/ 357188 w 21600"/>
                <a:gd name="T1" fmla="*/ 297642 h 21579"/>
                <a:gd name="T2" fmla="*/ 357188 w 21600"/>
                <a:gd name="T3" fmla="*/ 297642 h 21579"/>
                <a:gd name="T4" fmla="*/ 357188 w 21600"/>
                <a:gd name="T5" fmla="*/ 297642 h 21579"/>
                <a:gd name="T6" fmla="*/ 357188 w 21600"/>
                <a:gd name="T7" fmla="*/ 297642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25617" name="AutoShape 17"/>
            <p:cNvSpPr>
              <a:spLocks/>
            </p:cNvSpPr>
            <p:nvPr/>
          </p:nvSpPr>
          <p:spPr bwMode="auto">
            <a:xfrm>
              <a:off x="5579864" y="3069188"/>
              <a:ext cx="267891" cy="268569"/>
            </a:xfrm>
            <a:custGeom>
              <a:avLst/>
              <a:gdLst>
                <a:gd name="T0" fmla="*/ 357188 w 21600"/>
                <a:gd name="T1" fmla="*/ 357982 h 21600"/>
                <a:gd name="T2" fmla="*/ 357188 w 21600"/>
                <a:gd name="T3" fmla="*/ 357982 h 21600"/>
                <a:gd name="T4" fmla="*/ 357188 w 21600"/>
                <a:gd name="T5" fmla="*/ 357982 h 21600"/>
                <a:gd name="T6" fmla="*/ 357188 w 21600"/>
                <a:gd name="T7" fmla="*/ 357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25618" name="AutoShape 18"/>
            <p:cNvSpPr>
              <a:spLocks/>
            </p:cNvSpPr>
            <p:nvPr/>
          </p:nvSpPr>
          <p:spPr bwMode="auto">
            <a:xfrm>
              <a:off x="3889772" y="4077959"/>
              <a:ext cx="266700" cy="266782"/>
            </a:xfrm>
            <a:custGeom>
              <a:avLst/>
              <a:gdLst>
                <a:gd name="T0" fmla="*/ 355600 w 21600"/>
                <a:gd name="T1" fmla="*/ 355600 h 21600"/>
                <a:gd name="T2" fmla="*/ 355600 w 21600"/>
                <a:gd name="T3" fmla="*/ 355600 h 21600"/>
                <a:gd name="T4" fmla="*/ 355600 w 21600"/>
                <a:gd name="T5" fmla="*/ 355600 h 21600"/>
                <a:gd name="T6" fmla="*/ 355600 w 21600"/>
                <a:gd name="T7" fmla="*/ 355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lnTo>
                    <a:pt x="18897" y="0"/>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25619" name="AutoShape 19"/>
            <p:cNvSpPr>
              <a:spLocks/>
            </p:cNvSpPr>
            <p:nvPr/>
          </p:nvSpPr>
          <p:spPr bwMode="auto">
            <a:xfrm>
              <a:off x="4274344" y="2967954"/>
              <a:ext cx="571500" cy="476397"/>
            </a:xfrm>
            <a:custGeom>
              <a:avLst/>
              <a:gdLst>
                <a:gd name="T0" fmla="*/ 762000 w 21600"/>
                <a:gd name="T1" fmla="*/ 635000 h 21600"/>
                <a:gd name="T2" fmla="*/ 762000 w 21600"/>
                <a:gd name="T3" fmla="*/ 635000 h 21600"/>
                <a:gd name="T4" fmla="*/ 762000 w 21600"/>
                <a:gd name="T5" fmla="*/ 635000 h 21600"/>
                <a:gd name="T6" fmla="*/ 762000 w 21600"/>
                <a:gd name="T7" fmla="*/ 6350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3"/>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grpSp>
      <p:sp>
        <p:nvSpPr>
          <p:cNvPr id="25620" name="AutoShape 20"/>
          <p:cNvSpPr>
            <a:spLocks/>
          </p:cNvSpPr>
          <p:nvPr/>
        </p:nvSpPr>
        <p:spPr bwMode="auto">
          <a:xfrm>
            <a:off x="8590432" y="3413693"/>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21" name="AutoShape 21"/>
          <p:cNvSpPr>
            <a:spLocks/>
          </p:cNvSpPr>
          <p:nvPr/>
        </p:nvSpPr>
        <p:spPr bwMode="auto">
          <a:xfrm>
            <a:off x="8591226" y="310651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25622" name="AutoShape 22"/>
          <p:cNvSpPr>
            <a:spLocks/>
          </p:cNvSpPr>
          <p:nvPr/>
        </p:nvSpPr>
        <p:spPr bwMode="auto">
          <a:xfrm>
            <a:off x="8590432" y="4484462"/>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23" name="AutoShape 23"/>
          <p:cNvSpPr>
            <a:spLocks/>
          </p:cNvSpPr>
          <p:nvPr/>
        </p:nvSpPr>
        <p:spPr bwMode="auto">
          <a:xfrm>
            <a:off x="8591226" y="4177279"/>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25624" name="AutoShape 24"/>
          <p:cNvSpPr>
            <a:spLocks/>
          </p:cNvSpPr>
          <p:nvPr/>
        </p:nvSpPr>
        <p:spPr bwMode="auto">
          <a:xfrm>
            <a:off x="8590432" y="558777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25" name="AutoShape 25"/>
          <p:cNvSpPr>
            <a:spLocks/>
          </p:cNvSpPr>
          <p:nvPr/>
        </p:nvSpPr>
        <p:spPr bwMode="auto">
          <a:xfrm>
            <a:off x="8591226" y="528059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25626" name="AutoShape 26"/>
          <p:cNvSpPr>
            <a:spLocks/>
          </p:cNvSpPr>
          <p:nvPr/>
        </p:nvSpPr>
        <p:spPr bwMode="auto">
          <a:xfrm>
            <a:off x="1360311" y="3413693"/>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27" name="AutoShape 27"/>
          <p:cNvSpPr>
            <a:spLocks/>
          </p:cNvSpPr>
          <p:nvPr/>
        </p:nvSpPr>
        <p:spPr bwMode="auto">
          <a:xfrm>
            <a:off x="2383322" y="310651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25628" name="AutoShape 28"/>
          <p:cNvSpPr>
            <a:spLocks/>
          </p:cNvSpPr>
          <p:nvPr/>
        </p:nvSpPr>
        <p:spPr bwMode="auto">
          <a:xfrm>
            <a:off x="1360311" y="4484462"/>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29" name="AutoShape 29"/>
          <p:cNvSpPr>
            <a:spLocks/>
          </p:cNvSpPr>
          <p:nvPr/>
        </p:nvSpPr>
        <p:spPr bwMode="auto">
          <a:xfrm>
            <a:off x="2383322" y="4177279"/>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25630" name="AutoShape 30"/>
          <p:cNvSpPr>
            <a:spLocks/>
          </p:cNvSpPr>
          <p:nvPr/>
        </p:nvSpPr>
        <p:spPr bwMode="auto">
          <a:xfrm>
            <a:off x="1360311" y="558777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25631" name="AutoShape 31"/>
          <p:cNvSpPr>
            <a:spLocks/>
          </p:cNvSpPr>
          <p:nvPr/>
        </p:nvSpPr>
        <p:spPr bwMode="auto">
          <a:xfrm>
            <a:off x="2383322" y="528059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3" name="标题 2"/>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41440423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wipe(left)">
                                      <p:cBhvr>
                                        <p:cTn id="7" dur="500"/>
                                        <p:tgtEl>
                                          <p:spTgt spid="25605"/>
                                        </p:tgtEl>
                                      </p:cBhvr>
                                    </p:animEffect>
                                  </p:childTnLst>
                                </p:cTn>
                              </p:par>
                            </p:childTnLst>
                          </p:cTn>
                        </p:par>
                        <p:par>
                          <p:cTn id="8" fill="hold">
                            <p:stCondLst>
                              <p:cond delay="500"/>
                            </p:stCondLst>
                            <p:childTnLst>
                              <p:par>
                                <p:cTn id="9" presetID="3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style.rotation</p:attrName>
                                        </p:attrNameLst>
                                      </p:cBhvr>
                                      <p:tavLst>
                                        <p:tav tm="0">
                                          <p:val>
                                            <p:fltVal val="720"/>
                                          </p:val>
                                        </p:tav>
                                        <p:tav tm="100000">
                                          <p:val>
                                            <p:fltVal val="0"/>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 calcmode="lin" valueType="num">
                                      <p:cBhvr>
                                        <p:cTn id="14" dur="2000" fill="hold"/>
                                        <p:tgtEl>
                                          <p:spTgt spid="2"/>
                                        </p:tgtEl>
                                        <p:attrNameLst>
                                          <p:attrName>ppt_w</p:attrName>
                                        </p:attrNameLst>
                                      </p:cBhvr>
                                      <p:tavLst>
                                        <p:tav tm="0">
                                          <p:val>
                                            <p:fltVal val="0"/>
                                          </p:val>
                                        </p:tav>
                                        <p:tav tm="100000">
                                          <p:val>
                                            <p:strVal val="#ppt_w"/>
                                          </p:val>
                                        </p:tav>
                                      </p:tavLst>
                                    </p:anim>
                                  </p:childTnLst>
                                </p:cTn>
                              </p:par>
                            </p:childTnLst>
                          </p:cTn>
                        </p:par>
                        <p:par>
                          <p:cTn id="15" fill="hold">
                            <p:stCondLst>
                              <p:cond delay="2500"/>
                            </p:stCondLst>
                            <p:childTnLst>
                              <p:par>
                                <p:cTn id="16" presetID="9" presetClass="entr" presetSubtype="0" fill="hold" grpId="0" nodeType="afterEffect">
                                  <p:stCondLst>
                                    <p:cond delay="0"/>
                                  </p:stCondLst>
                                  <p:childTnLst>
                                    <p:set>
                                      <p:cBhvr>
                                        <p:cTn id="17" dur="1" fill="hold">
                                          <p:stCondLst>
                                            <p:cond delay="0"/>
                                          </p:stCondLst>
                                        </p:cTn>
                                        <p:tgtEl>
                                          <p:spTgt spid="25620"/>
                                        </p:tgtEl>
                                        <p:attrNameLst>
                                          <p:attrName>style.visibility</p:attrName>
                                        </p:attrNameLst>
                                      </p:cBhvr>
                                      <p:to>
                                        <p:strVal val="visible"/>
                                      </p:to>
                                    </p:set>
                                    <p:animEffect transition="in" filter="dissolve">
                                      <p:cBhvr>
                                        <p:cTn id="18" dur="500"/>
                                        <p:tgtEl>
                                          <p:spTgt spid="25620"/>
                                        </p:tgtEl>
                                      </p:cBhvr>
                                    </p:animEffect>
                                  </p:childTnLst>
                                </p:cTn>
                              </p:par>
                              <p:par>
                                <p:cTn id="19" presetID="2" presetClass="entr" presetSubtype="2" fill="hold" grpId="0" nodeType="withEffect">
                                  <p:stCondLst>
                                    <p:cond delay="0"/>
                                  </p:stCondLst>
                                  <p:childTnLst>
                                    <p:set>
                                      <p:cBhvr>
                                        <p:cTn id="20" dur="1" fill="hold">
                                          <p:stCondLst>
                                            <p:cond delay="0"/>
                                          </p:stCondLst>
                                        </p:cTn>
                                        <p:tgtEl>
                                          <p:spTgt spid="25621"/>
                                        </p:tgtEl>
                                        <p:attrNameLst>
                                          <p:attrName>style.visibility</p:attrName>
                                        </p:attrNameLst>
                                      </p:cBhvr>
                                      <p:to>
                                        <p:strVal val="visible"/>
                                      </p:to>
                                    </p:set>
                                    <p:anim calcmode="lin" valueType="num">
                                      <p:cBhvr additive="base">
                                        <p:cTn id="21" dur="500" fill="hold"/>
                                        <p:tgtEl>
                                          <p:spTgt spid="25621"/>
                                        </p:tgtEl>
                                        <p:attrNameLst>
                                          <p:attrName>ppt_x</p:attrName>
                                        </p:attrNameLst>
                                      </p:cBhvr>
                                      <p:tavLst>
                                        <p:tav tm="0">
                                          <p:val>
                                            <p:strVal val="1+#ppt_w/2"/>
                                          </p:val>
                                        </p:tav>
                                        <p:tav tm="100000">
                                          <p:val>
                                            <p:strVal val="#ppt_x"/>
                                          </p:val>
                                        </p:tav>
                                      </p:tavLst>
                                    </p:anim>
                                    <p:anim calcmode="lin" valueType="num">
                                      <p:cBhvr additive="base">
                                        <p:cTn id="22" dur="500" fill="hold"/>
                                        <p:tgtEl>
                                          <p:spTgt spid="25621"/>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3000"/>
                            </p:stCondLst>
                            <p:childTnLst>
                              <p:par>
                                <p:cTn id="24" presetID="9" presetClass="entr" presetSubtype="0" fill="hold" grpId="0" nodeType="afterEffect">
                                  <p:stCondLst>
                                    <p:cond delay="0"/>
                                  </p:stCondLst>
                                  <p:childTnLst>
                                    <p:set>
                                      <p:cBhvr>
                                        <p:cTn id="25" dur="1" fill="hold">
                                          <p:stCondLst>
                                            <p:cond delay="0"/>
                                          </p:stCondLst>
                                        </p:cTn>
                                        <p:tgtEl>
                                          <p:spTgt spid="25622"/>
                                        </p:tgtEl>
                                        <p:attrNameLst>
                                          <p:attrName>style.visibility</p:attrName>
                                        </p:attrNameLst>
                                      </p:cBhvr>
                                      <p:to>
                                        <p:strVal val="visible"/>
                                      </p:to>
                                    </p:set>
                                    <p:animEffect transition="in" filter="dissolve">
                                      <p:cBhvr>
                                        <p:cTn id="26" dur="500"/>
                                        <p:tgtEl>
                                          <p:spTgt spid="25622"/>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25623"/>
                                        </p:tgtEl>
                                        <p:attrNameLst>
                                          <p:attrName>style.visibility</p:attrName>
                                        </p:attrNameLst>
                                      </p:cBhvr>
                                      <p:to>
                                        <p:strVal val="visible"/>
                                      </p:to>
                                    </p:set>
                                    <p:anim calcmode="lin" valueType="num">
                                      <p:cBhvr additive="base">
                                        <p:cTn id="29" dur="500" fill="hold"/>
                                        <p:tgtEl>
                                          <p:spTgt spid="25623"/>
                                        </p:tgtEl>
                                        <p:attrNameLst>
                                          <p:attrName>ppt_x</p:attrName>
                                        </p:attrNameLst>
                                      </p:cBhvr>
                                      <p:tavLst>
                                        <p:tav tm="0">
                                          <p:val>
                                            <p:strVal val="1+#ppt_w/2"/>
                                          </p:val>
                                        </p:tav>
                                        <p:tav tm="100000">
                                          <p:val>
                                            <p:strVal val="#ppt_x"/>
                                          </p:val>
                                        </p:tav>
                                      </p:tavLst>
                                    </p:anim>
                                    <p:anim calcmode="lin" valueType="num">
                                      <p:cBhvr additive="base">
                                        <p:cTn id="30" dur="500" fill="hold"/>
                                        <p:tgtEl>
                                          <p:spTgt spid="2562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3500"/>
                            </p:stCondLst>
                            <p:childTnLst>
                              <p:par>
                                <p:cTn id="32" presetID="9" presetClass="entr" presetSubtype="0" fill="hold" grpId="0" nodeType="afterEffect">
                                  <p:stCondLst>
                                    <p:cond delay="0"/>
                                  </p:stCondLst>
                                  <p:childTnLst>
                                    <p:set>
                                      <p:cBhvr>
                                        <p:cTn id="33" dur="1" fill="hold">
                                          <p:stCondLst>
                                            <p:cond delay="0"/>
                                          </p:stCondLst>
                                        </p:cTn>
                                        <p:tgtEl>
                                          <p:spTgt spid="25624"/>
                                        </p:tgtEl>
                                        <p:attrNameLst>
                                          <p:attrName>style.visibility</p:attrName>
                                        </p:attrNameLst>
                                      </p:cBhvr>
                                      <p:to>
                                        <p:strVal val="visible"/>
                                      </p:to>
                                    </p:set>
                                    <p:animEffect transition="in" filter="dissolve">
                                      <p:cBhvr>
                                        <p:cTn id="34" dur="500"/>
                                        <p:tgtEl>
                                          <p:spTgt spid="25624"/>
                                        </p:tgtEl>
                                      </p:cBhvr>
                                    </p:animEffect>
                                  </p:childTnLst>
                                </p:cTn>
                              </p:par>
                              <p:par>
                                <p:cTn id="35" presetID="2" presetClass="entr" presetSubtype="2" fill="hold" grpId="0" nodeType="withEffect">
                                  <p:stCondLst>
                                    <p:cond delay="0"/>
                                  </p:stCondLst>
                                  <p:childTnLst>
                                    <p:set>
                                      <p:cBhvr>
                                        <p:cTn id="36" dur="1" fill="hold">
                                          <p:stCondLst>
                                            <p:cond delay="0"/>
                                          </p:stCondLst>
                                        </p:cTn>
                                        <p:tgtEl>
                                          <p:spTgt spid="25625"/>
                                        </p:tgtEl>
                                        <p:attrNameLst>
                                          <p:attrName>style.visibility</p:attrName>
                                        </p:attrNameLst>
                                      </p:cBhvr>
                                      <p:to>
                                        <p:strVal val="visible"/>
                                      </p:to>
                                    </p:set>
                                    <p:anim calcmode="lin" valueType="num">
                                      <p:cBhvr additive="base">
                                        <p:cTn id="37" dur="500" fill="hold"/>
                                        <p:tgtEl>
                                          <p:spTgt spid="25625"/>
                                        </p:tgtEl>
                                        <p:attrNameLst>
                                          <p:attrName>ppt_x</p:attrName>
                                        </p:attrNameLst>
                                      </p:cBhvr>
                                      <p:tavLst>
                                        <p:tav tm="0">
                                          <p:val>
                                            <p:strVal val="1+#ppt_w/2"/>
                                          </p:val>
                                        </p:tav>
                                        <p:tav tm="100000">
                                          <p:val>
                                            <p:strVal val="#ppt_x"/>
                                          </p:val>
                                        </p:tav>
                                      </p:tavLst>
                                    </p:anim>
                                    <p:anim calcmode="lin" valueType="num">
                                      <p:cBhvr additive="base">
                                        <p:cTn id="38" dur="500" fill="hold"/>
                                        <p:tgtEl>
                                          <p:spTgt spid="25625"/>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4000"/>
                            </p:stCondLst>
                            <p:childTnLst>
                              <p:par>
                                <p:cTn id="40" presetID="9" presetClass="entr" presetSubtype="0" fill="hold" grpId="0" nodeType="afterEffect">
                                  <p:stCondLst>
                                    <p:cond delay="0"/>
                                  </p:stCondLst>
                                  <p:childTnLst>
                                    <p:set>
                                      <p:cBhvr>
                                        <p:cTn id="41" dur="1" fill="hold">
                                          <p:stCondLst>
                                            <p:cond delay="0"/>
                                          </p:stCondLst>
                                        </p:cTn>
                                        <p:tgtEl>
                                          <p:spTgt spid="25626"/>
                                        </p:tgtEl>
                                        <p:attrNameLst>
                                          <p:attrName>style.visibility</p:attrName>
                                        </p:attrNameLst>
                                      </p:cBhvr>
                                      <p:to>
                                        <p:strVal val="visible"/>
                                      </p:to>
                                    </p:set>
                                    <p:animEffect transition="in" filter="dissolve">
                                      <p:cBhvr>
                                        <p:cTn id="42" dur="500"/>
                                        <p:tgtEl>
                                          <p:spTgt spid="25626"/>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25627"/>
                                        </p:tgtEl>
                                        <p:attrNameLst>
                                          <p:attrName>style.visibility</p:attrName>
                                        </p:attrNameLst>
                                      </p:cBhvr>
                                      <p:to>
                                        <p:strVal val="visible"/>
                                      </p:to>
                                    </p:set>
                                    <p:anim calcmode="lin" valueType="num">
                                      <p:cBhvr additive="base">
                                        <p:cTn id="45" dur="500" fill="hold"/>
                                        <p:tgtEl>
                                          <p:spTgt spid="25627"/>
                                        </p:tgtEl>
                                        <p:attrNameLst>
                                          <p:attrName>ppt_x</p:attrName>
                                        </p:attrNameLst>
                                      </p:cBhvr>
                                      <p:tavLst>
                                        <p:tav tm="0">
                                          <p:val>
                                            <p:strVal val="0-#ppt_w/2"/>
                                          </p:val>
                                        </p:tav>
                                        <p:tav tm="100000">
                                          <p:val>
                                            <p:strVal val="#ppt_x"/>
                                          </p:val>
                                        </p:tav>
                                      </p:tavLst>
                                    </p:anim>
                                    <p:anim calcmode="lin" valueType="num">
                                      <p:cBhvr additive="base">
                                        <p:cTn id="46" dur="500" fill="hold"/>
                                        <p:tgtEl>
                                          <p:spTgt spid="25627"/>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500"/>
                            </p:stCondLst>
                            <p:childTnLst>
                              <p:par>
                                <p:cTn id="48" presetID="9" presetClass="entr" presetSubtype="0" fill="hold" grpId="0" nodeType="afterEffect">
                                  <p:stCondLst>
                                    <p:cond delay="0"/>
                                  </p:stCondLst>
                                  <p:childTnLst>
                                    <p:set>
                                      <p:cBhvr>
                                        <p:cTn id="49" dur="1" fill="hold">
                                          <p:stCondLst>
                                            <p:cond delay="0"/>
                                          </p:stCondLst>
                                        </p:cTn>
                                        <p:tgtEl>
                                          <p:spTgt spid="25628"/>
                                        </p:tgtEl>
                                        <p:attrNameLst>
                                          <p:attrName>style.visibility</p:attrName>
                                        </p:attrNameLst>
                                      </p:cBhvr>
                                      <p:to>
                                        <p:strVal val="visible"/>
                                      </p:to>
                                    </p:set>
                                    <p:animEffect transition="in" filter="dissolve">
                                      <p:cBhvr>
                                        <p:cTn id="50" dur="500"/>
                                        <p:tgtEl>
                                          <p:spTgt spid="25628"/>
                                        </p:tgtEl>
                                      </p:cBhvr>
                                    </p:animEffect>
                                  </p:childTnLst>
                                </p:cTn>
                              </p:par>
                              <p:par>
                                <p:cTn id="51" presetID="2" presetClass="entr" presetSubtype="8" fill="hold" grpId="0" nodeType="withEffect">
                                  <p:stCondLst>
                                    <p:cond delay="0"/>
                                  </p:stCondLst>
                                  <p:childTnLst>
                                    <p:set>
                                      <p:cBhvr>
                                        <p:cTn id="52" dur="1" fill="hold">
                                          <p:stCondLst>
                                            <p:cond delay="0"/>
                                          </p:stCondLst>
                                        </p:cTn>
                                        <p:tgtEl>
                                          <p:spTgt spid="25629"/>
                                        </p:tgtEl>
                                        <p:attrNameLst>
                                          <p:attrName>style.visibility</p:attrName>
                                        </p:attrNameLst>
                                      </p:cBhvr>
                                      <p:to>
                                        <p:strVal val="visible"/>
                                      </p:to>
                                    </p:set>
                                    <p:anim calcmode="lin" valueType="num">
                                      <p:cBhvr additive="base">
                                        <p:cTn id="53" dur="500" fill="hold"/>
                                        <p:tgtEl>
                                          <p:spTgt spid="25629"/>
                                        </p:tgtEl>
                                        <p:attrNameLst>
                                          <p:attrName>ppt_x</p:attrName>
                                        </p:attrNameLst>
                                      </p:cBhvr>
                                      <p:tavLst>
                                        <p:tav tm="0">
                                          <p:val>
                                            <p:strVal val="0-#ppt_w/2"/>
                                          </p:val>
                                        </p:tav>
                                        <p:tav tm="100000">
                                          <p:val>
                                            <p:strVal val="#ppt_x"/>
                                          </p:val>
                                        </p:tav>
                                      </p:tavLst>
                                    </p:anim>
                                    <p:anim calcmode="lin" valueType="num">
                                      <p:cBhvr additive="base">
                                        <p:cTn id="54" dur="500" fill="hold"/>
                                        <p:tgtEl>
                                          <p:spTgt spid="25629"/>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5000"/>
                            </p:stCondLst>
                            <p:childTnLst>
                              <p:par>
                                <p:cTn id="56" presetID="9" presetClass="entr" presetSubtype="0" fill="hold" grpId="0" nodeType="afterEffect">
                                  <p:stCondLst>
                                    <p:cond delay="0"/>
                                  </p:stCondLst>
                                  <p:childTnLst>
                                    <p:set>
                                      <p:cBhvr>
                                        <p:cTn id="57" dur="1" fill="hold">
                                          <p:stCondLst>
                                            <p:cond delay="0"/>
                                          </p:stCondLst>
                                        </p:cTn>
                                        <p:tgtEl>
                                          <p:spTgt spid="25630"/>
                                        </p:tgtEl>
                                        <p:attrNameLst>
                                          <p:attrName>style.visibility</p:attrName>
                                        </p:attrNameLst>
                                      </p:cBhvr>
                                      <p:to>
                                        <p:strVal val="visible"/>
                                      </p:to>
                                    </p:set>
                                    <p:animEffect transition="in" filter="dissolve">
                                      <p:cBhvr>
                                        <p:cTn id="58" dur="500"/>
                                        <p:tgtEl>
                                          <p:spTgt spid="25630"/>
                                        </p:tgtEl>
                                      </p:cBhvr>
                                    </p:animEffect>
                                  </p:childTnLst>
                                </p:cTn>
                              </p:par>
                              <p:par>
                                <p:cTn id="59" presetID="2" presetClass="entr" presetSubtype="8" fill="hold" grpId="0" nodeType="withEffect">
                                  <p:stCondLst>
                                    <p:cond delay="0"/>
                                  </p:stCondLst>
                                  <p:childTnLst>
                                    <p:set>
                                      <p:cBhvr>
                                        <p:cTn id="60" dur="1" fill="hold">
                                          <p:stCondLst>
                                            <p:cond delay="0"/>
                                          </p:stCondLst>
                                        </p:cTn>
                                        <p:tgtEl>
                                          <p:spTgt spid="25631"/>
                                        </p:tgtEl>
                                        <p:attrNameLst>
                                          <p:attrName>style.visibility</p:attrName>
                                        </p:attrNameLst>
                                      </p:cBhvr>
                                      <p:to>
                                        <p:strVal val="visible"/>
                                      </p:to>
                                    </p:set>
                                    <p:anim calcmode="lin" valueType="num">
                                      <p:cBhvr additive="base">
                                        <p:cTn id="61" dur="500" fill="hold"/>
                                        <p:tgtEl>
                                          <p:spTgt spid="25631"/>
                                        </p:tgtEl>
                                        <p:attrNameLst>
                                          <p:attrName>ppt_x</p:attrName>
                                        </p:attrNameLst>
                                      </p:cBhvr>
                                      <p:tavLst>
                                        <p:tav tm="0">
                                          <p:val>
                                            <p:strVal val="0-#ppt_w/2"/>
                                          </p:val>
                                        </p:tav>
                                        <p:tav tm="100000">
                                          <p:val>
                                            <p:strVal val="#ppt_x"/>
                                          </p:val>
                                        </p:tav>
                                      </p:tavLst>
                                    </p:anim>
                                    <p:anim calcmode="lin" valueType="num">
                                      <p:cBhvr additive="base">
                                        <p:cTn id="62" dur="500" fill="hold"/>
                                        <p:tgtEl>
                                          <p:spTgt spid="256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25620" grpId="0" autoUpdateAnimBg="0"/>
      <p:bldP spid="25621" grpId="0" autoUpdateAnimBg="0"/>
      <p:bldP spid="25622" grpId="0" autoUpdateAnimBg="0"/>
      <p:bldP spid="25623" grpId="0" autoUpdateAnimBg="0"/>
      <p:bldP spid="25624" grpId="0" autoUpdateAnimBg="0"/>
      <p:bldP spid="25625" grpId="0" autoUpdateAnimBg="0"/>
      <p:bldP spid="25626" grpId="0" autoUpdateAnimBg="0"/>
      <p:bldP spid="25627" grpId="0" autoUpdateAnimBg="0"/>
      <p:bldP spid="25628" grpId="0" autoUpdateAnimBg="0"/>
      <p:bldP spid="25629" grpId="0" autoUpdateAnimBg="0"/>
      <p:bldP spid="25630" grpId="0" autoUpdateAnimBg="0"/>
      <p:bldP spid="2563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150"/>
          <p:cNvSpPr/>
          <p:nvPr/>
        </p:nvSpPr>
        <p:spPr bwMode="auto">
          <a:xfrm rot="21015878">
            <a:off x="9707994" y="1611383"/>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0" name="矩形 292"/>
          <p:cNvSpPr/>
          <p:nvPr/>
        </p:nvSpPr>
        <p:spPr bwMode="auto">
          <a:xfrm rot="3830661">
            <a:off x="8629601" y="1079571"/>
            <a:ext cx="635736"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1" name="矩形 150"/>
          <p:cNvSpPr/>
          <p:nvPr/>
        </p:nvSpPr>
        <p:spPr bwMode="auto">
          <a:xfrm rot="21015878">
            <a:off x="7880080" y="1616111"/>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2" name="矩形 292"/>
          <p:cNvSpPr/>
          <p:nvPr/>
        </p:nvSpPr>
        <p:spPr bwMode="auto">
          <a:xfrm rot="3830661">
            <a:off x="6802299" y="1084450"/>
            <a:ext cx="635737"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3" name="矩形 150"/>
          <p:cNvSpPr/>
          <p:nvPr/>
        </p:nvSpPr>
        <p:spPr bwMode="auto">
          <a:xfrm rot="21015878">
            <a:off x="6050045" y="1626720"/>
            <a:ext cx="601038" cy="273827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4" name="矩形 292"/>
          <p:cNvSpPr/>
          <p:nvPr/>
        </p:nvSpPr>
        <p:spPr bwMode="auto">
          <a:xfrm rot="3830661">
            <a:off x="4971747" y="1094206"/>
            <a:ext cx="635737" cy="280598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5" name="矩形 150"/>
          <p:cNvSpPr/>
          <p:nvPr/>
        </p:nvSpPr>
        <p:spPr bwMode="auto">
          <a:xfrm rot="21015878">
            <a:off x="4356793" y="1635795"/>
            <a:ext cx="601030" cy="2737500"/>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6" name="矩形 292"/>
          <p:cNvSpPr/>
          <p:nvPr/>
        </p:nvSpPr>
        <p:spPr bwMode="auto">
          <a:xfrm rot="3830661">
            <a:off x="3274821" y="1102218"/>
            <a:ext cx="635737" cy="2804356"/>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sp>
        <p:nvSpPr>
          <p:cNvPr id="37" name="矩形 151"/>
          <p:cNvSpPr/>
          <p:nvPr/>
        </p:nvSpPr>
        <p:spPr bwMode="auto">
          <a:xfrm rot="6911544">
            <a:off x="5016445" y="1874794"/>
            <a:ext cx="847771" cy="329536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a:defRPr/>
            </a:pPr>
            <a:endParaRPr lang="zh-CN" altLang="en-US" sz="1500"/>
          </a:p>
        </p:txBody>
      </p:sp>
      <p:grpSp>
        <p:nvGrpSpPr>
          <p:cNvPr id="38" name="组合 37"/>
          <p:cNvGrpSpPr/>
          <p:nvPr/>
        </p:nvGrpSpPr>
        <p:grpSpPr>
          <a:xfrm>
            <a:off x="2099528" y="3107181"/>
            <a:ext cx="3295320" cy="847531"/>
            <a:chOff x="1574851" y="2330386"/>
            <a:chExt cx="2471812" cy="635648"/>
          </a:xfrm>
        </p:grpSpPr>
        <p:sp>
          <p:nvSpPr>
            <p:cNvPr id="39" name="矩形 151"/>
            <p:cNvSpPr/>
            <p:nvPr/>
          </p:nvSpPr>
          <p:spPr bwMode="auto">
            <a:xfrm rot="6911544">
              <a:off x="2492933" y="1412304"/>
              <a:ext cx="635648" cy="2471812"/>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p>
          </p:txBody>
        </p:sp>
        <p:sp>
          <p:nvSpPr>
            <p:cNvPr id="40" name="矩形 104"/>
            <p:cNvSpPr>
              <a:spLocks noChangeArrowheads="1"/>
            </p:cNvSpPr>
            <p:nvPr/>
          </p:nvSpPr>
          <p:spPr bwMode="auto">
            <a:xfrm rot="1126831">
              <a:off x="2248862" y="2624916"/>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dirty="0">
                  <a:solidFill>
                    <a:schemeClr val="bg1"/>
                  </a:solidFill>
                  <a:latin typeface="微软雅黑" pitchFamily="34" charset="-122"/>
                  <a:ea typeface="微软雅黑" pitchFamily="34" charset="-122"/>
                </a:rPr>
                <a:t>项目键入</a:t>
              </a:r>
            </a:p>
          </p:txBody>
        </p:sp>
        <p:sp>
          <p:nvSpPr>
            <p:cNvPr id="41" name="文本框 295"/>
            <p:cNvSpPr txBox="1">
              <a:spLocks noChangeArrowheads="1"/>
            </p:cNvSpPr>
            <p:nvPr/>
          </p:nvSpPr>
          <p:spPr bwMode="auto">
            <a:xfrm rot="885813">
              <a:off x="1786143" y="2353025"/>
              <a:ext cx="460950" cy="31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2100" b="1">
                  <a:solidFill>
                    <a:schemeClr val="bg1"/>
                  </a:solidFill>
                  <a:latin typeface="Impact" pitchFamily="34" charset="0"/>
                </a:rPr>
                <a:t>01</a:t>
              </a:r>
              <a:endParaRPr lang="zh-CN" altLang="en-US" sz="2100" b="1">
                <a:solidFill>
                  <a:schemeClr val="bg1"/>
                </a:solidFill>
                <a:latin typeface="Impact" pitchFamily="34" charset="0"/>
              </a:endParaRPr>
            </a:p>
          </p:txBody>
        </p:sp>
      </p:grpSp>
      <p:sp>
        <p:nvSpPr>
          <p:cNvPr id="42" name="文本框 205"/>
          <p:cNvSpPr txBox="1">
            <a:spLocks noChangeArrowheads="1"/>
          </p:cNvSpPr>
          <p:nvPr/>
        </p:nvSpPr>
        <p:spPr bwMode="auto">
          <a:xfrm rot="885813">
            <a:off x="4198761" y="3047058"/>
            <a:ext cx="614520" cy="45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4" rIns="121908" bIns="60954">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2100" b="1">
                <a:solidFill>
                  <a:schemeClr val="bg1"/>
                </a:solidFill>
                <a:latin typeface="Impact" pitchFamily="34" charset="0"/>
              </a:rPr>
              <a:t>02</a:t>
            </a:r>
            <a:endParaRPr lang="zh-CN" altLang="en-US" sz="2100" b="1">
              <a:solidFill>
                <a:schemeClr val="bg1"/>
              </a:solidFill>
              <a:latin typeface="Impact" pitchFamily="34" charset="0"/>
            </a:endParaRPr>
          </a:p>
        </p:txBody>
      </p:sp>
      <p:sp>
        <p:nvSpPr>
          <p:cNvPr id="43" name="矩形 104"/>
          <p:cNvSpPr>
            <a:spLocks noChangeArrowheads="1"/>
          </p:cNvSpPr>
          <p:nvPr/>
        </p:nvSpPr>
        <p:spPr bwMode="auto">
          <a:xfrm rot="1126831">
            <a:off x="4854780" y="3396707"/>
            <a:ext cx="1220823" cy="41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p>
            <a:r>
              <a:rPr lang="zh-CN" altLang="en-US" sz="1900" b="1">
                <a:solidFill>
                  <a:schemeClr val="bg1"/>
                </a:solidFill>
                <a:latin typeface="微软雅黑" pitchFamily="34" charset="-122"/>
                <a:ea typeface="微软雅黑" pitchFamily="34" charset="-122"/>
              </a:rPr>
              <a:t>项目键入</a:t>
            </a:r>
          </a:p>
        </p:txBody>
      </p:sp>
      <p:grpSp>
        <p:nvGrpSpPr>
          <p:cNvPr id="44" name="组合 43"/>
          <p:cNvGrpSpPr/>
          <p:nvPr/>
        </p:nvGrpSpPr>
        <p:grpSpPr>
          <a:xfrm>
            <a:off x="5622682" y="3047942"/>
            <a:ext cx="3295367" cy="887814"/>
            <a:chOff x="4217560" y="2285955"/>
            <a:chExt cx="2471847" cy="665860"/>
          </a:xfrm>
        </p:grpSpPr>
        <p:sp>
          <p:nvSpPr>
            <p:cNvPr id="45" name="矩形 151"/>
            <p:cNvSpPr/>
            <p:nvPr/>
          </p:nvSpPr>
          <p:spPr bwMode="auto">
            <a:xfrm rot="6911544">
              <a:off x="5135570" y="1397977"/>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p>
          </p:txBody>
        </p:sp>
        <p:sp>
          <p:nvSpPr>
            <p:cNvPr id="46" name="文本框 206"/>
            <p:cNvSpPr txBox="1">
              <a:spLocks noChangeArrowheads="1"/>
            </p:cNvSpPr>
            <p:nvPr/>
          </p:nvSpPr>
          <p:spPr bwMode="auto">
            <a:xfrm rot="885813">
              <a:off x="4467699" y="2285955"/>
              <a:ext cx="460950" cy="31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2100" b="1">
                  <a:solidFill>
                    <a:schemeClr val="bg1"/>
                  </a:solidFill>
                  <a:latin typeface="Impact" pitchFamily="34" charset="0"/>
                </a:rPr>
                <a:t>03</a:t>
              </a:r>
              <a:endParaRPr lang="zh-CN" altLang="en-US" sz="2100" b="1">
                <a:solidFill>
                  <a:schemeClr val="bg1"/>
                </a:solidFill>
                <a:latin typeface="Impact" pitchFamily="34" charset="0"/>
              </a:endParaRPr>
            </a:p>
          </p:txBody>
        </p:sp>
        <p:sp>
          <p:nvSpPr>
            <p:cNvPr id="47" name="矩形 104"/>
            <p:cNvSpPr>
              <a:spLocks noChangeArrowheads="1"/>
            </p:cNvSpPr>
            <p:nvPr/>
          </p:nvSpPr>
          <p:spPr bwMode="auto">
            <a:xfrm rot="1126831">
              <a:off x="5058459" y="2570042"/>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a:solidFill>
                    <a:schemeClr val="bg1"/>
                  </a:solidFill>
                  <a:latin typeface="微软雅黑" pitchFamily="34" charset="-122"/>
                  <a:ea typeface="微软雅黑" pitchFamily="34" charset="-122"/>
                </a:rPr>
                <a:t>项目键入</a:t>
              </a:r>
            </a:p>
          </p:txBody>
        </p:sp>
      </p:grpSp>
      <p:grpSp>
        <p:nvGrpSpPr>
          <p:cNvPr id="48" name="组合 47"/>
          <p:cNvGrpSpPr/>
          <p:nvPr/>
        </p:nvGrpSpPr>
        <p:grpSpPr>
          <a:xfrm>
            <a:off x="7450596" y="3047941"/>
            <a:ext cx="3295367" cy="883084"/>
            <a:chOff x="5588674" y="2285955"/>
            <a:chExt cx="2471847" cy="662313"/>
          </a:xfrm>
        </p:grpSpPr>
        <p:sp>
          <p:nvSpPr>
            <p:cNvPr id="49" name="矩形 151"/>
            <p:cNvSpPr/>
            <p:nvPr/>
          </p:nvSpPr>
          <p:spPr bwMode="auto">
            <a:xfrm rot="6911544">
              <a:off x="6506684" y="1394430"/>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500"/>
            </a:p>
          </p:txBody>
        </p:sp>
        <p:sp>
          <p:nvSpPr>
            <p:cNvPr id="50" name="文本框 207"/>
            <p:cNvSpPr txBox="1">
              <a:spLocks noChangeArrowheads="1"/>
            </p:cNvSpPr>
            <p:nvPr/>
          </p:nvSpPr>
          <p:spPr bwMode="auto">
            <a:xfrm rot="885813">
              <a:off x="5898106" y="2285955"/>
              <a:ext cx="460950" cy="31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2100" b="1" dirty="0">
                  <a:solidFill>
                    <a:schemeClr val="bg1"/>
                  </a:solidFill>
                  <a:latin typeface="Impact" pitchFamily="34" charset="0"/>
                </a:rPr>
                <a:t>04</a:t>
              </a:r>
              <a:endParaRPr lang="zh-CN" altLang="en-US" sz="2100" b="1" dirty="0">
                <a:solidFill>
                  <a:schemeClr val="bg1"/>
                </a:solidFill>
                <a:latin typeface="Impact" pitchFamily="34" charset="0"/>
              </a:endParaRPr>
            </a:p>
          </p:txBody>
        </p:sp>
        <p:sp>
          <p:nvSpPr>
            <p:cNvPr id="51" name="矩形 104"/>
            <p:cNvSpPr>
              <a:spLocks noChangeArrowheads="1"/>
            </p:cNvSpPr>
            <p:nvPr/>
          </p:nvSpPr>
          <p:spPr bwMode="auto">
            <a:xfrm rot="1126831">
              <a:off x="6488866" y="2581016"/>
              <a:ext cx="869582"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900" b="1">
                  <a:solidFill>
                    <a:schemeClr val="bg1"/>
                  </a:solidFill>
                  <a:latin typeface="微软雅黑" pitchFamily="34" charset="-122"/>
                  <a:ea typeface="微软雅黑" pitchFamily="34" charset="-122"/>
                </a:rPr>
                <a:t>项目键入</a:t>
              </a:r>
            </a:p>
          </p:txBody>
        </p:sp>
      </p:grpSp>
      <p:sp>
        <p:nvSpPr>
          <p:cNvPr id="52" name="文本框 8"/>
          <p:cNvSpPr txBox="1"/>
          <p:nvPr/>
        </p:nvSpPr>
        <p:spPr>
          <a:xfrm>
            <a:off x="1391297"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chemeClr val="tx1">
                    <a:lumMod val="50000"/>
                    <a:lumOff val="50000"/>
                  </a:schemeClr>
                </a:solidFill>
                <a:latin typeface="微软雅黑" pitchFamily="34" charset="-122"/>
                <a:ea typeface="微软雅黑" pitchFamily="34" charset="-122"/>
              </a:rPr>
              <a:t>01</a:t>
            </a:r>
            <a:r>
              <a:rPr lang="zh-CN" altLang="en-US" sz="1200" dirty="0">
                <a:solidFill>
                  <a:schemeClr val="tx1">
                    <a:lumMod val="50000"/>
                    <a:lumOff val="50000"/>
                  </a:schemeClr>
                </a:solidFill>
                <a:latin typeface="微软雅黑" pitchFamily="34" charset="-122"/>
                <a:ea typeface="微软雅黑" pitchFamily="34" charset="-122"/>
              </a:rPr>
              <a:t>请在此输入你的标题</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p:txBody>
      </p:sp>
      <p:sp>
        <p:nvSpPr>
          <p:cNvPr id="53" name="文本框 8"/>
          <p:cNvSpPr txBox="1"/>
          <p:nvPr/>
        </p:nvSpPr>
        <p:spPr>
          <a:xfrm>
            <a:off x="3887249"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chemeClr val="tx1">
                    <a:lumMod val="50000"/>
                    <a:lumOff val="50000"/>
                  </a:schemeClr>
                </a:solidFill>
                <a:latin typeface="微软雅黑" pitchFamily="34" charset="-122"/>
                <a:ea typeface="微软雅黑" pitchFamily="34" charset="-122"/>
              </a:rPr>
              <a:t>02</a:t>
            </a:r>
            <a:r>
              <a:rPr lang="zh-CN" altLang="en-US" sz="1200" dirty="0">
                <a:solidFill>
                  <a:schemeClr val="tx1">
                    <a:lumMod val="50000"/>
                    <a:lumOff val="50000"/>
                  </a:schemeClr>
                </a:solidFill>
                <a:latin typeface="微软雅黑" pitchFamily="34" charset="-122"/>
                <a:ea typeface="微软雅黑" pitchFamily="34" charset="-122"/>
              </a:rPr>
              <a:t>请在此输入你的标题</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p:txBody>
      </p:sp>
      <p:sp>
        <p:nvSpPr>
          <p:cNvPr id="54" name="文本框 8"/>
          <p:cNvSpPr txBox="1"/>
          <p:nvPr/>
        </p:nvSpPr>
        <p:spPr>
          <a:xfrm>
            <a:off x="6287203" y="48157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chemeClr val="tx1">
                    <a:lumMod val="50000"/>
                    <a:lumOff val="50000"/>
                  </a:schemeClr>
                </a:solidFill>
                <a:latin typeface="微软雅黑" pitchFamily="34" charset="-122"/>
                <a:ea typeface="微软雅黑" pitchFamily="34" charset="-122"/>
              </a:rPr>
              <a:t>03</a:t>
            </a:r>
            <a:r>
              <a:rPr lang="zh-CN" altLang="en-US" sz="1200" dirty="0">
                <a:solidFill>
                  <a:schemeClr val="tx1">
                    <a:lumMod val="50000"/>
                    <a:lumOff val="50000"/>
                  </a:schemeClr>
                </a:solidFill>
                <a:latin typeface="微软雅黑" pitchFamily="34" charset="-122"/>
                <a:ea typeface="微软雅黑" pitchFamily="34" charset="-122"/>
              </a:rPr>
              <a:t>请在此输入你的标题</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p:txBody>
      </p:sp>
      <p:sp>
        <p:nvSpPr>
          <p:cNvPr id="55" name="文本框 8"/>
          <p:cNvSpPr txBox="1"/>
          <p:nvPr/>
        </p:nvSpPr>
        <p:spPr>
          <a:xfrm>
            <a:off x="8725286" y="4803065"/>
            <a:ext cx="2884914" cy="707876"/>
          </a:xfrm>
          <a:prstGeom prst="rect">
            <a:avLst/>
          </a:prstGeom>
          <a:noFill/>
        </p:spPr>
        <p:txBody>
          <a:bodyPr wrap="square" lIns="91431" tIns="45715" rIns="91431" bIns="4571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solidFill>
                  <a:schemeClr val="tx1">
                    <a:lumMod val="50000"/>
                    <a:lumOff val="50000"/>
                  </a:schemeClr>
                </a:solidFill>
                <a:latin typeface="微软雅黑" pitchFamily="34" charset="-122"/>
                <a:ea typeface="微软雅黑" pitchFamily="34" charset="-122"/>
              </a:rPr>
              <a:t>04</a:t>
            </a:r>
            <a:r>
              <a:rPr lang="zh-CN" altLang="en-US" sz="1200" dirty="0">
                <a:solidFill>
                  <a:schemeClr val="tx1">
                    <a:lumMod val="50000"/>
                    <a:lumOff val="50000"/>
                  </a:schemeClr>
                </a:solidFill>
                <a:latin typeface="微软雅黑" pitchFamily="34" charset="-122"/>
                <a:ea typeface="微软雅黑" pitchFamily="34" charset="-122"/>
              </a:rPr>
              <a:t>请在此输入你的标题</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a:p>
            <a:r>
              <a:rPr lang="zh-CN" altLang="en-US" sz="1100" dirty="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100" dirty="0">
              <a:solidFill>
                <a:schemeClr val="tx1">
                  <a:lumMod val="50000"/>
                  <a:lumOff val="50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438840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250"/>
                                        <p:tgtEl>
                                          <p:spTgt spid="36"/>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up)">
                                      <p:cBhvr>
                                        <p:cTn id="15" dur="250"/>
                                        <p:tgtEl>
                                          <p:spTgt spid="35"/>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250"/>
                                        <p:tgtEl>
                                          <p:spTgt spid="34"/>
                                        </p:tgtEl>
                                      </p:cBhvr>
                                    </p:animEffect>
                                  </p:childTnLst>
                                </p:cTn>
                              </p:par>
                            </p:childTnLst>
                          </p:cTn>
                        </p:par>
                        <p:par>
                          <p:cTn id="24" fill="hold">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250"/>
                                        <p:tgtEl>
                                          <p:spTgt spid="33"/>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250"/>
                                        <p:tgtEl>
                                          <p:spTgt spid="44"/>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50"/>
                                        <p:tgtEl>
                                          <p:spTgt spid="32"/>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up)">
                                      <p:cBhvr>
                                        <p:cTn id="39" dur="250"/>
                                        <p:tgtEl>
                                          <p:spTgt spid="31"/>
                                        </p:tgtEl>
                                      </p:cBhvr>
                                    </p:animEffect>
                                  </p:childTnLst>
                                </p:cTn>
                              </p:par>
                            </p:childTnLst>
                          </p:cTn>
                        </p:par>
                        <p:par>
                          <p:cTn id="40" fill="hold">
                            <p:stCondLst>
                              <p:cond delay="225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250"/>
                                        <p:tgtEl>
                                          <p:spTgt spid="30"/>
                                        </p:tgtEl>
                                      </p:cBhvr>
                                    </p:animEffect>
                                  </p:childTnLst>
                                </p:cTn>
                              </p:par>
                            </p:childTnLst>
                          </p:cTn>
                        </p:par>
                        <p:par>
                          <p:cTn id="48" fill="hold">
                            <p:stCondLst>
                              <p:cond delay="275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250"/>
                                        <p:tgtEl>
                                          <p:spTgt spid="29"/>
                                        </p:tgtEl>
                                      </p:cBhvr>
                                    </p:animEffect>
                                  </p:childTnLst>
                                </p:cTn>
                              </p:par>
                            </p:childTnLst>
                          </p:cTn>
                        </p:par>
                        <p:par>
                          <p:cTn id="52" fill="hold">
                            <p:stCondLst>
                              <p:cond delay="3000"/>
                            </p:stCondLst>
                            <p:childTnLst>
                              <p:par>
                                <p:cTn id="53" presetID="2" presetClass="entr" presetSubtype="4"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4"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ppt_x"/>
                                          </p:val>
                                        </p:tav>
                                        <p:tav tm="100000">
                                          <p:val>
                                            <p:strVal val="#ppt_x"/>
                                          </p:val>
                                        </p:tav>
                                      </p:tavLst>
                                    </p:anim>
                                    <p:anim calcmode="lin" valueType="num">
                                      <p:cBhvr additive="base">
                                        <p:cTn id="61" dur="500" fill="hold"/>
                                        <p:tgtEl>
                                          <p:spTgt spid="53"/>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fill="hold"/>
                                        <p:tgtEl>
                                          <p:spTgt spid="54"/>
                                        </p:tgtEl>
                                        <p:attrNameLst>
                                          <p:attrName>ppt_x</p:attrName>
                                        </p:attrNameLst>
                                      </p:cBhvr>
                                      <p:tavLst>
                                        <p:tav tm="0">
                                          <p:val>
                                            <p:strVal val="#ppt_x"/>
                                          </p:val>
                                        </p:tav>
                                        <p:tav tm="100000">
                                          <p:val>
                                            <p:strVal val="#ppt_x"/>
                                          </p:val>
                                        </p:tav>
                                      </p:tavLst>
                                    </p:anim>
                                    <p:anim calcmode="lin" valueType="num">
                                      <p:cBhvr additive="base">
                                        <p:cTn id="66" dur="500" fill="hold"/>
                                        <p:tgtEl>
                                          <p:spTgt spid="54"/>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ppt_x"/>
                                          </p:val>
                                        </p:tav>
                                        <p:tav tm="100000">
                                          <p:val>
                                            <p:strVal val="#ppt_x"/>
                                          </p:val>
                                        </p:tav>
                                      </p:tavLst>
                                    </p:anim>
                                    <p:anim calcmode="lin" valueType="num">
                                      <p:cBhvr additive="base">
                                        <p:cTn id="7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52" grpId="0"/>
      <p:bldP spid="53" grpId="0"/>
      <p:bldP spid="54" grpId="0"/>
      <p:bldP spid="5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5568" y="2928875"/>
            <a:ext cx="9935488" cy="1367051"/>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tx1">
                  <a:lumMod val="50000"/>
                  <a:lumOff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tx1">
                  <a:lumMod val="50000"/>
                  <a:lumOff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6" name="Straight Connector 31"/>
            <p:cNvCxnSpPr/>
            <p:nvPr/>
          </p:nvCxnSpPr>
          <p:spPr>
            <a:xfrm flipV="1">
              <a:off x="7265810" y="2928875"/>
              <a:ext cx="7039" cy="696490"/>
            </a:xfrm>
            <a:prstGeom prst="line">
              <a:avLst/>
            </a:prstGeom>
            <a:ln w="13970">
              <a:solidFill>
                <a:schemeClr val="tx1">
                  <a:lumMod val="50000"/>
                  <a:lumOff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8" name="Straight Connector 31"/>
            <p:cNvCxnSpPr/>
            <p:nvPr/>
          </p:nvCxnSpPr>
          <p:spPr>
            <a:xfrm flipV="1">
              <a:off x="4777173" y="3599435"/>
              <a:ext cx="7039" cy="696490"/>
            </a:xfrm>
            <a:prstGeom prst="line">
              <a:avLst/>
            </a:prstGeom>
            <a:ln w="13970">
              <a:solidFill>
                <a:schemeClr val="tx1">
                  <a:lumMod val="50000"/>
                  <a:lumOff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bg1"/>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10" name="Straight Connector 31"/>
            <p:cNvCxnSpPr/>
            <p:nvPr/>
          </p:nvCxnSpPr>
          <p:spPr>
            <a:xfrm flipV="1">
              <a:off x="9743294" y="3599435"/>
              <a:ext cx="7039" cy="696490"/>
            </a:xfrm>
            <a:prstGeom prst="line">
              <a:avLst/>
            </a:prstGeom>
            <a:ln w="13970">
              <a:solidFill>
                <a:schemeClr val="tx1">
                  <a:lumMod val="50000"/>
                  <a:lumOff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bg1"/>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grpSp>
      <p:sp>
        <p:nvSpPr>
          <p:cNvPr id="12" name="矩形 11"/>
          <p:cNvSpPr/>
          <p:nvPr/>
        </p:nvSpPr>
        <p:spPr>
          <a:xfrm>
            <a:off x="3058056" y="2031785"/>
            <a:ext cx="3339371" cy="1120810"/>
          </a:xfrm>
          <a:prstGeom prst="rect">
            <a:avLst/>
          </a:prstGeom>
        </p:spPr>
        <p:txBody>
          <a:bodyPr wrap="square" lIns="91431" tIns="45715" rIns="91431" bIns="45715">
            <a:spAutoFit/>
          </a:bodyPr>
          <a:lstStyle/>
          <a:p>
            <a:pPr>
              <a:lnSpc>
                <a:spcPct val="150000"/>
              </a:lnSpc>
              <a:spcBef>
                <a:spcPts val="1000"/>
              </a:spcBef>
              <a:buFont typeface="Arial" charset="0"/>
              <a:buChar char="•"/>
            </a:pPr>
            <a:r>
              <a:rPr lang="zh-CN" altLang="en-US" sz="1300" dirty="0">
                <a:solidFill>
                  <a:schemeClr val="tx1">
                    <a:lumMod val="50000"/>
                    <a:lumOff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00" dirty="0">
              <a:solidFill>
                <a:schemeClr val="tx1">
                  <a:lumMod val="50000"/>
                  <a:lumOff val="50000"/>
                </a:schemeClr>
              </a:solidFill>
              <a:latin typeface="微软雅黑" pitchFamily="34" charset="-122"/>
              <a:ea typeface="微软雅黑" pitchFamily="34" charset="-122"/>
              <a:cs typeface="宋体" charset="-122"/>
            </a:endParaRPr>
          </a:p>
        </p:txBody>
      </p:sp>
      <p:sp>
        <p:nvSpPr>
          <p:cNvPr id="13" name="矩形 12"/>
          <p:cNvSpPr/>
          <p:nvPr/>
        </p:nvSpPr>
        <p:spPr>
          <a:xfrm>
            <a:off x="8024415" y="2031784"/>
            <a:ext cx="3339371" cy="1116203"/>
          </a:xfrm>
          <a:prstGeom prst="rect">
            <a:avLst/>
          </a:prstGeom>
        </p:spPr>
        <p:txBody>
          <a:bodyPr wrap="square" lIns="91431" tIns="45715" rIns="91431" bIns="45715">
            <a:spAutoFit/>
          </a:bodyPr>
          <a:lstStyle/>
          <a:p>
            <a:pPr>
              <a:lnSpc>
                <a:spcPct val="150000"/>
              </a:lnSpc>
              <a:spcBef>
                <a:spcPts val="1000"/>
              </a:spcBef>
              <a:buFont typeface="Arial" charset="0"/>
              <a:buChar char="•"/>
            </a:pPr>
            <a:r>
              <a:rPr lang="zh-CN" altLang="en-US" sz="1300" dirty="0">
                <a:solidFill>
                  <a:schemeClr val="tx1">
                    <a:lumMod val="50000"/>
                    <a:lumOff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00" dirty="0">
              <a:solidFill>
                <a:schemeClr val="tx1">
                  <a:lumMod val="50000"/>
                  <a:lumOff val="50000"/>
                </a:schemeClr>
              </a:solidFill>
              <a:latin typeface="微软雅黑" pitchFamily="34" charset="-122"/>
              <a:ea typeface="微软雅黑" pitchFamily="34" charset="-122"/>
              <a:cs typeface="宋体" charset="-122"/>
            </a:endParaRPr>
          </a:p>
        </p:txBody>
      </p:sp>
      <p:sp>
        <p:nvSpPr>
          <p:cNvPr id="14" name="矩形 13"/>
          <p:cNvSpPr/>
          <p:nvPr/>
        </p:nvSpPr>
        <p:spPr>
          <a:xfrm>
            <a:off x="973110" y="4295925"/>
            <a:ext cx="3339371" cy="1116203"/>
          </a:xfrm>
          <a:prstGeom prst="rect">
            <a:avLst/>
          </a:prstGeom>
        </p:spPr>
        <p:txBody>
          <a:bodyPr wrap="square" lIns="91431" tIns="45715" rIns="91431" bIns="45715">
            <a:spAutoFit/>
          </a:bodyPr>
          <a:lstStyle/>
          <a:p>
            <a:pPr>
              <a:lnSpc>
                <a:spcPct val="150000"/>
              </a:lnSpc>
              <a:spcBef>
                <a:spcPts val="1000"/>
              </a:spcBef>
              <a:buFont typeface="Arial" charset="0"/>
              <a:buChar char="•"/>
            </a:pPr>
            <a:r>
              <a:rPr lang="zh-CN" altLang="en-US" sz="1300" dirty="0">
                <a:solidFill>
                  <a:schemeClr val="tx1">
                    <a:lumMod val="50000"/>
                    <a:lumOff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00" dirty="0">
              <a:solidFill>
                <a:schemeClr val="tx1">
                  <a:lumMod val="50000"/>
                  <a:lumOff val="50000"/>
                </a:schemeClr>
              </a:solidFill>
              <a:latin typeface="微软雅黑" pitchFamily="34" charset="-122"/>
              <a:ea typeface="微软雅黑" pitchFamily="34" charset="-122"/>
              <a:cs typeface="宋体" charset="-122"/>
            </a:endParaRPr>
          </a:p>
        </p:txBody>
      </p:sp>
      <p:sp>
        <p:nvSpPr>
          <p:cNvPr id="15" name="矩形 14"/>
          <p:cNvSpPr/>
          <p:nvPr/>
        </p:nvSpPr>
        <p:spPr>
          <a:xfrm>
            <a:off x="5748995" y="4295925"/>
            <a:ext cx="3339371" cy="1116203"/>
          </a:xfrm>
          <a:prstGeom prst="rect">
            <a:avLst/>
          </a:prstGeom>
        </p:spPr>
        <p:txBody>
          <a:bodyPr wrap="square" lIns="91431" tIns="45715" rIns="91431" bIns="45715">
            <a:spAutoFit/>
          </a:bodyPr>
          <a:lstStyle/>
          <a:p>
            <a:pPr>
              <a:lnSpc>
                <a:spcPct val="150000"/>
              </a:lnSpc>
              <a:spcBef>
                <a:spcPts val="1000"/>
              </a:spcBef>
              <a:buFont typeface="Arial" charset="0"/>
              <a:buChar char="•"/>
            </a:pPr>
            <a:r>
              <a:rPr lang="zh-CN" altLang="en-US" sz="1300" dirty="0">
                <a:solidFill>
                  <a:schemeClr val="tx1">
                    <a:lumMod val="50000"/>
                    <a:lumOff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00" dirty="0">
              <a:solidFill>
                <a:schemeClr val="tx1">
                  <a:lumMod val="50000"/>
                  <a:lumOff val="50000"/>
                </a:schemeClr>
              </a:solidFill>
              <a:latin typeface="微软雅黑" pitchFamily="34" charset="-122"/>
              <a:ea typeface="微软雅黑" pitchFamily="34" charset="-122"/>
              <a:cs typeface="宋体" charset="-122"/>
            </a:endParaRPr>
          </a:p>
        </p:txBody>
      </p:sp>
      <p:grpSp>
        <p:nvGrpSpPr>
          <p:cNvPr id="16" name="组合 15"/>
          <p:cNvGrpSpPr/>
          <p:nvPr/>
        </p:nvGrpSpPr>
        <p:grpSpPr>
          <a:xfrm>
            <a:off x="1682484" y="1845934"/>
            <a:ext cx="1250856" cy="1253549"/>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a:endParaRPr>
            </a:p>
          </p:txBody>
        </p:sp>
        <p:sp>
          <p:nvSpPr>
            <p:cNvPr id="18" name="TextBox 17"/>
            <p:cNvSpPr txBox="1"/>
            <p:nvPr/>
          </p:nvSpPr>
          <p:spPr>
            <a:xfrm>
              <a:off x="1410142" y="1664221"/>
              <a:ext cx="484811" cy="276999"/>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639437" y="1845934"/>
            <a:ext cx="1250856" cy="1253549"/>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a:endParaRPr>
            </a:p>
          </p:txBody>
        </p:sp>
        <p:sp>
          <p:nvSpPr>
            <p:cNvPr id="21" name="TextBox 20"/>
            <p:cNvSpPr txBox="1"/>
            <p:nvPr/>
          </p:nvSpPr>
          <p:spPr>
            <a:xfrm>
              <a:off x="1410142" y="1664221"/>
              <a:ext cx="484811" cy="276999"/>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151125" y="4280396"/>
            <a:ext cx="1250856" cy="1253549"/>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a:endParaRPr>
            </a:p>
          </p:txBody>
        </p:sp>
        <p:sp>
          <p:nvSpPr>
            <p:cNvPr id="24" name="TextBox 23"/>
            <p:cNvSpPr txBox="1"/>
            <p:nvPr/>
          </p:nvSpPr>
          <p:spPr>
            <a:xfrm>
              <a:off x="1410142" y="1664221"/>
              <a:ext cx="484811" cy="276999"/>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9113475" y="4280396"/>
            <a:ext cx="1250856" cy="1253549"/>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bg1"/>
                </a:solidFill>
                <a:latin typeface="Arial"/>
              </a:endParaRPr>
            </a:p>
          </p:txBody>
        </p:sp>
        <p:sp>
          <p:nvSpPr>
            <p:cNvPr id="27" name="TextBox 26"/>
            <p:cNvSpPr txBox="1"/>
            <p:nvPr/>
          </p:nvSpPr>
          <p:spPr>
            <a:xfrm>
              <a:off x="1410142" y="1664221"/>
              <a:ext cx="484811" cy="276999"/>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8" name="标题 27"/>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091793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5131758" y="4773588"/>
            <a:ext cx="4094658" cy="723699"/>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27" name="圆角矩形 5"/>
          <p:cNvSpPr>
            <a:spLocks/>
          </p:cNvSpPr>
          <p:nvPr/>
        </p:nvSpPr>
        <p:spPr bwMode="auto">
          <a:xfrm>
            <a:off x="5131758" y="1616731"/>
            <a:ext cx="4094658" cy="721683"/>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lIns="115162" tIns="57580" rIns="115162" bIns="57580"/>
          <a:lstStyle/>
          <a:p>
            <a:endParaRPr lang="zh-CN" altLang="en-US">
              <a:latin typeface="微软雅黑" panose="020B0503020204020204" pitchFamily="34" charset="-122"/>
              <a:ea typeface="微软雅黑" panose="020B0503020204020204" pitchFamily="34" charset="-122"/>
            </a:endParaRPr>
          </a:p>
        </p:txBody>
      </p:sp>
      <p:sp>
        <p:nvSpPr>
          <p:cNvPr id="28" name="TextBox 27"/>
          <p:cNvSpPr txBox="1"/>
          <p:nvPr/>
        </p:nvSpPr>
        <p:spPr>
          <a:xfrm>
            <a:off x="5937950" y="1723572"/>
            <a:ext cx="2482273" cy="508000"/>
          </a:xfrm>
          <a:prstGeom prst="rect">
            <a:avLst/>
          </a:prstGeom>
          <a:noFill/>
        </p:spPr>
        <p:txBody>
          <a:bodyPr wrap="none" lIns="115162" tIns="57580" rIns="115162" bIns="57580">
            <a:spAutoFit/>
          </a:bodyPr>
          <a:lstStyle/>
          <a:p>
            <a:pPr defTabSz="1218866">
              <a:defRPr/>
            </a:pPr>
            <a:r>
              <a:rPr lang="zh-CN" altLang="en-US" sz="2500" dirty="0">
                <a:solidFill>
                  <a:srgbClr val="F8F8F8"/>
                </a:solidFill>
                <a:latin typeface="微软雅黑" panose="020B0503020204020204" pitchFamily="34" charset="-122"/>
                <a:ea typeface="微软雅黑" panose="020B0503020204020204" pitchFamily="34" charset="-122"/>
              </a:rPr>
              <a:t>请输入您的标题</a:t>
            </a:r>
          </a:p>
        </p:txBody>
      </p:sp>
      <p:sp>
        <p:nvSpPr>
          <p:cNvPr id="29" name="空心弧 28"/>
          <p:cNvSpPr/>
          <p:nvPr/>
        </p:nvSpPr>
        <p:spPr bwMode="auto">
          <a:xfrm flipV="1">
            <a:off x="2121976" y="1050271"/>
            <a:ext cx="1831348" cy="1854603"/>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30" name="空心弧 29"/>
          <p:cNvSpPr/>
          <p:nvPr/>
        </p:nvSpPr>
        <p:spPr bwMode="auto">
          <a:xfrm rot="10800000" flipV="1">
            <a:off x="3593028" y="1380874"/>
            <a:ext cx="1831348" cy="1854603"/>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31" name="空心弧 30"/>
          <p:cNvSpPr/>
          <p:nvPr/>
        </p:nvSpPr>
        <p:spPr bwMode="auto">
          <a:xfrm rot="4631022" flipV="1">
            <a:off x="3623202" y="2930612"/>
            <a:ext cx="1854603" cy="1831348"/>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32" name="空心弧 31"/>
          <p:cNvSpPr/>
          <p:nvPr/>
        </p:nvSpPr>
        <p:spPr bwMode="auto">
          <a:xfrm>
            <a:off x="2149844" y="4773588"/>
            <a:ext cx="1831348" cy="1856620"/>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33" name="空心弧 32"/>
          <p:cNvSpPr/>
          <p:nvPr/>
        </p:nvSpPr>
        <p:spPr bwMode="auto">
          <a:xfrm rot="10800000">
            <a:off x="3618905" y="4442984"/>
            <a:ext cx="1831348" cy="1854603"/>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lIns="115162" tIns="57580" rIns="115162" bIns="57580"/>
          <a:lstStyle/>
          <a:p>
            <a:pPr defTabSz="1151612">
              <a:defRPr/>
            </a:pPr>
            <a:endParaRPr lang="zh-CN" altLang="en-US" sz="2300">
              <a:latin typeface="微软雅黑" panose="020B0503020204020204" pitchFamily="34" charset="-122"/>
              <a:ea typeface="微软雅黑" panose="020B0503020204020204" pitchFamily="34" charset="-122"/>
            </a:endParaRPr>
          </a:p>
        </p:txBody>
      </p:sp>
      <p:sp>
        <p:nvSpPr>
          <p:cNvPr id="34" name="TextBox 33"/>
          <p:cNvSpPr txBox="1"/>
          <p:nvPr/>
        </p:nvSpPr>
        <p:spPr>
          <a:xfrm>
            <a:off x="4210113" y="1870731"/>
            <a:ext cx="632231" cy="895738"/>
          </a:xfrm>
          <a:prstGeom prst="rect">
            <a:avLst/>
          </a:prstGeom>
          <a:noFill/>
        </p:spPr>
        <p:txBody>
          <a:bodyPr wrap="none" lIns="115162" tIns="57580" rIns="115162" bIns="57580">
            <a:spAutoFit/>
          </a:bodyPr>
          <a:lstStyle/>
          <a:p>
            <a:pPr defTabSz="1218866">
              <a:defRPr/>
            </a:pPr>
            <a:r>
              <a:rPr lang="en-US" altLang="zh-CN" sz="5100" b="1" dirty="0">
                <a:solidFill>
                  <a:schemeClr val="tx1">
                    <a:lumMod val="50000"/>
                    <a:lumOff val="50000"/>
                  </a:schemeClr>
                </a:solidFill>
                <a:latin typeface="微软雅黑" panose="020B0503020204020204" pitchFamily="34" charset="-122"/>
                <a:ea typeface="微软雅黑" panose="020B0503020204020204" pitchFamily="34" charset="-122"/>
              </a:rPr>
              <a:t>1</a:t>
            </a:r>
            <a:endParaRPr lang="zh-CN" altLang="en-US" sz="51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4210114" y="4936875"/>
            <a:ext cx="632231" cy="895738"/>
          </a:xfrm>
          <a:prstGeom prst="rect">
            <a:avLst/>
          </a:prstGeom>
          <a:noFill/>
        </p:spPr>
        <p:txBody>
          <a:bodyPr wrap="none" lIns="115162" tIns="57580" rIns="115162" bIns="57580">
            <a:spAutoFit/>
          </a:bodyPr>
          <a:lstStyle/>
          <a:p>
            <a:pPr defTabSz="1218866">
              <a:defRPr/>
            </a:pPr>
            <a:r>
              <a:rPr lang="en-US" altLang="zh-CN" sz="5100" b="1" dirty="0">
                <a:solidFill>
                  <a:schemeClr val="tx1">
                    <a:lumMod val="50000"/>
                    <a:lumOff val="50000"/>
                  </a:schemeClr>
                </a:solidFill>
                <a:latin typeface="微软雅黑" panose="020B0503020204020204" pitchFamily="34" charset="-122"/>
                <a:ea typeface="微软雅黑" panose="020B0503020204020204" pitchFamily="34" charset="-122"/>
              </a:rPr>
              <a:t>2</a:t>
            </a:r>
            <a:endParaRPr lang="zh-CN" altLang="en-US" sz="51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5647324" y="2550081"/>
            <a:ext cx="5322855" cy="670282"/>
          </a:xfrm>
          <a:prstGeom prst="rect">
            <a:avLst/>
          </a:prstGeom>
          <a:noFill/>
        </p:spPr>
        <p:txBody>
          <a:bodyPr lIns="115162" tIns="57580" rIns="115162" bIns="57580">
            <a:spAutoFit/>
          </a:bodyPr>
          <a:lstStyle/>
          <a:p>
            <a:r>
              <a:rPr lang="zh-CN" altLang="en-US" sz="12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字以内，据统计每页幻灯片的最好控制在</a:t>
            </a:r>
            <a:r>
              <a:rPr lang="en-US" altLang="zh-CN" sz="1200" dirty="0">
                <a:solidFill>
                  <a:schemeClr val="tx1">
                    <a:lumMod val="50000"/>
                    <a:lumOff val="50000"/>
                  </a:schemeClr>
                </a:solidFill>
                <a:latin typeface="+mn-ea"/>
              </a:rPr>
              <a:t>5</a:t>
            </a:r>
            <a:r>
              <a:rPr lang="zh-CN" altLang="en-US" sz="1200" dirty="0">
                <a:solidFill>
                  <a:schemeClr val="tx1">
                    <a:lumMod val="50000"/>
                    <a:lumOff val="50000"/>
                  </a:schemeClr>
                </a:solidFill>
                <a:latin typeface="+mn-ea"/>
              </a:rPr>
              <a:t>分钟之内</a:t>
            </a:r>
            <a:r>
              <a:rPr lang="zh-CN" altLang="en-US" sz="1200" dirty="0" smtClean="0">
                <a:solidFill>
                  <a:schemeClr val="tx1">
                    <a:lumMod val="50000"/>
                    <a:lumOff val="50000"/>
                  </a:schemeClr>
                </a:solidFill>
                <a:latin typeface="+mn-ea"/>
              </a:rPr>
              <a:t>。</a:t>
            </a:r>
            <a:endParaRPr lang="zh-CN" altLang="en-US" sz="1200" dirty="0">
              <a:solidFill>
                <a:schemeClr val="tx1">
                  <a:lumMod val="50000"/>
                  <a:lumOff val="50000"/>
                </a:schemeClr>
              </a:solidFill>
              <a:latin typeface="+mn-ea"/>
            </a:endParaRPr>
          </a:p>
        </p:txBody>
      </p:sp>
      <p:sp>
        <p:nvSpPr>
          <p:cNvPr id="37" name="TextBox 36"/>
          <p:cNvSpPr txBox="1">
            <a:spLocks noChangeArrowheads="1"/>
          </p:cNvSpPr>
          <p:nvPr/>
        </p:nvSpPr>
        <p:spPr bwMode="auto">
          <a:xfrm>
            <a:off x="5647322" y="5469065"/>
            <a:ext cx="5414423" cy="76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162" tIns="57580" rIns="115162" bIns="5758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4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400" dirty="0">
                <a:solidFill>
                  <a:schemeClr val="tx1">
                    <a:lumMod val="50000"/>
                    <a:lumOff val="50000"/>
                  </a:schemeClr>
                </a:solidFill>
                <a:latin typeface="+mn-ea"/>
              </a:rPr>
              <a:t>200</a:t>
            </a:r>
            <a:r>
              <a:rPr lang="zh-CN" altLang="en-US" sz="1400" dirty="0">
                <a:solidFill>
                  <a:schemeClr val="tx1">
                    <a:lumMod val="50000"/>
                    <a:lumOff val="50000"/>
                  </a:schemeClr>
                </a:solidFill>
                <a:latin typeface="+mn-ea"/>
              </a:rPr>
              <a:t>字以内，据统计每页幻灯片的最好控制在</a:t>
            </a:r>
            <a:r>
              <a:rPr lang="en-US" altLang="zh-CN" sz="1400" dirty="0">
                <a:solidFill>
                  <a:schemeClr val="tx1">
                    <a:lumMod val="50000"/>
                    <a:lumOff val="50000"/>
                  </a:schemeClr>
                </a:solidFill>
                <a:latin typeface="+mn-ea"/>
              </a:rPr>
              <a:t>5</a:t>
            </a:r>
            <a:r>
              <a:rPr lang="zh-CN" altLang="en-US" sz="1400" dirty="0">
                <a:solidFill>
                  <a:schemeClr val="tx1">
                    <a:lumMod val="50000"/>
                    <a:lumOff val="50000"/>
                  </a:schemeClr>
                </a:solidFill>
                <a:latin typeface="+mn-ea"/>
              </a:rPr>
              <a:t>分钟之内。</a:t>
            </a:r>
          </a:p>
        </p:txBody>
      </p:sp>
      <p:sp>
        <p:nvSpPr>
          <p:cNvPr id="38" name="TextBox 37"/>
          <p:cNvSpPr txBox="1"/>
          <p:nvPr/>
        </p:nvSpPr>
        <p:spPr>
          <a:xfrm>
            <a:off x="5937950" y="4894540"/>
            <a:ext cx="2482273" cy="508000"/>
          </a:xfrm>
          <a:prstGeom prst="rect">
            <a:avLst/>
          </a:prstGeom>
          <a:noFill/>
        </p:spPr>
        <p:txBody>
          <a:bodyPr wrap="none" lIns="115162" tIns="57580" rIns="115162" bIns="57580">
            <a:spAutoFit/>
          </a:bodyPr>
          <a:lstStyle/>
          <a:p>
            <a:pPr defTabSz="1218866">
              <a:defRPr/>
            </a:pPr>
            <a:r>
              <a:rPr lang="zh-CN" altLang="en-US" sz="2500" dirty="0">
                <a:solidFill>
                  <a:srgbClr val="F8F8F8"/>
                </a:solidFill>
                <a:latin typeface="微软雅黑" panose="020B0503020204020204" pitchFamily="34" charset="-122"/>
                <a:ea typeface="微软雅黑" panose="020B0503020204020204" pitchFamily="34" charset="-122"/>
              </a:rPr>
              <a:t>请输入您的标题</a:t>
            </a: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7698391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8261969" y="2917001"/>
            <a:ext cx="2729781" cy="257250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866">
              <a:defRPr/>
            </a:pPr>
            <a:endParaRPr lang="zh-CN" altLang="en-US" sz="1400">
              <a:latin typeface="+mj-ea"/>
              <a:ea typeface="+mj-ea"/>
            </a:endParaRPr>
          </a:p>
        </p:txBody>
      </p:sp>
      <p:sp>
        <p:nvSpPr>
          <p:cNvPr id="4" name="Freeform 17"/>
          <p:cNvSpPr>
            <a:spLocks/>
          </p:cNvSpPr>
          <p:nvPr/>
        </p:nvSpPr>
        <p:spPr bwMode="auto">
          <a:xfrm>
            <a:off x="6785082" y="3191203"/>
            <a:ext cx="2212872" cy="220607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866">
              <a:defRPr/>
            </a:pPr>
            <a:endParaRPr lang="zh-CN" altLang="en-US" sz="1400">
              <a:latin typeface="+mj-ea"/>
              <a:ea typeface="+mj-ea"/>
            </a:endParaRPr>
          </a:p>
        </p:txBody>
      </p:sp>
      <p:sp>
        <p:nvSpPr>
          <p:cNvPr id="5" name="Freeform 18"/>
          <p:cNvSpPr>
            <a:spLocks/>
          </p:cNvSpPr>
          <p:nvPr/>
        </p:nvSpPr>
        <p:spPr bwMode="auto">
          <a:xfrm>
            <a:off x="5411580" y="3393113"/>
            <a:ext cx="1934721" cy="1914421"/>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866">
              <a:defRPr/>
            </a:pPr>
            <a:endParaRPr lang="zh-CN" altLang="en-US" sz="1400">
              <a:latin typeface="+mj-ea"/>
              <a:ea typeface="+mj-ea"/>
            </a:endParaRPr>
          </a:p>
        </p:txBody>
      </p:sp>
      <p:sp>
        <p:nvSpPr>
          <p:cNvPr id="6" name="Freeform 19"/>
          <p:cNvSpPr>
            <a:spLocks/>
          </p:cNvSpPr>
          <p:nvPr/>
        </p:nvSpPr>
        <p:spPr bwMode="auto">
          <a:xfrm>
            <a:off x="4333449" y="3562620"/>
            <a:ext cx="1535963" cy="1575408"/>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15162" tIns="57580" rIns="115162" bIns="57580" anchor="ctr"/>
          <a:lstStyle/>
          <a:p>
            <a:pPr defTabSz="1218866">
              <a:defRPr/>
            </a:pPr>
            <a:endParaRPr lang="zh-CN" altLang="en-US" sz="1400">
              <a:latin typeface="+mj-ea"/>
              <a:ea typeface="+mj-ea"/>
            </a:endParaRPr>
          </a:p>
        </p:txBody>
      </p:sp>
      <p:grpSp>
        <p:nvGrpSpPr>
          <p:cNvPr id="2" name="组合 19"/>
          <p:cNvGrpSpPr>
            <a:grpSpLocks/>
          </p:cNvGrpSpPr>
          <p:nvPr/>
        </p:nvGrpSpPr>
        <p:grpSpPr bwMode="auto">
          <a:xfrm flipH="1">
            <a:off x="6536703" y="4334093"/>
            <a:ext cx="3867730" cy="1986485"/>
            <a:chOff x="3951201" y="2629963"/>
            <a:chExt cx="2495617" cy="1264323"/>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866">
                <a:defRPr/>
              </a:pPr>
              <a:endParaRPr lang="zh-CN" altLang="en-US" sz="1400">
                <a:latin typeface="+mj-ea"/>
                <a:ea typeface="+mj-ea"/>
              </a:endParaRPr>
            </a:p>
          </p:txBody>
        </p:sp>
        <p:sp>
          <p:nvSpPr>
            <p:cNvPr id="10" name="TextBox 11"/>
            <p:cNvSpPr txBox="1">
              <a:spLocks noChangeArrowheads="1"/>
            </p:cNvSpPr>
            <p:nvPr/>
          </p:nvSpPr>
          <p:spPr bwMode="auto">
            <a:xfrm>
              <a:off x="4336908" y="3520384"/>
              <a:ext cx="2080368" cy="37390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lnSpc>
                  <a:spcPct val="120000"/>
                </a:lnSpc>
                <a:spcBef>
                  <a:spcPct val="0"/>
                </a:spcBef>
                <a:buNone/>
              </a:pPr>
              <a:r>
                <a:rPr lang="zh-CN" altLang="en-US" sz="14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grpSp>
      <p:grpSp>
        <p:nvGrpSpPr>
          <p:cNvPr id="9" name="组合 29"/>
          <p:cNvGrpSpPr>
            <a:grpSpLocks/>
          </p:cNvGrpSpPr>
          <p:nvPr/>
        </p:nvGrpSpPr>
        <p:grpSpPr bwMode="auto">
          <a:xfrm>
            <a:off x="939144" y="2917000"/>
            <a:ext cx="3811995" cy="1421125"/>
            <a:chOff x="1579813" y="1430744"/>
            <a:chExt cx="2458347" cy="904875"/>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866">
                <a:defRPr/>
              </a:pPr>
              <a:endParaRPr lang="zh-CN" altLang="en-US" sz="1400">
                <a:latin typeface="+mj-ea"/>
                <a:ea typeface="+mj-ea"/>
              </a:endParaRPr>
            </a:p>
          </p:txBody>
        </p:sp>
        <p:sp>
          <p:nvSpPr>
            <p:cNvPr id="16" name="TextBox 11"/>
            <p:cNvSpPr txBox="1">
              <a:spLocks noChangeArrowheads="1"/>
            </p:cNvSpPr>
            <p:nvPr/>
          </p:nvSpPr>
          <p:spPr bwMode="auto">
            <a:xfrm>
              <a:off x="1579813" y="1430744"/>
              <a:ext cx="1910743" cy="37406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20000"/>
                </a:lnSpc>
                <a:spcBef>
                  <a:spcPct val="0"/>
                </a:spcBef>
                <a:buNone/>
              </a:pPr>
              <a:r>
                <a:rPr lang="zh-CN" altLang="en-US" sz="14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grpSp>
      <p:grpSp>
        <p:nvGrpSpPr>
          <p:cNvPr id="14" name="组合 16"/>
          <p:cNvGrpSpPr>
            <a:grpSpLocks/>
          </p:cNvGrpSpPr>
          <p:nvPr/>
        </p:nvGrpSpPr>
        <p:grpSpPr bwMode="auto">
          <a:xfrm>
            <a:off x="7305070" y="1628800"/>
            <a:ext cx="2789624" cy="2265834"/>
            <a:chOff x="6068315" y="1783437"/>
            <a:chExt cx="2225374" cy="1784387"/>
          </a:xfrm>
        </p:grpSpPr>
        <p:sp>
          <p:nvSpPr>
            <p:cNvPr id="20" name="TextBox 19"/>
            <p:cNvSpPr txBox="1">
              <a:spLocks noChangeArrowheads="1"/>
            </p:cNvSpPr>
            <p:nvPr/>
          </p:nvSpPr>
          <p:spPr bwMode="auto">
            <a:xfrm flipH="1">
              <a:off x="6068315" y="1783437"/>
              <a:ext cx="2225374" cy="66624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20000"/>
                </a:lnSpc>
                <a:spcBef>
                  <a:spcPct val="0"/>
                </a:spcBef>
                <a:buNone/>
              </a:pPr>
              <a:r>
                <a:rPr lang="zh-CN" altLang="en-US" sz="14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866">
                <a:defRPr/>
              </a:pPr>
              <a:endParaRPr lang="zh-CN" altLang="en-US" sz="1400">
                <a:latin typeface="+mj-ea"/>
                <a:ea typeface="+mj-ea"/>
              </a:endParaRPr>
            </a:p>
          </p:txBody>
        </p:sp>
      </p:grpSp>
      <p:grpSp>
        <p:nvGrpSpPr>
          <p:cNvPr id="18" name="组合 21"/>
          <p:cNvGrpSpPr>
            <a:grpSpLocks/>
          </p:cNvGrpSpPr>
          <p:nvPr/>
        </p:nvGrpSpPr>
        <p:grpSpPr bwMode="auto">
          <a:xfrm>
            <a:off x="2846137" y="1650967"/>
            <a:ext cx="3493497" cy="2233588"/>
            <a:chOff x="2512145" y="1801099"/>
            <a:chExt cx="2786876" cy="1758873"/>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defTabSz="1218866">
                <a:defRPr/>
              </a:pPr>
              <a:endParaRPr lang="zh-CN" altLang="en-US" sz="1400">
                <a:latin typeface="+mj-ea"/>
                <a:ea typeface="+mj-ea"/>
              </a:endParaRPr>
            </a:p>
          </p:txBody>
        </p:sp>
        <p:sp>
          <p:nvSpPr>
            <p:cNvPr id="26" name="TextBox 11"/>
            <p:cNvSpPr txBox="1">
              <a:spLocks noChangeArrowheads="1"/>
            </p:cNvSpPr>
            <p:nvPr/>
          </p:nvSpPr>
          <p:spPr bwMode="auto">
            <a:xfrm flipH="1">
              <a:off x="2512145" y="1801099"/>
              <a:ext cx="2053235" cy="666196"/>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20000"/>
                </a:lnSpc>
                <a:spcBef>
                  <a:spcPct val="0"/>
                </a:spcBef>
                <a:buNone/>
              </a:pPr>
              <a:r>
                <a:rPr lang="zh-CN" altLang="en-US" sz="14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grpSp>
      <p:sp>
        <p:nvSpPr>
          <p:cNvPr id="7" name="标题 6"/>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583563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4463266" y="2373111"/>
            <a:ext cx="5867869" cy="517065"/>
          </a:xfrm>
          <a:prstGeom prst="rect">
            <a:avLst/>
          </a:prstGeom>
        </p:spPr>
        <p:txBody>
          <a:bodyPr wrap="square" lIns="0" tIns="0" rIns="0" bIns="0" anchor="t" anchorCtr="0">
            <a:spAutoFit/>
          </a:bodyPr>
          <a:lstStyle>
            <a:defPPr>
              <a:defRPr lang="zh-CN"/>
            </a:defPPr>
            <a:lvl1pPr indent="0" defTabSz="1219170" fontAlgn="ctr">
              <a:lnSpc>
                <a:spcPct val="120000"/>
              </a:lnSpc>
              <a:buNone/>
              <a:defRPr sz="1400" baseline="0">
                <a:solidFill>
                  <a:schemeClr val="tx1">
                    <a:lumMod val="65000"/>
                    <a:lumOff val="35000"/>
                  </a:schemeClr>
                </a:solidFill>
                <a:latin typeface="微软雅黑" panose="020B0503020204020204" pitchFamily="34" charset="-122"/>
                <a:ea typeface="微软雅黑"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zh-CN" altLang="en-US" dirty="0">
                <a:solidFill>
                  <a:schemeClr val="bg1"/>
                </a:solidFill>
                <a:sym typeface="微软雅黑" pitchFamily="34" charset="-122"/>
              </a:rPr>
              <a:t>请点击录入本章节的概括性描述文字或者复制粘贴，请添加说明文字，图像描述及总结。在此录入本章节的综合描述说明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
        <p:nvSpPr>
          <p:cNvPr id="9" name="TextBox 18"/>
          <p:cNvSpPr>
            <a:spLocks noChangeArrowheads="1"/>
          </p:cNvSpPr>
          <p:nvPr/>
        </p:nvSpPr>
        <p:spPr bwMode="auto">
          <a:xfrm>
            <a:off x="4367014" y="1484784"/>
            <a:ext cx="403187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0"/>
              </a:spcBef>
              <a:buFont typeface="Arial" charset="0"/>
              <a:buNone/>
            </a:pPr>
            <a:r>
              <a:rPr lang="zh-CN" altLang="en-US" sz="5000" b="1" dirty="0" smtClean="0">
                <a:solidFill>
                  <a:schemeClr val="bg1"/>
                </a:solidFill>
                <a:effectLst/>
                <a:latin typeface="Impact" pitchFamily="34" charset="0"/>
                <a:ea typeface="微软雅黑" pitchFamily="34" charset="-122"/>
                <a:sym typeface="方正大黑简体" pitchFamily="65" charset="-122"/>
              </a:rPr>
              <a:t>完整工作总结</a:t>
            </a:r>
            <a:endParaRPr lang="zh-CN" altLang="en-US" sz="5000" b="1" dirty="0">
              <a:solidFill>
                <a:schemeClr val="bg1"/>
              </a:solidFill>
              <a:effectLst/>
              <a:latin typeface="Impact" pitchFamily="34" charset="0"/>
              <a:ea typeface="微软雅黑" pitchFamily="34" charset="-122"/>
              <a:sym typeface="方正大黑简体" pitchFamily="65" charset="-122"/>
            </a:endParaRPr>
          </a:p>
        </p:txBody>
      </p:sp>
      <p:sp>
        <p:nvSpPr>
          <p:cNvPr id="11" name="标题层"/>
          <p:cNvSpPr txBox="1"/>
          <p:nvPr/>
        </p:nvSpPr>
        <p:spPr bwMode="auto">
          <a:xfrm>
            <a:off x="2220990" y="1276596"/>
            <a:ext cx="2242115" cy="1969758"/>
          </a:xfrm>
          <a:prstGeom prst="rect">
            <a:avLst/>
          </a:prstGeom>
          <a:noFill/>
          <a:effectLst/>
        </p:spPr>
        <p:txBody>
          <a:bodyPr wrap="square" lIns="121908" tIns="60954" rIns="121908" bIns="60954">
            <a:spAutoFit/>
          </a:bodyPr>
          <a:lstStyle/>
          <a:p>
            <a:pPr algn="ctr" defTabSz="1219078">
              <a:defRPr/>
            </a:pPr>
            <a:r>
              <a:rPr lang="en-US" altLang="zh-CN" sz="12000" kern="0" dirty="0">
                <a:solidFill>
                  <a:schemeClr val="bg1"/>
                </a:solidFill>
                <a:latin typeface="Impact" pitchFamily="34" charset="0"/>
                <a:ea typeface="微软雅黑" pitchFamily="34" charset="-122"/>
                <a:cs typeface="Arial" panose="020B0604020202020204" pitchFamily="34" charset="0"/>
              </a:rPr>
              <a:t>01</a:t>
            </a:r>
            <a:endParaRPr lang="zh-CN" altLang="en-US" sz="12000" kern="0" dirty="0">
              <a:solidFill>
                <a:schemeClr val="bg1"/>
              </a:solidFill>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34366120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400" fill="hold"/>
                                        <p:tgtEl>
                                          <p:spTgt spid="11"/>
                                        </p:tgtEl>
                                        <p:attrNameLst>
                                          <p:attrName>ppt_x</p:attrName>
                                        </p:attrNameLst>
                                      </p:cBhvr>
                                      <p:tavLst>
                                        <p:tav tm="0">
                                          <p:val>
                                            <p:strVal val="0-#ppt_w/2"/>
                                          </p:val>
                                        </p:tav>
                                        <p:tav tm="100000">
                                          <p:val>
                                            <p:strVal val="#ppt_x"/>
                                          </p:val>
                                        </p:tav>
                                      </p:tavLst>
                                    </p:anim>
                                    <p:anim calcmode="lin" valueType="num">
                                      <p:cBhvr additive="base">
                                        <p:cTn id="8" dur="4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900"/>
                            </p:stCondLst>
                            <p:childTnLst>
                              <p:par>
                                <p:cTn id="15" presetID="1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Bottom)">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398605" y="1906559"/>
            <a:ext cx="7176059" cy="492430"/>
          </a:xfrm>
          <a:prstGeom prst="rect">
            <a:avLst/>
          </a:prstGeom>
          <a:noFill/>
        </p:spPr>
        <p:txBody>
          <a:bodyPr wrap="square" lIns="121908" tIns="60954" rIns="121908" bIns="60954" rtlCol="0">
            <a:spAutoFit/>
          </a:bodyPr>
          <a:lstStyle/>
          <a:p>
            <a:pPr algn="r"/>
            <a:r>
              <a:rPr lang="zh-CN" altLang="en-US" sz="2400" dirty="0">
                <a:solidFill>
                  <a:schemeClr val="bg1"/>
                </a:solidFill>
                <a:effectLst/>
                <a:latin typeface="微软雅黑"/>
                <a:cs typeface="微软雅黑"/>
              </a:rPr>
              <a:t>工作计划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指标汇报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总结汇报 </a:t>
            </a:r>
            <a:r>
              <a:rPr lang="en-US" altLang="zh-CN" sz="2400" dirty="0">
                <a:solidFill>
                  <a:schemeClr val="bg1"/>
                </a:solidFill>
                <a:effectLst/>
                <a:latin typeface="微软雅黑"/>
                <a:cs typeface="微软雅黑"/>
              </a:rPr>
              <a:t>| </a:t>
            </a:r>
            <a:r>
              <a:rPr lang="zh-CN" altLang="en-US" sz="2400" dirty="0">
                <a:solidFill>
                  <a:schemeClr val="bg1"/>
                </a:solidFill>
                <a:effectLst/>
                <a:latin typeface="微软雅黑"/>
                <a:cs typeface="微软雅黑"/>
              </a:rPr>
              <a:t>年度总结</a:t>
            </a:r>
          </a:p>
        </p:txBody>
      </p:sp>
      <p:sp>
        <p:nvSpPr>
          <p:cNvPr id="23" name="文本框 15"/>
          <p:cNvSpPr txBox="1"/>
          <p:nvPr/>
        </p:nvSpPr>
        <p:spPr>
          <a:xfrm>
            <a:off x="2134766" y="899428"/>
            <a:ext cx="9439898" cy="1046428"/>
          </a:xfrm>
          <a:prstGeom prst="rect">
            <a:avLst/>
          </a:prstGeom>
          <a:noFill/>
        </p:spPr>
        <p:txBody>
          <a:bodyPr wrap="square" lIns="121908" tIns="60954" rIns="121908" bIns="60954" rtlCol="0">
            <a:spAutoFit/>
          </a:bodyPr>
          <a:lstStyle/>
          <a:p>
            <a:pPr algn="r"/>
            <a:r>
              <a:rPr lang="zh-CN" altLang="en-US" sz="6000" b="1" dirty="0" smtClean="0">
                <a:ln w="12700">
                  <a:noFill/>
                  <a:prstDash val="solid"/>
                </a:ln>
                <a:solidFill>
                  <a:schemeClr val="bg1"/>
                </a:solidFill>
                <a:effectLst/>
                <a:latin typeface="+mj-ea"/>
              </a:rPr>
              <a:t>感谢您的观看</a:t>
            </a:r>
            <a:endParaRPr lang="zh-CN" altLang="en-US" sz="6000" b="1" dirty="0">
              <a:ln w="12700">
                <a:noFill/>
                <a:prstDash val="solid"/>
              </a:ln>
              <a:solidFill>
                <a:schemeClr val="bg1"/>
              </a:solidFill>
              <a:effectLst/>
              <a:latin typeface="+mj-ea"/>
            </a:endParaRPr>
          </a:p>
        </p:txBody>
      </p:sp>
      <p:sp>
        <p:nvSpPr>
          <p:cNvPr id="25" name="TextBox 24"/>
          <p:cNvSpPr txBox="1"/>
          <p:nvPr/>
        </p:nvSpPr>
        <p:spPr>
          <a:xfrm>
            <a:off x="7800942" y="3131676"/>
            <a:ext cx="1757425" cy="369332"/>
          </a:xfrm>
          <a:prstGeom prst="rect">
            <a:avLst/>
          </a:prstGeom>
          <a:noFill/>
          <a:ln>
            <a:solidFill>
              <a:schemeClr val="bg1"/>
            </a:solidFill>
          </a:ln>
        </p:spPr>
        <p:txBody>
          <a:bodyPr wrap="square" lIns="121908" tIns="60954" rIns="121908" bIns="60954" rtlCol="0">
            <a:spAutoFit/>
          </a:bodyPr>
          <a:lstStyle/>
          <a:p>
            <a:pPr algn="ctr"/>
            <a:r>
              <a:rPr lang="zh-CN" altLang="en-US" sz="1600" dirty="0">
                <a:solidFill>
                  <a:schemeClr val="bg1"/>
                </a:solidFill>
                <a:latin typeface="方正兰亭黑简体" panose="02000000000000000000" pitchFamily="2" charset="-122"/>
                <a:ea typeface="方正兰亭黑简体" panose="02000000000000000000" pitchFamily="2" charset="-122"/>
              </a:rPr>
              <a:t>汇报人：</a:t>
            </a:r>
            <a:r>
              <a:rPr lang="en-US" altLang="zh-CN" sz="1600" dirty="0">
                <a:solidFill>
                  <a:schemeClr val="bg1"/>
                </a:solidFill>
                <a:latin typeface="方正兰亭黑简体" panose="02000000000000000000" pitchFamily="2" charset="-122"/>
                <a:ea typeface="方正兰亭黑简体" panose="02000000000000000000" pitchFamily="2" charset="-122"/>
              </a:rPr>
              <a:t>xxx</a:t>
            </a:r>
            <a:endParaRPr lang="zh-CN" altLang="en-US" sz="1600" dirty="0">
              <a:solidFill>
                <a:schemeClr val="bg1"/>
              </a:solidFill>
              <a:latin typeface="方正兰亭黑简体" panose="02000000000000000000" pitchFamily="2" charset="-122"/>
              <a:ea typeface="方正兰亭黑简体" panose="02000000000000000000" pitchFamily="2" charset="-122"/>
            </a:endParaRPr>
          </a:p>
        </p:txBody>
      </p:sp>
      <p:sp>
        <p:nvSpPr>
          <p:cNvPr id="27" name="TextBox 26"/>
          <p:cNvSpPr txBox="1"/>
          <p:nvPr/>
        </p:nvSpPr>
        <p:spPr>
          <a:xfrm>
            <a:off x="9695606" y="3131676"/>
            <a:ext cx="1757425" cy="369332"/>
          </a:xfrm>
          <a:prstGeom prst="rect">
            <a:avLst/>
          </a:prstGeom>
          <a:noFill/>
          <a:ln>
            <a:solidFill>
              <a:schemeClr val="bg1"/>
            </a:solidFill>
          </a:ln>
        </p:spPr>
        <p:txBody>
          <a:bodyPr wrap="square" lIns="121908" tIns="60954" rIns="121908" bIns="60954" rtlCol="0">
            <a:spAutoFit/>
          </a:bodyPr>
          <a:lstStyle/>
          <a:p>
            <a:pPr algn="ctr"/>
            <a:r>
              <a:rPr lang="zh-CN" altLang="en-US" sz="1600" dirty="0">
                <a:solidFill>
                  <a:schemeClr val="bg1"/>
                </a:solidFill>
                <a:latin typeface="方正兰亭黑简体" panose="02000000000000000000" pitchFamily="2" charset="-122"/>
                <a:ea typeface="方正兰亭黑简体" panose="02000000000000000000" pitchFamily="2" charset="-122"/>
              </a:rPr>
              <a:t>日期：</a:t>
            </a:r>
            <a:r>
              <a:rPr lang="en-US" altLang="zh-CN" sz="1600" dirty="0" err="1">
                <a:solidFill>
                  <a:schemeClr val="bg1"/>
                </a:solidFill>
                <a:latin typeface="方正兰亭黑简体" panose="02000000000000000000" pitchFamily="2" charset="-122"/>
                <a:ea typeface="方正兰亭黑简体" panose="02000000000000000000" pitchFamily="2" charset="-122"/>
              </a:rPr>
              <a:t>xxxx</a:t>
            </a:r>
            <a:endParaRPr lang="zh-CN" altLang="en-US" sz="1600" dirty="0">
              <a:solidFill>
                <a:schemeClr val="bg1"/>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5165952" y="2338607"/>
            <a:ext cx="6408712" cy="646331"/>
          </a:xfrm>
          <a:prstGeom prst="rect">
            <a:avLst/>
          </a:prstGeom>
        </p:spPr>
        <p:txBody>
          <a:bodyPr wrap="square">
            <a:spAutoFit/>
          </a:bodyPr>
          <a:lstStyle/>
          <a:p>
            <a:pPr algn="r"/>
            <a:r>
              <a:rPr lang="en-US" altLang="zh-CN" sz="1200" dirty="0">
                <a:solidFill>
                  <a:schemeClr val="bg1"/>
                </a:solidFill>
                <a:effectLst/>
                <a:latin typeface="微软雅黑" pitchFamily="34" charset="-122"/>
                <a:ea typeface="微软雅黑" pitchFamily="34" charset="-122"/>
              </a:rPr>
              <a:t>Your content to play here, or through your copy, paste in this box, and select only </a:t>
            </a:r>
            <a:r>
              <a:rPr lang="en-US" altLang="zh-CN" sz="1200" dirty="0" smtClean="0">
                <a:solidFill>
                  <a:schemeClr val="bg1"/>
                </a:solidFill>
                <a:effectLst/>
                <a:latin typeface="微软雅黑" pitchFamily="34" charset="-122"/>
                <a:ea typeface="微软雅黑" pitchFamily="34" charset="-122"/>
              </a:rPr>
              <a:t>the </a:t>
            </a:r>
            <a:r>
              <a:rPr lang="en-US" altLang="zh-CN" sz="1200" dirty="0">
                <a:solidFill>
                  <a:schemeClr val="bg1"/>
                </a:solidFill>
                <a:effectLst/>
                <a:latin typeface="微软雅黑" pitchFamily="34" charset="-122"/>
                <a:ea typeface="微软雅黑" pitchFamily="34" charset="-122"/>
              </a:rPr>
              <a:t>text. Your content to play here, or through your copy, paste in </a:t>
            </a:r>
          </a:p>
          <a:p>
            <a:pPr algn="r"/>
            <a:r>
              <a:rPr lang="en-US" altLang="zh-CN" sz="1200" dirty="0">
                <a:solidFill>
                  <a:schemeClr val="bg1"/>
                </a:solidFill>
                <a:effectLst/>
                <a:latin typeface="微软雅黑" pitchFamily="34" charset="-122"/>
                <a:ea typeface="微软雅黑" pitchFamily="34" charset="-122"/>
              </a:rPr>
              <a:t>this box, and select only the text.</a:t>
            </a:r>
          </a:p>
        </p:txBody>
      </p:sp>
    </p:spTree>
    <p:extLst>
      <p:ext uri="{BB962C8B-B14F-4D97-AF65-F5344CB8AC3E}">
        <p14:creationId xmlns:p14="http://schemas.microsoft.com/office/powerpoint/2010/main" val="42387663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26667">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14:bounceEnd="26667">
                                          <p:cBhvr additive="base">
                                            <p:cTn id="7" dur="750" fill="hold"/>
                                            <p:tgtEl>
                                              <p:spTgt spid="23"/>
                                            </p:tgtEl>
                                            <p:attrNameLst>
                                              <p:attrName>ppt_x</p:attrName>
                                            </p:attrNameLst>
                                          </p:cBhvr>
                                          <p:tavLst>
                                            <p:tav tm="0">
                                              <p:val>
                                                <p:strVal val="1+#ppt_w/2"/>
                                              </p:val>
                                            </p:tav>
                                            <p:tav tm="100000">
                                              <p:val>
                                                <p:strVal val="#ppt_x"/>
                                              </p:val>
                                            </p:tav>
                                          </p:tavLst>
                                        </p:anim>
                                        <p:anim calcmode="lin" valueType="num" p14:bounceEnd="26667">
                                          <p:cBhvr additive="base">
                                            <p:cTn id="8" dur="75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1125"/>
                                </p:stCondLst>
                                <p:childTnLst>
                                  <p:par>
                                    <p:cTn id="10" presetID="42"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625"/>
                                </p:stCondLst>
                                <p:childTnLst>
                                  <p:par>
                                    <p:cTn id="16" presetID="2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1000"/>
                                            <p:tgtEl>
                                              <p:spTgt spid="28"/>
                                            </p:tgtEl>
                                          </p:cBhvr>
                                        </p:animEffect>
                                      </p:childTnLst>
                                    </p:cTn>
                                  </p:par>
                                </p:childTnLst>
                              </p:cTn>
                            </p:par>
                            <p:par>
                              <p:cTn id="19" fill="hold">
                                <p:stCondLst>
                                  <p:cond delay="2625"/>
                                </p:stCondLst>
                                <p:childTnLst>
                                  <p:par>
                                    <p:cTn id="20" presetID="4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2925"/>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300"/>
                                            <p:tgtEl>
                                              <p:spTgt spid="27"/>
                                            </p:tgtEl>
                                          </p:cBhvr>
                                        </p:animEffect>
                                        <p:anim calcmode="lin" valueType="num">
                                          <p:cBhvr>
                                            <p:cTn id="29" dur="300" fill="hold"/>
                                            <p:tgtEl>
                                              <p:spTgt spid="27"/>
                                            </p:tgtEl>
                                            <p:attrNameLst>
                                              <p:attrName>ppt_x</p:attrName>
                                            </p:attrNameLst>
                                          </p:cBhvr>
                                          <p:tavLst>
                                            <p:tav tm="0">
                                              <p:val>
                                                <p:strVal val="#ppt_x"/>
                                              </p:val>
                                            </p:tav>
                                            <p:tav tm="100000">
                                              <p:val>
                                                <p:strVal val="#ppt_x"/>
                                              </p:val>
                                            </p:tav>
                                          </p:tavLst>
                                        </p:anim>
                                        <p:anim calcmode="lin" valueType="num">
                                          <p:cBhvr>
                                            <p:cTn id="30" dur="3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animBg="1"/>
          <p:bldP spid="27" grpId="0" animBg="1"/>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additive="base">
                                            <p:cTn id="7" dur="750" fill="hold"/>
                                            <p:tgtEl>
                                              <p:spTgt spid="23"/>
                                            </p:tgtEl>
                                            <p:attrNameLst>
                                              <p:attrName>ppt_x</p:attrName>
                                            </p:attrNameLst>
                                          </p:cBhvr>
                                          <p:tavLst>
                                            <p:tav tm="0">
                                              <p:val>
                                                <p:strVal val="1+#ppt_w/2"/>
                                              </p:val>
                                            </p:tav>
                                            <p:tav tm="100000">
                                              <p:val>
                                                <p:strVal val="#ppt_x"/>
                                              </p:val>
                                            </p:tav>
                                          </p:tavLst>
                                        </p:anim>
                                        <p:anim calcmode="lin" valueType="num">
                                          <p:cBhvr additive="base">
                                            <p:cTn id="8" dur="75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1125"/>
                                </p:stCondLst>
                                <p:childTnLst>
                                  <p:par>
                                    <p:cTn id="10" presetID="42"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625"/>
                                </p:stCondLst>
                                <p:childTnLst>
                                  <p:par>
                                    <p:cTn id="16" presetID="2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1000"/>
                                            <p:tgtEl>
                                              <p:spTgt spid="28"/>
                                            </p:tgtEl>
                                          </p:cBhvr>
                                        </p:animEffect>
                                      </p:childTnLst>
                                    </p:cTn>
                                  </p:par>
                                </p:childTnLst>
                              </p:cTn>
                            </p:par>
                            <p:par>
                              <p:cTn id="19" fill="hold">
                                <p:stCondLst>
                                  <p:cond delay="2625"/>
                                </p:stCondLst>
                                <p:childTnLst>
                                  <p:par>
                                    <p:cTn id="20" presetID="4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2925"/>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300"/>
                                            <p:tgtEl>
                                              <p:spTgt spid="27"/>
                                            </p:tgtEl>
                                          </p:cBhvr>
                                        </p:animEffect>
                                        <p:anim calcmode="lin" valueType="num">
                                          <p:cBhvr>
                                            <p:cTn id="29" dur="300" fill="hold"/>
                                            <p:tgtEl>
                                              <p:spTgt spid="27"/>
                                            </p:tgtEl>
                                            <p:attrNameLst>
                                              <p:attrName>ppt_x</p:attrName>
                                            </p:attrNameLst>
                                          </p:cBhvr>
                                          <p:tavLst>
                                            <p:tav tm="0">
                                              <p:val>
                                                <p:strVal val="#ppt_x"/>
                                              </p:val>
                                            </p:tav>
                                            <p:tav tm="100000">
                                              <p:val>
                                                <p:strVal val="#ppt_x"/>
                                              </p:val>
                                            </p:tav>
                                          </p:tavLst>
                                        </p:anim>
                                        <p:anim calcmode="lin" valueType="num">
                                          <p:cBhvr>
                                            <p:cTn id="30" dur="3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animBg="1"/>
          <p:bldP spid="27" grpId="0" animBg="1"/>
          <p:bldP spid="2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6322"/>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49928"/>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255"/>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8215"/>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0958"/>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729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103303" y="3485518"/>
            <a:ext cx="906707" cy="90682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900" dirty="0">
                <a:solidFill>
                  <a:schemeClr val="bg1"/>
                </a:solidFill>
                <a:latin typeface="微软雅黑" pitchFamily="34" charset="-122"/>
                <a:ea typeface="微软雅黑" pitchFamily="34" charset="-122"/>
              </a:rPr>
              <a:t>标题</a:t>
            </a:r>
          </a:p>
        </p:txBody>
      </p:sp>
      <p:sp>
        <p:nvSpPr>
          <p:cNvPr id="3" name="虚尾箭头 2"/>
          <p:cNvSpPr/>
          <p:nvPr/>
        </p:nvSpPr>
        <p:spPr>
          <a:xfrm>
            <a:off x="2260066" y="3767368"/>
            <a:ext cx="526870" cy="343123"/>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sz="1900" dirty="0">
              <a:solidFill>
                <a:schemeClr val="bg1"/>
              </a:solidFill>
              <a:latin typeface="微软雅黑" pitchFamily="34" charset="-122"/>
              <a:ea typeface="微软雅黑" pitchFamily="34" charset="-122"/>
            </a:endParaRPr>
          </a:p>
        </p:txBody>
      </p:sp>
      <p:sp>
        <p:nvSpPr>
          <p:cNvPr id="4" name="椭圆 3"/>
          <p:cNvSpPr/>
          <p:nvPr/>
        </p:nvSpPr>
        <p:spPr>
          <a:xfrm>
            <a:off x="3036993" y="3485518"/>
            <a:ext cx="906707" cy="9068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900" dirty="0">
                <a:solidFill>
                  <a:schemeClr val="bg1"/>
                </a:solidFill>
                <a:latin typeface="微软雅黑" pitchFamily="34" charset="-122"/>
                <a:ea typeface="微软雅黑" pitchFamily="34" charset="-122"/>
              </a:rPr>
              <a:t>标题</a:t>
            </a:r>
          </a:p>
        </p:txBody>
      </p:sp>
      <p:sp>
        <p:nvSpPr>
          <p:cNvPr id="5" name="虚尾箭头 4"/>
          <p:cNvSpPr/>
          <p:nvPr/>
        </p:nvSpPr>
        <p:spPr>
          <a:xfrm>
            <a:off x="4193757" y="3767368"/>
            <a:ext cx="526870" cy="343123"/>
          </a:xfrm>
          <a:prstGeom prst="striped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sz="1900" dirty="0">
              <a:solidFill>
                <a:schemeClr val="bg1"/>
              </a:solidFill>
              <a:latin typeface="微软雅黑" pitchFamily="34" charset="-122"/>
              <a:ea typeface="微软雅黑" pitchFamily="34" charset="-122"/>
            </a:endParaRPr>
          </a:p>
        </p:txBody>
      </p:sp>
      <p:sp>
        <p:nvSpPr>
          <p:cNvPr id="6" name="椭圆 5"/>
          <p:cNvSpPr/>
          <p:nvPr/>
        </p:nvSpPr>
        <p:spPr>
          <a:xfrm>
            <a:off x="4970684" y="3485518"/>
            <a:ext cx="906707" cy="9068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900" dirty="0">
                <a:solidFill>
                  <a:schemeClr val="bg1"/>
                </a:solidFill>
                <a:latin typeface="微软雅黑" pitchFamily="34" charset="-122"/>
                <a:ea typeface="微软雅黑" pitchFamily="34" charset="-122"/>
              </a:rPr>
              <a:t>标题</a:t>
            </a:r>
          </a:p>
        </p:txBody>
      </p:sp>
      <p:sp>
        <p:nvSpPr>
          <p:cNvPr id="7" name="虚尾箭头 6"/>
          <p:cNvSpPr/>
          <p:nvPr/>
        </p:nvSpPr>
        <p:spPr>
          <a:xfrm>
            <a:off x="6127448" y="3767368"/>
            <a:ext cx="526870" cy="343123"/>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sz="1900" dirty="0">
              <a:solidFill>
                <a:schemeClr val="bg1"/>
              </a:solidFill>
              <a:latin typeface="微软雅黑" pitchFamily="34" charset="-122"/>
              <a:ea typeface="微软雅黑" pitchFamily="34" charset="-122"/>
            </a:endParaRPr>
          </a:p>
        </p:txBody>
      </p:sp>
      <p:sp>
        <p:nvSpPr>
          <p:cNvPr id="8" name="椭圆 7"/>
          <p:cNvSpPr/>
          <p:nvPr/>
        </p:nvSpPr>
        <p:spPr>
          <a:xfrm>
            <a:off x="6904375" y="3109266"/>
            <a:ext cx="1659116" cy="16593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b="1" dirty="0" smtClean="0">
                <a:solidFill>
                  <a:schemeClr val="bg1"/>
                </a:solidFill>
                <a:latin typeface="微软雅黑" pitchFamily="34" charset="-122"/>
                <a:ea typeface="微软雅黑" pitchFamily="34" charset="-122"/>
              </a:rPr>
              <a:t>标题</a:t>
            </a:r>
            <a:endParaRPr lang="zh-CN" altLang="en-US" b="1" dirty="0">
              <a:solidFill>
                <a:schemeClr val="bg1"/>
              </a:solidFill>
              <a:latin typeface="微软雅黑" pitchFamily="34" charset="-122"/>
              <a:ea typeface="微软雅黑" pitchFamily="34" charset="-122"/>
            </a:endParaRPr>
          </a:p>
        </p:txBody>
      </p:sp>
      <p:sp>
        <p:nvSpPr>
          <p:cNvPr id="9" name="虚尾箭头 8"/>
          <p:cNvSpPr/>
          <p:nvPr/>
        </p:nvSpPr>
        <p:spPr>
          <a:xfrm>
            <a:off x="8813546" y="3767368"/>
            <a:ext cx="526870" cy="343123"/>
          </a:xfrm>
          <a:prstGeom prst="striped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08" tIns="60954" rIns="121908" bIns="60954" numCol="1" spcCol="0" rtlCol="0" fromWordArt="0" anchor="ctr" anchorCtr="0" forceAA="0" compatLnSpc="1">
            <a:prstTxWarp prst="textNoShape">
              <a:avLst/>
            </a:prstTxWarp>
            <a:noAutofit/>
          </a:bodyPr>
          <a:lstStyle/>
          <a:p>
            <a:pPr algn="ctr"/>
            <a:endParaRPr lang="zh-CN" altLang="en-US" sz="1900" dirty="0">
              <a:solidFill>
                <a:schemeClr val="bg1"/>
              </a:solidFill>
              <a:latin typeface="微软雅黑" pitchFamily="34" charset="-122"/>
              <a:ea typeface="微软雅黑" pitchFamily="34" charset="-122"/>
            </a:endParaRPr>
          </a:p>
        </p:txBody>
      </p:sp>
      <p:sp>
        <p:nvSpPr>
          <p:cNvPr id="10" name="椭圆 9"/>
          <p:cNvSpPr/>
          <p:nvPr/>
        </p:nvSpPr>
        <p:spPr>
          <a:xfrm>
            <a:off x="9487933" y="3416035"/>
            <a:ext cx="1045652" cy="10457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900" b="1" dirty="0">
                <a:solidFill>
                  <a:schemeClr val="bg1"/>
                </a:solidFill>
                <a:latin typeface="微软雅黑" pitchFamily="34" charset="-122"/>
                <a:ea typeface="微软雅黑" pitchFamily="34" charset="-122"/>
              </a:rPr>
              <a:t>标题</a:t>
            </a:r>
          </a:p>
        </p:txBody>
      </p:sp>
      <p:grpSp>
        <p:nvGrpSpPr>
          <p:cNvPr id="11" name="组合 10"/>
          <p:cNvGrpSpPr/>
          <p:nvPr/>
        </p:nvGrpSpPr>
        <p:grpSpPr>
          <a:xfrm>
            <a:off x="1510241" y="1566469"/>
            <a:ext cx="2506514" cy="1787392"/>
            <a:chOff x="1602873" y="1131590"/>
            <a:chExt cx="1698371" cy="1210948"/>
          </a:xfrm>
        </p:grpSpPr>
        <p:sp>
          <p:nvSpPr>
            <p:cNvPr id="12" name="椭圆 11"/>
            <p:cNvSpPr/>
            <p:nvPr/>
          </p:nvSpPr>
          <p:spPr>
            <a:xfrm>
              <a:off x="1602873" y="2259515"/>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900" dirty="0">
                <a:solidFill>
                  <a:schemeClr val="tx1">
                    <a:lumMod val="50000"/>
                    <a:lumOff val="50000"/>
                  </a:schemeClr>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615348" cy="552570"/>
            </a:xfrm>
            <a:prstGeom prst="rect">
              <a:avLst/>
            </a:prstGeom>
            <a:noFill/>
          </p:spPr>
          <p:txBody>
            <a:bodyPr wrap="none" rtlCol="0">
              <a:spAutoFit/>
            </a:bodyPr>
            <a:lstStyle/>
            <a:p>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altLang="zh-CN" sz="2100" dirty="0">
                <a:solidFill>
                  <a:schemeClr val="tx1">
                    <a:lumMod val="50000"/>
                    <a:lumOff val="50000"/>
                  </a:schemeClr>
                </a:solidFill>
                <a:latin typeface="微软雅黑" panose="020B0503020204020204" pitchFamily="34" charset="-122"/>
                <a:ea typeface="微软雅黑" panose="020B0503020204020204"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    </a:t>
              </a:r>
              <a:endParaRPr lang="en-US" altLang="zh-CN" sz="1300" kern="0" dirty="0">
                <a:solidFill>
                  <a:schemeClr val="tx1">
                    <a:lumMod val="50000"/>
                    <a:lumOff val="50000"/>
                  </a:schemeClr>
                </a:solidFill>
                <a:latin typeface="微软雅黑" pitchFamily="34" charset="-122"/>
                <a:ea typeface="微软雅黑"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a:t>
              </a:r>
              <a:endParaRPr lang="en-US" altLang="zh-CN" sz="1300" kern="0" dirty="0">
                <a:solidFill>
                  <a:schemeClr val="tx1">
                    <a:lumMod val="50000"/>
                    <a:lumOff val="50000"/>
                  </a:schemeClr>
                </a:solidFill>
                <a:latin typeface="微软雅黑" pitchFamily="34" charset="-122"/>
                <a:ea typeface="微软雅黑" pitchFamily="34" charset="-122"/>
              </a:endParaRPr>
            </a:p>
          </p:txBody>
        </p:sp>
      </p:grpSp>
      <p:grpSp>
        <p:nvGrpSpPr>
          <p:cNvPr id="15" name="组合 14"/>
          <p:cNvGrpSpPr/>
          <p:nvPr/>
        </p:nvGrpSpPr>
        <p:grpSpPr>
          <a:xfrm>
            <a:off x="7699725" y="1247612"/>
            <a:ext cx="2506514" cy="1716829"/>
            <a:chOff x="1602873" y="915566"/>
            <a:chExt cx="1698371" cy="1163143"/>
          </a:xfrm>
        </p:grpSpPr>
        <p:sp>
          <p:nvSpPr>
            <p:cNvPr id="16" name="椭圆 15"/>
            <p:cNvSpPr/>
            <p:nvPr/>
          </p:nvSpPr>
          <p:spPr>
            <a:xfrm>
              <a:off x="1602873" y="1995686"/>
              <a:ext cx="83023" cy="830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900" dirty="0">
                <a:solidFill>
                  <a:schemeClr val="tx1">
                    <a:lumMod val="50000"/>
                    <a:lumOff val="50000"/>
                  </a:schemeClr>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615348" cy="552570"/>
            </a:xfrm>
            <a:prstGeom prst="rect">
              <a:avLst/>
            </a:prstGeom>
            <a:noFill/>
          </p:spPr>
          <p:txBody>
            <a:bodyPr wrap="none" rtlCol="0">
              <a:spAutoFit/>
            </a:bodyPr>
            <a:lstStyle/>
            <a:p>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altLang="zh-CN" sz="2100" dirty="0">
                <a:solidFill>
                  <a:schemeClr val="tx1">
                    <a:lumMod val="50000"/>
                    <a:lumOff val="50000"/>
                  </a:schemeClr>
                </a:solidFill>
                <a:latin typeface="微软雅黑" panose="020B0503020204020204" pitchFamily="34" charset="-122"/>
                <a:ea typeface="微软雅黑" panose="020B0503020204020204"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    </a:t>
              </a:r>
              <a:endParaRPr lang="en-US" altLang="zh-CN" sz="1300" kern="0" dirty="0">
                <a:solidFill>
                  <a:schemeClr val="tx1">
                    <a:lumMod val="50000"/>
                    <a:lumOff val="50000"/>
                  </a:schemeClr>
                </a:solidFill>
                <a:latin typeface="微软雅黑" pitchFamily="34" charset="-122"/>
                <a:ea typeface="微软雅黑"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a:t>
              </a:r>
              <a:endParaRPr lang="en-US" altLang="zh-CN" sz="1300" kern="0" dirty="0">
                <a:solidFill>
                  <a:schemeClr val="tx1">
                    <a:lumMod val="50000"/>
                    <a:lumOff val="50000"/>
                  </a:schemeClr>
                </a:solidFill>
                <a:latin typeface="微软雅黑" pitchFamily="34" charset="-122"/>
                <a:ea typeface="微软雅黑" pitchFamily="34" charset="-122"/>
              </a:endParaRPr>
            </a:p>
          </p:txBody>
        </p:sp>
      </p:grpSp>
      <p:grpSp>
        <p:nvGrpSpPr>
          <p:cNvPr id="19" name="组合 18"/>
          <p:cNvGrpSpPr/>
          <p:nvPr/>
        </p:nvGrpSpPr>
        <p:grpSpPr>
          <a:xfrm>
            <a:off x="3429082" y="4542469"/>
            <a:ext cx="2509103" cy="1670840"/>
            <a:chOff x="2572146" y="3406852"/>
            <a:chExt cx="1882072"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900" dirty="0">
                  <a:solidFill>
                    <a:schemeClr val="tx1">
                      <a:lumMod val="50000"/>
                      <a:lumOff val="50000"/>
                    </a:schemeClr>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1788222" cy="611706"/>
            </a:xfrm>
            <a:prstGeom prst="rect">
              <a:avLst/>
            </a:prstGeom>
            <a:noFill/>
          </p:spPr>
          <p:txBody>
            <a:bodyPr wrap="none" rtlCol="0">
              <a:spAutoFit/>
            </a:bodyPr>
            <a:lstStyle/>
            <a:p>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rPr>
                <a:t>标题文字</a:t>
              </a:r>
              <a:endParaRPr lang="en-US" altLang="zh-CN" sz="2100" dirty="0">
                <a:solidFill>
                  <a:schemeClr val="tx1">
                    <a:lumMod val="50000"/>
                    <a:lumOff val="50000"/>
                  </a:schemeClr>
                </a:solidFill>
                <a:latin typeface="微软雅黑" panose="020B0503020204020204" pitchFamily="34" charset="-122"/>
                <a:ea typeface="微软雅黑" panose="020B0503020204020204"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    </a:t>
              </a:r>
              <a:endParaRPr lang="en-US" altLang="zh-CN" sz="1300" kern="0" dirty="0">
                <a:solidFill>
                  <a:schemeClr val="tx1">
                    <a:lumMod val="50000"/>
                    <a:lumOff val="50000"/>
                  </a:schemeClr>
                </a:solidFill>
                <a:latin typeface="微软雅黑" pitchFamily="34" charset="-122"/>
                <a:ea typeface="微软雅黑" pitchFamily="34" charset="-122"/>
              </a:endParaRPr>
            </a:p>
            <a:p>
              <a:pPr>
                <a:defRPr/>
              </a:pPr>
              <a:r>
                <a:rPr lang="zh-CN" altLang="en-US" sz="1300" kern="0" dirty="0">
                  <a:solidFill>
                    <a:schemeClr val="tx1">
                      <a:lumMod val="50000"/>
                      <a:lumOff val="50000"/>
                    </a:schemeClr>
                  </a:solidFill>
                  <a:latin typeface="微软雅黑" pitchFamily="34" charset="-122"/>
                  <a:ea typeface="微软雅黑" pitchFamily="34" charset="-122"/>
                </a:rPr>
                <a:t>点击添加文本点击添加文本</a:t>
              </a:r>
              <a:endParaRPr lang="en-US" altLang="zh-CN" sz="1300" kern="0" dirty="0">
                <a:solidFill>
                  <a:schemeClr val="tx1">
                    <a:lumMod val="50000"/>
                    <a:lumOff val="50000"/>
                  </a:schemeClr>
                </a:solidFill>
                <a:latin typeface="微软雅黑" pitchFamily="34" charset="-122"/>
                <a:ea typeface="微软雅黑" pitchFamily="34" charset="-122"/>
              </a:endParaRPr>
            </a:p>
          </p:txBody>
        </p:sp>
      </p:grpSp>
      <p:sp>
        <p:nvSpPr>
          <p:cNvPr id="24" name="标题 23"/>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307945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AutoShape 5"/>
          <p:cNvSpPr>
            <a:spLocks/>
          </p:cNvSpPr>
          <p:nvPr/>
        </p:nvSpPr>
        <p:spPr bwMode="auto">
          <a:xfrm>
            <a:off x="1354756" y="1886415"/>
            <a:ext cx="9406301"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r>
              <a:rPr lang="zh-CN" altLang="en-US" sz="1200" dirty="0">
                <a:solidFill>
                  <a:schemeClr val="tx1">
                    <a:lumMod val="50000"/>
                    <a:lumOff val="50000"/>
                  </a:schemeClr>
                </a:solidFill>
                <a:latin typeface="+mn-ea"/>
              </a:rPr>
              <a:t>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字以内，据统计每页幻灯片的最好控制在</a:t>
            </a:r>
            <a:r>
              <a:rPr lang="en-US" altLang="zh-CN" sz="1200" dirty="0">
                <a:solidFill>
                  <a:schemeClr val="tx1">
                    <a:lumMod val="50000"/>
                    <a:lumOff val="50000"/>
                  </a:schemeClr>
                </a:solidFill>
                <a:latin typeface="+mn-ea"/>
              </a:rPr>
              <a:t>5</a:t>
            </a:r>
            <a:r>
              <a:rPr lang="zh-CN" altLang="en-US" sz="1200" dirty="0">
                <a:solidFill>
                  <a:schemeClr val="tx1">
                    <a:lumMod val="50000"/>
                    <a:lumOff val="50000"/>
                  </a:schemeClr>
                </a:solidFill>
                <a:latin typeface="+mn-ea"/>
              </a:rPr>
              <a:t>分钟之内。此处添加详细文本描述，建议与标题相关并符合整体语言风格，语言描述尽量简洁生动。尽量将每页幻灯片的字数控制在</a:t>
            </a:r>
            <a:r>
              <a:rPr lang="en-US" altLang="zh-CN" sz="1200" dirty="0">
                <a:solidFill>
                  <a:schemeClr val="tx1">
                    <a:lumMod val="50000"/>
                    <a:lumOff val="50000"/>
                  </a:schemeClr>
                </a:solidFill>
                <a:latin typeface="+mn-ea"/>
              </a:rPr>
              <a:t>200</a:t>
            </a:r>
            <a:r>
              <a:rPr lang="zh-CN" altLang="en-US" sz="1200" dirty="0">
                <a:solidFill>
                  <a:schemeClr val="tx1">
                    <a:lumMod val="50000"/>
                    <a:lumOff val="50000"/>
                  </a:schemeClr>
                </a:solidFill>
                <a:latin typeface="+mn-ea"/>
              </a:rPr>
              <a:t>字以内，据统计每页幻灯片的最好控制在</a:t>
            </a:r>
            <a:r>
              <a:rPr lang="en-US" altLang="zh-CN" sz="1200" dirty="0">
                <a:solidFill>
                  <a:schemeClr val="tx1">
                    <a:lumMod val="50000"/>
                    <a:lumOff val="50000"/>
                  </a:schemeClr>
                </a:solidFill>
                <a:latin typeface="+mn-ea"/>
              </a:rPr>
              <a:t>5</a:t>
            </a:r>
            <a:r>
              <a:rPr lang="zh-CN" altLang="en-US" sz="1200" dirty="0">
                <a:solidFill>
                  <a:schemeClr val="tx1">
                    <a:lumMod val="50000"/>
                    <a:lumOff val="50000"/>
                  </a:schemeClr>
                </a:solidFill>
                <a:latin typeface="+mn-ea"/>
              </a:rPr>
              <a:t>分钟之内。</a:t>
            </a:r>
          </a:p>
        </p:txBody>
      </p:sp>
      <p:sp>
        <p:nvSpPr>
          <p:cNvPr id="18438" name="AutoShape 6"/>
          <p:cNvSpPr>
            <a:spLocks/>
          </p:cNvSpPr>
          <p:nvPr/>
        </p:nvSpPr>
        <p:spPr bwMode="auto">
          <a:xfrm>
            <a:off x="8590432" y="3119746"/>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39" name="AutoShape 7"/>
          <p:cNvSpPr>
            <a:spLocks/>
          </p:cNvSpPr>
          <p:nvPr/>
        </p:nvSpPr>
        <p:spPr bwMode="auto">
          <a:xfrm>
            <a:off x="8591226" y="2812563"/>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18440" name="AutoShape 8"/>
          <p:cNvSpPr>
            <a:spLocks/>
          </p:cNvSpPr>
          <p:nvPr/>
        </p:nvSpPr>
        <p:spPr bwMode="auto">
          <a:xfrm>
            <a:off x="8590432" y="419051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41" name="AutoShape 9"/>
          <p:cNvSpPr>
            <a:spLocks/>
          </p:cNvSpPr>
          <p:nvPr/>
        </p:nvSpPr>
        <p:spPr bwMode="auto">
          <a:xfrm>
            <a:off x="8591226" y="388333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18442" name="AutoShape 10"/>
          <p:cNvSpPr>
            <a:spLocks/>
          </p:cNvSpPr>
          <p:nvPr/>
        </p:nvSpPr>
        <p:spPr bwMode="auto">
          <a:xfrm>
            <a:off x="8590432" y="5293826"/>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43" name="AutoShape 11"/>
          <p:cNvSpPr>
            <a:spLocks/>
          </p:cNvSpPr>
          <p:nvPr/>
        </p:nvSpPr>
        <p:spPr bwMode="auto">
          <a:xfrm>
            <a:off x="8591226" y="4986644"/>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18444" name="AutoShape 12"/>
          <p:cNvSpPr>
            <a:spLocks/>
          </p:cNvSpPr>
          <p:nvPr/>
        </p:nvSpPr>
        <p:spPr bwMode="auto">
          <a:xfrm>
            <a:off x="1360311" y="3119746"/>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45" name="AutoShape 13"/>
          <p:cNvSpPr>
            <a:spLocks/>
          </p:cNvSpPr>
          <p:nvPr/>
        </p:nvSpPr>
        <p:spPr bwMode="auto">
          <a:xfrm>
            <a:off x="2383322" y="2812563"/>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18446" name="AutoShape 14"/>
          <p:cNvSpPr>
            <a:spLocks/>
          </p:cNvSpPr>
          <p:nvPr/>
        </p:nvSpPr>
        <p:spPr bwMode="auto">
          <a:xfrm>
            <a:off x="1360311" y="4190514"/>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47" name="AutoShape 15"/>
          <p:cNvSpPr>
            <a:spLocks/>
          </p:cNvSpPr>
          <p:nvPr/>
        </p:nvSpPr>
        <p:spPr bwMode="auto">
          <a:xfrm>
            <a:off x="2383322" y="3883331"/>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sp>
        <p:nvSpPr>
          <p:cNvPr id="18448" name="AutoShape 16"/>
          <p:cNvSpPr>
            <a:spLocks/>
          </p:cNvSpPr>
          <p:nvPr/>
        </p:nvSpPr>
        <p:spPr bwMode="auto">
          <a:xfrm>
            <a:off x="1360311" y="5293826"/>
            <a:ext cx="2181735" cy="3071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defRPr/>
            </a:pPr>
            <a:r>
              <a:rPr lang="zh-CN" altLang="en-US" sz="900" dirty="0">
                <a:solidFill>
                  <a:schemeClr val="tx1">
                    <a:lumMod val="50000"/>
                    <a:lumOff val="50000"/>
                  </a:schemeClr>
                </a:solidFill>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ea typeface="微软雅黑" panose="020B0503020204020204" pitchFamily="34" charset="-122"/>
            </a:endParaRPr>
          </a:p>
        </p:txBody>
      </p:sp>
      <p:sp>
        <p:nvSpPr>
          <p:cNvPr id="18449" name="AutoShape 17"/>
          <p:cNvSpPr>
            <a:spLocks/>
          </p:cNvSpPr>
          <p:nvPr/>
        </p:nvSpPr>
        <p:spPr bwMode="auto">
          <a:xfrm>
            <a:off x="2383322" y="4986644"/>
            <a:ext cx="1168248" cy="304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609290">
              <a:defRPr/>
            </a:pPr>
            <a:r>
              <a:rPr lang="zh-CN" altLang="en-US" sz="1600" dirty="0">
                <a:solidFill>
                  <a:schemeClr val="tx1">
                    <a:lumMod val="50000"/>
                    <a:lumOff val="50000"/>
                  </a:schemeClr>
                </a:solidFill>
                <a:ea typeface="微软雅黑" pitchFamily="34" charset="-122"/>
              </a:rPr>
              <a:t>这输入标题</a:t>
            </a:r>
            <a:endParaRPr lang="en-AU" altLang="zh-CN" sz="1600" dirty="0">
              <a:solidFill>
                <a:schemeClr val="tx1">
                  <a:lumMod val="50000"/>
                  <a:lumOff val="50000"/>
                </a:schemeClr>
              </a:solidFill>
              <a:latin typeface="Roboto Condensed" panose="02000000000000000000" pitchFamily="2" charset="0"/>
              <a:ea typeface="Arial"/>
              <a:cs typeface="Arial"/>
            </a:endParaRPr>
          </a:p>
        </p:txBody>
      </p:sp>
      <p:grpSp>
        <p:nvGrpSpPr>
          <p:cNvPr id="2" name="组合 1"/>
          <p:cNvGrpSpPr/>
          <p:nvPr/>
        </p:nvGrpSpPr>
        <p:grpSpPr>
          <a:xfrm>
            <a:off x="4103947" y="2514906"/>
            <a:ext cx="3974584" cy="3939381"/>
            <a:chOff x="3078361" y="1916307"/>
            <a:chExt cx="2981326" cy="2955448"/>
          </a:xfrm>
        </p:grpSpPr>
        <p:sp>
          <p:nvSpPr>
            <p:cNvPr id="18450" name="AutoShape 18"/>
            <p:cNvSpPr>
              <a:spLocks/>
            </p:cNvSpPr>
            <p:nvPr/>
          </p:nvSpPr>
          <p:spPr bwMode="auto">
            <a:xfrm>
              <a:off x="3280172" y="2064586"/>
              <a:ext cx="2574727" cy="2591600"/>
            </a:xfrm>
            <a:custGeom>
              <a:avLst/>
              <a:gdLst>
                <a:gd name="T0" fmla="*/ 3432795 w 19679"/>
                <a:gd name="T1" fmla="*/ 3791607 h 19679"/>
                <a:gd name="T2" fmla="*/ 3432795 w 19679"/>
                <a:gd name="T3" fmla="*/ 3791607 h 19679"/>
                <a:gd name="T4" fmla="*/ 3432795 w 19679"/>
                <a:gd name="T5" fmla="*/ 3791607 h 19679"/>
                <a:gd name="T6" fmla="*/ 3432795 w 19679"/>
                <a:gd name="T7" fmla="*/ 379160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1" name="AutoShape 19"/>
            <p:cNvSpPr>
              <a:spLocks/>
            </p:cNvSpPr>
            <p:nvPr/>
          </p:nvSpPr>
          <p:spPr bwMode="auto">
            <a:xfrm rot="10800000">
              <a:off x="4383881" y="4481705"/>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2" name="AutoShape 20"/>
            <p:cNvSpPr>
              <a:spLocks/>
            </p:cNvSpPr>
            <p:nvPr/>
          </p:nvSpPr>
          <p:spPr bwMode="auto">
            <a:xfrm rot="10800000">
              <a:off x="3443288" y="4081532"/>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3" name="AutoShape 21"/>
            <p:cNvSpPr>
              <a:spLocks/>
            </p:cNvSpPr>
            <p:nvPr/>
          </p:nvSpPr>
          <p:spPr bwMode="auto">
            <a:xfrm rot="10800000">
              <a:off x="5253038" y="4095824"/>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4" name="AutoShape 22"/>
            <p:cNvSpPr>
              <a:spLocks/>
            </p:cNvSpPr>
            <p:nvPr/>
          </p:nvSpPr>
          <p:spPr bwMode="auto">
            <a:xfrm rot="-4">
              <a:off x="4460677" y="4565671"/>
              <a:ext cx="232767" cy="193536"/>
            </a:xfrm>
            <a:custGeom>
              <a:avLst/>
              <a:gdLst>
                <a:gd name="T0" fmla="*/ 310356 w 21600"/>
                <a:gd name="T1" fmla="*/ 257969 h 21600"/>
                <a:gd name="T2" fmla="*/ 310356 w 21600"/>
                <a:gd name="T3" fmla="*/ 257969 h 21600"/>
                <a:gd name="T4" fmla="*/ 310356 w 21600"/>
                <a:gd name="T5" fmla="*/ 257969 h 21600"/>
                <a:gd name="T6" fmla="*/ 310356 w 21600"/>
                <a:gd name="T7" fmla="*/ 2579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55" name="AutoShape 23"/>
            <p:cNvSpPr>
              <a:spLocks/>
            </p:cNvSpPr>
            <p:nvPr/>
          </p:nvSpPr>
          <p:spPr bwMode="auto">
            <a:xfrm rot="-4">
              <a:off x="3520083" y="4171452"/>
              <a:ext cx="232172" cy="193536"/>
            </a:xfrm>
            <a:custGeom>
              <a:avLst/>
              <a:gdLst>
                <a:gd name="T0" fmla="*/ 309563 w 21600"/>
                <a:gd name="T1" fmla="*/ 257957 h 21579"/>
                <a:gd name="T2" fmla="*/ 309563 w 21600"/>
                <a:gd name="T3" fmla="*/ 257957 h 21579"/>
                <a:gd name="T4" fmla="*/ 309563 w 21600"/>
                <a:gd name="T5" fmla="*/ 257957 h 21579"/>
                <a:gd name="T6" fmla="*/ 309563 w 21600"/>
                <a:gd name="T7" fmla="*/ 257957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56" name="AutoShape 24"/>
            <p:cNvSpPr>
              <a:spLocks/>
            </p:cNvSpPr>
            <p:nvPr/>
          </p:nvSpPr>
          <p:spPr bwMode="auto">
            <a:xfrm rot="-4">
              <a:off x="5331024" y="4182171"/>
              <a:ext cx="232172" cy="232244"/>
            </a:xfrm>
            <a:custGeom>
              <a:avLst/>
              <a:gdLst>
                <a:gd name="T0" fmla="*/ 309563 w 21600"/>
                <a:gd name="T1" fmla="*/ 309563 h 21600"/>
                <a:gd name="T2" fmla="*/ 309563 w 21600"/>
                <a:gd name="T3" fmla="*/ 309563 h 21600"/>
                <a:gd name="T4" fmla="*/ 309563 w 21600"/>
                <a:gd name="T5" fmla="*/ 309563 h 21600"/>
                <a:gd name="T6" fmla="*/ 309563 w 21600"/>
                <a:gd name="T7" fmla="*/ 3095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57" name="AutoShape 25"/>
            <p:cNvSpPr>
              <a:spLocks/>
            </p:cNvSpPr>
            <p:nvPr/>
          </p:nvSpPr>
          <p:spPr bwMode="auto">
            <a:xfrm>
              <a:off x="4364831" y="1916307"/>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8" name="AutoShape 26"/>
            <p:cNvSpPr>
              <a:spLocks/>
            </p:cNvSpPr>
            <p:nvPr/>
          </p:nvSpPr>
          <p:spPr bwMode="auto">
            <a:xfrm>
              <a:off x="5400675" y="2411760"/>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59" name="AutoShape 27"/>
            <p:cNvSpPr>
              <a:spLocks/>
            </p:cNvSpPr>
            <p:nvPr/>
          </p:nvSpPr>
          <p:spPr bwMode="auto">
            <a:xfrm>
              <a:off x="3078361" y="3286544"/>
              <a:ext cx="387548" cy="390646"/>
            </a:xfrm>
            <a:custGeom>
              <a:avLst/>
              <a:gdLst>
                <a:gd name="T0" fmla="*/ 516705 w 19679"/>
                <a:gd name="T1" fmla="*/ 571529 h 19679"/>
                <a:gd name="T2" fmla="*/ 516705 w 19679"/>
                <a:gd name="T3" fmla="*/ 571529 h 19679"/>
                <a:gd name="T4" fmla="*/ 516705 w 19679"/>
                <a:gd name="T5" fmla="*/ 571529 h 19679"/>
                <a:gd name="T6" fmla="*/ 516705 w 19679"/>
                <a:gd name="T7" fmla="*/ 57152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60" name="AutoShape 28"/>
            <p:cNvSpPr>
              <a:spLocks/>
            </p:cNvSpPr>
            <p:nvPr/>
          </p:nvSpPr>
          <p:spPr bwMode="auto">
            <a:xfrm>
              <a:off x="5672138" y="3286544"/>
              <a:ext cx="387549" cy="390646"/>
            </a:xfrm>
            <a:custGeom>
              <a:avLst/>
              <a:gdLst>
                <a:gd name="T0" fmla="*/ 516705 w 19679"/>
                <a:gd name="T1" fmla="*/ 571529 h 19679"/>
                <a:gd name="T2" fmla="*/ 516705 w 19679"/>
                <a:gd name="T3" fmla="*/ 571529 h 19679"/>
                <a:gd name="T4" fmla="*/ 516705 w 19679"/>
                <a:gd name="T5" fmla="*/ 571529 h 19679"/>
                <a:gd name="T6" fmla="*/ 516705 w 19679"/>
                <a:gd name="T7" fmla="*/ 57152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61" name="AutoShape 29"/>
            <p:cNvSpPr>
              <a:spLocks/>
            </p:cNvSpPr>
            <p:nvPr/>
          </p:nvSpPr>
          <p:spPr bwMode="auto">
            <a:xfrm>
              <a:off x="3400425" y="2316481"/>
              <a:ext cx="387549" cy="390050"/>
            </a:xfrm>
            <a:custGeom>
              <a:avLst/>
              <a:gdLst>
                <a:gd name="T0" fmla="*/ 516705 w 19679"/>
                <a:gd name="T1" fmla="*/ 570658 h 19679"/>
                <a:gd name="T2" fmla="*/ 516705 w 19679"/>
                <a:gd name="T3" fmla="*/ 570658 h 19679"/>
                <a:gd name="T4" fmla="*/ 516705 w 19679"/>
                <a:gd name="T5" fmla="*/ 570658 h 19679"/>
                <a:gd name="T6" fmla="*/ 516705 w 19679"/>
                <a:gd name="T7" fmla="*/ 57065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chemeClr val="accent2"/>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nchor="ctr"/>
            <a:lstStyle/>
            <a:p>
              <a:endParaRPr lang="zh-CN" altLang="en-US">
                <a:solidFill>
                  <a:schemeClr val="tx1">
                    <a:lumMod val="50000"/>
                    <a:lumOff val="50000"/>
                  </a:schemeClr>
                </a:solidFill>
              </a:endParaRPr>
            </a:p>
          </p:txBody>
        </p:sp>
        <p:sp>
          <p:nvSpPr>
            <p:cNvPr id="18462" name="AutoShape 30"/>
            <p:cNvSpPr>
              <a:spLocks/>
            </p:cNvSpPr>
            <p:nvPr/>
          </p:nvSpPr>
          <p:spPr bwMode="auto">
            <a:xfrm>
              <a:off x="4443413" y="2002654"/>
              <a:ext cx="232172" cy="193536"/>
            </a:xfrm>
            <a:custGeom>
              <a:avLst/>
              <a:gdLst>
                <a:gd name="T0" fmla="*/ 309563 w 21600"/>
                <a:gd name="T1" fmla="*/ 257969 h 21600"/>
                <a:gd name="T2" fmla="*/ 309563 w 21600"/>
                <a:gd name="T3" fmla="*/ 257969 h 21600"/>
                <a:gd name="T4" fmla="*/ 309563 w 21600"/>
                <a:gd name="T5" fmla="*/ 257969 h 21600"/>
                <a:gd name="T6" fmla="*/ 309563 w 21600"/>
                <a:gd name="T7" fmla="*/ 2579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63" name="AutoShape 31"/>
            <p:cNvSpPr>
              <a:spLocks/>
            </p:cNvSpPr>
            <p:nvPr/>
          </p:nvSpPr>
          <p:spPr bwMode="auto">
            <a:xfrm>
              <a:off x="3157538" y="3371700"/>
              <a:ext cx="232172" cy="232839"/>
            </a:xfrm>
            <a:custGeom>
              <a:avLst/>
              <a:gdLst>
                <a:gd name="T0" fmla="*/ 309563 w 21600"/>
                <a:gd name="T1" fmla="*/ 310357 h 21600"/>
                <a:gd name="T2" fmla="*/ 309563 w 21600"/>
                <a:gd name="T3" fmla="*/ 310357 h 21600"/>
                <a:gd name="T4" fmla="*/ 309563 w 21600"/>
                <a:gd name="T5" fmla="*/ 310357 h 21600"/>
                <a:gd name="T6" fmla="*/ 309563 w 21600"/>
                <a:gd name="T7" fmla="*/ 3103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64" name="AutoShape 32"/>
            <p:cNvSpPr>
              <a:spLocks/>
            </p:cNvSpPr>
            <p:nvPr/>
          </p:nvSpPr>
          <p:spPr bwMode="auto">
            <a:xfrm>
              <a:off x="5479257" y="2518354"/>
              <a:ext cx="232767" cy="193536"/>
            </a:xfrm>
            <a:custGeom>
              <a:avLst/>
              <a:gdLst>
                <a:gd name="T0" fmla="*/ 310357 w 21600"/>
                <a:gd name="T1" fmla="*/ 257957 h 21579"/>
                <a:gd name="T2" fmla="*/ 310357 w 21600"/>
                <a:gd name="T3" fmla="*/ 257957 h 21579"/>
                <a:gd name="T4" fmla="*/ 310357 w 21600"/>
                <a:gd name="T5" fmla="*/ 257957 h 21579"/>
                <a:gd name="T6" fmla="*/ 310357 w 21600"/>
                <a:gd name="T7" fmla="*/ 257957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65" name="AutoShape 33"/>
            <p:cNvSpPr>
              <a:spLocks/>
            </p:cNvSpPr>
            <p:nvPr/>
          </p:nvSpPr>
          <p:spPr bwMode="auto">
            <a:xfrm>
              <a:off x="3477816" y="2387940"/>
              <a:ext cx="232172" cy="232244"/>
            </a:xfrm>
            <a:custGeom>
              <a:avLst/>
              <a:gdLst>
                <a:gd name="T0" fmla="*/ 309563 w 21600"/>
                <a:gd name="T1" fmla="*/ 309563 h 21600"/>
                <a:gd name="T2" fmla="*/ 309563 w 21600"/>
                <a:gd name="T3" fmla="*/ 309563 h 21600"/>
                <a:gd name="T4" fmla="*/ 309563 w 21600"/>
                <a:gd name="T5" fmla="*/ 309563 h 21600"/>
                <a:gd name="T6" fmla="*/ 309563 w 21600"/>
                <a:gd name="T7" fmla="*/ 3095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sp>
          <p:nvSpPr>
            <p:cNvPr id="18466" name="AutoShape 34"/>
            <p:cNvSpPr>
              <a:spLocks/>
            </p:cNvSpPr>
            <p:nvPr/>
          </p:nvSpPr>
          <p:spPr bwMode="auto">
            <a:xfrm>
              <a:off x="5757268" y="3376464"/>
              <a:ext cx="232172" cy="205446"/>
            </a:xfrm>
            <a:custGeom>
              <a:avLst/>
              <a:gdLst>
                <a:gd name="T0" fmla="*/ 309563 w 21600"/>
                <a:gd name="T1" fmla="*/ 273844 h 21600"/>
                <a:gd name="T2" fmla="*/ 309563 w 21600"/>
                <a:gd name="T3" fmla="*/ 273844 h 21600"/>
                <a:gd name="T4" fmla="*/ 309563 w 21600"/>
                <a:gd name="T5" fmla="*/ 273844 h 21600"/>
                <a:gd name="T6" fmla="*/ 309563 w 21600"/>
                <a:gd name="T7" fmla="*/ 2738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639"/>
                  </a:moveTo>
                  <a:cubicBezTo>
                    <a:pt x="21600" y="3959"/>
                    <a:pt x="16676" y="0"/>
                    <a:pt x="10800" y="0"/>
                  </a:cubicBezTo>
                  <a:cubicBezTo>
                    <a:pt x="4764" y="0"/>
                    <a:pt x="0" y="3959"/>
                    <a:pt x="0" y="8639"/>
                  </a:cubicBezTo>
                  <a:cubicBezTo>
                    <a:pt x="0" y="12059"/>
                    <a:pt x="2382" y="14939"/>
                    <a:pt x="5876" y="16379"/>
                  </a:cubicBezTo>
                  <a:cubicBezTo>
                    <a:pt x="6035" y="17279"/>
                    <a:pt x="5717" y="19079"/>
                    <a:pt x="3335" y="21599"/>
                  </a:cubicBezTo>
                  <a:cubicBezTo>
                    <a:pt x="3335" y="21599"/>
                    <a:pt x="8576" y="19979"/>
                    <a:pt x="11435" y="17279"/>
                  </a:cubicBezTo>
                  <a:cubicBezTo>
                    <a:pt x="17152" y="16919"/>
                    <a:pt x="21600" y="13139"/>
                    <a:pt x="21600" y="8639"/>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145" tIns="17145" rIns="17145" bIns="17145"/>
            <a:lstStyle/>
            <a:p>
              <a:endParaRPr lang="zh-CN" altLang="en-US">
                <a:solidFill>
                  <a:schemeClr val="tx1">
                    <a:lumMod val="50000"/>
                    <a:lumOff val="50000"/>
                  </a:schemeClr>
                </a:solidFill>
              </a:endParaRPr>
            </a:p>
          </p:txBody>
        </p:sp>
        <p:sp>
          <p:nvSpPr>
            <p:cNvPr id="18467" name="AutoShape 35"/>
            <p:cNvSpPr>
              <a:spLocks/>
            </p:cNvSpPr>
            <p:nvPr/>
          </p:nvSpPr>
          <p:spPr bwMode="auto">
            <a:xfrm>
              <a:off x="3694509" y="2545151"/>
              <a:ext cx="1753791" cy="1754332"/>
            </a:xfrm>
            <a:custGeom>
              <a:avLst/>
              <a:gdLst>
                <a:gd name="T0" fmla="*/ 2338269 w 19679"/>
                <a:gd name="T1" fmla="*/ 2566653 h 19679"/>
                <a:gd name="T2" fmla="*/ 2338269 w 19679"/>
                <a:gd name="T3" fmla="*/ 2566653 h 19679"/>
                <a:gd name="T4" fmla="*/ 2338269 w 19679"/>
                <a:gd name="T5" fmla="*/ 2566653 h 19679"/>
                <a:gd name="T6" fmla="*/ 2338269 w 19679"/>
                <a:gd name="T7" fmla="*/ 256665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solidFill>
                  <a:schemeClr val="tx1">
                    <a:lumMod val="50000"/>
                    <a:lumOff val="50000"/>
                  </a:schemeClr>
                </a:solidFill>
              </a:endParaRPr>
            </a:p>
          </p:txBody>
        </p:sp>
        <p:sp>
          <p:nvSpPr>
            <p:cNvPr id="18468" name="AutoShape 36"/>
            <p:cNvSpPr>
              <a:spLocks/>
            </p:cNvSpPr>
            <p:nvPr/>
          </p:nvSpPr>
          <p:spPr bwMode="auto">
            <a:xfrm>
              <a:off x="4358878" y="3150771"/>
              <a:ext cx="440531" cy="440667"/>
            </a:xfrm>
            <a:custGeom>
              <a:avLst/>
              <a:gdLst>
                <a:gd name="T0" fmla="*/ 587375 w 21600"/>
                <a:gd name="T1" fmla="*/ 587375 h 21600"/>
                <a:gd name="T2" fmla="*/ 587375 w 21600"/>
                <a:gd name="T3" fmla="*/ 587375 h 21600"/>
                <a:gd name="T4" fmla="*/ 587375 w 21600"/>
                <a:gd name="T5" fmla="*/ 587375 h 21600"/>
                <a:gd name="T6" fmla="*/ 587375 w 21600"/>
                <a:gd name="T7" fmla="*/ 5873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endParaRPr>
            </a:p>
          </p:txBody>
        </p:sp>
      </p:grpSp>
      <p:sp>
        <p:nvSpPr>
          <p:cNvPr id="3" name="标题 2"/>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12747482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left)">
                                      <p:cBhvr>
                                        <p:cTn id="7" dur="500"/>
                                        <p:tgtEl>
                                          <p:spTgt spid="18437"/>
                                        </p:tgtEl>
                                      </p:cBhvr>
                                    </p:animEffect>
                                  </p:childTnLst>
                                </p:cTn>
                              </p:par>
                            </p:childTnLst>
                          </p:cTn>
                        </p:par>
                        <p:par>
                          <p:cTn id="8" fill="hold">
                            <p:stCondLst>
                              <p:cond delay="500"/>
                            </p:stCondLst>
                            <p:childTnLst>
                              <p:par>
                                <p:cTn id="9" presetID="3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style.rotation</p:attrName>
                                        </p:attrNameLst>
                                      </p:cBhvr>
                                      <p:tavLst>
                                        <p:tav tm="0">
                                          <p:val>
                                            <p:fltVal val="720"/>
                                          </p:val>
                                        </p:tav>
                                        <p:tav tm="100000">
                                          <p:val>
                                            <p:fltVal val="0"/>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 calcmode="lin" valueType="num">
                                      <p:cBhvr>
                                        <p:cTn id="14" dur="2000" fill="hold"/>
                                        <p:tgtEl>
                                          <p:spTgt spid="2"/>
                                        </p:tgtEl>
                                        <p:attrNameLst>
                                          <p:attrName>ppt_w</p:attrName>
                                        </p:attrNameLst>
                                      </p:cBhvr>
                                      <p:tavLst>
                                        <p:tav tm="0">
                                          <p:val>
                                            <p:fltVal val="0"/>
                                          </p:val>
                                        </p:tav>
                                        <p:tav tm="100000">
                                          <p:val>
                                            <p:strVal val="#ppt_w"/>
                                          </p:val>
                                        </p:tav>
                                      </p:tavLst>
                                    </p:anim>
                                  </p:childTnLst>
                                </p:cTn>
                              </p:par>
                            </p:childTnLst>
                          </p:cTn>
                        </p:par>
                        <p:par>
                          <p:cTn id="15" fill="hold">
                            <p:stCondLst>
                              <p:cond delay="2500"/>
                            </p:stCondLst>
                            <p:childTnLst>
                              <p:par>
                                <p:cTn id="16" presetID="9" presetClass="entr" presetSubtype="0" fill="hold" grpId="0" nodeType="afterEffect">
                                  <p:stCondLst>
                                    <p:cond delay="0"/>
                                  </p:stCondLst>
                                  <p:childTnLst>
                                    <p:set>
                                      <p:cBhvr>
                                        <p:cTn id="17" dur="1" fill="hold">
                                          <p:stCondLst>
                                            <p:cond delay="0"/>
                                          </p:stCondLst>
                                        </p:cTn>
                                        <p:tgtEl>
                                          <p:spTgt spid="18438"/>
                                        </p:tgtEl>
                                        <p:attrNameLst>
                                          <p:attrName>style.visibility</p:attrName>
                                        </p:attrNameLst>
                                      </p:cBhvr>
                                      <p:to>
                                        <p:strVal val="visible"/>
                                      </p:to>
                                    </p:set>
                                    <p:animEffect transition="in" filter="dissolve">
                                      <p:cBhvr>
                                        <p:cTn id="18" dur="500"/>
                                        <p:tgtEl>
                                          <p:spTgt spid="18438"/>
                                        </p:tgtEl>
                                      </p:cBhvr>
                                    </p:animEffect>
                                  </p:childTnLst>
                                </p:cTn>
                              </p:par>
                            </p:childTnLst>
                          </p:cTn>
                        </p:par>
                        <p:par>
                          <p:cTn id="19" fill="hold" nodeType="afterGroup">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18439"/>
                                        </p:tgtEl>
                                        <p:attrNameLst>
                                          <p:attrName>style.visibility</p:attrName>
                                        </p:attrNameLst>
                                      </p:cBhvr>
                                      <p:to>
                                        <p:strVal val="visible"/>
                                      </p:to>
                                    </p:set>
                                    <p:anim calcmode="lin" valueType="num">
                                      <p:cBhvr additive="base">
                                        <p:cTn id="22" dur="500" fill="hold"/>
                                        <p:tgtEl>
                                          <p:spTgt spid="18439"/>
                                        </p:tgtEl>
                                        <p:attrNameLst>
                                          <p:attrName>ppt_x</p:attrName>
                                        </p:attrNameLst>
                                      </p:cBhvr>
                                      <p:tavLst>
                                        <p:tav tm="0">
                                          <p:val>
                                            <p:strVal val="1+#ppt_w/2"/>
                                          </p:val>
                                        </p:tav>
                                        <p:tav tm="100000">
                                          <p:val>
                                            <p:strVal val="#ppt_x"/>
                                          </p:val>
                                        </p:tav>
                                      </p:tavLst>
                                    </p:anim>
                                    <p:anim calcmode="lin" valueType="num">
                                      <p:cBhvr additive="base">
                                        <p:cTn id="23" dur="500" fill="hold"/>
                                        <p:tgtEl>
                                          <p:spTgt spid="18439"/>
                                        </p:tgtEl>
                                        <p:attrNameLst>
                                          <p:attrName>ppt_y</p:attrName>
                                        </p:attrNameLst>
                                      </p:cBhvr>
                                      <p:tavLst>
                                        <p:tav tm="0">
                                          <p:val>
                                            <p:strVal val="#ppt_y"/>
                                          </p:val>
                                        </p:tav>
                                        <p:tav tm="100000">
                                          <p:val>
                                            <p:strVal val="#ppt_y"/>
                                          </p:val>
                                        </p:tav>
                                      </p:tavLst>
                                    </p:anim>
                                  </p:childTnLst>
                                </p:cTn>
                              </p:par>
                              <p:par>
                                <p:cTn id="24" presetID="9" presetClass="entr" presetSubtype="0" fill="hold" grpId="0" nodeType="withEffect">
                                  <p:stCondLst>
                                    <p:cond delay="0"/>
                                  </p:stCondLst>
                                  <p:childTnLst>
                                    <p:set>
                                      <p:cBhvr>
                                        <p:cTn id="25" dur="1" fill="hold">
                                          <p:stCondLst>
                                            <p:cond delay="0"/>
                                          </p:stCondLst>
                                        </p:cTn>
                                        <p:tgtEl>
                                          <p:spTgt spid="18440"/>
                                        </p:tgtEl>
                                        <p:attrNameLst>
                                          <p:attrName>style.visibility</p:attrName>
                                        </p:attrNameLst>
                                      </p:cBhvr>
                                      <p:to>
                                        <p:strVal val="visible"/>
                                      </p:to>
                                    </p:set>
                                    <p:animEffect transition="in" filter="dissolve">
                                      <p:cBhvr>
                                        <p:cTn id="26" dur="500"/>
                                        <p:tgtEl>
                                          <p:spTgt spid="18440"/>
                                        </p:tgtEl>
                                      </p:cBhvr>
                                    </p:animEffect>
                                  </p:childTnLst>
                                </p:cTn>
                              </p:par>
                            </p:childTnLst>
                          </p:cTn>
                        </p:par>
                        <p:par>
                          <p:cTn id="27" fill="hold" nodeType="afterGroup">
                            <p:stCondLst>
                              <p:cond delay="3500"/>
                            </p:stCondLst>
                            <p:childTnLst>
                              <p:par>
                                <p:cTn id="28" presetID="2" presetClass="entr" presetSubtype="2" fill="hold" grpId="0" nodeType="afterEffect">
                                  <p:stCondLst>
                                    <p:cond delay="0"/>
                                  </p:stCondLst>
                                  <p:childTnLst>
                                    <p:set>
                                      <p:cBhvr>
                                        <p:cTn id="29" dur="1" fill="hold">
                                          <p:stCondLst>
                                            <p:cond delay="0"/>
                                          </p:stCondLst>
                                        </p:cTn>
                                        <p:tgtEl>
                                          <p:spTgt spid="18441"/>
                                        </p:tgtEl>
                                        <p:attrNameLst>
                                          <p:attrName>style.visibility</p:attrName>
                                        </p:attrNameLst>
                                      </p:cBhvr>
                                      <p:to>
                                        <p:strVal val="visible"/>
                                      </p:to>
                                    </p:set>
                                    <p:anim calcmode="lin" valueType="num">
                                      <p:cBhvr additive="base">
                                        <p:cTn id="30" dur="500" fill="hold"/>
                                        <p:tgtEl>
                                          <p:spTgt spid="18441"/>
                                        </p:tgtEl>
                                        <p:attrNameLst>
                                          <p:attrName>ppt_x</p:attrName>
                                        </p:attrNameLst>
                                      </p:cBhvr>
                                      <p:tavLst>
                                        <p:tav tm="0">
                                          <p:val>
                                            <p:strVal val="1+#ppt_w/2"/>
                                          </p:val>
                                        </p:tav>
                                        <p:tav tm="100000">
                                          <p:val>
                                            <p:strVal val="#ppt_x"/>
                                          </p:val>
                                        </p:tav>
                                      </p:tavLst>
                                    </p:anim>
                                    <p:anim calcmode="lin" valueType="num">
                                      <p:cBhvr additive="base">
                                        <p:cTn id="31" dur="500" fill="hold"/>
                                        <p:tgtEl>
                                          <p:spTgt spid="18441"/>
                                        </p:tgtEl>
                                        <p:attrNameLst>
                                          <p:attrName>ppt_y</p:attrName>
                                        </p:attrNameLst>
                                      </p:cBhvr>
                                      <p:tavLst>
                                        <p:tav tm="0">
                                          <p:val>
                                            <p:strVal val="#ppt_y"/>
                                          </p:val>
                                        </p:tav>
                                        <p:tav tm="100000">
                                          <p:val>
                                            <p:strVal val="#ppt_y"/>
                                          </p:val>
                                        </p:tav>
                                      </p:tavLst>
                                    </p:anim>
                                  </p:childTnLst>
                                </p:cTn>
                              </p:par>
                              <p:par>
                                <p:cTn id="32" presetID="9" presetClass="entr" presetSubtype="0" fill="hold" grpId="0" nodeType="withEffect">
                                  <p:stCondLst>
                                    <p:cond delay="0"/>
                                  </p:stCondLst>
                                  <p:childTnLst>
                                    <p:set>
                                      <p:cBhvr>
                                        <p:cTn id="33" dur="1" fill="hold">
                                          <p:stCondLst>
                                            <p:cond delay="0"/>
                                          </p:stCondLst>
                                        </p:cTn>
                                        <p:tgtEl>
                                          <p:spTgt spid="18442"/>
                                        </p:tgtEl>
                                        <p:attrNameLst>
                                          <p:attrName>style.visibility</p:attrName>
                                        </p:attrNameLst>
                                      </p:cBhvr>
                                      <p:to>
                                        <p:strVal val="visible"/>
                                      </p:to>
                                    </p:set>
                                    <p:animEffect transition="in" filter="dissolve">
                                      <p:cBhvr>
                                        <p:cTn id="34" dur="500"/>
                                        <p:tgtEl>
                                          <p:spTgt spid="18442"/>
                                        </p:tgtEl>
                                      </p:cBhvr>
                                    </p:animEffect>
                                  </p:childTnLst>
                                </p:cTn>
                              </p:par>
                            </p:childTnLst>
                          </p:cTn>
                        </p:par>
                        <p:par>
                          <p:cTn id="35" fill="hold" nodeType="afterGroup">
                            <p:stCondLst>
                              <p:cond delay="4000"/>
                            </p:stCondLst>
                            <p:childTnLst>
                              <p:par>
                                <p:cTn id="36" presetID="2" presetClass="entr" presetSubtype="2" fill="hold" grpId="0" nodeType="afterEffect">
                                  <p:stCondLst>
                                    <p:cond delay="0"/>
                                  </p:stCondLst>
                                  <p:childTnLst>
                                    <p:set>
                                      <p:cBhvr>
                                        <p:cTn id="37" dur="1" fill="hold">
                                          <p:stCondLst>
                                            <p:cond delay="0"/>
                                          </p:stCondLst>
                                        </p:cTn>
                                        <p:tgtEl>
                                          <p:spTgt spid="18443"/>
                                        </p:tgtEl>
                                        <p:attrNameLst>
                                          <p:attrName>style.visibility</p:attrName>
                                        </p:attrNameLst>
                                      </p:cBhvr>
                                      <p:to>
                                        <p:strVal val="visible"/>
                                      </p:to>
                                    </p:set>
                                    <p:anim calcmode="lin" valueType="num">
                                      <p:cBhvr additive="base">
                                        <p:cTn id="38" dur="500" fill="hold"/>
                                        <p:tgtEl>
                                          <p:spTgt spid="18443"/>
                                        </p:tgtEl>
                                        <p:attrNameLst>
                                          <p:attrName>ppt_x</p:attrName>
                                        </p:attrNameLst>
                                      </p:cBhvr>
                                      <p:tavLst>
                                        <p:tav tm="0">
                                          <p:val>
                                            <p:strVal val="1+#ppt_w/2"/>
                                          </p:val>
                                        </p:tav>
                                        <p:tav tm="100000">
                                          <p:val>
                                            <p:strVal val="#ppt_x"/>
                                          </p:val>
                                        </p:tav>
                                      </p:tavLst>
                                    </p:anim>
                                    <p:anim calcmode="lin" valueType="num">
                                      <p:cBhvr additive="base">
                                        <p:cTn id="39" dur="500" fill="hold"/>
                                        <p:tgtEl>
                                          <p:spTgt spid="18443"/>
                                        </p:tgtEl>
                                        <p:attrNameLst>
                                          <p:attrName>ppt_y</p:attrName>
                                        </p:attrNameLst>
                                      </p:cBhvr>
                                      <p:tavLst>
                                        <p:tav tm="0">
                                          <p:val>
                                            <p:strVal val="#ppt_y"/>
                                          </p:val>
                                        </p:tav>
                                        <p:tav tm="100000">
                                          <p:val>
                                            <p:strVal val="#ppt_y"/>
                                          </p:val>
                                        </p:tav>
                                      </p:tavLst>
                                    </p:anim>
                                  </p:childTnLst>
                                </p:cTn>
                              </p:par>
                              <p:par>
                                <p:cTn id="40" presetID="9" presetClass="entr" presetSubtype="0" fill="hold" grpId="0" nodeType="withEffect">
                                  <p:stCondLst>
                                    <p:cond delay="0"/>
                                  </p:stCondLst>
                                  <p:childTnLst>
                                    <p:set>
                                      <p:cBhvr>
                                        <p:cTn id="41" dur="1" fill="hold">
                                          <p:stCondLst>
                                            <p:cond delay="0"/>
                                          </p:stCondLst>
                                        </p:cTn>
                                        <p:tgtEl>
                                          <p:spTgt spid="18444"/>
                                        </p:tgtEl>
                                        <p:attrNameLst>
                                          <p:attrName>style.visibility</p:attrName>
                                        </p:attrNameLst>
                                      </p:cBhvr>
                                      <p:to>
                                        <p:strVal val="visible"/>
                                      </p:to>
                                    </p:set>
                                    <p:animEffect transition="in" filter="dissolve">
                                      <p:cBhvr>
                                        <p:cTn id="42" dur="500"/>
                                        <p:tgtEl>
                                          <p:spTgt spid="18444"/>
                                        </p:tgtEl>
                                      </p:cBhvr>
                                    </p:animEffect>
                                  </p:childTnLst>
                                </p:cTn>
                              </p:par>
                            </p:childTnLst>
                          </p:cTn>
                        </p:par>
                        <p:par>
                          <p:cTn id="43" fill="hold" nodeType="afterGroup">
                            <p:stCondLst>
                              <p:cond delay="4500"/>
                            </p:stCondLst>
                            <p:childTnLst>
                              <p:par>
                                <p:cTn id="44" presetID="2" presetClass="entr" presetSubtype="8" fill="hold" grpId="0" nodeType="afterEffect">
                                  <p:stCondLst>
                                    <p:cond delay="0"/>
                                  </p:stCondLst>
                                  <p:childTnLst>
                                    <p:set>
                                      <p:cBhvr>
                                        <p:cTn id="45" dur="1" fill="hold">
                                          <p:stCondLst>
                                            <p:cond delay="0"/>
                                          </p:stCondLst>
                                        </p:cTn>
                                        <p:tgtEl>
                                          <p:spTgt spid="18445"/>
                                        </p:tgtEl>
                                        <p:attrNameLst>
                                          <p:attrName>style.visibility</p:attrName>
                                        </p:attrNameLst>
                                      </p:cBhvr>
                                      <p:to>
                                        <p:strVal val="visible"/>
                                      </p:to>
                                    </p:set>
                                    <p:anim calcmode="lin" valueType="num">
                                      <p:cBhvr additive="base">
                                        <p:cTn id="46" dur="500" fill="hold"/>
                                        <p:tgtEl>
                                          <p:spTgt spid="18445"/>
                                        </p:tgtEl>
                                        <p:attrNameLst>
                                          <p:attrName>ppt_x</p:attrName>
                                        </p:attrNameLst>
                                      </p:cBhvr>
                                      <p:tavLst>
                                        <p:tav tm="0">
                                          <p:val>
                                            <p:strVal val="0-#ppt_w/2"/>
                                          </p:val>
                                        </p:tav>
                                        <p:tav tm="100000">
                                          <p:val>
                                            <p:strVal val="#ppt_x"/>
                                          </p:val>
                                        </p:tav>
                                      </p:tavLst>
                                    </p:anim>
                                    <p:anim calcmode="lin" valueType="num">
                                      <p:cBhvr additive="base">
                                        <p:cTn id="47" dur="500" fill="hold"/>
                                        <p:tgtEl>
                                          <p:spTgt spid="18445"/>
                                        </p:tgtEl>
                                        <p:attrNameLst>
                                          <p:attrName>ppt_y</p:attrName>
                                        </p:attrNameLst>
                                      </p:cBhvr>
                                      <p:tavLst>
                                        <p:tav tm="0">
                                          <p:val>
                                            <p:strVal val="#ppt_y"/>
                                          </p:val>
                                        </p:tav>
                                        <p:tav tm="100000">
                                          <p:val>
                                            <p:strVal val="#ppt_y"/>
                                          </p:val>
                                        </p:tav>
                                      </p:tavLst>
                                    </p:anim>
                                  </p:childTnLst>
                                </p:cTn>
                              </p:par>
                              <p:par>
                                <p:cTn id="48" presetID="9" presetClass="entr" presetSubtype="0" fill="hold" grpId="0" nodeType="withEffect">
                                  <p:stCondLst>
                                    <p:cond delay="0"/>
                                  </p:stCondLst>
                                  <p:childTnLst>
                                    <p:set>
                                      <p:cBhvr>
                                        <p:cTn id="49" dur="1" fill="hold">
                                          <p:stCondLst>
                                            <p:cond delay="0"/>
                                          </p:stCondLst>
                                        </p:cTn>
                                        <p:tgtEl>
                                          <p:spTgt spid="18446"/>
                                        </p:tgtEl>
                                        <p:attrNameLst>
                                          <p:attrName>style.visibility</p:attrName>
                                        </p:attrNameLst>
                                      </p:cBhvr>
                                      <p:to>
                                        <p:strVal val="visible"/>
                                      </p:to>
                                    </p:set>
                                    <p:animEffect transition="in" filter="dissolve">
                                      <p:cBhvr>
                                        <p:cTn id="50" dur="500"/>
                                        <p:tgtEl>
                                          <p:spTgt spid="18446"/>
                                        </p:tgtEl>
                                      </p:cBhvr>
                                    </p:animEffect>
                                  </p:childTnLst>
                                </p:cTn>
                              </p:par>
                            </p:childTnLst>
                          </p:cTn>
                        </p:par>
                        <p:par>
                          <p:cTn id="51" fill="hold" nodeType="afterGroup">
                            <p:stCondLst>
                              <p:cond delay="5000"/>
                            </p:stCondLst>
                            <p:childTnLst>
                              <p:par>
                                <p:cTn id="52" presetID="2" presetClass="entr" presetSubtype="8" fill="hold" grpId="0" nodeType="afterEffect">
                                  <p:stCondLst>
                                    <p:cond delay="0"/>
                                  </p:stCondLst>
                                  <p:childTnLst>
                                    <p:set>
                                      <p:cBhvr>
                                        <p:cTn id="53" dur="1" fill="hold">
                                          <p:stCondLst>
                                            <p:cond delay="0"/>
                                          </p:stCondLst>
                                        </p:cTn>
                                        <p:tgtEl>
                                          <p:spTgt spid="18447"/>
                                        </p:tgtEl>
                                        <p:attrNameLst>
                                          <p:attrName>style.visibility</p:attrName>
                                        </p:attrNameLst>
                                      </p:cBhvr>
                                      <p:to>
                                        <p:strVal val="visible"/>
                                      </p:to>
                                    </p:set>
                                    <p:anim calcmode="lin" valueType="num">
                                      <p:cBhvr additive="base">
                                        <p:cTn id="54" dur="500" fill="hold"/>
                                        <p:tgtEl>
                                          <p:spTgt spid="18447"/>
                                        </p:tgtEl>
                                        <p:attrNameLst>
                                          <p:attrName>ppt_x</p:attrName>
                                        </p:attrNameLst>
                                      </p:cBhvr>
                                      <p:tavLst>
                                        <p:tav tm="0">
                                          <p:val>
                                            <p:strVal val="0-#ppt_w/2"/>
                                          </p:val>
                                        </p:tav>
                                        <p:tav tm="100000">
                                          <p:val>
                                            <p:strVal val="#ppt_x"/>
                                          </p:val>
                                        </p:tav>
                                      </p:tavLst>
                                    </p:anim>
                                    <p:anim calcmode="lin" valueType="num">
                                      <p:cBhvr additive="base">
                                        <p:cTn id="55" dur="500" fill="hold"/>
                                        <p:tgtEl>
                                          <p:spTgt spid="18447"/>
                                        </p:tgtEl>
                                        <p:attrNameLst>
                                          <p:attrName>ppt_y</p:attrName>
                                        </p:attrNameLst>
                                      </p:cBhvr>
                                      <p:tavLst>
                                        <p:tav tm="0">
                                          <p:val>
                                            <p:strVal val="#ppt_y"/>
                                          </p:val>
                                        </p:tav>
                                        <p:tav tm="100000">
                                          <p:val>
                                            <p:strVal val="#ppt_y"/>
                                          </p:val>
                                        </p:tav>
                                      </p:tavLst>
                                    </p:anim>
                                  </p:childTnLst>
                                </p:cTn>
                              </p:par>
                              <p:par>
                                <p:cTn id="56" presetID="9" presetClass="entr" presetSubtype="0" fill="hold" grpId="0" nodeType="withEffect">
                                  <p:stCondLst>
                                    <p:cond delay="0"/>
                                  </p:stCondLst>
                                  <p:childTnLst>
                                    <p:set>
                                      <p:cBhvr>
                                        <p:cTn id="57" dur="1" fill="hold">
                                          <p:stCondLst>
                                            <p:cond delay="0"/>
                                          </p:stCondLst>
                                        </p:cTn>
                                        <p:tgtEl>
                                          <p:spTgt spid="18448"/>
                                        </p:tgtEl>
                                        <p:attrNameLst>
                                          <p:attrName>style.visibility</p:attrName>
                                        </p:attrNameLst>
                                      </p:cBhvr>
                                      <p:to>
                                        <p:strVal val="visible"/>
                                      </p:to>
                                    </p:set>
                                    <p:animEffect transition="in" filter="dissolve">
                                      <p:cBhvr>
                                        <p:cTn id="58" dur="500"/>
                                        <p:tgtEl>
                                          <p:spTgt spid="18448"/>
                                        </p:tgtEl>
                                      </p:cBhvr>
                                    </p:animEffect>
                                  </p:childTnLst>
                                </p:cTn>
                              </p:par>
                            </p:childTnLst>
                          </p:cTn>
                        </p:par>
                        <p:par>
                          <p:cTn id="59" fill="hold" nodeType="afterGroup">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18449"/>
                                        </p:tgtEl>
                                        <p:attrNameLst>
                                          <p:attrName>style.visibility</p:attrName>
                                        </p:attrNameLst>
                                      </p:cBhvr>
                                      <p:to>
                                        <p:strVal val="visible"/>
                                      </p:to>
                                    </p:set>
                                    <p:anim calcmode="lin" valueType="num">
                                      <p:cBhvr additive="base">
                                        <p:cTn id="62" dur="500" fill="hold"/>
                                        <p:tgtEl>
                                          <p:spTgt spid="18449"/>
                                        </p:tgtEl>
                                        <p:attrNameLst>
                                          <p:attrName>ppt_x</p:attrName>
                                        </p:attrNameLst>
                                      </p:cBhvr>
                                      <p:tavLst>
                                        <p:tav tm="0">
                                          <p:val>
                                            <p:strVal val="0-#ppt_w/2"/>
                                          </p:val>
                                        </p:tav>
                                        <p:tav tm="100000">
                                          <p:val>
                                            <p:strVal val="#ppt_x"/>
                                          </p:val>
                                        </p:tav>
                                      </p:tavLst>
                                    </p:anim>
                                    <p:anim calcmode="lin" valueType="num">
                                      <p:cBhvr additive="base">
                                        <p:cTn id="63" dur="500" fill="hold"/>
                                        <p:tgtEl>
                                          <p:spTgt spid="184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autoUpdateAnimBg="0"/>
      <p:bldP spid="18439" grpId="0" autoUpdateAnimBg="0"/>
      <p:bldP spid="18440" grpId="0" autoUpdateAnimBg="0"/>
      <p:bldP spid="18441" grpId="0" autoUpdateAnimBg="0"/>
      <p:bldP spid="18442" grpId="0" autoUpdateAnimBg="0"/>
      <p:bldP spid="18443" grpId="0" autoUpdateAnimBg="0"/>
      <p:bldP spid="18444" grpId="0" autoUpdateAnimBg="0"/>
      <p:bldP spid="18445" grpId="0" autoUpdateAnimBg="0"/>
      <p:bldP spid="18446" grpId="0" autoUpdateAnimBg="0"/>
      <p:bldP spid="18447" grpId="0" autoUpdateAnimBg="0"/>
      <p:bldP spid="18448" grpId="0" autoUpdateAnimBg="0"/>
      <p:bldP spid="18449"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2171689" y="2964740"/>
            <a:ext cx="2065275" cy="1942127"/>
            <a:chOff x="1574308" y="1981867"/>
            <a:chExt cx="1549158" cy="1456595"/>
          </a:xfrm>
        </p:grpSpPr>
        <p:sp>
          <p:nvSpPr>
            <p:cNvPr id="12" name="Freeform 7"/>
            <p:cNvSpPr>
              <a:spLocks/>
            </p:cNvSpPr>
            <p:nvPr/>
          </p:nvSpPr>
          <p:spPr bwMode="auto">
            <a:xfrm>
              <a:off x="1574308" y="1981867"/>
              <a:ext cx="1549158" cy="1456595"/>
            </a:xfrm>
            <a:custGeom>
              <a:avLst/>
              <a:gdLst>
                <a:gd name="T0" fmla="*/ 188 w 215"/>
                <a:gd name="T1" fmla="*/ 67 h 202"/>
                <a:gd name="T2" fmla="*/ 200 w 215"/>
                <a:gd name="T3" fmla="*/ 54 h 202"/>
                <a:gd name="T4" fmla="*/ 208 w 215"/>
                <a:gd name="T5" fmla="*/ 49 h 202"/>
                <a:gd name="T6" fmla="*/ 215 w 215"/>
                <a:gd name="T7" fmla="*/ 52 h 202"/>
                <a:gd name="T8" fmla="*/ 188 w 215"/>
                <a:gd name="T9" fmla="*/ 25 h 202"/>
                <a:gd name="T10" fmla="*/ 191 w 215"/>
                <a:gd name="T11" fmla="*/ 32 h 202"/>
                <a:gd name="T12" fmla="*/ 185 w 215"/>
                <a:gd name="T13" fmla="*/ 43 h 202"/>
                <a:gd name="T14" fmla="*/ 173 w 215"/>
                <a:gd name="T15" fmla="*/ 56 h 202"/>
                <a:gd name="T16" fmla="*/ 168 w 215"/>
                <a:gd name="T17" fmla="*/ 57 h 202"/>
                <a:gd name="T18" fmla="*/ 163 w 215"/>
                <a:gd name="T19" fmla="*/ 56 h 202"/>
                <a:gd name="T20" fmla="*/ 111 w 215"/>
                <a:gd name="T21" fmla="*/ 6 h 202"/>
                <a:gd name="T22" fmla="*/ 87 w 215"/>
                <a:gd name="T23" fmla="*/ 7 h 202"/>
                <a:gd name="T24" fmla="*/ 6 w 215"/>
                <a:gd name="T25" fmla="*/ 91 h 202"/>
                <a:gd name="T26" fmla="*/ 7 w 215"/>
                <a:gd name="T27" fmla="*/ 115 h 202"/>
                <a:gd name="T28" fmla="*/ 91 w 215"/>
                <a:gd name="T29" fmla="*/ 196 h 202"/>
                <a:gd name="T30" fmla="*/ 115 w 215"/>
                <a:gd name="T31" fmla="*/ 195 h 202"/>
                <a:gd name="T32" fmla="*/ 196 w 215"/>
                <a:gd name="T33" fmla="*/ 111 h 202"/>
                <a:gd name="T34" fmla="*/ 195 w 215"/>
                <a:gd name="T35" fmla="*/ 87 h 202"/>
                <a:gd name="T36" fmla="*/ 186 w 215"/>
                <a:gd name="T37" fmla="*/ 78 h 202"/>
                <a:gd name="T38" fmla="*/ 185 w 215"/>
                <a:gd name="T39" fmla="*/ 74 h 202"/>
                <a:gd name="T40" fmla="*/ 188 w 215"/>
                <a:gd name="T41" fmla="*/ 6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02">
                  <a:moveTo>
                    <a:pt x="188" y="67"/>
                  </a:moveTo>
                  <a:cubicBezTo>
                    <a:pt x="200" y="54"/>
                    <a:pt x="200" y="54"/>
                    <a:pt x="200" y="54"/>
                  </a:cubicBezTo>
                  <a:cubicBezTo>
                    <a:pt x="201" y="53"/>
                    <a:pt x="206" y="49"/>
                    <a:pt x="208" y="49"/>
                  </a:cubicBezTo>
                  <a:cubicBezTo>
                    <a:pt x="211" y="49"/>
                    <a:pt x="214" y="50"/>
                    <a:pt x="215" y="52"/>
                  </a:cubicBezTo>
                  <a:cubicBezTo>
                    <a:pt x="188" y="25"/>
                    <a:pt x="188" y="25"/>
                    <a:pt x="188" y="25"/>
                  </a:cubicBezTo>
                  <a:cubicBezTo>
                    <a:pt x="190" y="27"/>
                    <a:pt x="191" y="30"/>
                    <a:pt x="191" y="32"/>
                  </a:cubicBezTo>
                  <a:cubicBezTo>
                    <a:pt x="192" y="35"/>
                    <a:pt x="187" y="41"/>
                    <a:pt x="185" y="43"/>
                  </a:cubicBezTo>
                  <a:cubicBezTo>
                    <a:pt x="173" y="56"/>
                    <a:pt x="173" y="56"/>
                    <a:pt x="173" y="56"/>
                  </a:cubicBezTo>
                  <a:cubicBezTo>
                    <a:pt x="172" y="57"/>
                    <a:pt x="170" y="57"/>
                    <a:pt x="168" y="57"/>
                  </a:cubicBezTo>
                  <a:cubicBezTo>
                    <a:pt x="166" y="57"/>
                    <a:pt x="164" y="57"/>
                    <a:pt x="163" y="56"/>
                  </a:cubicBezTo>
                  <a:cubicBezTo>
                    <a:pt x="111" y="6"/>
                    <a:pt x="111" y="6"/>
                    <a:pt x="111" y="6"/>
                  </a:cubicBezTo>
                  <a:cubicBezTo>
                    <a:pt x="104" y="0"/>
                    <a:pt x="93" y="0"/>
                    <a:pt x="87" y="7"/>
                  </a:cubicBezTo>
                  <a:cubicBezTo>
                    <a:pt x="6" y="91"/>
                    <a:pt x="6" y="91"/>
                    <a:pt x="6" y="91"/>
                  </a:cubicBezTo>
                  <a:cubicBezTo>
                    <a:pt x="0" y="98"/>
                    <a:pt x="0" y="109"/>
                    <a:pt x="7" y="115"/>
                  </a:cubicBezTo>
                  <a:cubicBezTo>
                    <a:pt x="91" y="196"/>
                    <a:pt x="91" y="196"/>
                    <a:pt x="91" y="196"/>
                  </a:cubicBezTo>
                  <a:cubicBezTo>
                    <a:pt x="98" y="202"/>
                    <a:pt x="109" y="202"/>
                    <a:pt x="115" y="195"/>
                  </a:cubicBezTo>
                  <a:cubicBezTo>
                    <a:pt x="196" y="111"/>
                    <a:pt x="196" y="111"/>
                    <a:pt x="196" y="111"/>
                  </a:cubicBezTo>
                  <a:cubicBezTo>
                    <a:pt x="202" y="104"/>
                    <a:pt x="202" y="93"/>
                    <a:pt x="195" y="87"/>
                  </a:cubicBezTo>
                  <a:cubicBezTo>
                    <a:pt x="186" y="78"/>
                    <a:pt x="186" y="78"/>
                    <a:pt x="186" y="78"/>
                  </a:cubicBezTo>
                  <a:cubicBezTo>
                    <a:pt x="185" y="77"/>
                    <a:pt x="185" y="75"/>
                    <a:pt x="185" y="74"/>
                  </a:cubicBezTo>
                  <a:cubicBezTo>
                    <a:pt x="185" y="71"/>
                    <a:pt x="186" y="68"/>
                    <a:pt x="188" y="67"/>
                  </a:cubicBez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4897" y="2099541"/>
              <a:ext cx="1322992" cy="1275349"/>
            </a:xfrm>
            <a:prstGeom prst="rect">
              <a:avLst/>
            </a:prstGeom>
          </p:spPr>
        </p:pic>
        <p:grpSp>
          <p:nvGrpSpPr>
            <p:cNvPr id="22" name="组合 21"/>
            <p:cNvGrpSpPr/>
            <p:nvPr/>
          </p:nvGrpSpPr>
          <p:grpSpPr>
            <a:xfrm>
              <a:off x="2053607" y="2501644"/>
              <a:ext cx="486001" cy="395682"/>
              <a:chOff x="4956176" y="3307627"/>
              <a:chExt cx="358775" cy="292100"/>
            </a:xfrm>
          </p:grpSpPr>
          <p:sp>
            <p:nvSpPr>
              <p:cNvPr id="23" name="Freeform 19"/>
              <p:cNvSpPr>
                <a:spLocks noEditPoints="1"/>
              </p:cNvSpPr>
              <p:nvPr/>
            </p:nvSpPr>
            <p:spPr bwMode="auto">
              <a:xfrm>
                <a:off x="5068888" y="3407640"/>
                <a:ext cx="146050" cy="158750"/>
              </a:xfrm>
              <a:custGeom>
                <a:avLst/>
                <a:gdLst>
                  <a:gd name="T0" fmla="*/ 7 w 13"/>
                  <a:gd name="T1" fmla="*/ 0 h 14"/>
                  <a:gd name="T2" fmla="*/ 0 w 13"/>
                  <a:gd name="T3" fmla="*/ 7 h 14"/>
                  <a:gd name="T4" fmla="*/ 7 w 13"/>
                  <a:gd name="T5" fmla="*/ 14 h 14"/>
                  <a:gd name="T6" fmla="*/ 13 w 13"/>
                  <a:gd name="T7" fmla="*/ 7 h 14"/>
                  <a:gd name="T8" fmla="*/ 7 w 13"/>
                  <a:gd name="T9" fmla="*/ 0 h 14"/>
                  <a:gd name="T10" fmla="*/ 7 w 13"/>
                  <a:gd name="T11" fmla="*/ 12 h 14"/>
                  <a:gd name="T12" fmla="*/ 1 w 13"/>
                  <a:gd name="T13" fmla="*/ 7 h 14"/>
                  <a:gd name="T14" fmla="*/ 7 w 13"/>
                  <a:gd name="T15" fmla="*/ 2 h 14"/>
                  <a:gd name="T16" fmla="*/ 12 w 13"/>
                  <a:gd name="T17" fmla="*/ 7 h 14"/>
                  <a:gd name="T18" fmla="*/ 7 w 13"/>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4">
                    <a:moveTo>
                      <a:pt x="7" y="0"/>
                    </a:moveTo>
                    <a:cubicBezTo>
                      <a:pt x="3" y="0"/>
                      <a:pt x="0" y="3"/>
                      <a:pt x="0" y="7"/>
                    </a:cubicBezTo>
                    <a:cubicBezTo>
                      <a:pt x="0" y="11"/>
                      <a:pt x="3" y="14"/>
                      <a:pt x="7" y="14"/>
                    </a:cubicBezTo>
                    <a:cubicBezTo>
                      <a:pt x="10" y="14"/>
                      <a:pt x="13" y="11"/>
                      <a:pt x="13" y="7"/>
                    </a:cubicBezTo>
                    <a:cubicBezTo>
                      <a:pt x="13" y="3"/>
                      <a:pt x="10" y="0"/>
                      <a:pt x="7" y="0"/>
                    </a:cubicBezTo>
                    <a:close/>
                    <a:moveTo>
                      <a:pt x="7" y="12"/>
                    </a:moveTo>
                    <a:cubicBezTo>
                      <a:pt x="4" y="12"/>
                      <a:pt x="1" y="10"/>
                      <a:pt x="1" y="7"/>
                    </a:cubicBezTo>
                    <a:cubicBezTo>
                      <a:pt x="1" y="4"/>
                      <a:pt x="4" y="2"/>
                      <a:pt x="7" y="2"/>
                    </a:cubicBezTo>
                    <a:cubicBezTo>
                      <a:pt x="10" y="2"/>
                      <a:pt x="12" y="4"/>
                      <a:pt x="12" y="7"/>
                    </a:cubicBezTo>
                    <a:cubicBezTo>
                      <a:pt x="12" y="10"/>
                      <a:pt x="10" y="12"/>
                      <a:pt x="7" y="12"/>
                    </a:cubicBez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20"/>
              <p:cNvSpPr>
                <a:spLocks noEditPoints="1"/>
              </p:cNvSpPr>
              <p:nvPr/>
            </p:nvSpPr>
            <p:spPr bwMode="auto">
              <a:xfrm>
                <a:off x="4956176" y="3307627"/>
                <a:ext cx="358775" cy="292100"/>
              </a:xfrm>
              <a:custGeom>
                <a:avLst/>
                <a:gdLst>
                  <a:gd name="T0" fmla="*/ 30 w 32"/>
                  <a:gd name="T1" fmla="*/ 5 h 26"/>
                  <a:gd name="T2" fmla="*/ 23 w 32"/>
                  <a:gd name="T3" fmla="*/ 5 h 26"/>
                  <a:gd name="T4" fmla="*/ 23 w 32"/>
                  <a:gd name="T5" fmla="*/ 2 h 26"/>
                  <a:gd name="T6" fmla="*/ 21 w 32"/>
                  <a:gd name="T7" fmla="*/ 0 h 26"/>
                  <a:gd name="T8" fmla="*/ 13 w 32"/>
                  <a:gd name="T9" fmla="*/ 0 h 26"/>
                  <a:gd name="T10" fmla="*/ 11 w 32"/>
                  <a:gd name="T11" fmla="*/ 2 h 26"/>
                  <a:gd name="T12" fmla="*/ 11 w 32"/>
                  <a:gd name="T13" fmla="*/ 5 h 26"/>
                  <a:gd name="T14" fmla="*/ 9 w 32"/>
                  <a:gd name="T15" fmla="*/ 5 h 26"/>
                  <a:gd name="T16" fmla="*/ 9 w 32"/>
                  <a:gd name="T17" fmla="*/ 5 h 26"/>
                  <a:gd name="T18" fmla="*/ 8 w 32"/>
                  <a:gd name="T19" fmla="*/ 3 h 26"/>
                  <a:gd name="T20" fmla="*/ 4 w 32"/>
                  <a:gd name="T21" fmla="*/ 3 h 26"/>
                  <a:gd name="T22" fmla="*/ 3 w 32"/>
                  <a:gd name="T23" fmla="*/ 5 h 26"/>
                  <a:gd name="T24" fmla="*/ 3 w 32"/>
                  <a:gd name="T25" fmla="*/ 5 h 26"/>
                  <a:gd name="T26" fmla="*/ 2 w 32"/>
                  <a:gd name="T27" fmla="*/ 5 h 26"/>
                  <a:gd name="T28" fmla="*/ 0 w 32"/>
                  <a:gd name="T29" fmla="*/ 7 h 26"/>
                  <a:gd name="T30" fmla="*/ 0 w 32"/>
                  <a:gd name="T31" fmla="*/ 24 h 26"/>
                  <a:gd name="T32" fmla="*/ 2 w 32"/>
                  <a:gd name="T33" fmla="*/ 26 h 26"/>
                  <a:gd name="T34" fmla="*/ 30 w 32"/>
                  <a:gd name="T35" fmla="*/ 26 h 26"/>
                  <a:gd name="T36" fmla="*/ 32 w 32"/>
                  <a:gd name="T37" fmla="*/ 24 h 26"/>
                  <a:gd name="T38" fmla="*/ 32 w 32"/>
                  <a:gd name="T39" fmla="*/ 7 h 26"/>
                  <a:gd name="T40" fmla="*/ 30 w 32"/>
                  <a:gd name="T41" fmla="*/ 5 h 26"/>
                  <a:gd name="T42" fmla="*/ 7 w 32"/>
                  <a:gd name="T43" fmla="*/ 9 h 26"/>
                  <a:gd name="T44" fmla="*/ 3 w 32"/>
                  <a:gd name="T45" fmla="*/ 9 h 26"/>
                  <a:gd name="T46" fmla="*/ 2 w 32"/>
                  <a:gd name="T47" fmla="*/ 8 h 26"/>
                  <a:gd name="T48" fmla="*/ 3 w 32"/>
                  <a:gd name="T49" fmla="*/ 7 h 26"/>
                  <a:gd name="T50" fmla="*/ 7 w 32"/>
                  <a:gd name="T51" fmla="*/ 7 h 26"/>
                  <a:gd name="T52" fmla="*/ 8 w 32"/>
                  <a:gd name="T53" fmla="*/ 8 h 26"/>
                  <a:gd name="T54" fmla="*/ 7 w 32"/>
                  <a:gd name="T55" fmla="*/ 9 h 26"/>
                  <a:gd name="T56" fmla="*/ 14 w 32"/>
                  <a:gd name="T57" fmla="*/ 2 h 26"/>
                  <a:gd name="T58" fmla="*/ 20 w 32"/>
                  <a:gd name="T59" fmla="*/ 2 h 26"/>
                  <a:gd name="T60" fmla="*/ 21 w 32"/>
                  <a:gd name="T61" fmla="*/ 2 h 26"/>
                  <a:gd name="T62" fmla="*/ 20 w 32"/>
                  <a:gd name="T63" fmla="*/ 3 h 26"/>
                  <a:gd name="T64" fmla="*/ 14 w 32"/>
                  <a:gd name="T65" fmla="*/ 3 h 26"/>
                  <a:gd name="T66" fmla="*/ 13 w 32"/>
                  <a:gd name="T67" fmla="*/ 2 h 26"/>
                  <a:gd name="T68" fmla="*/ 14 w 32"/>
                  <a:gd name="T69" fmla="*/ 2 h 26"/>
                  <a:gd name="T70" fmla="*/ 17 w 32"/>
                  <a:gd name="T71" fmla="*/ 24 h 26"/>
                  <a:gd name="T72" fmla="*/ 9 w 32"/>
                  <a:gd name="T73" fmla="*/ 16 h 26"/>
                  <a:gd name="T74" fmla="*/ 17 w 32"/>
                  <a:gd name="T75" fmla="*/ 8 h 26"/>
                  <a:gd name="T76" fmla="*/ 25 w 32"/>
                  <a:gd name="T77" fmla="*/ 16 h 26"/>
                  <a:gd name="T78" fmla="*/ 17 w 32"/>
                  <a:gd name="T79" fmla="*/ 24 h 26"/>
                  <a:gd name="T80" fmla="*/ 29 w 32"/>
                  <a:gd name="T81" fmla="*/ 9 h 26"/>
                  <a:gd name="T82" fmla="*/ 27 w 32"/>
                  <a:gd name="T83" fmla="*/ 8 h 26"/>
                  <a:gd name="T84" fmla="*/ 29 w 32"/>
                  <a:gd name="T85" fmla="*/ 7 h 26"/>
                  <a:gd name="T86" fmla="*/ 30 w 32"/>
                  <a:gd name="T87" fmla="*/ 8 h 26"/>
                  <a:gd name="T88" fmla="*/ 29 w 32"/>
                  <a:gd name="T8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26">
                    <a:moveTo>
                      <a:pt x="30" y="5"/>
                    </a:moveTo>
                    <a:cubicBezTo>
                      <a:pt x="23" y="5"/>
                      <a:pt x="23" y="5"/>
                      <a:pt x="23" y="5"/>
                    </a:cubicBezTo>
                    <a:cubicBezTo>
                      <a:pt x="23" y="2"/>
                      <a:pt x="23" y="2"/>
                      <a:pt x="23" y="2"/>
                    </a:cubicBezTo>
                    <a:cubicBezTo>
                      <a:pt x="23" y="1"/>
                      <a:pt x="22" y="0"/>
                      <a:pt x="21" y="0"/>
                    </a:cubicBezTo>
                    <a:cubicBezTo>
                      <a:pt x="13" y="0"/>
                      <a:pt x="13" y="0"/>
                      <a:pt x="13" y="0"/>
                    </a:cubicBezTo>
                    <a:cubicBezTo>
                      <a:pt x="12" y="0"/>
                      <a:pt x="11" y="1"/>
                      <a:pt x="11" y="2"/>
                    </a:cubicBezTo>
                    <a:cubicBezTo>
                      <a:pt x="11" y="5"/>
                      <a:pt x="11" y="5"/>
                      <a:pt x="11" y="5"/>
                    </a:cubicBezTo>
                    <a:cubicBezTo>
                      <a:pt x="9" y="5"/>
                      <a:pt x="9" y="5"/>
                      <a:pt x="9" y="5"/>
                    </a:cubicBezTo>
                    <a:cubicBezTo>
                      <a:pt x="9" y="5"/>
                      <a:pt x="9" y="5"/>
                      <a:pt x="9" y="5"/>
                    </a:cubicBezTo>
                    <a:cubicBezTo>
                      <a:pt x="9" y="4"/>
                      <a:pt x="9" y="3"/>
                      <a:pt x="8" y="3"/>
                    </a:cubicBezTo>
                    <a:cubicBezTo>
                      <a:pt x="4" y="3"/>
                      <a:pt x="4" y="3"/>
                      <a:pt x="4" y="3"/>
                    </a:cubicBezTo>
                    <a:cubicBezTo>
                      <a:pt x="3" y="3"/>
                      <a:pt x="3" y="4"/>
                      <a:pt x="3" y="5"/>
                    </a:cubicBezTo>
                    <a:cubicBezTo>
                      <a:pt x="3" y="5"/>
                      <a:pt x="3" y="5"/>
                      <a:pt x="3" y="5"/>
                    </a:cubicBezTo>
                    <a:cubicBezTo>
                      <a:pt x="2" y="5"/>
                      <a:pt x="2" y="5"/>
                      <a:pt x="2" y="5"/>
                    </a:cubicBezTo>
                    <a:cubicBezTo>
                      <a:pt x="1" y="5"/>
                      <a:pt x="0" y="6"/>
                      <a:pt x="0" y="7"/>
                    </a:cubicBezTo>
                    <a:cubicBezTo>
                      <a:pt x="0" y="24"/>
                      <a:pt x="0" y="24"/>
                      <a:pt x="0" y="24"/>
                    </a:cubicBezTo>
                    <a:cubicBezTo>
                      <a:pt x="0" y="26"/>
                      <a:pt x="1" y="26"/>
                      <a:pt x="2" y="26"/>
                    </a:cubicBezTo>
                    <a:cubicBezTo>
                      <a:pt x="30" y="26"/>
                      <a:pt x="30" y="26"/>
                      <a:pt x="30" y="26"/>
                    </a:cubicBezTo>
                    <a:cubicBezTo>
                      <a:pt x="31" y="26"/>
                      <a:pt x="32" y="26"/>
                      <a:pt x="32" y="24"/>
                    </a:cubicBezTo>
                    <a:cubicBezTo>
                      <a:pt x="32" y="7"/>
                      <a:pt x="32" y="7"/>
                      <a:pt x="32" y="7"/>
                    </a:cubicBezTo>
                    <a:cubicBezTo>
                      <a:pt x="32" y="6"/>
                      <a:pt x="31" y="5"/>
                      <a:pt x="30" y="5"/>
                    </a:cubicBezTo>
                    <a:close/>
                    <a:moveTo>
                      <a:pt x="7" y="9"/>
                    </a:moveTo>
                    <a:cubicBezTo>
                      <a:pt x="3" y="9"/>
                      <a:pt x="3" y="9"/>
                      <a:pt x="3" y="9"/>
                    </a:cubicBezTo>
                    <a:cubicBezTo>
                      <a:pt x="3" y="9"/>
                      <a:pt x="2" y="9"/>
                      <a:pt x="2" y="8"/>
                    </a:cubicBezTo>
                    <a:cubicBezTo>
                      <a:pt x="2" y="8"/>
                      <a:pt x="3" y="7"/>
                      <a:pt x="3" y="7"/>
                    </a:cubicBezTo>
                    <a:cubicBezTo>
                      <a:pt x="7" y="7"/>
                      <a:pt x="7" y="7"/>
                      <a:pt x="7" y="7"/>
                    </a:cubicBezTo>
                    <a:cubicBezTo>
                      <a:pt x="7" y="7"/>
                      <a:pt x="8" y="8"/>
                      <a:pt x="8" y="8"/>
                    </a:cubicBezTo>
                    <a:cubicBezTo>
                      <a:pt x="8" y="9"/>
                      <a:pt x="7" y="9"/>
                      <a:pt x="7" y="9"/>
                    </a:cubicBezTo>
                    <a:close/>
                    <a:moveTo>
                      <a:pt x="14" y="2"/>
                    </a:moveTo>
                    <a:cubicBezTo>
                      <a:pt x="20" y="2"/>
                      <a:pt x="20" y="2"/>
                      <a:pt x="20" y="2"/>
                    </a:cubicBezTo>
                    <a:cubicBezTo>
                      <a:pt x="20" y="2"/>
                      <a:pt x="21" y="2"/>
                      <a:pt x="21" y="2"/>
                    </a:cubicBezTo>
                    <a:cubicBezTo>
                      <a:pt x="21" y="3"/>
                      <a:pt x="20" y="3"/>
                      <a:pt x="20" y="3"/>
                    </a:cubicBezTo>
                    <a:cubicBezTo>
                      <a:pt x="14" y="3"/>
                      <a:pt x="14" y="3"/>
                      <a:pt x="14" y="3"/>
                    </a:cubicBezTo>
                    <a:cubicBezTo>
                      <a:pt x="13" y="3"/>
                      <a:pt x="13" y="3"/>
                      <a:pt x="13" y="2"/>
                    </a:cubicBezTo>
                    <a:cubicBezTo>
                      <a:pt x="13" y="2"/>
                      <a:pt x="13" y="2"/>
                      <a:pt x="14" y="2"/>
                    </a:cubicBezTo>
                    <a:close/>
                    <a:moveTo>
                      <a:pt x="17" y="24"/>
                    </a:moveTo>
                    <a:cubicBezTo>
                      <a:pt x="12" y="24"/>
                      <a:pt x="9" y="20"/>
                      <a:pt x="9" y="16"/>
                    </a:cubicBezTo>
                    <a:cubicBezTo>
                      <a:pt x="9" y="11"/>
                      <a:pt x="12" y="8"/>
                      <a:pt x="17" y="8"/>
                    </a:cubicBezTo>
                    <a:cubicBezTo>
                      <a:pt x="21" y="8"/>
                      <a:pt x="25" y="11"/>
                      <a:pt x="25" y="16"/>
                    </a:cubicBezTo>
                    <a:cubicBezTo>
                      <a:pt x="25" y="20"/>
                      <a:pt x="21" y="24"/>
                      <a:pt x="17" y="24"/>
                    </a:cubicBezTo>
                    <a:close/>
                    <a:moveTo>
                      <a:pt x="29" y="9"/>
                    </a:moveTo>
                    <a:cubicBezTo>
                      <a:pt x="28" y="9"/>
                      <a:pt x="27" y="9"/>
                      <a:pt x="27" y="8"/>
                    </a:cubicBezTo>
                    <a:cubicBezTo>
                      <a:pt x="27" y="7"/>
                      <a:pt x="28" y="7"/>
                      <a:pt x="29" y="7"/>
                    </a:cubicBezTo>
                    <a:cubicBezTo>
                      <a:pt x="29" y="7"/>
                      <a:pt x="30" y="7"/>
                      <a:pt x="30" y="8"/>
                    </a:cubicBezTo>
                    <a:cubicBezTo>
                      <a:pt x="30" y="9"/>
                      <a:pt x="29" y="9"/>
                      <a:pt x="29" y="9"/>
                    </a:cubicBezTo>
                    <a:close/>
                  </a:path>
                </a:pathLst>
              </a:custGeom>
              <a:solidFill>
                <a:schemeClr val="tx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 name="组合 43"/>
          <p:cNvGrpSpPr/>
          <p:nvPr/>
        </p:nvGrpSpPr>
        <p:grpSpPr>
          <a:xfrm>
            <a:off x="3900662" y="2091328"/>
            <a:ext cx="1940518" cy="2094025"/>
            <a:chOff x="2871206" y="1326807"/>
            <a:chExt cx="1455578" cy="1570519"/>
          </a:xfrm>
        </p:grpSpPr>
        <p:sp>
          <p:nvSpPr>
            <p:cNvPr id="10" name="Freeform 8"/>
            <p:cNvSpPr>
              <a:spLocks/>
            </p:cNvSpPr>
            <p:nvPr/>
          </p:nvSpPr>
          <p:spPr bwMode="auto">
            <a:xfrm>
              <a:off x="2871206" y="1326807"/>
              <a:ext cx="1455578" cy="1570519"/>
            </a:xfrm>
            <a:custGeom>
              <a:avLst/>
              <a:gdLst>
                <a:gd name="T0" fmla="*/ 195 w 202"/>
                <a:gd name="T1" fmla="*/ 87 h 218"/>
                <a:gd name="T2" fmla="*/ 111 w 202"/>
                <a:gd name="T3" fmla="*/ 7 h 218"/>
                <a:gd name="T4" fmla="*/ 87 w 202"/>
                <a:gd name="T5" fmla="*/ 7 h 218"/>
                <a:gd name="T6" fmla="*/ 7 w 202"/>
                <a:gd name="T7" fmla="*/ 91 h 218"/>
                <a:gd name="T8" fmla="*/ 7 w 202"/>
                <a:gd name="T9" fmla="*/ 115 h 218"/>
                <a:gd name="T10" fmla="*/ 91 w 202"/>
                <a:gd name="T11" fmla="*/ 196 h 218"/>
                <a:gd name="T12" fmla="*/ 116 w 202"/>
                <a:gd name="T13" fmla="*/ 195 h 218"/>
                <a:gd name="T14" fmla="*/ 121 w 202"/>
                <a:gd name="T15" fmla="*/ 189 h 218"/>
                <a:gd name="T16" fmla="*/ 127 w 202"/>
                <a:gd name="T17" fmla="*/ 187 h 218"/>
                <a:gd name="T18" fmla="*/ 134 w 202"/>
                <a:gd name="T19" fmla="*/ 190 h 218"/>
                <a:gd name="T20" fmla="*/ 147 w 202"/>
                <a:gd name="T21" fmla="*/ 202 h 218"/>
                <a:gd name="T22" fmla="*/ 152 w 202"/>
                <a:gd name="T23" fmla="*/ 211 h 218"/>
                <a:gd name="T24" fmla="*/ 149 w 202"/>
                <a:gd name="T25" fmla="*/ 218 h 218"/>
                <a:gd name="T26" fmla="*/ 175 w 202"/>
                <a:gd name="T27" fmla="*/ 191 h 218"/>
                <a:gd name="T28" fmla="*/ 168 w 202"/>
                <a:gd name="T29" fmla="*/ 194 h 218"/>
                <a:gd name="T30" fmla="*/ 158 w 202"/>
                <a:gd name="T31" fmla="*/ 188 h 218"/>
                <a:gd name="T32" fmla="*/ 145 w 202"/>
                <a:gd name="T33" fmla="*/ 176 h 218"/>
                <a:gd name="T34" fmla="*/ 143 w 202"/>
                <a:gd name="T35" fmla="*/ 170 h 218"/>
                <a:gd name="T36" fmla="*/ 145 w 202"/>
                <a:gd name="T37" fmla="*/ 164 h 218"/>
                <a:gd name="T38" fmla="*/ 129 w 202"/>
                <a:gd name="T39" fmla="*/ 181 h 218"/>
                <a:gd name="T40" fmla="*/ 196 w 202"/>
                <a:gd name="T41" fmla="*/ 111 h 218"/>
                <a:gd name="T42" fmla="*/ 195 w 202"/>
                <a:gd name="T43" fmla="*/ 8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18">
                  <a:moveTo>
                    <a:pt x="195" y="87"/>
                  </a:moveTo>
                  <a:cubicBezTo>
                    <a:pt x="111" y="7"/>
                    <a:pt x="111" y="7"/>
                    <a:pt x="111" y="7"/>
                  </a:cubicBezTo>
                  <a:cubicBezTo>
                    <a:pt x="104" y="0"/>
                    <a:pt x="94" y="0"/>
                    <a:pt x="87" y="7"/>
                  </a:cubicBezTo>
                  <a:cubicBezTo>
                    <a:pt x="7" y="91"/>
                    <a:pt x="7" y="91"/>
                    <a:pt x="7" y="91"/>
                  </a:cubicBezTo>
                  <a:cubicBezTo>
                    <a:pt x="0" y="98"/>
                    <a:pt x="0" y="109"/>
                    <a:pt x="7" y="115"/>
                  </a:cubicBezTo>
                  <a:cubicBezTo>
                    <a:pt x="91" y="196"/>
                    <a:pt x="91" y="196"/>
                    <a:pt x="91" y="196"/>
                  </a:cubicBezTo>
                  <a:cubicBezTo>
                    <a:pt x="98" y="202"/>
                    <a:pt x="109" y="202"/>
                    <a:pt x="116" y="195"/>
                  </a:cubicBezTo>
                  <a:cubicBezTo>
                    <a:pt x="121" y="189"/>
                    <a:pt x="121" y="189"/>
                    <a:pt x="121" y="189"/>
                  </a:cubicBezTo>
                  <a:cubicBezTo>
                    <a:pt x="123" y="188"/>
                    <a:pt x="125" y="187"/>
                    <a:pt x="127" y="187"/>
                  </a:cubicBezTo>
                  <a:cubicBezTo>
                    <a:pt x="130" y="187"/>
                    <a:pt x="132" y="188"/>
                    <a:pt x="134" y="190"/>
                  </a:cubicBezTo>
                  <a:cubicBezTo>
                    <a:pt x="147" y="202"/>
                    <a:pt x="147" y="202"/>
                    <a:pt x="147" y="202"/>
                  </a:cubicBezTo>
                  <a:cubicBezTo>
                    <a:pt x="148" y="204"/>
                    <a:pt x="152" y="209"/>
                    <a:pt x="152" y="211"/>
                  </a:cubicBezTo>
                  <a:cubicBezTo>
                    <a:pt x="152" y="213"/>
                    <a:pt x="151" y="216"/>
                    <a:pt x="149" y="218"/>
                  </a:cubicBezTo>
                  <a:cubicBezTo>
                    <a:pt x="175" y="191"/>
                    <a:pt x="175" y="191"/>
                    <a:pt x="175" y="191"/>
                  </a:cubicBezTo>
                  <a:cubicBezTo>
                    <a:pt x="174" y="193"/>
                    <a:pt x="171" y="194"/>
                    <a:pt x="168" y="194"/>
                  </a:cubicBezTo>
                  <a:cubicBezTo>
                    <a:pt x="166" y="194"/>
                    <a:pt x="160" y="190"/>
                    <a:pt x="158" y="188"/>
                  </a:cubicBezTo>
                  <a:cubicBezTo>
                    <a:pt x="145" y="176"/>
                    <a:pt x="145" y="176"/>
                    <a:pt x="145" y="176"/>
                  </a:cubicBezTo>
                  <a:cubicBezTo>
                    <a:pt x="144" y="174"/>
                    <a:pt x="143" y="172"/>
                    <a:pt x="143" y="170"/>
                  </a:cubicBezTo>
                  <a:cubicBezTo>
                    <a:pt x="143" y="168"/>
                    <a:pt x="144" y="166"/>
                    <a:pt x="145" y="164"/>
                  </a:cubicBezTo>
                  <a:cubicBezTo>
                    <a:pt x="129" y="181"/>
                    <a:pt x="129" y="181"/>
                    <a:pt x="129" y="181"/>
                  </a:cubicBezTo>
                  <a:cubicBezTo>
                    <a:pt x="196" y="111"/>
                    <a:pt x="196" y="111"/>
                    <a:pt x="196" y="111"/>
                  </a:cubicBezTo>
                  <a:cubicBezTo>
                    <a:pt x="202" y="104"/>
                    <a:pt x="202" y="93"/>
                    <a:pt x="195" y="8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6488" y="1457930"/>
              <a:ext cx="1322992" cy="1275349"/>
            </a:xfrm>
            <a:prstGeom prst="rect">
              <a:avLst/>
            </a:prstGeom>
          </p:spPr>
        </p:pic>
        <p:grpSp>
          <p:nvGrpSpPr>
            <p:cNvPr id="25" name="组合 24"/>
            <p:cNvGrpSpPr/>
            <p:nvPr/>
          </p:nvGrpSpPr>
          <p:grpSpPr>
            <a:xfrm>
              <a:off x="3344861" y="1831326"/>
              <a:ext cx="497855" cy="448070"/>
              <a:chOff x="6980238" y="2261465"/>
              <a:chExt cx="349250" cy="314325"/>
            </a:xfrm>
          </p:grpSpPr>
          <p:sp>
            <p:nvSpPr>
              <p:cNvPr id="26" name="Oval 21"/>
              <p:cNvSpPr>
                <a:spLocks noChangeArrowheads="1"/>
              </p:cNvSpPr>
              <p:nvPr/>
            </p:nvSpPr>
            <p:spPr bwMode="auto">
              <a:xfrm>
                <a:off x="7024688" y="2261465"/>
                <a:ext cx="123825" cy="1111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7" name="Freeform 22"/>
              <p:cNvSpPr>
                <a:spLocks/>
              </p:cNvSpPr>
              <p:nvPr/>
            </p:nvSpPr>
            <p:spPr bwMode="auto">
              <a:xfrm>
                <a:off x="6980238" y="2407515"/>
                <a:ext cx="214312" cy="168275"/>
              </a:xfrm>
              <a:custGeom>
                <a:avLst/>
                <a:gdLst>
                  <a:gd name="T0" fmla="*/ 10 w 19"/>
                  <a:gd name="T1" fmla="*/ 0 h 15"/>
                  <a:gd name="T2" fmla="*/ 0 w 19"/>
                  <a:gd name="T3" fmla="*/ 15 h 15"/>
                  <a:gd name="T4" fmla="*/ 19 w 19"/>
                  <a:gd name="T5" fmla="*/ 15 h 15"/>
                  <a:gd name="T6" fmla="*/ 10 w 19"/>
                  <a:gd name="T7" fmla="*/ 0 h 15"/>
                </a:gdLst>
                <a:ahLst/>
                <a:cxnLst>
                  <a:cxn ang="0">
                    <a:pos x="T0" y="T1"/>
                  </a:cxn>
                  <a:cxn ang="0">
                    <a:pos x="T2" y="T3"/>
                  </a:cxn>
                  <a:cxn ang="0">
                    <a:pos x="T4" y="T5"/>
                  </a:cxn>
                  <a:cxn ang="0">
                    <a:pos x="T6" y="T7"/>
                  </a:cxn>
                </a:cxnLst>
                <a:rect l="0" t="0" r="r" b="b"/>
                <a:pathLst>
                  <a:path w="19" h="15">
                    <a:moveTo>
                      <a:pt x="10" y="0"/>
                    </a:moveTo>
                    <a:cubicBezTo>
                      <a:pt x="2" y="0"/>
                      <a:pt x="0" y="15"/>
                      <a:pt x="0" y="15"/>
                    </a:cubicBezTo>
                    <a:cubicBezTo>
                      <a:pt x="19" y="15"/>
                      <a:pt x="19" y="15"/>
                      <a:pt x="19" y="15"/>
                    </a:cubicBezTo>
                    <a:cubicBezTo>
                      <a:pt x="19" y="15"/>
                      <a:pt x="17" y="0"/>
                      <a:pt x="1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23"/>
              <p:cNvSpPr>
                <a:spLocks noChangeArrowheads="1"/>
              </p:cNvSpPr>
              <p:nvPr/>
            </p:nvSpPr>
            <p:spPr bwMode="auto">
              <a:xfrm>
                <a:off x="7216776" y="2339252"/>
                <a:ext cx="88900"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微软雅黑"/>
                </a:endParaRPr>
              </a:p>
            </p:txBody>
          </p:sp>
          <p:sp>
            <p:nvSpPr>
              <p:cNvPr id="29" name="Freeform 24"/>
              <p:cNvSpPr>
                <a:spLocks/>
              </p:cNvSpPr>
              <p:nvPr/>
            </p:nvSpPr>
            <p:spPr bwMode="auto">
              <a:xfrm>
                <a:off x="7194551" y="2451965"/>
                <a:ext cx="134937" cy="123825"/>
              </a:xfrm>
              <a:custGeom>
                <a:avLst/>
                <a:gdLst>
                  <a:gd name="T0" fmla="*/ 6 w 12"/>
                  <a:gd name="T1" fmla="*/ 0 h 11"/>
                  <a:gd name="T2" fmla="*/ 0 w 12"/>
                  <a:gd name="T3" fmla="*/ 5 h 11"/>
                  <a:gd name="T4" fmla="*/ 2 w 12"/>
                  <a:gd name="T5" fmla="*/ 11 h 11"/>
                  <a:gd name="T6" fmla="*/ 12 w 12"/>
                  <a:gd name="T7" fmla="*/ 11 h 11"/>
                  <a:gd name="T8" fmla="*/ 6 w 12"/>
                  <a:gd name="T9" fmla="*/ 0 h 11"/>
                </a:gdLst>
                <a:ahLst/>
                <a:cxnLst>
                  <a:cxn ang="0">
                    <a:pos x="T0" y="T1"/>
                  </a:cxn>
                  <a:cxn ang="0">
                    <a:pos x="T2" y="T3"/>
                  </a:cxn>
                  <a:cxn ang="0">
                    <a:pos x="T4" y="T5"/>
                  </a:cxn>
                  <a:cxn ang="0">
                    <a:pos x="T6" y="T7"/>
                  </a:cxn>
                  <a:cxn ang="0">
                    <a:pos x="T8" y="T9"/>
                  </a:cxn>
                </a:cxnLst>
                <a:rect l="0" t="0" r="r" b="b"/>
                <a:pathLst>
                  <a:path w="12" h="11">
                    <a:moveTo>
                      <a:pt x="6" y="0"/>
                    </a:moveTo>
                    <a:cubicBezTo>
                      <a:pt x="3" y="0"/>
                      <a:pt x="1" y="2"/>
                      <a:pt x="0" y="5"/>
                    </a:cubicBezTo>
                    <a:cubicBezTo>
                      <a:pt x="1" y="8"/>
                      <a:pt x="2" y="11"/>
                      <a:pt x="2" y="11"/>
                    </a:cubicBezTo>
                    <a:cubicBezTo>
                      <a:pt x="12" y="11"/>
                      <a:pt x="12" y="11"/>
                      <a:pt x="12" y="11"/>
                    </a:cubicBezTo>
                    <a:cubicBezTo>
                      <a:pt x="12" y="11"/>
                      <a:pt x="11"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6" name="组合 45"/>
          <p:cNvGrpSpPr/>
          <p:nvPr/>
        </p:nvGrpSpPr>
        <p:grpSpPr>
          <a:xfrm>
            <a:off x="4909569" y="3686924"/>
            <a:ext cx="1987980" cy="1950265"/>
            <a:chOff x="3627985" y="2515884"/>
            <a:chExt cx="1491179" cy="1462699"/>
          </a:xfrm>
        </p:grpSpPr>
        <p:sp>
          <p:nvSpPr>
            <p:cNvPr id="6" name="Freeform 9"/>
            <p:cNvSpPr>
              <a:spLocks/>
            </p:cNvSpPr>
            <p:nvPr/>
          </p:nvSpPr>
          <p:spPr bwMode="auto">
            <a:xfrm>
              <a:off x="3627985" y="2515884"/>
              <a:ext cx="1491179" cy="1462699"/>
            </a:xfrm>
            <a:custGeom>
              <a:avLst/>
              <a:gdLst>
                <a:gd name="T0" fmla="*/ 177 w 207"/>
                <a:gd name="T1" fmla="*/ 70 h 203"/>
                <a:gd name="T2" fmla="*/ 176 w 207"/>
                <a:gd name="T3" fmla="*/ 66 h 203"/>
                <a:gd name="T4" fmla="*/ 179 w 207"/>
                <a:gd name="T5" fmla="*/ 58 h 203"/>
                <a:gd name="T6" fmla="*/ 191 w 207"/>
                <a:gd name="T7" fmla="*/ 46 h 203"/>
                <a:gd name="T8" fmla="*/ 200 w 207"/>
                <a:gd name="T9" fmla="*/ 41 h 203"/>
                <a:gd name="T10" fmla="*/ 207 w 207"/>
                <a:gd name="T11" fmla="*/ 43 h 203"/>
                <a:gd name="T12" fmla="*/ 180 w 207"/>
                <a:gd name="T13" fmla="*/ 17 h 203"/>
                <a:gd name="T14" fmla="*/ 183 w 207"/>
                <a:gd name="T15" fmla="*/ 24 h 203"/>
                <a:gd name="T16" fmla="*/ 177 w 207"/>
                <a:gd name="T17" fmla="*/ 35 h 203"/>
                <a:gd name="T18" fmla="*/ 165 w 207"/>
                <a:gd name="T19" fmla="*/ 48 h 203"/>
                <a:gd name="T20" fmla="*/ 159 w 207"/>
                <a:gd name="T21" fmla="*/ 49 h 203"/>
                <a:gd name="T22" fmla="*/ 154 w 207"/>
                <a:gd name="T23" fmla="*/ 48 h 203"/>
                <a:gd name="T24" fmla="*/ 111 w 207"/>
                <a:gd name="T25" fmla="*/ 7 h 203"/>
                <a:gd name="T26" fmla="*/ 87 w 207"/>
                <a:gd name="T27" fmla="*/ 7 h 203"/>
                <a:gd name="T28" fmla="*/ 7 w 207"/>
                <a:gd name="T29" fmla="*/ 92 h 203"/>
                <a:gd name="T30" fmla="*/ 7 w 207"/>
                <a:gd name="T31" fmla="*/ 116 h 203"/>
                <a:gd name="T32" fmla="*/ 92 w 207"/>
                <a:gd name="T33" fmla="*/ 196 h 203"/>
                <a:gd name="T34" fmla="*/ 116 w 207"/>
                <a:gd name="T35" fmla="*/ 196 h 203"/>
                <a:gd name="T36" fmla="*/ 196 w 207"/>
                <a:gd name="T37" fmla="*/ 111 h 203"/>
                <a:gd name="T38" fmla="*/ 195 w 207"/>
                <a:gd name="T39" fmla="*/ 87 h 203"/>
                <a:gd name="T40" fmla="*/ 177 w 207"/>
                <a:gd name="T41" fmla="*/ 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7" h="203">
                  <a:moveTo>
                    <a:pt x="177" y="70"/>
                  </a:moveTo>
                  <a:cubicBezTo>
                    <a:pt x="177" y="69"/>
                    <a:pt x="176" y="67"/>
                    <a:pt x="176" y="66"/>
                  </a:cubicBezTo>
                  <a:cubicBezTo>
                    <a:pt x="176" y="63"/>
                    <a:pt x="177" y="60"/>
                    <a:pt x="179" y="58"/>
                  </a:cubicBezTo>
                  <a:cubicBezTo>
                    <a:pt x="191" y="46"/>
                    <a:pt x="191" y="46"/>
                    <a:pt x="191" y="46"/>
                  </a:cubicBezTo>
                  <a:cubicBezTo>
                    <a:pt x="193" y="45"/>
                    <a:pt x="198" y="41"/>
                    <a:pt x="200" y="41"/>
                  </a:cubicBezTo>
                  <a:cubicBezTo>
                    <a:pt x="203" y="41"/>
                    <a:pt x="205" y="42"/>
                    <a:pt x="207" y="43"/>
                  </a:cubicBezTo>
                  <a:cubicBezTo>
                    <a:pt x="180" y="17"/>
                    <a:pt x="180" y="17"/>
                    <a:pt x="180" y="17"/>
                  </a:cubicBezTo>
                  <a:cubicBezTo>
                    <a:pt x="182" y="19"/>
                    <a:pt x="183" y="21"/>
                    <a:pt x="183" y="24"/>
                  </a:cubicBezTo>
                  <a:cubicBezTo>
                    <a:pt x="183" y="27"/>
                    <a:pt x="179" y="33"/>
                    <a:pt x="177" y="35"/>
                  </a:cubicBezTo>
                  <a:cubicBezTo>
                    <a:pt x="165" y="48"/>
                    <a:pt x="165" y="48"/>
                    <a:pt x="165" y="48"/>
                  </a:cubicBezTo>
                  <a:cubicBezTo>
                    <a:pt x="163" y="49"/>
                    <a:pt x="161" y="49"/>
                    <a:pt x="159" y="49"/>
                  </a:cubicBezTo>
                  <a:cubicBezTo>
                    <a:pt x="157" y="49"/>
                    <a:pt x="155" y="49"/>
                    <a:pt x="154" y="48"/>
                  </a:cubicBezTo>
                  <a:cubicBezTo>
                    <a:pt x="111" y="7"/>
                    <a:pt x="111" y="7"/>
                    <a:pt x="111" y="7"/>
                  </a:cubicBezTo>
                  <a:cubicBezTo>
                    <a:pt x="105" y="0"/>
                    <a:pt x="94" y="1"/>
                    <a:pt x="87" y="7"/>
                  </a:cubicBezTo>
                  <a:cubicBezTo>
                    <a:pt x="7" y="92"/>
                    <a:pt x="7" y="92"/>
                    <a:pt x="7" y="92"/>
                  </a:cubicBezTo>
                  <a:cubicBezTo>
                    <a:pt x="0" y="98"/>
                    <a:pt x="1" y="109"/>
                    <a:pt x="7" y="116"/>
                  </a:cubicBezTo>
                  <a:cubicBezTo>
                    <a:pt x="92" y="196"/>
                    <a:pt x="92" y="196"/>
                    <a:pt x="92" y="196"/>
                  </a:cubicBezTo>
                  <a:cubicBezTo>
                    <a:pt x="98" y="203"/>
                    <a:pt x="109" y="202"/>
                    <a:pt x="116" y="196"/>
                  </a:cubicBezTo>
                  <a:cubicBezTo>
                    <a:pt x="196" y="111"/>
                    <a:pt x="196" y="111"/>
                    <a:pt x="196" y="111"/>
                  </a:cubicBezTo>
                  <a:cubicBezTo>
                    <a:pt x="203" y="105"/>
                    <a:pt x="202" y="94"/>
                    <a:pt x="195" y="87"/>
                  </a:cubicBezTo>
                  <a:lnTo>
                    <a:pt x="177" y="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3" name="组合 42"/>
            <p:cNvGrpSpPr/>
            <p:nvPr/>
          </p:nvGrpSpPr>
          <p:grpSpPr>
            <a:xfrm>
              <a:off x="3728303" y="2652248"/>
              <a:ext cx="1322992" cy="1275349"/>
              <a:chOff x="3728303" y="2652248"/>
              <a:chExt cx="1322992" cy="1275349"/>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8303" y="2652248"/>
                <a:ext cx="1322992" cy="1275349"/>
              </a:xfrm>
              <a:prstGeom prst="rect">
                <a:avLst/>
              </a:prstGeom>
            </p:spPr>
          </p:pic>
          <p:sp>
            <p:nvSpPr>
              <p:cNvPr id="30" name="Freeform 25"/>
              <p:cNvSpPr>
                <a:spLocks noEditPoints="1"/>
              </p:cNvSpPr>
              <p:nvPr/>
            </p:nvSpPr>
            <p:spPr bwMode="auto">
              <a:xfrm>
                <a:off x="4093418" y="3033873"/>
                <a:ext cx="466732" cy="434859"/>
              </a:xfrm>
              <a:custGeom>
                <a:avLst/>
                <a:gdLst>
                  <a:gd name="T0" fmla="*/ 27 w 29"/>
                  <a:gd name="T1" fmla="*/ 0 h 27"/>
                  <a:gd name="T2" fmla="*/ 8 w 29"/>
                  <a:gd name="T3" fmla="*/ 0 h 27"/>
                  <a:gd name="T4" fmla="*/ 6 w 29"/>
                  <a:gd name="T5" fmla="*/ 2 h 27"/>
                  <a:gd name="T6" fmla="*/ 6 w 29"/>
                  <a:gd name="T7" fmla="*/ 4 h 27"/>
                  <a:gd name="T8" fmla="*/ 6 w 29"/>
                  <a:gd name="T9" fmla="*/ 4 h 27"/>
                  <a:gd name="T10" fmla="*/ 6 w 29"/>
                  <a:gd name="T11" fmla="*/ 22 h 27"/>
                  <a:gd name="T12" fmla="*/ 4 w 29"/>
                  <a:gd name="T13" fmla="*/ 21 h 27"/>
                  <a:gd name="T14" fmla="*/ 0 w 29"/>
                  <a:gd name="T15" fmla="*/ 24 h 27"/>
                  <a:gd name="T16" fmla="*/ 4 w 29"/>
                  <a:gd name="T17" fmla="*/ 27 h 27"/>
                  <a:gd name="T18" fmla="*/ 8 w 29"/>
                  <a:gd name="T19" fmla="*/ 24 h 27"/>
                  <a:gd name="T20" fmla="*/ 8 w 29"/>
                  <a:gd name="T21" fmla="*/ 24 h 27"/>
                  <a:gd name="T22" fmla="*/ 8 w 29"/>
                  <a:gd name="T23" fmla="*/ 24 h 27"/>
                  <a:gd name="T24" fmla="*/ 8 w 29"/>
                  <a:gd name="T25" fmla="*/ 10 h 27"/>
                  <a:gd name="T26" fmla="*/ 28 w 29"/>
                  <a:gd name="T27" fmla="*/ 10 h 27"/>
                  <a:gd name="T28" fmla="*/ 28 w 29"/>
                  <a:gd name="T29" fmla="*/ 22 h 27"/>
                  <a:gd name="T30" fmla="*/ 25 w 29"/>
                  <a:gd name="T31" fmla="*/ 21 h 27"/>
                  <a:gd name="T32" fmla="*/ 21 w 29"/>
                  <a:gd name="T33" fmla="*/ 24 h 27"/>
                  <a:gd name="T34" fmla="*/ 25 w 29"/>
                  <a:gd name="T35" fmla="*/ 27 h 27"/>
                  <a:gd name="T36" fmla="*/ 29 w 29"/>
                  <a:gd name="T37" fmla="*/ 24 h 27"/>
                  <a:gd name="T38" fmla="*/ 29 w 29"/>
                  <a:gd name="T39" fmla="*/ 24 h 27"/>
                  <a:gd name="T40" fmla="*/ 29 w 29"/>
                  <a:gd name="T41" fmla="*/ 24 h 27"/>
                  <a:gd name="T42" fmla="*/ 29 w 29"/>
                  <a:gd name="T43" fmla="*/ 4 h 27"/>
                  <a:gd name="T44" fmla="*/ 29 w 29"/>
                  <a:gd name="T45" fmla="*/ 4 h 27"/>
                  <a:gd name="T46" fmla="*/ 29 w 29"/>
                  <a:gd name="T47" fmla="*/ 2 h 27"/>
                  <a:gd name="T48" fmla="*/ 27 w 29"/>
                  <a:gd name="T49" fmla="*/ 0 h 27"/>
                  <a:gd name="T50" fmla="*/ 8 w 29"/>
                  <a:gd name="T51" fmla="*/ 8 h 27"/>
                  <a:gd name="T52" fmla="*/ 8 w 29"/>
                  <a:gd name="T53" fmla="*/ 6 h 27"/>
                  <a:gd name="T54" fmla="*/ 8 w 29"/>
                  <a:gd name="T55" fmla="*/ 6 h 27"/>
                  <a:gd name="T56" fmla="*/ 27 w 29"/>
                  <a:gd name="T57" fmla="*/ 6 h 27"/>
                  <a:gd name="T58" fmla="*/ 28 w 29"/>
                  <a:gd name="T59" fmla="*/ 6 h 27"/>
                  <a:gd name="T60" fmla="*/ 28 w 29"/>
                  <a:gd name="T61" fmla="*/ 8 h 27"/>
                  <a:gd name="T62" fmla="*/ 8 w 29"/>
                  <a:gd name="T63"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27">
                    <a:moveTo>
                      <a:pt x="27" y="0"/>
                    </a:moveTo>
                    <a:cubicBezTo>
                      <a:pt x="8" y="0"/>
                      <a:pt x="8" y="0"/>
                      <a:pt x="8" y="0"/>
                    </a:cubicBezTo>
                    <a:cubicBezTo>
                      <a:pt x="7" y="0"/>
                      <a:pt x="6" y="1"/>
                      <a:pt x="6" y="2"/>
                    </a:cubicBezTo>
                    <a:cubicBezTo>
                      <a:pt x="6" y="4"/>
                      <a:pt x="6" y="4"/>
                      <a:pt x="6" y="4"/>
                    </a:cubicBezTo>
                    <a:cubicBezTo>
                      <a:pt x="6" y="4"/>
                      <a:pt x="6" y="4"/>
                      <a:pt x="6" y="4"/>
                    </a:cubicBezTo>
                    <a:cubicBezTo>
                      <a:pt x="6" y="22"/>
                      <a:pt x="6" y="22"/>
                      <a:pt x="6" y="22"/>
                    </a:cubicBezTo>
                    <a:cubicBezTo>
                      <a:pt x="5" y="21"/>
                      <a:pt x="5" y="21"/>
                      <a:pt x="4" y="21"/>
                    </a:cubicBezTo>
                    <a:cubicBezTo>
                      <a:pt x="1" y="21"/>
                      <a:pt x="0" y="23"/>
                      <a:pt x="0" y="24"/>
                    </a:cubicBezTo>
                    <a:cubicBezTo>
                      <a:pt x="0" y="26"/>
                      <a:pt x="1" y="27"/>
                      <a:pt x="4" y="27"/>
                    </a:cubicBezTo>
                    <a:cubicBezTo>
                      <a:pt x="6" y="27"/>
                      <a:pt x="8" y="26"/>
                      <a:pt x="8" y="24"/>
                    </a:cubicBezTo>
                    <a:cubicBezTo>
                      <a:pt x="8" y="24"/>
                      <a:pt x="8" y="24"/>
                      <a:pt x="8" y="24"/>
                    </a:cubicBezTo>
                    <a:cubicBezTo>
                      <a:pt x="8" y="24"/>
                      <a:pt x="8" y="24"/>
                      <a:pt x="8" y="24"/>
                    </a:cubicBezTo>
                    <a:cubicBezTo>
                      <a:pt x="8" y="10"/>
                      <a:pt x="8" y="10"/>
                      <a:pt x="8" y="10"/>
                    </a:cubicBezTo>
                    <a:cubicBezTo>
                      <a:pt x="28" y="10"/>
                      <a:pt x="28" y="10"/>
                      <a:pt x="28" y="10"/>
                    </a:cubicBezTo>
                    <a:cubicBezTo>
                      <a:pt x="28" y="22"/>
                      <a:pt x="28" y="22"/>
                      <a:pt x="28" y="22"/>
                    </a:cubicBezTo>
                    <a:cubicBezTo>
                      <a:pt x="27" y="21"/>
                      <a:pt x="26" y="21"/>
                      <a:pt x="25" y="21"/>
                    </a:cubicBezTo>
                    <a:cubicBezTo>
                      <a:pt x="23" y="21"/>
                      <a:pt x="21" y="23"/>
                      <a:pt x="21" y="24"/>
                    </a:cubicBezTo>
                    <a:cubicBezTo>
                      <a:pt x="21" y="26"/>
                      <a:pt x="23" y="27"/>
                      <a:pt x="25" y="27"/>
                    </a:cubicBezTo>
                    <a:cubicBezTo>
                      <a:pt x="27" y="27"/>
                      <a:pt x="29" y="26"/>
                      <a:pt x="29" y="24"/>
                    </a:cubicBezTo>
                    <a:cubicBezTo>
                      <a:pt x="29" y="24"/>
                      <a:pt x="29" y="24"/>
                      <a:pt x="29" y="24"/>
                    </a:cubicBezTo>
                    <a:cubicBezTo>
                      <a:pt x="29" y="24"/>
                      <a:pt x="29" y="24"/>
                      <a:pt x="29" y="24"/>
                    </a:cubicBezTo>
                    <a:cubicBezTo>
                      <a:pt x="29" y="4"/>
                      <a:pt x="29" y="4"/>
                      <a:pt x="29" y="4"/>
                    </a:cubicBezTo>
                    <a:cubicBezTo>
                      <a:pt x="29" y="4"/>
                      <a:pt x="29" y="4"/>
                      <a:pt x="29" y="4"/>
                    </a:cubicBezTo>
                    <a:cubicBezTo>
                      <a:pt x="29" y="2"/>
                      <a:pt x="29" y="2"/>
                      <a:pt x="29" y="2"/>
                    </a:cubicBezTo>
                    <a:cubicBezTo>
                      <a:pt x="29" y="1"/>
                      <a:pt x="28" y="0"/>
                      <a:pt x="27" y="0"/>
                    </a:cubicBezTo>
                    <a:close/>
                    <a:moveTo>
                      <a:pt x="8" y="8"/>
                    </a:moveTo>
                    <a:cubicBezTo>
                      <a:pt x="8" y="6"/>
                      <a:pt x="8" y="6"/>
                      <a:pt x="8" y="6"/>
                    </a:cubicBezTo>
                    <a:cubicBezTo>
                      <a:pt x="8" y="6"/>
                      <a:pt x="8" y="6"/>
                      <a:pt x="8" y="6"/>
                    </a:cubicBezTo>
                    <a:cubicBezTo>
                      <a:pt x="27" y="6"/>
                      <a:pt x="27" y="6"/>
                      <a:pt x="27" y="6"/>
                    </a:cubicBezTo>
                    <a:cubicBezTo>
                      <a:pt x="27" y="6"/>
                      <a:pt x="27" y="6"/>
                      <a:pt x="28" y="6"/>
                    </a:cubicBezTo>
                    <a:cubicBezTo>
                      <a:pt x="28" y="8"/>
                      <a:pt x="28" y="8"/>
                      <a:pt x="28" y="8"/>
                    </a:cubicBezTo>
                    <a:lnTo>
                      <a:pt x="8" y="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2" name="组合 41"/>
          <p:cNvGrpSpPr/>
          <p:nvPr/>
        </p:nvGrpSpPr>
        <p:grpSpPr>
          <a:xfrm>
            <a:off x="6547358" y="2725354"/>
            <a:ext cx="1950011" cy="1942127"/>
            <a:chOff x="4852664" y="1794707"/>
            <a:chExt cx="1462699" cy="1456595"/>
          </a:xfrm>
        </p:grpSpPr>
        <p:sp>
          <p:nvSpPr>
            <p:cNvPr id="8" name="Freeform 10"/>
            <p:cNvSpPr>
              <a:spLocks/>
            </p:cNvSpPr>
            <p:nvPr/>
          </p:nvSpPr>
          <p:spPr bwMode="auto">
            <a:xfrm>
              <a:off x="4852664" y="1794707"/>
              <a:ext cx="1462699" cy="1456595"/>
            </a:xfrm>
            <a:custGeom>
              <a:avLst/>
              <a:gdLst>
                <a:gd name="T0" fmla="*/ 116 w 203"/>
                <a:gd name="T1" fmla="*/ 195 h 202"/>
                <a:gd name="T2" fmla="*/ 92 w 203"/>
                <a:gd name="T3" fmla="*/ 196 h 202"/>
                <a:gd name="T4" fmla="*/ 8 w 203"/>
                <a:gd name="T5" fmla="*/ 115 h 202"/>
                <a:gd name="T6" fmla="*/ 7 w 203"/>
                <a:gd name="T7" fmla="*/ 91 h 202"/>
                <a:gd name="T8" fmla="*/ 87 w 203"/>
                <a:gd name="T9" fmla="*/ 7 h 202"/>
                <a:gd name="T10" fmla="*/ 111 w 203"/>
                <a:gd name="T11" fmla="*/ 6 h 202"/>
                <a:gd name="T12" fmla="*/ 196 w 203"/>
                <a:gd name="T13" fmla="*/ 87 h 202"/>
                <a:gd name="T14" fmla="*/ 196 w 203"/>
                <a:gd name="T15" fmla="*/ 111 h 202"/>
                <a:gd name="T16" fmla="*/ 116 w 203"/>
                <a:gd name="T17"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2">
                  <a:moveTo>
                    <a:pt x="116" y="195"/>
                  </a:moveTo>
                  <a:cubicBezTo>
                    <a:pt x="109" y="202"/>
                    <a:pt x="98" y="202"/>
                    <a:pt x="92" y="196"/>
                  </a:cubicBezTo>
                  <a:cubicBezTo>
                    <a:pt x="8" y="115"/>
                    <a:pt x="8" y="115"/>
                    <a:pt x="8" y="115"/>
                  </a:cubicBezTo>
                  <a:cubicBezTo>
                    <a:pt x="1" y="109"/>
                    <a:pt x="0" y="98"/>
                    <a:pt x="7" y="91"/>
                  </a:cubicBezTo>
                  <a:cubicBezTo>
                    <a:pt x="87" y="7"/>
                    <a:pt x="87" y="7"/>
                    <a:pt x="87" y="7"/>
                  </a:cubicBezTo>
                  <a:cubicBezTo>
                    <a:pt x="94" y="0"/>
                    <a:pt x="105" y="0"/>
                    <a:pt x="111" y="6"/>
                  </a:cubicBezTo>
                  <a:cubicBezTo>
                    <a:pt x="196" y="87"/>
                    <a:pt x="196" y="87"/>
                    <a:pt x="196" y="87"/>
                  </a:cubicBezTo>
                  <a:cubicBezTo>
                    <a:pt x="202" y="93"/>
                    <a:pt x="203" y="104"/>
                    <a:pt x="196" y="111"/>
                  </a:cubicBezTo>
                  <a:lnTo>
                    <a:pt x="116" y="19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8975" y="1918797"/>
              <a:ext cx="1322992" cy="1275349"/>
            </a:xfrm>
            <a:prstGeom prst="rect">
              <a:avLst/>
            </a:prstGeom>
          </p:spPr>
        </p:pic>
        <p:grpSp>
          <p:nvGrpSpPr>
            <p:cNvPr id="31" name="组合 30"/>
            <p:cNvGrpSpPr/>
            <p:nvPr/>
          </p:nvGrpSpPr>
          <p:grpSpPr>
            <a:xfrm>
              <a:off x="5318383" y="2261742"/>
              <a:ext cx="522524" cy="522526"/>
              <a:chOff x="10050463" y="2969490"/>
              <a:chExt cx="382587" cy="382588"/>
            </a:xfrm>
          </p:grpSpPr>
          <p:sp>
            <p:nvSpPr>
              <p:cNvPr id="32" name="Freeform 26"/>
              <p:cNvSpPr>
                <a:spLocks noEditPoints="1"/>
              </p:cNvSpPr>
              <p:nvPr/>
            </p:nvSpPr>
            <p:spPr bwMode="auto">
              <a:xfrm>
                <a:off x="10050463" y="2969490"/>
                <a:ext cx="382587" cy="38258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31 h 34"/>
                  <a:gd name="T12" fmla="*/ 2 w 34"/>
                  <a:gd name="T13" fmla="*/ 17 h 34"/>
                  <a:gd name="T14" fmla="*/ 17 w 34"/>
                  <a:gd name="T15" fmla="*/ 2 h 34"/>
                  <a:gd name="T16" fmla="*/ 31 w 34"/>
                  <a:gd name="T17" fmla="*/ 17 h 34"/>
                  <a:gd name="T18" fmla="*/ 17 w 34"/>
                  <a:gd name="T19"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7" y="0"/>
                      <a:pt x="0" y="7"/>
                      <a:pt x="0" y="17"/>
                    </a:cubicBezTo>
                    <a:cubicBezTo>
                      <a:pt x="0" y="26"/>
                      <a:pt x="7" y="34"/>
                      <a:pt x="17" y="34"/>
                    </a:cubicBezTo>
                    <a:cubicBezTo>
                      <a:pt x="26" y="34"/>
                      <a:pt x="34" y="26"/>
                      <a:pt x="34" y="17"/>
                    </a:cubicBezTo>
                    <a:cubicBezTo>
                      <a:pt x="34" y="7"/>
                      <a:pt x="26" y="0"/>
                      <a:pt x="17" y="0"/>
                    </a:cubicBezTo>
                    <a:close/>
                    <a:moveTo>
                      <a:pt x="17" y="31"/>
                    </a:moveTo>
                    <a:cubicBezTo>
                      <a:pt x="9" y="31"/>
                      <a:pt x="2" y="25"/>
                      <a:pt x="2" y="17"/>
                    </a:cubicBezTo>
                    <a:cubicBezTo>
                      <a:pt x="2" y="9"/>
                      <a:pt x="9" y="2"/>
                      <a:pt x="17" y="2"/>
                    </a:cubicBezTo>
                    <a:cubicBezTo>
                      <a:pt x="25" y="2"/>
                      <a:pt x="31" y="9"/>
                      <a:pt x="31" y="17"/>
                    </a:cubicBezTo>
                    <a:cubicBezTo>
                      <a:pt x="31" y="25"/>
                      <a:pt x="25" y="31"/>
                      <a:pt x="17" y="3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7"/>
              <p:cNvSpPr>
                <a:spLocks noEditPoints="1"/>
              </p:cNvSpPr>
              <p:nvPr/>
            </p:nvSpPr>
            <p:spPr bwMode="auto">
              <a:xfrm>
                <a:off x="10094913" y="3013940"/>
                <a:ext cx="293687" cy="282575"/>
              </a:xfrm>
              <a:custGeom>
                <a:avLst/>
                <a:gdLst>
                  <a:gd name="T0" fmla="*/ 13 w 26"/>
                  <a:gd name="T1" fmla="*/ 0 h 25"/>
                  <a:gd name="T2" fmla="*/ 0 w 26"/>
                  <a:gd name="T3" fmla="*/ 13 h 25"/>
                  <a:gd name="T4" fmla="*/ 13 w 26"/>
                  <a:gd name="T5" fmla="*/ 25 h 25"/>
                  <a:gd name="T6" fmla="*/ 26 w 26"/>
                  <a:gd name="T7" fmla="*/ 13 h 25"/>
                  <a:gd name="T8" fmla="*/ 13 w 26"/>
                  <a:gd name="T9" fmla="*/ 0 h 25"/>
                  <a:gd name="T10" fmla="*/ 21 w 26"/>
                  <a:gd name="T11" fmla="*/ 14 h 25"/>
                  <a:gd name="T12" fmla="*/ 12 w 26"/>
                  <a:gd name="T13" fmla="*/ 14 h 25"/>
                  <a:gd name="T14" fmla="*/ 12 w 26"/>
                  <a:gd name="T15" fmla="*/ 3 h 25"/>
                  <a:gd name="T16" fmla="*/ 14 w 26"/>
                  <a:gd name="T17" fmla="*/ 3 h 25"/>
                  <a:gd name="T18" fmla="*/ 14 w 26"/>
                  <a:gd name="T19" fmla="*/ 12 h 25"/>
                  <a:gd name="T20" fmla="*/ 21 w 26"/>
                  <a:gd name="T21" fmla="*/ 12 h 25"/>
                  <a:gd name="T22" fmla="*/ 21 w 26"/>
                  <a:gd name="T23"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13" y="0"/>
                    </a:moveTo>
                    <a:cubicBezTo>
                      <a:pt x="6" y="0"/>
                      <a:pt x="0" y="6"/>
                      <a:pt x="0" y="13"/>
                    </a:cubicBezTo>
                    <a:cubicBezTo>
                      <a:pt x="0" y="20"/>
                      <a:pt x="6" y="25"/>
                      <a:pt x="13" y="25"/>
                    </a:cubicBezTo>
                    <a:cubicBezTo>
                      <a:pt x="20" y="25"/>
                      <a:pt x="26" y="20"/>
                      <a:pt x="26" y="13"/>
                    </a:cubicBezTo>
                    <a:cubicBezTo>
                      <a:pt x="26" y="6"/>
                      <a:pt x="20" y="0"/>
                      <a:pt x="13" y="0"/>
                    </a:cubicBezTo>
                    <a:close/>
                    <a:moveTo>
                      <a:pt x="21" y="14"/>
                    </a:moveTo>
                    <a:cubicBezTo>
                      <a:pt x="12" y="14"/>
                      <a:pt x="12" y="14"/>
                      <a:pt x="12" y="14"/>
                    </a:cubicBezTo>
                    <a:cubicBezTo>
                      <a:pt x="12" y="3"/>
                      <a:pt x="12" y="3"/>
                      <a:pt x="12" y="3"/>
                    </a:cubicBezTo>
                    <a:cubicBezTo>
                      <a:pt x="14" y="3"/>
                      <a:pt x="14" y="3"/>
                      <a:pt x="14" y="3"/>
                    </a:cubicBezTo>
                    <a:cubicBezTo>
                      <a:pt x="14" y="12"/>
                      <a:pt x="14" y="12"/>
                      <a:pt x="14" y="12"/>
                    </a:cubicBezTo>
                    <a:cubicBezTo>
                      <a:pt x="21" y="12"/>
                      <a:pt x="21" y="12"/>
                      <a:pt x="21" y="12"/>
                    </a:cubicBezTo>
                    <a:lnTo>
                      <a:pt x="21" y="14"/>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 name="组合 1"/>
          <p:cNvGrpSpPr/>
          <p:nvPr/>
        </p:nvGrpSpPr>
        <p:grpSpPr>
          <a:xfrm>
            <a:off x="815308" y="4734600"/>
            <a:ext cx="2860336" cy="1212800"/>
            <a:chOff x="611560" y="3334925"/>
            <a:chExt cx="2145531" cy="909600"/>
          </a:xfrm>
        </p:grpSpPr>
        <p:sp>
          <p:nvSpPr>
            <p:cNvPr id="38" name="文本框 50"/>
            <p:cNvSpPr txBox="1"/>
            <p:nvPr/>
          </p:nvSpPr>
          <p:spPr>
            <a:xfrm>
              <a:off x="687359" y="3334925"/>
              <a:ext cx="378037" cy="375103"/>
            </a:xfrm>
            <a:prstGeom prst="rect">
              <a:avLst/>
            </a:prstGeom>
            <a:noFill/>
          </p:spPr>
          <p:txBody>
            <a:bodyPr wrap="none" lIns="68580" tIns="34290" rIns="68580" bIns="34290" rtlCol="0">
              <a:spAutoFit/>
            </a:bodyPr>
            <a:lstStyle/>
            <a:p>
              <a:pPr algn="ctr"/>
              <a:r>
                <a:rPr lang="en-US" altLang="zh-CN" sz="2800" b="1" dirty="0">
                  <a:solidFill>
                    <a:srgbClr val="605E5E"/>
                  </a:solidFill>
                  <a:latin typeface="+mj-lt"/>
                  <a:ea typeface="微软雅黑"/>
                  <a:cs typeface="Aharoni" panose="02010803020104030203" pitchFamily="2" charset="-79"/>
                </a:rPr>
                <a:t>01</a:t>
              </a:r>
              <a:endParaRPr lang="zh-CN" altLang="en-US" sz="2800" b="1" dirty="0">
                <a:solidFill>
                  <a:srgbClr val="605E5E"/>
                </a:solidFill>
                <a:latin typeface="+mj-lt"/>
                <a:ea typeface="微软雅黑"/>
                <a:cs typeface="Aharoni" panose="02010803020104030203" pitchFamily="2" charset="-79"/>
              </a:endParaRPr>
            </a:p>
          </p:txBody>
        </p:sp>
        <p:sp>
          <p:nvSpPr>
            <p:cNvPr id="39" name="文本框 51"/>
            <p:cNvSpPr txBox="1"/>
            <p:nvPr/>
          </p:nvSpPr>
          <p:spPr>
            <a:xfrm>
              <a:off x="611560" y="3764923"/>
              <a:ext cx="2145531" cy="479602"/>
            </a:xfrm>
            <a:prstGeom prst="rect">
              <a:avLst/>
            </a:prstGeom>
            <a:noFill/>
          </p:spPr>
          <p:txBody>
            <a:bodyPr wrap="square" lIns="68580" tIns="34290" rIns="68580" bIns="34290" rtlCol="0">
              <a:spAutoFit/>
            </a:bodyPr>
            <a:lstStyle/>
            <a:p>
              <a:pPr algn="just">
                <a:lnSpc>
                  <a:spcPct val="121000"/>
                </a:lnSpc>
                <a:spcAft>
                  <a:spcPts val="800"/>
                </a:spcAft>
              </a:pPr>
              <a:r>
                <a:rPr lang="zh-CN" altLang="en-US" sz="1600" dirty="0">
                  <a:latin typeface="微软雅黑"/>
                  <a:ea typeface="微软雅黑"/>
                </a:rPr>
                <a:t>这里输入您的文这里输入您的文字</a:t>
              </a:r>
              <a:endParaRPr lang="en-US" altLang="zh-CN" sz="1600" dirty="0">
                <a:latin typeface="微软雅黑"/>
                <a:ea typeface="微软雅黑"/>
              </a:endParaRPr>
            </a:p>
          </p:txBody>
        </p:sp>
      </p:grpSp>
      <p:grpSp>
        <p:nvGrpSpPr>
          <p:cNvPr id="35" name="组合 34"/>
          <p:cNvGrpSpPr/>
          <p:nvPr/>
        </p:nvGrpSpPr>
        <p:grpSpPr>
          <a:xfrm>
            <a:off x="5423219" y="1075393"/>
            <a:ext cx="2860336" cy="1203691"/>
            <a:chOff x="4067944" y="590521"/>
            <a:chExt cx="2145531" cy="902768"/>
          </a:xfrm>
        </p:grpSpPr>
        <p:sp>
          <p:nvSpPr>
            <p:cNvPr id="34" name="文本框 46"/>
            <p:cNvSpPr txBox="1"/>
            <p:nvPr/>
          </p:nvSpPr>
          <p:spPr>
            <a:xfrm>
              <a:off x="4128255" y="590521"/>
              <a:ext cx="378037" cy="375103"/>
            </a:xfrm>
            <a:prstGeom prst="rect">
              <a:avLst/>
            </a:prstGeom>
            <a:noFill/>
          </p:spPr>
          <p:txBody>
            <a:bodyPr wrap="none" lIns="68580" tIns="34290" rIns="68580" bIns="34290" rtlCol="0">
              <a:spAutoFit/>
            </a:bodyPr>
            <a:lstStyle/>
            <a:p>
              <a:pPr algn="ctr"/>
              <a:r>
                <a:rPr lang="en-US" altLang="zh-CN" sz="2800" b="1" dirty="0">
                  <a:solidFill>
                    <a:srgbClr val="605E5E"/>
                  </a:solidFill>
                  <a:latin typeface="+mj-lt"/>
                  <a:ea typeface="微软雅黑"/>
                  <a:cs typeface="Aharoni" panose="02010803020104030203" pitchFamily="2" charset="-79"/>
                </a:rPr>
                <a:t>02</a:t>
              </a:r>
              <a:endParaRPr lang="zh-CN" altLang="en-US" sz="2800" b="1" dirty="0">
                <a:solidFill>
                  <a:srgbClr val="605E5E"/>
                </a:solidFill>
                <a:latin typeface="+mj-lt"/>
                <a:ea typeface="微软雅黑"/>
                <a:cs typeface="Aharoni" panose="02010803020104030203" pitchFamily="2" charset="-79"/>
              </a:endParaRPr>
            </a:p>
          </p:txBody>
        </p:sp>
        <p:sp>
          <p:nvSpPr>
            <p:cNvPr id="51" name="文本框 51"/>
            <p:cNvSpPr txBox="1"/>
            <p:nvPr/>
          </p:nvSpPr>
          <p:spPr>
            <a:xfrm>
              <a:off x="4067944" y="1013687"/>
              <a:ext cx="2145531" cy="479602"/>
            </a:xfrm>
            <a:prstGeom prst="rect">
              <a:avLst/>
            </a:prstGeom>
            <a:noFill/>
          </p:spPr>
          <p:txBody>
            <a:bodyPr wrap="square" lIns="68580" tIns="34290" rIns="68580" bIns="34290" rtlCol="0">
              <a:spAutoFit/>
            </a:bodyPr>
            <a:lstStyle/>
            <a:p>
              <a:pPr algn="just">
                <a:lnSpc>
                  <a:spcPct val="121000"/>
                </a:lnSpc>
                <a:spcAft>
                  <a:spcPts val="8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grpSp>
      <p:grpSp>
        <p:nvGrpSpPr>
          <p:cNvPr id="37" name="组合 36"/>
          <p:cNvGrpSpPr/>
          <p:nvPr/>
        </p:nvGrpSpPr>
        <p:grpSpPr>
          <a:xfrm>
            <a:off x="8689703" y="2561024"/>
            <a:ext cx="2860336" cy="1243032"/>
            <a:chOff x="6518125" y="1704743"/>
            <a:chExt cx="2145531" cy="932274"/>
          </a:xfrm>
        </p:grpSpPr>
        <p:sp>
          <p:nvSpPr>
            <p:cNvPr id="36" name="文本框 48"/>
            <p:cNvSpPr txBox="1"/>
            <p:nvPr/>
          </p:nvSpPr>
          <p:spPr>
            <a:xfrm>
              <a:off x="6597930" y="1704743"/>
              <a:ext cx="378037" cy="375103"/>
            </a:xfrm>
            <a:prstGeom prst="rect">
              <a:avLst/>
            </a:prstGeom>
            <a:noFill/>
          </p:spPr>
          <p:txBody>
            <a:bodyPr wrap="none" lIns="68580" tIns="34290" rIns="68580" bIns="34290" rtlCol="0">
              <a:spAutoFit/>
            </a:bodyPr>
            <a:lstStyle/>
            <a:p>
              <a:pPr algn="ctr"/>
              <a:r>
                <a:rPr lang="en-US" altLang="zh-CN" sz="2800" b="1" dirty="0">
                  <a:solidFill>
                    <a:srgbClr val="605E5E"/>
                  </a:solidFill>
                  <a:latin typeface="+mj-lt"/>
                  <a:ea typeface="微软雅黑"/>
                  <a:cs typeface="Aharoni" panose="02010803020104030203" pitchFamily="2" charset="-79"/>
                </a:rPr>
                <a:t>04</a:t>
              </a:r>
              <a:endParaRPr lang="zh-CN" altLang="en-US" sz="2800" b="1" dirty="0">
                <a:solidFill>
                  <a:srgbClr val="605E5E"/>
                </a:solidFill>
                <a:latin typeface="+mj-lt"/>
                <a:ea typeface="微软雅黑"/>
                <a:cs typeface="Aharoni" panose="02010803020104030203" pitchFamily="2" charset="-79"/>
              </a:endParaRPr>
            </a:p>
          </p:txBody>
        </p:sp>
        <p:sp>
          <p:nvSpPr>
            <p:cNvPr id="52" name="文本框 51"/>
            <p:cNvSpPr txBox="1"/>
            <p:nvPr/>
          </p:nvSpPr>
          <p:spPr>
            <a:xfrm>
              <a:off x="6518125" y="2157415"/>
              <a:ext cx="2145531" cy="479602"/>
            </a:xfrm>
            <a:prstGeom prst="rect">
              <a:avLst/>
            </a:prstGeom>
            <a:noFill/>
          </p:spPr>
          <p:txBody>
            <a:bodyPr wrap="square" lIns="68580" tIns="34290" rIns="68580" bIns="34290" rtlCol="0">
              <a:spAutoFit/>
            </a:bodyPr>
            <a:lstStyle/>
            <a:p>
              <a:pPr algn="just">
                <a:lnSpc>
                  <a:spcPct val="121000"/>
                </a:lnSpc>
                <a:spcAft>
                  <a:spcPts val="8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grpSp>
      <p:grpSp>
        <p:nvGrpSpPr>
          <p:cNvPr id="41" name="组合 40"/>
          <p:cNvGrpSpPr/>
          <p:nvPr/>
        </p:nvGrpSpPr>
        <p:grpSpPr>
          <a:xfrm>
            <a:off x="6811990" y="5122868"/>
            <a:ext cx="2860336" cy="1227216"/>
            <a:chOff x="5109657" y="3626126"/>
            <a:chExt cx="2145531" cy="920412"/>
          </a:xfrm>
        </p:grpSpPr>
        <p:sp>
          <p:nvSpPr>
            <p:cNvPr id="40" name="文本框 52"/>
            <p:cNvSpPr txBox="1"/>
            <p:nvPr/>
          </p:nvSpPr>
          <p:spPr>
            <a:xfrm>
              <a:off x="5187856" y="3626126"/>
              <a:ext cx="378037" cy="375103"/>
            </a:xfrm>
            <a:prstGeom prst="rect">
              <a:avLst/>
            </a:prstGeom>
            <a:noFill/>
          </p:spPr>
          <p:txBody>
            <a:bodyPr wrap="none" lIns="68580" tIns="34290" rIns="68580" bIns="34290" rtlCol="0">
              <a:spAutoFit/>
            </a:bodyPr>
            <a:lstStyle/>
            <a:p>
              <a:pPr algn="ctr"/>
              <a:r>
                <a:rPr lang="en-US" altLang="zh-CN" sz="2800" b="1" dirty="0">
                  <a:solidFill>
                    <a:srgbClr val="605E5E"/>
                  </a:solidFill>
                  <a:latin typeface="+mj-lt"/>
                  <a:ea typeface="微软雅黑"/>
                  <a:cs typeface="Aharoni" panose="02010803020104030203" pitchFamily="2" charset="-79"/>
                </a:rPr>
                <a:t>03</a:t>
              </a:r>
              <a:endParaRPr lang="zh-CN" altLang="en-US" sz="2800" b="1" dirty="0">
                <a:solidFill>
                  <a:srgbClr val="605E5E"/>
                </a:solidFill>
                <a:latin typeface="+mj-lt"/>
                <a:ea typeface="微软雅黑"/>
                <a:cs typeface="Aharoni" panose="02010803020104030203" pitchFamily="2" charset="-79"/>
              </a:endParaRPr>
            </a:p>
          </p:txBody>
        </p:sp>
        <p:sp>
          <p:nvSpPr>
            <p:cNvPr id="53" name="文本框 51"/>
            <p:cNvSpPr txBox="1"/>
            <p:nvPr/>
          </p:nvSpPr>
          <p:spPr>
            <a:xfrm>
              <a:off x="5109657" y="4066936"/>
              <a:ext cx="2145531" cy="479602"/>
            </a:xfrm>
            <a:prstGeom prst="rect">
              <a:avLst/>
            </a:prstGeom>
            <a:noFill/>
          </p:spPr>
          <p:txBody>
            <a:bodyPr wrap="square" lIns="68580" tIns="34290" rIns="68580" bIns="34290" rtlCol="0">
              <a:spAutoFit/>
            </a:bodyPr>
            <a:lstStyle/>
            <a:p>
              <a:pPr algn="just">
                <a:lnSpc>
                  <a:spcPct val="121000"/>
                </a:lnSpc>
                <a:spcAft>
                  <a:spcPts val="800"/>
                </a:spcAft>
              </a:pPr>
              <a:r>
                <a:rPr lang="zh-CN" altLang="en-US" sz="1600">
                  <a:latin typeface="微软雅黑"/>
                  <a:ea typeface="微软雅黑"/>
                </a:rPr>
                <a:t>这里输入您的文这里输入您的文字</a:t>
              </a:r>
              <a:endParaRPr lang="en-US" altLang="zh-CN" sz="1600">
                <a:latin typeface="微软雅黑"/>
                <a:ea typeface="微软雅黑"/>
              </a:endParaRPr>
            </a:p>
          </p:txBody>
        </p:sp>
      </p:grpSp>
      <p:grpSp>
        <p:nvGrpSpPr>
          <p:cNvPr id="48" name="组合 47"/>
          <p:cNvGrpSpPr/>
          <p:nvPr/>
        </p:nvGrpSpPr>
        <p:grpSpPr>
          <a:xfrm>
            <a:off x="8375777" y="2873124"/>
            <a:ext cx="366135" cy="682187"/>
            <a:chOff x="6369366" y="1913155"/>
            <a:chExt cx="274637" cy="511640"/>
          </a:xfrm>
        </p:grpSpPr>
        <p:sp>
          <p:nvSpPr>
            <p:cNvPr id="16" name="Freeform 13"/>
            <p:cNvSpPr>
              <a:spLocks/>
            </p:cNvSpPr>
            <p:nvPr/>
          </p:nvSpPr>
          <p:spPr bwMode="auto">
            <a:xfrm>
              <a:off x="6369366" y="1913155"/>
              <a:ext cx="266500" cy="511640"/>
            </a:xfrm>
            <a:custGeom>
              <a:avLst/>
              <a:gdLst>
                <a:gd name="T0" fmla="*/ 0 w 262"/>
                <a:gd name="T1" fmla="*/ 503 h 503"/>
                <a:gd name="T2" fmla="*/ 0 w 262"/>
                <a:gd name="T3" fmla="*/ 262 h 503"/>
                <a:gd name="T4" fmla="*/ 262 w 262"/>
                <a:gd name="T5" fmla="*/ 0 h 503"/>
              </a:gdLst>
              <a:ahLst/>
              <a:cxnLst>
                <a:cxn ang="0">
                  <a:pos x="T0" y="T1"/>
                </a:cxn>
                <a:cxn ang="0">
                  <a:pos x="T2" y="T3"/>
                </a:cxn>
                <a:cxn ang="0">
                  <a:pos x="T4" y="T5"/>
                </a:cxn>
              </a:cxnLst>
              <a:rect l="0" t="0" r="r" b="b"/>
              <a:pathLst>
                <a:path w="262" h="503">
                  <a:moveTo>
                    <a:pt x="0" y="503"/>
                  </a:moveTo>
                  <a:lnTo>
                    <a:pt x="0" y="262"/>
                  </a:lnTo>
                  <a:lnTo>
                    <a:pt x="262" y="0"/>
                  </a:lnTo>
                </a:path>
              </a:pathLst>
            </a:custGeom>
            <a:noFill/>
            <a:ln w="12700" cap="rnd">
              <a:solidFill>
                <a:srgbClr val="9C968A"/>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8" name="Freeform 15"/>
            <p:cNvSpPr>
              <a:spLocks/>
            </p:cNvSpPr>
            <p:nvPr/>
          </p:nvSpPr>
          <p:spPr bwMode="auto">
            <a:xfrm>
              <a:off x="6571784" y="1913155"/>
              <a:ext cx="72219" cy="65099"/>
            </a:xfrm>
            <a:custGeom>
              <a:avLst/>
              <a:gdLst>
                <a:gd name="T0" fmla="*/ 0 w 71"/>
                <a:gd name="T1" fmla="*/ 14 h 64"/>
                <a:gd name="T2" fmla="*/ 71 w 71"/>
                <a:gd name="T3" fmla="*/ 0 h 64"/>
                <a:gd name="T4" fmla="*/ 49 w 71"/>
                <a:gd name="T5" fmla="*/ 64 h 64"/>
                <a:gd name="T6" fmla="*/ 0 w 71"/>
                <a:gd name="T7" fmla="*/ 14 h 64"/>
              </a:gdLst>
              <a:ahLst/>
              <a:cxnLst>
                <a:cxn ang="0">
                  <a:pos x="T0" y="T1"/>
                </a:cxn>
                <a:cxn ang="0">
                  <a:pos x="T2" y="T3"/>
                </a:cxn>
                <a:cxn ang="0">
                  <a:pos x="T4" y="T5"/>
                </a:cxn>
                <a:cxn ang="0">
                  <a:pos x="T6" y="T7"/>
                </a:cxn>
              </a:cxnLst>
              <a:rect l="0" t="0" r="r" b="b"/>
              <a:pathLst>
                <a:path w="71" h="64">
                  <a:moveTo>
                    <a:pt x="0" y="14"/>
                  </a:moveTo>
                  <a:lnTo>
                    <a:pt x="71" y="0"/>
                  </a:lnTo>
                  <a:lnTo>
                    <a:pt x="49" y="64"/>
                  </a:lnTo>
                  <a:lnTo>
                    <a:pt x="0" y="14"/>
                  </a:lnTo>
                  <a:close/>
                </a:path>
              </a:pathLst>
            </a:custGeom>
            <a:solidFill>
              <a:srgbClr val="9C9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49" name="组合 48"/>
          <p:cNvGrpSpPr/>
          <p:nvPr/>
        </p:nvGrpSpPr>
        <p:grpSpPr>
          <a:xfrm>
            <a:off x="4783455" y="1388628"/>
            <a:ext cx="586494" cy="903931"/>
            <a:chOff x="3533387" y="799783"/>
            <a:chExt cx="439928" cy="677948"/>
          </a:xfrm>
        </p:grpSpPr>
        <p:sp>
          <p:nvSpPr>
            <p:cNvPr id="15" name="Freeform 12"/>
            <p:cNvSpPr>
              <a:spLocks/>
            </p:cNvSpPr>
            <p:nvPr/>
          </p:nvSpPr>
          <p:spPr bwMode="auto">
            <a:xfrm>
              <a:off x="3533387" y="835893"/>
              <a:ext cx="403819" cy="641838"/>
            </a:xfrm>
            <a:custGeom>
              <a:avLst/>
              <a:gdLst>
                <a:gd name="T0" fmla="*/ 0 w 397"/>
                <a:gd name="T1" fmla="*/ 631 h 631"/>
                <a:gd name="T2" fmla="*/ 0 w 397"/>
                <a:gd name="T3" fmla="*/ 390 h 631"/>
                <a:gd name="T4" fmla="*/ 397 w 397"/>
                <a:gd name="T5" fmla="*/ 0 h 631"/>
              </a:gdLst>
              <a:ahLst/>
              <a:cxnLst>
                <a:cxn ang="0">
                  <a:pos x="T0" y="T1"/>
                </a:cxn>
                <a:cxn ang="0">
                  <a:pos x="T2" y="T3"/>
                </a:cxn>
                <a:cxn ang="0">
                  <a:pos x="T4" y="T5"/>
                </a:cxn>
              </a:cxnLst>
              <a:rect l="0" t="0" r="r" b="b"/>
              <a:pathLst>
                <a:path w="397" h="631">
                  <a:moveTo>
                    <a:pt x="0" y="631"/>
                  </a:moveTo>
                  <a:lnTo>
                    <a:pt x="0" y="390"/>
                  </a:lnTo>
                  <a:lnTo>
                    <a:pt x="397" y="0"/>
                  </a:lnTo>
                </a:path>
              </a:pathLst>
            </a:custGeom>
            <a:noFill/>
            <a:ln w="12700" cap="rnd">
              <a:solidFill>
                <a:srgbClr val="9C968A"/>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9" name="Freeform 16"/>
            <p:cNvSpPr>
              <a:spLocks/>
            </p:cNvSpPr>
            <p:nvPr/>
          </p:nvSpPr>
          <p:spPr bwMode="auto">
            <a:xfrm>
              <a:off x="3901096" y="799783"/>
              <a:ext cx="72219" cy="72220"/>
            </a:xfrm>
            <a:custGeom>
              <a:avLst/>
              <a:gdLst>
                <a:gd name="T0" fmla="*/ 0 w 71"/>
                <a:gd name="T1" fmla="*/ 21 h 71"/>
                <a:gd name="T2" fmla="*/ 71 w 71"/>
                <a:gd name="T3" fmla="*/ 0 h 71"/>
                <a:gd name="T4" fmla="*/ 50 w 71"/>
                <a:gd name="T5" fmla="*/ 71 h 71"/>
                <a:gd name="T6" fmla="*/ 0 w 71"/>
                <a:gd name="T7" fmla="*/ 21 h 71"/>
              </a:gdLst>
              <a:ahLst/>
              <a:cxnLst>
                <a:cxn ang="0">
                  <a:pos x="T0" y="T1"/>
                </a:cxn>
                <a:cxn ang="0">
                  <a:pos x="T2" y="T3"/>
                </a:cxn>
                <a:cxn ang="0">
                  <a:pos x="T4" y="T5"/>
                </a:cxn>
                <a:cxn ang="0">
                  <a:pos x="T6" y="T7"/>
                </a:cxn>
              </a:cxnLst>
              <a:rect l="0" t="0" r="r" b="b"/>
              <a:pathLst>
                <a:path w="71" h="71">
                  <a:moveTo>
                    <a:pt x="0" y="21"/>
                  </a:moveTo>
                  <a:lnTo>
                    <a:pt x="71" y="0"/>
                  </a:lnTo>
                  <a:lnTo>
                    <a:pt x="50" y="71"/>
                  </a:lnTo>
                  <a:lnTo>
                    <a:pt x="0" y="21"/>
                  </a:lnTo>
                  <a:close/>
                </a:path>
              </a:pathLst>
            </a:custGeom>
            <a:solidFill>
              <a:srgbClr val="9C9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47" name="组合 46"/>
          <p:cNvGrpSpPr/>
          <p:nvPr/>
        </p:nvGrpSpPr>
        <p:grpSpPr>
          <a:xfrm flipH="1">
            <a:off x="2057302" y="4206419"/>
            <a:ext cx="443650" cy="868565"/>
            <a:chOff x="2315828" y="3517803"/>
            <a:chExt cx="411223" cy="651424"/>
          </a:xfrm>
        </p:grpSpPr>
        <p:sp>
          <p:nvSpPr>
            <p:cNvPr id="14" name="Freeform 11"/>
            <p:cNvSpPr>
              <a:spLocks/>
            </p:cNvSpPr>
            <p:nvPr/>
          </p:nvSpPr>
          <p:spPr bwMode="auto">
            <a:xfrm>
              <a:off x="2315828" y="3517803"/>
              <a:ext cx="396699" cy="647942"/>
            </a:xfrm>
            <a:custGeom>
              <a:avLst/>
              <a:gdLst>
                <a:gd name="T0" fmla="*/ 0 w 390"/>
                <a:gd name="T1" fmla="*/ 0 h 637"/>
                <a:gd name="T2" fmla="*/ 0 w 390"/>
                <a:gd name="T3" fmla="*/ 241 h 637"/>
                <a:gd name="T4" fmla="*/ 390 w 390"/>
                <a:gd name="T5" fmla="*/ 637 h 637"/>
              </a:gdLst>
              <a:ahLst/>
              <a:cxnLst>
                <a:cxn ang="0">
                  <a:pos x="T0" y="T1"/>
                </a:cxn>
                <a:cxn ang="0">
                  <a:pos x="T2" y="T3"/>
                </a:cxn>
                <a:cxn ang="0">
                  <a:pos x="T4" y="T5"/>
                </a:cxn>
              </a:cxnLst>
              <a:rect l="0" t="0" r="r" b="b"/>
              <a:pathLst>
                <a:path w="390" h="637">
                  <a:moveTo>
                    <a:pt x="0" y="0"/>
                  </a:moveTo>
                  <a:lnTo>
                    <a:pt x="0" y="241"/>
                  </a:lnTo>
                  <a:lnTo>
                    <a:pt x="390" y="637"/>
                  </a:lnTo>
                </a:path>
              </a:pathLst>
            </a:custGeom>
            <a:noFill/>
            <a:ln w="12700" cap="rnd">
              <a:solidFill>
                <a:srgbClr val="9C968A"/>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20" name="Freeform 17"/>
            <p:cNvSpPr>
              <a:spLocks/>
            </p:cNvSpPr>
            <p:nvPr/>
          </p:nvSpPr>
          <p:spPr bwMode="auto">
            <a:xfrm>
              <a:off x="2654832" y="4098025"/>
              <a:ext cx="72219" cy="71202"/>
            </a:xfrm>
            <a:custGeom>
              <a:avLst/>
              <a:gdLst>
                <a:gd name="T0" fmla="*/ 0 w 71"/>
                <a:gd name="T1" fmla="*/ 49 h 70"/>
                <a:gd name="T2" fmla="*/ 50 w 71"/>
                <a:gd name="T3" fmla="*/ 0 h 70"/>
                <a:gd name="T4" fmla="*/ 71 w 71"/>
                <a:gd name="T5" fmla="*/ 70 h 70"/>
                <a:gd name="T6" fmla="*/ 0 w 71"/>
                <a:gd name="T7" fmla="*/ 49 h 70"/>
              </a:gdLst>
              <a:ahLst/>
              <a:cxnLst>
                <a:cxn ang="0">
                  <a:pos x="T0" y="T1"/>
                </a:cxn>
                <a:cxn ang="0">
                  <a:pos x="T2" y="T3"/>
                </a:cxn>
                <a:cxn ang="0">
                  <a:pos x="T4" y="T5"/>
                </a:cxn>
                <a:cxn ang="0">
                  <a:pos x="T6" y="T7"/>
                </a:cxn>
              </a:cxnLst>
              <a:rect l="0" t="0" r="r" b="b"/>
              <a:pathLst>
                <a:path w="71" h="70">
                  <a:moveTo>
                    <a:pt x="0" y="49"/>
                  </a:moveTo>
                  <a:lnTo>
                    <a:pt x="50" y="0"/>
                  </a:lnTo>
                  <a:lnTo>
                    <a:pt x="71" y="70"/>
                  </a:lnTo>
                  <a:lnTo>
                    <a:pt x="0" y="49"/>
                  </a:lnTo>
                  <a:close/>
                </a:path>
              </a:pathLst>
            </a:custGeom>
            <a:solidFill>
              <a:srgbClr val="9C9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50" name="组合 49"/>
          <p:cNvGrpSpPr/>
          <p:nvPr/>
        </p:nvGrpSpPr>
        <p:grpSpPr>
          <a:xfrm>
            <a:off x="6416050" y="5142935"/>
            <a:ext cx="374271" cy="382463"/>
            <a:chOff x="4384764" y="3954953"/>
            <a:chExt cx="280740" cy="534018"/>
          </a:xfrm>
        </p:grpSpPr>
        <p:sp>
          <p:nvSpPr>
            <p:cNvPr id="17" name="Freeform 14"/>
            <p:cNvSpPr>
              <a:spLocks/>
            </p:cNvSpPr>
            <p:nvPr/>
          </p:nvSpPr>
          <p:spPr bwMode="auto">
            <a:xfrm>
              <a:off x="4384764" y="3954953"/>
              <a:ext cx="266500" cy="511640"/>
            </a:xfrm>
            <a:custGeom>
              <a:avLst/>
              <a:gdLst>
                <a:gd name="T0" fmla="*/ 0 w 262"/>
                <a:gd name="T1" fmla="*/ 0 h 503"/>
                <a:gd name="T2" fmla="*/ 0 w 262"/>
                <a:gd name="T3" fmla="*/ 241 h 503"/>
                <a:gd name="T4" fmla="*/ 262 w 262"/>
                <a:gd name="T5" fmla="*/ 503 h 503"/>
              </a:gdLst>
              <a:ahLst/>
              <a:cxnLst>
                <a:cxn ang="0">
                  <a:pos x="T0" y="T1"/>
                </a:cxn>
                <a:cxn ang="0">
                  <a:pos x="T2" y="T3"/>
                </a:cxn>
                <a:cxn ang="0">
                  <a:pos x="T4" y="T5"/>
                </a:cxn>
              </a:cxnLst>
              <a:rect l="0" t="0" r="r" b="b"/>
              <a:pathLst>
                <a:path w="262" h="503">
                  <a:moveTo>
                    <a:pt x="0" y="0"/>
                  </a:moveTo>
                  <a:lnTo>
                    <a:pt x="0" y="241"/>
                  </a:lnTo>
                  <a:lnTo>
                    <a:pt x="262" y="503"/>
                  </a:lnTo>
                </a:path>
              </a:pathLst>
            </a:custGeom>
            <a:noFill/>
            <a:ln w="12700" cap="rnd">
              <a:solidFill>
                <a:srgbClr val="9C968A"/>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21" name="Freeform 18"/>
            <p:cNvSpPr>
              <a:spLocks/>
            </p:cNvSpPr>
            <p:nvPr/>
          </p:nvSpPr>
          <p:spPr bwMode="auto">
            <a:xfrm>
              <a:off x="4593285" y="4416751"/>
              <a:ext cx="72219" cy="72220"/>
            </a:xfrm>
            <a:custGeom>
              <a:avLst/>
              <a:gdLst>
                <a:gd name="T0" fmla="*/ 0 w 71"/>
                <a:gd name="T1" fmla="*/ 49 h 71"/>
                <a:gd name="T2" fmla="*/ 50 w 71"/>
                <a:gd name="T3" fmla="*/ 0 h 71"/>
                <a:gd name="T4" fmla="*/ 71 w 71"/>
                <a:gd name="T5" fmla="*/ 71 h 71"/>
                <a:gd name="T6" fmla="*/ 0 w 71"/>
                <a:gd name="T7" fmla="*/ 49 h 71"/>
              </a:gdLst>
              <a:ahLst/>
              <a:cxnLst>
                <a:cxn ang="0">
                  <a:pos x="T0" y="T1"/>
                </a:cxn>
                <a:cxn ang="0">
                  <a:pos x="T2" y="T3"/>
                </a:cxn>
                <a:cxn ang="0">
                  <a:pos x="T4" y="T5"/>
                </a:cxn>
                <a:cxn ang="0">
                  <a:pos x="T6" y="T7"/>
                </a:cxn>
              </a:cxnLst>
              <a:rect l="0" t="0" r="r" b="b"/>
              <a:pathLst>
                <a:path w="71" h="71">
                  <a:moveTo>
                    <a:pt x="0" y="49"/>
                  </a:moveTo>
                  <a:lnTo>
                    <a:pt x="50" y="0"/>
                  </a:lnTo>
                  <a:lnTo>
                    <a:pt x="71" y="71"/>
                  </a:lnTo>
                  <a:lnTo>
                    <a:pt x="0" y="49"/>
                  </a:lnTo>
                  <a:close/>
                </a:path>
              </a:pathLst>
            </a:custGeom>
            <a:solidFill>
              <a:srgbClr val="9C9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sp>
        <p:nvSpPr>
          <p:cNvPr id="3" name="标题 2"/>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1555504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250"/>
                                        <p:tgtEl>
                                          <p:spTgt spid="47"/>
                                        </p:tgtEl>
                                      </p:cBhvr>
                                    </p:animEffect>
                                  </p:childTnLst>
                                </p:cTn>
                              </p:par>
                            </p:childTnLst>
                          </p:cTn>
                        </p:par>
                        <p:par>
                          <p:cTn id="13" fill="hold">
                            <p:stCondLst>
                              <p:cond delay="750"/>
                            </p:stCondLst>
                            <p:childTnLst>
                              <p:par>
                                <p:cTn id="14" presetID="49" presetClass="entr" presetSubtype="0" decel="10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style.rotation</p:attrName>
                                        </p:attrNameLst>
                                      </p:cBhvr>
                                      <p:tavLst>
                                        <p:tav tm="0">
                                          <p:val>
                                            <p:fltVal val="360"/>
                                          </p:val>
                                        </p:tav>
                                        <p:tav tm="100000">
                                          <p:val>
                                            <p:fltVal val="0"/>
                                          </p:val>
                                        </p:tav>
                                      </p:tavLst>
                                    </p:anim>
                                    <p:animEffect transition="in" filter="fade">
                                      <p:cBhvr>
                                        <p:cTn id="19" dur="500"/>
                                        <p:tgtEl>
                                          <p:spTgt spid="2"/>
                                        </p:tgtEl>
                                      </p:cBhvr>
                                    </p:animEffect>
                                  </p:childTnLst>
                                </p:cTn>
                              </p:par>
                            </p:childTnLst>
                          </p:cTn>
                        </p:par>
                        <p:par>
                          <p:cTn id="20" fill="hold">
                            <p:stCondLst>
                              <p:cond delay="1250"/>
                            </p:stCondLst>
                            <p:childTnLst>
                              <p:par>
                                <p:cTn id="21" presetID="23" presetClass="entr" presetSubtype="16"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childTnLst>
                                </p:cTn>
                              </p:par>
                            </p:childTnLst>
                          </p:cTn>
                        </p:par>
                        <p:par>
                          <p:cTn id="25" fill="hold">
                            <p:stCondLst>
                              <p:cond delay="1750"/>
                            </p:stCondLst>
                            <p:childTnLst>
                              <p:par>
                                <p:cTn id="26" presetID="22" presetClass="entr" presetSubtype="4"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down)">
                                      <p:cBhvr>
                                        <p:cTn id="28" dur="250"/>
                                        <p:tgtEl>
                                          <p:spTgt spid="4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 calcmode="lin" valueType="num">
                                      <p:cBhvr>
                                        <p:cTn id="34" dur="500" fill="hold"/>
                                        <p:tgtEl>
                                          <p:spTgt spid="35"/>
                                        </p:tgtEl>
                                        <p:attrNameLst>
                                          <p:attrName>style.rotation</p:attrName>
                                        </p:attrNameLst>
                                      </p:cBhvr>
                                      <p:tavLst>
                                        <p:tav tm="0">
                                          <p:val>
                                            <p:fltVal val="360"/>
                                          </p:val>
                                        </p:tav>
                                        <p:tav tm="100000">
                                          <p:val>
                                            <p:fltVal val="0"/>
                                          </p:val>
                                        </p:tav>
                                      </p:tavLst>
                                    </p:anim>
                                    <p:animEffect transition="in" filter="fade">
                                      <p:cBhvr>
                                        <p:cTn id="35" dur="500"/>
                                        <p:tgtEl>
                                          <p:spTgt spid="35"/>
                                        </p:tgtEl>
                                      </p:cBhvr>
                                    </p:animEffect>
                                  </p:childTnLst>
                                </p:cTn>
                              </p:par>
                            </p:childTnLst>
                          </p:cTn>
                        </p:par>
                        <p:par>
                          <p:cTn id="36" fill="hold">
                            <p:stCondLst>
                              <p:cond delay="2500"/>
                            </p:stCondLst>
                            <p:childTnLst>
                              <p:par>
                                <p:cTn id="37" presetID="2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childTnLst>
                                </p:cTn>
                              </p:par>
                            </p:childTnLst>
                          </p:cTn>
                        </p:par>
                        <p:par>
                          <p:cTn id="41" fill="hold">
                            <p:stCondLst>
                              <p:cond delay="3000"/>
                            </p:stCondLst>
                            <p:childTnLst>
                              <p:par>
                                <p:cTn id="42" presetID="22" presetClass="entr" presetSubtype="1" fill="hold"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up)">
                                      <p:cBhvr>
                                        <p:cTn id="44" dur="250"/>
                                        <p:tgtEl>
                                          <p:spTgt spid="50"/>
                                        </p:tgtEl>
                                      </p:cBhvr>
                                    </p:animEffect>
                                  </p:childTnLst>
                                </p:cTn>
                              </p:par>
                            </p:childTnLst>
                          </p:cTn>
                        </p:par>
                        <p:par>
                          <p:cTn id="45" fill="hold">
                            <p:stCondLst>
                              <p:cond delay="3250"/>
                            </p:stCondLst>
                            <p:childTnLst>
                              <p:par>
                                <p:cTn id="46" presetID="49" presetClass="entr" presetSubtype="0" decel="10000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 calcmode="lin" valueType="num">
                                      <p:cBhvr>
                                        <p:cTn id="50" dur="500" fill="hold"/>
                                        <p:tgtEl>
                                          <p:spTgt spid="41"/>
                                        </p:tgtEl>
                                        <p:attrNameLst>
                                          <p:attrName>style.rotation</p:attrName>
                                        </p:attrNameLst>
                                      </p:cBhvr>
                                      <p:tavLst>
                                        <p:tav tm="0">
                                          <p:val>
                                            <p:fltVal val="360"/>
                                          </p:val>
                                        </p:tav>
                                        <p:tav tm="100000">
                                          <p:val>
                                            <p:fltVal val="0"/>
                                          </p:val>
                                        </p:tav>
                                      </p:tavLst>
                                    </p:anim>
                                    <p:animEffect transition="in" filter="fade">
                                      <p:cBhvr>
                                        <p:cTn id="51" dur="500"/>
                                        <p:tgtEl>
                                          <p:spTgt spid="41"/>
                                        </p:tgtEl>
                                      </p:cBhvr>
                                    </p:animEffect>
                                  </p:childTnLst>
                                </p:cTn>
                              </p:par>
                            </p:childTnLst>
                          </p:cTn>
                        </p:par>
                        <p:par>
                          <p:cTn id="52" fill="hold">
                            <p:stCondLst>
                              <p:cond delay="3750"/>
                            </p:stCondLst>
                            <p:childTnLst>
                              <p:par>
                                <p:cTn id="53" presetID="23" presetClass="entr" presetSubtype="16"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500" fill="hold"/>
                                        <p:tgtEl>
                                          <p:spTgt spid="42"/>
                                        </p:tgtEl>
                                        <p:attrNameLst>
                                          <p:attrName>ppt_w</p:attrName>
                                        </p:attrNameLst>
                                      </p:cBhvr>
                                      <p:tavLst>
                                        <p:tav tm="0">
                                          <p:val>
                                            <p:fltVal val="0"/>
                                          </p:val>
                                        </p:tav>
                                        <p:tav tm="100000">
                                          <p:val>
                                            <p:strVal val="#ppt_w"/>
                                          </p:val>
                                        </p:tav>
                                      </p:tavLst>
                                    </p:anim>
                                    <p:anim calcmode="lin" valueType="num">
                                      <p:cBhvr>
                                        <p:cTn id="56" dur="500" fill="hold"/>
                                        <p:tgtEl>
                                          <p:spTgt spid="42"/>
                                        </p:tgtEl>
                                        <p:attrNameLst>
                                          <p:attrName>ppt_h</p:attrName>
                                        </p:attrNameLst>
                                      </p:cBhvr>
                                      <p:tavLst>
                                        <p:tav tm="0">
                                          <p:val>
                                            <p:fltVal val="0"/>
                                          </p:val>
                                        </p:tav>
                                        <p:tav tm="100000">
                                          <p:val>
                                            <p:strVal val="#ppt_h"/>
                                          </p:val>
                                        </p:tav>
                                      </p:tavLst>
                                    </p:anim>
                                  </p:childTnLst>
                                </p:cTn>
                              </p:par>
                            </p:childTnLst>
                          </p:cTn>
                        </p:par>
                        <p:par>
                          <p:cTn id="57" fill="hold">
                            <p:stCondLst>
                              <p:cond delay="4250"/>
                            </p:stCondLst>
                            <p:childTnLst>
                              <p:par>
                                <p:cTn id="58" presetID="22" presetClass="entr" presetSubtype="4"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down)">
                                      <p:cBhvr>
                                        <p:cTn id="60" dur="250"/>
                                        <p:tgtEl>
                                          <p:spTgt spid="48"/>
                                        </p:tgtEl>
                                      </p:cBhvr>
                                    </p:animEffect>
                                  </p:childTnLst>
                                </p:cTn>
                              </p:par>
                            </p:childTnLst>
                          </p:cTn>
                        </p:par>
                        <p:par>
                          <p:cTn id="61" fill="hold">
                            <p:stCondLst>
                              <p:cond delay="4500"/>
                            </p:stCondLst>
                            <p:childTnLst>
                              <p:par>
                                <p:cTn id="62" presetID="49" presetClass="entr" presetSubtype="0" decel="10000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500" fill="hold"/>
                                        <p:tgtEl>
                                          <p:spTgt spid="37"/>
                                        </p:tgtEl>
                                        <p:attrNameLst>
                                          <p:attrName>ppt_w</p:attrName>
                                        </p:attrNameLst>
                                      </p:cBhvr>
                                      <p:tavLst>
                                        <p:tav tm="0">
                                          <p:val>
                                            <p:fltVal val="0"/>
                                          </p:val>
                                        </p:tav>
                                        <p:tav tm="100000">
                                          <p:val>
                                            <p:strVal val="#ppt_w"/>
                                          </p:val>
                                        </p:tav>
                                      </p:tavLst>
                                    </p:anim>
                                    <p:anim calcmode="lin" valueType="num">
                                      <p:cBhvr>
                                        <p:cTn id="65" dur="500" fill="hold"/>
                                        <p:tgtEl>
                                          <p:spTgt spid="37"/>
                                        </p:tgtEl>
                                        <p:attrNameLst>
                                          <p:attrName>ppt_h</p:attrName>
                                        </p:attrNameLst>
                                      </p:cBhvr>
                                      <p:tavLst>
                                        <p:tav tm="0">
                                          <p:val>
                                            <p:fltVal val="0"/>
                                          </p:val>
                                        </p:tav>
                                        <p:tav tm="100000">
                                          <p:val>
                                            <p:strVal val="#ppt_h"/>
                                          </p:val>
                                        </p:tav>
                                      </p:tavLst>
                                    </p:anim>
                                    <p:anim calcmode="lin" valueType="num">
                                      <p:cBhvr>
                                        <p:cTn id="66" dur="500" fill="hold"/>
                                        <p:tgtEl>
                                          <p:spTgt spid="37"/>
                                        </p:tgtEl>
                                        <p:attrNameLst>
                                          <p:attrName>style.rotation</p:attrName>
                                        </p:attrNameLst>
                                      </p:cBhvr>
                                      <p:tavLst>
                                        <p:tav tm="0">
                                          <p:val>
                                            <p:fltVal val="360"/>
                                          </p:val>
                                        </p:tav>
                                        <p:tav tm="100000">
                                          <p:val>
                                            <p:fltVal val="0"/>
                                          </p:val>
                                        </p:tav>
                                      </p:tavLst>
                                    </p:anim>
                                    <p:animEffect transition="in" filter="fade">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5"/>
          <p:cNvSpPr>
            <a:spLocks noChangeArrowheads="1"/>
          </p:cNvSpPr>
          <p:nvPr/>
        </p:nvSpPr>
        <p:spPr bwMode="auto">
          <a:xfrm>
            <a:off x="1303508" y="2051844"/>
            <a:ext cx="1521818" cy="15224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2" tIns="45711" rIns="91422" bIns="45711"/>
          <a:lstStyle/>
          <a:p>
            <a:endParaRPr lang="id-ID"/>
          </a:p>
        </p:txBody>
      </p:sp>
      <p:grpSp>
        <p:nvGrpSpPr>
          <p:cNvPr id="25" name="Group 24"/>
          <p:cNvGrpSpPr>
            <a:grpSpLocks/>
          </p:cNvGrpSpPr>
          <p:nvPr/>
        </p:nvGrpSpPr>
        <p:grpSpPr bwMode="auto">
          <a:xfrm>
            <a:off x="1130448" y="1878014"/>
            <a:ext cx="1867937" cy="1868487"/>
            <a:chOff x="1119258" y="2257147"/>
            <a:chExt cx="1868076" cy="1868076"/>
          </a:xfrm>
        </p:grpSpPr>
        <p:sp>
          <p:nvSpPr>
            <p:cNvPr id="136253" name="Freeform 6"/>
            <p:cNvSpPr>
              <a:spLocks/>
            </p:cNvSpPr>
            <p:nvPr/>
          </p:nvSpPr>
          <p:spPr bwMode="auto">
            <a:xfrm>
              <a:off x="2495041" y="2394505"/>
              <a:ext cx="356034" cy="354935"/>
            </a:xfrm>
            <a:custGeom>
              <a:avLst/>
              <a:gdLst>
                <a:gd name="T0" fmla="*/ 612368160 w 207"/>
                <a:gd name="T1" fmla="*/ 537330238 h 206"/>
                <a:gd name="T2" fmla="*/ 76915384 w 207"/>
                <a:gd name="T3" fmla="*/ 0 h 206"/>
                <a:gd name="T4" fmla="*/ 0 w 207"/>
                <a:gd name="T5" fmla="*/ 130621249 h 206"/>
                <a:gd name="T6" fmla="*/ 482202474 w 207"/>
                <a:gd name="T7" fmla="*/ 611547836 h 206"/>
                <a:gd name="T8" fmla="*/ 612368160 w 207"/>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54" name="Freeform 7"/>
            <p:cNvSpPr>
              <a:spLocks/>
            </p:cNvSpPr>
            <p:nvPr/>
          </p:nvSpPr>
          <p:spPr bwMode="auto">
            <a:xfrm>
              <a:off x="2075273" y="2257147"/>
              <a:ext cx="427460" cy="191203"/>
            </a:xfrm>
            <a:custGeom>
              <a:avLst/>
              <a:gdLst>
                <a:gd name="T0" fmla="*/ 0 w 248"/>
                <a:gd name="T1" fmla="*/ 0 h 111"/>
                <a:gd name="T2" fmla="*/ 0 w 248"/>
                <a:gd name="T3" fmla="*/ 151325978 h 111"/>
                <a:gd name="T4" fmla="*/ 659539755 w 248"/>
                <a:gd name="T5" fmla="*/ 329356642 h 111"/>
                <a:gd name="T6" fmla="*/ 736782466 w 248"/>
                <a:gd name="T7" fmla="*/ 198801166 h 111"/>
                <a:gd name="T8" fmla="*/ 0 w 248"/>
                <a:gd name="T9" fmla="*/ 0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55" name="Freeform 8"/>
            <p:cNvSpPr>
              <a:spLocks/>
            </p:cNvSpPr>
            <p:nvPr/>
          </p:nvSpPr>
          <p:spPr bwMode="auto">
            <a:xfrm>
              <a:off x="2796131" y="2743946"/>
              <a:ext cx="191203" cy="425262"/>
            </a:xfrm>
            <a:custGeom>
              <a:avLst/>
              <a:gdLst>
                <a:gd name="T0" fmla="*/ 133523428 w 111"/>
                <a:gd name="T1" fmla="*/ 0 h 247"/>
                <a:gd name="T2" fmla="*/ 0 w 111"/>
                <a:gd name="T3" fmla="*/ 77070559 h 247"/>
                <a:gd name="T4" fmla="*/ 178030664 w 111"/>
                <a:gd name="T5" fmla="*/ 732177201 h 247"/>
                <a:gd name="T6" fmla="*/ 329356642 w 111"/>
                <a:gd name="T7" fmla="*/ 732177201 h 247"/>
                <a:gd name="T8" fmla="*/ 133523428 w 111"/>
                <a:gd name="T9" fmla="*/ 0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56" name="Freeform 9"/>
            <p:cNvSpPr>
              <a:spLocks/>
            </p:cNvSpPr>
            <p:nvPr/>
          </p:nvSpPr>
          <p:spPr bwMode="auto">
            <a:xfrm>
              <a:off x="2796131" y="3213162"/>
              <a:ext cx="191203" cy="427460"/>
            </a:xfrm>
            <a:custGeom>
              <a:avLst/>
              <a:gdLst>
                <a:gd name="T0" fmla="*/ 178030664 w 111"/>
                <a:gd name="T1" fmla="*/ 0 h 248"/>
                <a:gd name="T2" fmla="*/ 0 w 111"/>
                <a:gd name="T3" fmla="*/ 659539755 h 248"/>
                <a:gd name="T4" fmla="*/ 133523428 w 111"/>
                <a:gd name="T5" fmla="*/ 736782466 h 248"/>
                <a:gd name="T6" fmla="*/ 329356642 w 111"/>
                <a:gd name="T7" fmla="*/ 0 h 248"/>
                <a:gd name="T8" fmla="*/ 178030664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57" name="Freeform 10"/>
            <p:cNvSpPr>
              <a:spLocks/>
            </p:cNvSpPr>
            <p:nvPr/>
          </p:nvSpPr>
          <p:spPr bwMode="auto">
            <a:xfrm>
              <a:off x="2495041" y="3632930"/>
              <a:ext cx="356034" cy="356034"/>
            </a:xfrm>
            <a:custGeom>
              <a:avLst/>
              <a:gdLst>
                <a:gd name="T0" fmla="*/ 612368160 w 207"/>
                <a:gd name="T1" fmla="*/ 76915384 h 207"/>
                <a:gd name="T2" fmla="*/ 482202474 w 207"/>
                <a:gd name="T3" fmla="*/ 0 h 207"/>
                <a:gd name="T4" fmla="*/ 0 w 207"/>
                <a:gd name="T5" fmla="*/ 482202474 h 207"/>
                <a:gd name="T6" fmla="*/ 76915384 w 207"/>
                <a:gd name="T7" fmla="*/ 612368160 h 207"/>
                <a:gd name="T8" fmla="*/ 612368160 w 207"/>
                <a:gd name="T9" fmla="*/ 76915384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58" name="Freeform 11"/>
            <p:cNvSpPr>
              <a:spLocks/>
            </p:cNvSpPr>
            <p:nvPr/>
          </p:nvSpPr>
          <p:spPr bwMode="auto">
            <a:xfrm>
              <a:off x="2075273" y="3936217"/>
              <a:ext cx="427460" cy="189006"/>
            </a:xfrm>
            <a:custGeom>
              <a:avLst/>
              <a:gdLst>
                <a:gd name="T0" fmla="*/ 736782466 w 248"/>
                <a:gd name="T1" fmla="*/ 129902106 h 110"/>
                <a:gd name="T2" fmla="*/ 659539755 w 248"/>
                <a:gd name="T3" fmla="*/ 0 h 110"/>
                <a:gd name="T4" fmla="*/ 0 w 248"/>
                <a:gd name="T5" fmla="*/ 174187930 h 110"/>
                <a:gd name="T6" fmla="*/ 0 w 248"/>
                <a:gd name="T7" fmla="*/ 324756982 h 110"/>
                <a:gd name="T8" fmla="*/ 736782466 w 248"/>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12"/>
            <p:cNvSpPr>
              <a:spLocks/>
            </p:cNvSpPr>
            <p:nvPr/>
          </p:nvSpPr>
          <p:spPr bwMode="auto">
            <a:xfrm>
              <a:off x="1605927"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1">
                <a:lumMod val="75000"/>
                <a:alpha val="24000"/>
              </a:schemeClr>
            </a:solidFill>
            <a:ln>
              <a:noFill/>
            </a:ln>
            <a:extLst/>
          </p:spPr>
          <p:txBody>
            <a:bodyPr/>
            <a:lstStyle/>
            <a:p>
              <a:pPr defTabSz="914233">
                <a:defRPr/>
              </a:pPr>
              <a:endParaRPr lang="id-ID">
                <a:latin typeface="+mn-lt"/>
                <a:ea typeface="+mn-ea"/>
              </a:endParaRPr>
            </a:p>
          </p:txBody>
        </p:sp>
        <p:sp>
          <p:nvSpPr>
            <p:cNvPr id="33" name="Freeform 13"/>
            <p:cNvSpPr>
              <a:spLocks/>
            </p:cNvSpPr>
            <p:nvPr/>
          </p:nvSpPr>
          <p:spPr bwMode="auto">
            <a:xfrm>
              <a:off x="1256605"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1">
                <a:lumMod val="75000"/>
                <a:alpha val="24000"/>
              </a:schemeClr>
            </a:solidFill>
            <a:ln>
              <a:noFill/>
            </a:ln>
            <a:extLst/>
          </p:spPr>
          <p:txBody>
            <a:bodyPr/>
            <a:lstStyle/>
            <a:p>
              <a:pPr defTabSz="914233">
                <a:defRPr/>
              </a:pPr>
              <a:endParaRPr lang="id-ID">
                <a:latin typeface="+mn-lt"/>
                <a:ea typeface="+mn-ea"/>
              </a:endParaRPr>
            </a:p>
          </p:txBody>
        </p:sp>
        <p:sp>
          <p:nvSpPr>
            <p:cNvPr id="34" name="Freeform 14"/>
            <p:cNvSpPr>
              <a:spLocks/>
            </p:cNvSpPr>
            <p:nvPr/>
          </p:nvSpPr>
          <p:spPr bwMode="auto">
            <a:xfrm>
              <a:off x="1119258"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1">
                <a:lumMod val="75000"/>
                <a:alpha val="24000"/>
              </a:schemeClr>
            </a:solidFill>
            <a:ln>
              <a:noFill/>
            </a:ln>
          </p:spPr>
          <p:txBody>
            <a:bodyPr/>
            <a:lstStyle/>
            <a:p>
              <a:pPr defTabSz="914233">
                <a:defRPr/>
              </a:pPr>
              <a:endParaRPr lang="id-ID">
                <a:latin typeface="+mn-lt"/>
                <a:ea typeface="+mn-ea"/>
              </a:endParaRPr>
            </a:p>
          </p:txBody>
        </p:sp>
        <p:sp>
          <p:nvSpPr>
            <p:cNvPr id="35" name="Freeform 15"/>
            <p:cNvSpPr>
              <a:spLocks/>
            </p:cNvSpPr>
            <p:nvPr/>
          </p:nvSpPr>
          <p:spPr bwMode="auto">
            <a:xfrm>
              <a:off x="1119258"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1">
                <a:lumMod val="75000"/>
                <a:alpha val="25000"/>
              </a:schemeClr>
            </a:solidFill>
            <a:ln>
              <a:noFill/>
            </a:ln>
          </p:spPr>
          <p:txBody>
            <a:bodyPr/>
            <a:lstStyle/>
            <a:p>
              <a:pPr defTabSz="914233">
                <a:defRPr/>
              </a:pPr>
              <a:endParaRPr lang="id-ID">
                <a:latin typeface="+mn-lt"/>
                <a:ea typeface="+mn-ea"/>
              </a:endParaRPr>
            </a:p>
          </p:txBody>
        </p:sp>
        <p:sp>
          <p:nvSpPr>
            <p:cNvPr id="36" name="Freeform 16"/>
            <p:cNvSpPr>
              <a:spLocks/>
            </p:cNvSpPr>
            <p:nvPr/>
          </p:nvSpPr>
          <p:spPr bwMode="auto">
            <a:xfrm>
              <a:off x="1256605"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1">
                <a:lumMod val="75000"/>
                <a:alpha val="25000"/>
              </a:schemeClr>
            </a:solidFill>
            <a:ln>
              <a:noFill/>
            </a:ln>
          </p:spPr>
          <p:txBody>
            <a:bodyPr/>
            <a:lstStyle/>
            <a:p>
              <a:pPr defTabSz="914233">
                <a:defRPr/>
              </a:pPr>
              <a:endParaRPr lang="id-ID">
                <a:latin typeface="+mn-lt"/>
                <a:ea typeface="+mn-ea"/>
              </a:endParaRPr>
            </a:p>
          </p:txBody>
        </p:sp>
        <p:sp>
          <p:nvSpPr>
            <p:cNvPr id="37" name="Freeform 17"/>
            <p:cNvSpPr>
              <a:spLocks/>
            </p:cNvSpPr>
            <p:nvPr/>
          </p:nvSpPr>
          <p:spPr bwMode="auto">
            <a:xfrm>
              <a:off x="1605927"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1">
                <a:lumMod val="75000"/>
                <a:alpha val="25000"/>
              </a:schemeClr>
            </a:solidFill>
            <a:ln>
              <a:noFill/>
            </a:ln>
          </p:spPr>
          <p:txBody>
            <a:bodyPr/>
            <a:lstStyle/>
            <a:p>
              <a:pPr defTabSz="914233">
                <a:defRPr/>
              </a:pPr>
              <a:endParaRPr lang="id-ID">
                <a:latin typeface="+mn-lt"/>
                <a:ea typeface="+mn-ea"/>
              </a:endParaRPr>
            </a:p>
          </p:txBody>
        </p:sp>
      </p:grpSp>
      <p:sp>
        <p:nvSpPr>
          <p:cNvPr id="38" name="Oval 5"/>
          <p:cNvSpPr>
            <a:spLocks noChangeArrowheads="1"/>
          </p:cNvSpPr>
          <p:nvPr/>
        </p:nvSpPr>
        <p:spPr bwMode="auto">
          <a:xfrm>
            <a:off x="3984351" y="2051844"/>
            <a:ext cx="1521817" cy="1522413"/>
          </a:xfrm>
          <a:prstGeom prst="ellipse">
            <a:avLst/>
          </a:prstGeom>
          <a:solidFill>
            <a:schemeClr val="accent3"/>
          </a:solidFill>
          <a:ln>
            <a:noFill/>
          </a:ln>
          <a:extLst/>
        </p:spPr>
        <p:txBody>
          <a:bodyPr lIns="91422" tIns="45711" rIns="91422" bIns="45711"/>
          <a:lstStyle/>
          <a:p>
            <a:endParaRPr lang="id-ID"/>
          </a:p>
        </p:txBody>
      </p:sp>
      <p:grpSp>
        <p:nvGrpSpPr>
          <p:cNvPr id="39" name="Group 38"/>
          <p:cNvGrpSpPr>
            <a:grpSpLocks/>
          </p:cNvGrpSpPr>
          <p:nvPr/>
        </p:nvGrpSpPr>
        <p:grpSpPr bwMode="auto">
          <a:xfrm>
            <a:off x="3810498" y="1878014"/>
            <a:ext cx="1867937" cy="1868487"/>
            <a:chOff x="3800237" y="2257147"/>
            <a:chExt cx="1868076" cy="1868076"/>
          </a:xfrm>
        </p:grpSpPr>
        <p:sp>
          <p:nvSpPr>
            <p:cNvPr id="44" name="Freeform 6"/>
            <p:cNvSpPr>
              <a:spLocks/>
            </p:cNvSpPr>
            <p:nvPr/>
          </p:nvSpPr>
          <p:spPr bwMode="auto">
            <a:xfrm>
              <a:off x="5176087" y="2394436"/>
              <a:ext cx="355673" cy="354728"/>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3"/>
            </a:solidFill>
            <a:ln>
              <a:noFill/>
            </a:ln>
            <a:extLst/>
          </p:spPr>
          <p:txBody>
            <a:bodyPr/>
            <a:lstStyle/>
            <a:p>
              <a:pPr defTabSz="914233">
                <a:defRPr/>
              </a:pPr>
              <a:endParaRPr lang="id-ID">
                <a:latin typeface="+mn-lt"/>
                <a:ea typeface="+mn-ea"/>
              </a:endParaRPr>
            </a:p>
          </p:txBody>
        </p:sp>
        <p:sp>
          <p:nvSpPr>
            <p:cNvPr id="45" name="Freeform 7"/>
            <p:cNvSpPr>
              <a:spLocks/>
            </p:cNvSpPr>
            <p:nvPr/>
          </p:nvSpPr>
          <p:spPr bwMode="auto">
            <a:xfrm>
              <a:off x="4756107" y="2257147"/>
              <a:ext cx="427919" cy="191252"/>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3"/>
            </a:solidFill>
            <a:ln>
              <a:noFill/>
            </a:ln>
            <a:extLst/>
          </p:spPr>
          <p:txBody>
            <a:bodyPr/>
            <a:lstStyle/>
            <a:p>
              <a:pPr defTabSz="914233">
                <a:defRPr/>
              </a:pPr>
              <a:endParaRPr lang="id-ID">
                <a:latin typeface="+mn-lt"/>
                <a:ea typeface="+mn-ea"/>
              </a:endParaRPr>
            </a:p>
          </p:txBody>
        </p:sp>
        <p:sp>
          <p:nvSpPr>
            <p:cNvPr id="46" name="Freeform 8"/>
            <p:cNvSpPr>
              <a:spLocks/>
            </p:cNvSpPr>
            <p:nvPr/>
          </p:nvSpPr>
          <p:spPr bwMode="auto">
            <a:xfrm>
              <a:off x="5476980" y="2743609"/>
              <a:ext cx="191333" cy="42535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3"/>
            </a:solidFill>
            <a:ln>
              <a:noFill/>
            </a:ln>
            <a:extLst/>
          </p:spPr>
          <p:txBody>
            <a:bodyPr/>
            <a:lstStyle/>
            <a:p>
              <a:pPr defTabSz="914233">
                <a:defRPr/>
              </a:pPr>
              <a:endParaRPr lang="id-ID">
                <a:latin typeface="+mn-lt"/>
                <a:ea typeface="+mn-ea"/>
              </a:endParaRPr>
            </a:p>
          </p:txBody>
        </p:sp>
        <p:sp>
          <p:nvSpPr>
            <p:cNvPr id="47" name="Freeform 9"/>
            <p:cNvSpPr>
              <a:spLocks/>
            </p:cNvSpPr>
            <p:nvPr/>
          </p:nvSpPr>
          <p:spPr bwMode="auto">
            <a:xfrm>
              <a:off x="5476980" y="3213405"/>
              <a:ext cx="191333" cy="426943"/>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3"/>
            </a:solidFill>
            <a:ln>
              <a:noFill/>
            </a:ln>
            <a:extLst/>
          </p:spPr>
          <p:txBody>
            <a:bodyPr/>
            <a:lstStyle/>
            <a:p>
              <a:pPr defTabSz="914233">
                <a:defRPr/>
              </a:pPr>
              <a:endParaRPr lang="id-ID">
                <a:latin typeface="+mn-lt"/>
                <a:ea typeface="+mn-ea"/>
              </a:endParaRPr>
            </a:p>
          </p:txBody>
        </p:sp>
        <p:sp>
          <p:nvSpPr>
            <p:cNvPr id="50" name="Freeform 10"/>
            <p:cNvSpPr>
              <a:spLocks/>
            </p:cNvSpPr>
            <p:nvPr/>
          </p:nvSpPr>
          <p:spPr bwMode="auto">
            <a:xfrm>
              <a:off x="5176087" y="3633206"/>
              <a:ext cx="355673" cy="355522"/>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3"/>
            </a:solidFill>
            <a:ln>
              <a:noFill/>
            </a:ln>
            <a:extLst/>
          </p:spPr>
          <p:txBody>
            <a:bodyPr/>
            <a:lstStyle/>
            <a:p>
              <a:pPr defTabSz="914233">
                <a:defRPr/>
              </a:pPr>
              <a:endParaRPr lang="id-ID">
                <a:latin typeface="+mn-lt"/>
                <a:ea typeface="+mn-ea"/>
              </a:endParaRPr>
            </a:p>
          </p:txBody>
        </p:sp>
        <p:sp>
          <p:nvSpPr>
            <p:cNvPr id="51" name="Freeform 11"/>
            <p:cNvSpPr>
              <a:spLocks/>
            </p:cNvSpPr>
            <p:nvPr/>
          </p:nvSpPr>
          <p:spPr bwMode="auto">
            <a:xfrm>
              <a:off x="4756107" y="3936352"/>
              <a:ext cx="427919" cy="188871"/>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3"/>
            </a:solidFill>
            <a:ln>
              <a:noFill/>
            </a:ln>
            <a:extLst/>
          </p:spPr>
          <p:txBody>
            <a:bodyPr/>
            <a:lstStyle/>
            <a:p>
              <a:pPr defTabSz="914233">
                <a:defRPr/>
              </a:pPr>
              <a:endParaRPr lang="id-ID">
                <a:latin typeface="+mn-lt"/>
                <a:ea typeface="+mn-ea"/>
              </a:endParaRPr>
            </a:p>
          </p:txBody>
        </p:sp>
        <p:sp>
          <p:nvSpPr>
            <p:cNvPr id="52" name="Freeform 12"/>
            <p:cNvSpPr>
              <a:spLocks/>
            </p:cNvSpPr>
            <p:nvPr/>
          </p:nvSpPr>
          <p:spPr bwMode="auto">
            <a:xfrm>
              <a:off x="4286906"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3"/>
            </a:solidFill>
            <a:ln>
              <a:noFill/>
            </a:ln>
            <a:extLst/>
          </p:spPr>
          <p:txBody>
            <a:bodyPr/>
            <a:lstStyle/>
            <a:p>
              <a:pPr defTabSz="914233">
                <a:defRPr/>
              </a:pPr>
              <a:endParaRPr lang="id-ID">
                <a:latin typeface="+mn-lt"/>
                <a:ea typeface="+mn-ea"/>
              </a:endParaRPr>
            </a:p>
          </p:txBody>
        </p:sp>
        <p:sp>
          <p:nvSpPr>
            <p:cNvPr id="53" name="Freeform 13"/>
            <p:cNvSpPr>
              <a:spLocks/>
            </p:cNvSpPr>
            <p:nvPr/>
          </p:nvSpPr>
          <p:spPr bwMode="auto">
            <a:xfrm>
              <a:off x="3937584"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3"/>
            </a:solidFill>
            <a:ln>
              <a:noFill/>
            </a:ln>
          </p:spPr>
          <p:txBody>
            <a:bodyPr/>
            <a:lstStyle/>
            <a:p>
              <a:pPr defTabSz="914233">
                <a:defRPr/>
              </a:pPr>
              <a:endParaRPr lang="id-ID">
                <a:latin typeface="+mn-lt"/>
                <a:ea typeface="+mn-ea"/>
              </a:endParaRPr>
            </a:p>
          </p:txBody>
        </p:sp>
        <p:sp>
          <p:nvSpPr>
            <p:cNvPr id="54" name="Freeform 14"/>
            <p:cNvSpPr>
              <a:spLocks/>
            </p:cNvSpPr>
            <p:nvPr/>
          </p:nvSpPr>
          <p:spPr bwMode="auto">
            <a:xfrm>
              <a:off x="3800237"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3"/>
            </a:solidFill>
            <a:ln>
              <a:noFill/>
            </a:ln>
          </p:spPr>
          <p:txBody>
            <a:bodyPr/>
            <a:lstStyle/>
            <a:p>
              <a:pPr defTabSz="914233">
                <a:defRPr/>
              </a:pPr>
              <a:endParaRPr lang="id-ID">
                <a:latin typeface="+mn-lt"/>
                <a:ea typeface="+mn-ea"/>
              </a:endParaRPr>
            </a:p>
          </p:txBody>
        </p:sp>
        <p:sp>
          <p:nvSpPr>
            <p:cNvPr id="55" name="Freeform 15"/>
            <p:cNvSpPr>
              <a:spLocks/>
            </p:cNvSpPr>
            <p:nvPr/>
          </p:nvSpPr>
          <p:spPr bwMode="auto">
            <a:xfrm>
              <a:off x="3800237"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3"/>
            </a:solidFill>
            <a:ln>
              <a:noFill/>
            </a:ln>
          </p:spPr>
          <p:txBody>
            <a:bodyPr/>
            <a:lstStyle/>
            <a:p>
              <a:pPr defTabSz="914233">
                <a:defRPr/>
              </a:pPr>
              <a:endParaRPr lang="id-ID">
                <a:latin typeface="+mn-lt"/>
                <a:ea typeface="+mn-ea"/>
              </a:endParaRPr>
            </a:p>
          </p:txBody>
        </p:sp>
        <p:sp>
          <p:nvSpPr>
            <p:cNvPr id="56" name="Freeform 16"/>
            <p:cNvSpPr>
              <a:spLocks/>
            </p:cNvSpPr>
            <p:nvPr/>
          </p:nvSpPr>
          <p:spPr bwMode="auto">
            <a:xfrm>
              <a:off x="3937584"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3">
                <a:alpha val="25000"/>
              </a:schemeClr>
            </a:solidFill>
            <a:ln>
              <a:noFill/>
            </a:ln>
          </p:spPr>
          <p:txBody>
            <a:bodyPr/>
            <a:lstStyle/>
            <a:p>
              <a:pPr defTabSz="914233">
                <a:defRPr/>
              </a:pPr>
              <a:endParaRPr lang="id-ID">
                <a:latin typeface="+mn-lt"/>
                <a:ea typeface="+mn-ea"/>
              </a:endParaRPr>
            </a:p>
          </p:txBody>
        </p:sp>
        <p:sp>
          <p:nvSpPr>
            <p:cNvPr id="58" name="Freeform 17"/>
            <p:cNvSpPr>
              <a:spLocks/>
            </p:cNvSpPr>
            <p:nvPr/>
          </p:nvSpPr>
          <p:spPr bwMode="auto">
            <a:xfrm>
              <a:off x="4286906"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3">
                <a:alpha val="25000"/>
              </a:schemeClr>
            </a:solidFill>
            <a:ln>
              <a:noFill/>
            </a:ln>
          </p:spPr>
          <p:txBody>
            <a:bodyPr/>
            <a:lstStyle/>
            <a:p>
              <a:pPr defTabSz="914233">
                <a:defRPr/>
              </a:pPr>
              <a:endParaRPr lang="id-ID">
                <a:latin typeface="+mn-lt"/>
                <a:ea typeface="+mn-ea"/>
              </a:endParaRPr>
            </a:p>
          </p:txBody>
        </p:sp>
      </p:grpSp>
      <p:sp>
        <p:nvSpPr>
          <p:cNvPr id="59" name="Oval 5"/>
          <p:cNvSpPr>
            <a:spLocks noChangeArrowheads="1"/>
          </p:cNvSpPr>
          <p:nvPr/>
        </p:nvSpPr>
        <p:spPr bwMode="auto">
          <a:xfrm>
            <a:off x="6730289" y="2051844"/>
            <a:ext cx="1521818" cy="15224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2" tIns="45711" rIns="91422" bIns="45711"/>
          <a:lstStyle/>
          <a:p>
            <a:endParaRPr lang="id-ID"/>
          </a:p>
        </p:txBody>
      </p:sp>
      <p:grpSp>
        <p:nvGrpSpPr>
          <p:cNvPr id="62" name="Group 61"/>
          <p:cNvGrpSpPr>
            <a:grpSpLocks/>
          </p:cNvGrpSpPr>
          <p:nvPr/>
        </p:nvGrpSpPr>
        <p:grpSpPr bwMode="auto">
          <a:xfrm>
            <a:off x="6556436" y="1878014"/>
            <a:ext cx="1867937" cy="1868487"/>
            <a:chOff x="6546413" y="2257147"/>
            <a:chExt cx="1868076" cy="1868076"/>
          </a:xfrm>
        </p:grpSpPr>
        <p:sp>
          <p:nvSpPr>
            <p:cNvPr id="136229" name="Freeform 6"/>
            <p:cNvSpPr>
              <a:spLocks/>
            </p:cNvSpPr>
            <p:nvPr/>
          </p:nvSpPr>
          <p:spPr bwMode="auto">
            <a:xfrm>
              <a:off x="7922196" y="2394505"/>
              <a:ext cx="356034" cy="354935"/>
            </a:xfrm>
            <a:custGeom>
              <a:avLst/>
              <a:gdLst>
                <a:gd name="T0" fmla="*/ 612368160 w 207"/>
                <a:gd name="T1" fmla="*/ 537330238 h 206"/>
                <a:gd name="T2" fmla="*/ 76915384 w 207"/>
                <a:gd name="T3" fmla="*/ 0 h 206"/>
                <a:gd name="T4" fmla="*/ 0 w 207"/>
                <a:gd name="T5" fmla="*/ 130621249 h 206"/>
                <a:gd name="T6" fmla="*/ 482202474 w 207"/>
                <a:gd name="T7" fmla="*/ 611547836 h 206"/>
                <a:gd name="T8" fmla="*/ 612368160 w 207"/>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0" name="Freeform 7"/>
            <p:cNvSpPr>
              <a:spLocks/>
            </p:cNvSpPr>
            <p:nvPr/>
          </p:nvSpPr>
          <p:spPr bwMode="auto">
            <a:xfrm>
              <a:off x="7502428" y="2257147"/>
              <a:ext cx="427460" cy="191203"/>
            </a:xfrm>
            <a:custGeom>
              <a:avLst/>
              <a:gdLst>
                <a:gd name="T0" fmla="*/ 0 w 248"/>
                <a:gd name="T1" fmla="*/ 0 h 111"/>
                <a:gd name="T2" fmla="*/ 0 w 248"/>
                <a:gd name="T3" fmla="*/ 151325978 h 111"/>
                <a:gd name="T4" fmla="*/ 659539755 w 248"/>
                <a:gd name="T5" fmla="*/ 329356642 h 111"/>
                <a:gd name="T6" fmla="*/ 736782466 w 248"/>
                <a:gd name="T7" fmla="*/ 198801166 h 111"/>
                <a:gd name="T8" fmla="*/ 0 w 248"/>
                <a:gd name="T9" fmla="*/ 0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1" name="Freeform 8"/>
            <p:cNvSpPr>
              <a:spLocks/>
            </p:cNvSpPr>
            <p:nvPr/>
          </p:nvSpPr>
          <p:spPr bwMode="auto">
            <a:xfrm>
              <a:off x="8223286" y="2743946"/>
              <a:ext cx="191203" cy="425262"/>
            </a:xfrm>
            <a:custGeom>
              <a:avLst/>
              <a:gdLst>
                <a:gd name="T0" fmla="*/ 133523428 w 111"/>
                <a:gd name="T1" fmla="*/ 0 h 247"/>
                <a:gd name="T2" fmla="*/ 0 w 111"/>
                <a:gd name="T3" fmla="*/ 77070559 h 247"/>
                <a:gd name="T4" fmla="*/ 178030664 w 111"/>
                <a:gd name="T5" fmla="*/ 732177201 h 247"/>
                <a:gd name="T6" fmla="*/ 329356642 w 111"/>
                <a:gd name="T7" fmla="*/ 732177201 h 247"/>
                <a:gd name="T8" fmla="*/ 133523428 w 111"/>
                <a:gd name="T9" fmla="*/ 0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2" name="Freeform 9"/>
            <p:cNvSpPr>
              <a:spLocks/>
            </p:cNvSpPr>
            <p:nvPr/>
          </p:nvSpPr>
          <p:spPr bwMode="auto">
            <a:xfrm>
              <a:off x="8223286" y="3213162"/>
              <a:ext cx="191203" cy="427460"/>
            </a:xfrm>
            <a:custGeom>
              <a:avLst/>
              <a:gdLst>
                <a:gd name="T0" fmla="*/ 178030664 w 111"/>
                <a:gd name="T1" fmla="*/ 0 h 248"/>
                <a:gd name="T2" fmla="*/ 0 w 111"/>
                <a:gd name="T3" fmla="*/ 659539755 h 248"/>
                <a:gd name="T4" fmla="*/ 133523428 w 111"/>
                <a:gd name="T5" fmla="*/ 736782466 h 248"/>
                <a:gd name="T6" fmla="*/ 329356642 w 111"/>
                <a:gd name="T7" fmla="*/ 0 h 248"/>
                <a:gd name="T8" fmla="*/ 178030664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3" name="Freeform 10"/>
            <p:cNvSpPr>
              <a:spLocks/>
            </p:cNvSpPr>
            <p:nvPr/>
          </p:nvSpPr>
          <p:spPr bwMode="auto">
            <a:xfrm>
              <a:off x="7922196" y="3632930"/>
              <a:ext cx="356034" cy="356034"/>
            </a:xfrm>
            <a:custGeom>
              <a:avLst/>
              <a:gdLst>
                <a:gd name="T0" fmla="*/ 612368160 w 207"/>
                <a:gd name="T1" fmla="*/ 76915384 h 207"/>
                <a:gd name="T2" fmla="*/ 482202474 w 207"/>
                <a:gd name="T3" fmla="*/ 0 h 207"/>
                <a:gd name="T4" fmla="*/ 0 w 207"/>
                <a:gd name="T5" fmla="*/ 482202474 h 207"/>
                <a:gd name="T6" fmla="*/ 76915384 w 207"/>
                <a:gd name="T7" fmla="*/ 612368160 h 207"/>
                <a:gd name="T8" fmla="*/ 612368160 w 207"/>
                <a:gd name="T9" fmla="*/ 76915384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4" name="Freeform 11"/>
            <p:cNvSpPr>
              <a:spLocks/>
            </p:cNvSpPr>
            <p:nvPr/>
          </p:nvSpPr>
          <p:spPr bwMode="auto">
            <a:xfrm>
              <a:off x="7502428" y="3936217"/>
              <a:ext cx="427460" cy="189006"/>
            </a:xfrm>
            <a:custGeom>
              <a:avLst/>
              <a:gdLst>
                <a:gd name="T0" fmla="*/ 736782466 w 248"/>
                <a:gd name="T1" fmla="*/ 129902106 h 110"/>
                <a:gd name="T2" fmla="*/ 659539755 w 248"/>
                <a:gd name="T3" fmla="*/ 0 h 110"/>
                <a:gd name="T4" fmla="*/ 0 w 248"/>
                <a:gd name="T5" fmla="*/ 174187930 h 110"/>
                <a:gd name="T6" fmla="*/ 0 w 248"/>
                <a:gd name="T7" fmla="*/ 324756982 h 110"/>
                <a:gd name="T8" fmla="*/ 736782466 w 248"/>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5" name="Freeform 12"/>
            <p:cNvSpPr>
              <a:spLocks/>
            </p:cNvSpPr>
            <p:nvPr/>
          </p:nvSpPr>
          <p:spPr bwMode="auto">
            <a:xfrm>
              <a:off x="7033212" y="3936217"/>
              <a:ext cx="425262" cy="189006"/>
            </a:xfrm>
            <a:custGeom>
              <a:avLst/>
              <a:gdLst>
                <a:gd name="T0" fmla="*/ 0 w 247"/>
                <a:gd name="T1" fmla="*/ 129902106 h 110"/>
                <a:gd name="T2" fmla="*/ 732177201 w 247"/>
                <a:gd name="T3" fmla="*/ 324756982 h 110"/>
                <a:gd name="T4" fmla="*/ 732177201 w 247"/>
                <a:gd name="T5" fmla="*/ 174187930 h 110"/>
                <a:gd name="T6" fmla="*/ 77070559 w 247"/>
                <a:gd name="T7" fmla="*/ 0 h 110"/>
                <a:gd name="T8" fmla="*/ 0 w 247"/>
                <a:gd name="T9" fmla="*/ 12990210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6" name="Freeform 13"/>
            <p:cNvSpPr>
              <a:spLocks/>
            </p:cNvSpPr>
            <p:nvPr/>
          </p:nvSpPr>
          <p:spPr bwMode="auto">
            <a:xfrm>
              <a:off x="6683771" y="3632930"/>
              <a:ext cx="354935" cy="356034"/>
            </a:xfrm>
            <a:custGeom>
              <a:avLst/>
              <a:gdLst>
                <a:gd name="T0" fmla="*/ 130621249 w 206"/>
                <a:gd name="T1" fmla="*/ 0 h 207"/>
                <a:gd name="T2" fmla="*/ 0 w 206"/>
                <a:gd name="T3" fmla="*/ 76915384 h 207"/>
                <a:gd name="T4" fmla="*/ 537330238 w 206"/>
                <a:gd name="T5" fmla="*/ 612368160 h 207"/>
                <a:gd name="T6" fmla="*/ 611547836 w 206"/>
                <a:gd name="T7" fmla="*/ 482202474 h 207"/>
                <a:gd name="T8" fmla="*/ 130621249 w 206"/>
                <a:gd name="T9" fmla="*/ 0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7" name="Freeform 14"/>
            <p:cNvSpPr>
              <a:spLocks/>
            </p:cNvSpPr>
            <p:nvPr/>
          </p:nvSpPr>
          <p:spPr bwMode="auto">
            <a:xfrm>
              <a:off x="6546413" y="3213162"/>
              <a:ext cx="191203" cy="427460"/>
            </a:xfrm>
            <a:custGeom>
              <a:avLst/>
              <a:gdLst>
                <a:gd name="T0" fmla="*/ 0 w 111"/>
                <a:gd name="T1" fmla="*/ 0 h 248"/>
                <a:gd name="T2" fmla="*/ 198801166 w 111"/>
                <a:gd name="T3" fmla="*/ 736782466 h 248"/>
                <a:gd name="T4" fmla="*/ 329356642 w 111"/>
                <a:gd name="T5" fmla="*/ 659539755 h 248"/>
                <a:gd name="T6" fmla="*/ 151325978 w 111"/>
                <a:gd name="T7" fmla="*/ 0 h 248"/>
                <a:gd name="T8" fmla="*/ 0 w 111"/>
                <a:gd name="T9" fmla="*/ 0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8" name="Freeform 15"/>
            <p:cNvSpPr>
              <a:spLocks/>
            </p:cNvSpPr>
            <p:nvPr/>
          </p:nvSpPr>
          <p:spPr bwMode="auto">
            <a:xfrm>
              <a:off x="6546413" y="2743946"/>
              <a:ext cx="191203" cy="425262"/>
            </a:xfrm>
            <a:custGeom>
              <a:avLst/>
              <a:gdLst>
                <a:gd name="T0" fmla="*/ 151325978 w 111"/>
                <a:gd name="T1" fmla="*/ 732177201 h 247"/>
                <a:gd name="T2" fmla="*/ 329356642 w 111"/>
                <a:gd name="T3" fmla="*/ 77070559 h 247"/>
                <a:gd name="T4" fmla="*/ 198801166 w 111"/>
                <a:gd name="T5" fmla="*/ 0 h 247"/>
                <a:gd name="T6" fmla="*/ 0 w 111"/>
                <a:gd name="T7" fmla="*/ 732177201 h 247"/>
                <a:gd name="T8" fmla="*/ 151325978 w 111"/>
                <a:gd name="T9" fmla="*/ 732177201 h 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39" name="Freeform 16"/>
            <p:cNvSpPr>
              <a:spLocks/>
            </p:cNvSpPr>
            <p:nvPr/>
          </p:nvSpPr>
          <p:spPr bwMode="auto">
            <a:xfrm>
              <a:off x="6683771" y="2394505"/>
              <a:ext cx="354935" cy="354935"/>
            </a:xfrm>
            <a:custGeom>
              <a:avLst/>
              <a:gdLst>
                <a:gd name="T0" fmla="*/ 0 w 206"/>
                <a:gd name="T1" fmla="*/ 537330238 h 206"/>
                <a:gd name="T2" fmla="*/ 130621249 w 206"/>
                <a:gd name="T3" fmla="*/ 611547836 h 206"/>
                <a:gd name="T4" fmla="*/ 611547836 w 206"/>
                <a:gd name="T5" fmla="*/ 130621249 h 206"/>
                <a:gd name="T6" fmla="*/ 537330238 w 206"/>
                <a:gd name="T7" fmla="*/ 0 h 206"/>
                <a:gd name="T8" fmla="*/ 0 w 206"/>
                <a:gd name="T9" fmla="*/ 537330238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6240" name="Freeform 17"/>
            <p:cNvSpPr>
              <a:spLocks/>
            </p:cNvSpPr>
            <p:nvPr/>
          </p:nvSpPr>
          <p:spPr bwMode="auto">
            <a:xfrm>
              <a:off x="7033212" y="2257147"/>
              <a:ext cx="425262" cy="191203"/>
            </a:xfrm>
            <a:custGeom>
              <a:avLst/>
              <a:gdLst>
                <a:gd name="T0" fmla="*/ 0 w 247"/>
                <a:gd name="T1" fmla="*/ 198801166 h 111"/>
                <a:gd name="T2" fmla="*/ 74107499 w 247"/>
                <a:gd name="T3" fmla="*/ 329356642 h 111"/>
                <a:gd name="T4" fmla="*/ 732177201 w 247"/>
                <a:gd name="T5" fmla="*/ 151325978 h 111"/>
                <a:gd name="T6" fmla="*/ 732177201 w 247"/>
                <a:gd name="T7" fmla="*/ 0 h 111"/>
                <a:gd name="T8" fmla="*/ 0 w 247"/>
                <a:gd name="T9" fmla="*/ 198801166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2">
                <a:alpha val="2509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6" name="Oval 5"/>
          <p:cNvSpPr>
            <a:spLocks noChangeArrowheads="1"/>
          </p:cNvSpPr>
          <p:nvPr/>
        </p:nvSpPr>
        <p:spPr bwMode="auto">
          <a:xfrm>
            <a:off x="9420659" y="2051844"/>
            <a:ext cx="1521817" cy="1522413"/>
          </a:xfrm>
          <a:prstGeom prst="ellipse">
            <a:avLst/>
          </a:prstGeom>
          <a:solidFill>
            <a:schemeClr val="accent4"/>
          </a:solidFill>
          <a:ln>
            <a:noFill/>
          </a:ln>
          <a:extLst/>
        </p:spPr>
        <p:txBody>
          <a:bodyPr lIns="91422" tIns="45711" rIns="91422" bIns="45711"/>
          <a:lstStyle/>
          <a:p>
            <a:endParaRPr lang="id-ID"/>
          </a:p>
        </p:txBody>
      </p:sp>
      <p:grpSp>
        <p:nvGrpSpPr>
          <p:cNvPr id="87" name="Group 86"/>
          <p:cNvGrpSpPr>
            <a:grpSpLocks/>
          </p:cNvGrpSpPr>
          <p:nvPr/>
        </p:nvGrpSpPr>
        <p:grpSpPr bwMode="auto">
          <a:xfrm>
            <a:off x="9246805" y="1878014"/>
            <a:ext cx="1867937" cy="1868487"/>
            <a:chOff x="9237196" y="2257147"/>
            <a:chExt cx="1868076" cy="1868076"/>
          </a:xfrm>
        </p:grpSpPr>
        <p:sp>
          <p:nvSpPr>
            <p:cNvPr id="88" name="Freeform 6"/>
            <p:cNvSpPr>
              <a:spLocks/>
            </p:cNvSpPr>
            <p:nvPr/>
          </p:nvSpPr>
          <p:spPr bwMode="auto">
            <a:xfrm>
              <a:off x="10613046" y="2394436"/>
              <a:ext cx="355673" cy="354728"/>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chemeClr val="accent4"/>
            </a:solidFill>
            <a:ln>
              <a:noFill/>
            </a:ln>
            <a:extLst/>
          </p:spPr>
          <p:txBody>
            <a:bodyPr/>
            <a:lstStyle/>
            <a:p>
              <a:pPr defTabSz="914233">
                <a:defRPr/>
              </a:pPr>
              <a:endParaRPr lang="id-ID">
                <a:latin typeface="+mn-lt"/>
                <a:ea typeface="+mn-ea"/>
              </a:endParaRPr>
            </a:p>
          </p:txBody>
        </p:sp>
        <p:sp>
          <p:nvSpPr>
            <p:cNvPr id="89" name="Freeform 7"/>
            <p:cNvSpPr>
              <a:spLocks/>
            </p:cNvSpPr>
            <p:nvPr/>
          </p:nvSpPr>
          <p:spPr bwMode="auto">
            <a:xfrm>
              <a:off x="10193066" y="2257147"/>
              <a:ext cx="427919" cy="191252"/>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chemeClr val="accent4"/>
            </a:solidFill>
            <a:ln>
              <a:noFill/>
            </a:ln>
            <a:extLst/>
          </p:spPr>
          <p:txBody>
            <a:bodyPr/>
            <a:lstStyle/>
            <a:p>
              <a:pPr defTabSz="914233">
                <a:defRPr/>
              </a:pPr>
              <a:endParaRPr lang="id-ID">
                <a:latin typeface="+mn-lt"/>
                <a:ea typeface="+mn-ea"/>
              </a:endParaRPr>
            </a:p>
          </p:txBody>
        </p:sp>
        <p:sp>
          <p:nvSpPr>
            <p:cNvPr id="90" name="Freeform 8"/>
            <p:cNvSpPr>
              <a:spLocks/>
            </p:cNvSpPr>
            <p:nvPr/>
          </p:nvSpPr>
          <p:spPr bwMode="auto">
            <a:xfrm>
              <a:off x="10913939" y="2743609"/>
              <a:ext cx="191333" cy="425356"/>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chemeClr val="accent4"/>
            </a:solidFill>
            <a:ln>
              <a:noFill/>
            </a:ln>
            <a:extLst/>
          </p:spPr>
          <p:txBody>
            <a:bodyPr/>
            <a:lstStyle/>
            <a:p>
              <a:pPr defTabSz="914233">
                <a:defRPr/>
              </a:pPr>
              <a:endParaRPr lang="id-ID">
                <a:latin typeface="+mn-lt"/>
                <a:ea typeface="+mn-ea"/>
              </a:endParaRPr>
            </a:p>
          </p:txBody>
        </p:sp>
        <p:sp>
          <p:nvSpPr>
            <p:cNvPr id="91" name="Freeform 9"/>
            <p:cNvSpPr>
              <a:spLocks/>
            </p:cNvSpPr>
            <p:nvPr/>
          </p:nvSpPr>
          <p:spPr bwMode="auto">
            <a:xfrm>
              <a:off x="10913939" y="3213405"/>
              <a:ext cx="191333" cy="426943"/>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chemeClr val="accent4"/>
            </a:solidFill>
            <a:ln>
              <a:noFill/>
            </a:ln>
            <a:extLst/>
          </p:spPr>
          <p:txBody>
            <a:bodyPr/>
            <a:lstStyle/>
            <a:p>
              <a:pPr defTabSz="914233">
                <a:defRPr/>
              </a:pPr>
              <a:endParaRPr lang="id-ID">
                <a:latin typeface="+mn-lt"/>
                <a:ea typeface="+mn-ea"/>
              </a:endParaRPr>
            </a:p>
          </p:txBody>
        </p:sp>
        <p:sp>
          <p:nvSpPr>
            <p:cNvPr id="92" name="Freeform 10"/>
            <p:cNvSpPr>
              <a:spLocks/>
            </p:cNvSpPr>
            <p:nvPr/>
          </p:nvSpPr>
          <p:spPr bwMode="auto">
            <a:xfrm>
              <a:off x="10613046" y="3633206"/>
              <a:ext cx="355673" cy="355522"/>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chemeClr val="accent4"/>
            </a:solidFill>
            <a:ln>
              <a:noFill/>
            </a:ln>
            <a:extLst/>
          </p:spPr>
          <p:txBody>
            <a:bodyPr/>
            <a:lstStyle/>
            <a:p>
              <a:pPr defTabSz="914233">
                <a:defRPr/>
              </a:pPr>
              <a:endParaRPr lang="id-ID">
                <a:latin typeface="+mn-lt"/>
                <a:ea typeface="+mn-ea"/>
              </a:endParaRPr>
            </a:p>
          </p:txBody>
        </p:sp>
        <p:sp>
          <p:nvSpPr>
            <p:cNvPr id="93" name="Freeform 11"/>
            <p:cNvSpPr>
              <a:spLocks/>
            </p:cNvSpPr>
            <p:nvPr/>
          </p:nvSpPr>
          <p:spPr bwMode="auto">
            <a:xfrm>
              <a:off x="10193066" y="3936352"/>
              <a:ext cx="427919" cy="188871"/>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chemeClr val="accent4"/>
            </a:solidFill>
            <a:ln>
              <a:noFill/>
            </a:ln>
            <a:extLst/>
          </p:spPr>
          <p:txBody>
            <a:bodyPr/>
            <a:lstStyle/>
            <a:p>
              <a:pPr defTabSz="914233">
                <a:defRPr/>
              </a:pPr>
              <a:endParaRPr lang="id-ID">
                <a:latin typeface="+mn-lt"/>
                <a:ea typeface="+mn-ea"/>
              </a:endParaRPr>
            </a:p>
          </p:txBody>
        </p:sp>
        <p:sp>
          <p:nvSpPr>
            <p:cNvPr id="94" name="Freeform 12"/>
            <p:cNvSpPr>
              <a:spLocks/>
            </p:cNvSpPr>
            <p:nvPr/>
          </p:nvSpPr>
          <p:spPr bwMode="auto">
            <a:xfrm>
              <a:off x="9723865" y="3936352"/>
              <a:ext cx="425537" cy="188871"/>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chemeClr val="accent4"/>
            </a:solidFill>
            <a:ln>
              <a:noFill/>
            </a:ln>
            <a:extLst/>
          </p:spPr>
          <p:txBody>
            <a:bodyPr/>
            <a:lstStyle/>
            <a:p>
              <a:pPr defTabSz="914233">
                <a:defRPr/>
              </a:pPr>
              <a:endParaRPr lang="id-ID">
                <a:latin typeface="+mn-lt"/>
                <a:ea typeface="+mn-ea"/>
              </a:endParaRPr>
            </a:p>
          </p:txBody>
        </p:sp>
        <p:sp>
          <p:nvSpPr>
            <p:cNvPr id="95" name="Freeform 13"/>
            <p:cNvSpPr>
              <a:spLocks/>
            </p:cNvSpPr>
            <p:nvPr/>
          </p:nvSpPr>
          <p:spPr bwMode="auto">
            <a:xfrm>
              <a:off x="9374543" y="3633206"/>
              <a:ext cx="354879" cy="355522"/>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chemeClr val="accent4">
                <a:alpha val="25000"/>
              </a:schemeClr>
            </a:solidFill>
            <a:ln>
              <a:noFill/>
            </a:ln>
            <a:extLst/>
          </p:spPr>
          <p:txBody>
            <a:bodyPr/>
            <a:lstStyle/>
            <a:p>
              <a:pPr defTabSz="914233">
                <a:defRPr/>
              </a:pPr>
              <a:endParaRPr lang="id-ID">
                <a:latin typeface="+mn-lt"/>
                <a:ea typeface="+mn-ea"/>
              </a:endParaRPr>
            </a:p>
          </p:txBody>
        </p:sp>
        <p:sp>
          <p:nvSpPr>
            <p:cNvPr id="96" name="Freeform 14"/>
            <p:cNvSpPr>
              <a:spLocks/>
            </p:cNvSpPr>
            <p:nvPr/>
          </p:nvSpPr>
          <p:spPr bwMode="auto">
            <a:xfrm>
              <a:off x="9237196" y="3213405"/>
              <a:ext cx="191333" cy="426943"/>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chemeClr val="accent4">
                <a:alpha val="25000"/>
              </a:schemeClr>
            </a:solidFill>
            <a:ln>
              <a:noFill/>
            </a:ln>
            <a:extLst/>
          </p:spPr>
          <p:txBody>
            <a:bodyPr/>
            <a:lstStyle/>
            <a:p>
              <a:pPr defTabSz="914233">
                <a:defRPr/>
              </a:pPr>
              <a:endParaRPr lang="id-ID">
                <a:latin typeface="+mn-lt"/>
                <a:ea typeface="+mn-ea"/>
              </a:endParaRPr>
            </a:p>
          </p:txBody>
        </p:sp>
        <p:sp>
          <p:nvSpPr>
            <p:cNvPr id="97" name="Freeform 15"/>
            <p:cNvSpPr>
              <a:spLocks/>
            </p:cNvSpPr>
            <p:nvPr/>
          </p:nvSpPr>
          <p:spPr bwMode="auto">
            <a:xfrm>
              <a:off x="9237196" y="2743609"/>
              <a:ext cx="191333" cy="425356"/>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chemeClr val="accent4">
                <a:alpha val="25000"/>
              </a:schemeClr>
            </a:solidFill>
            <a:ln>
              <a:noFill/>
            </a:ln>
          </p:spPr>
          <p:txBody>
            <a:bodyPr/>
            <a:lstStyle/>
            <a:p>
              <a:pPr defTabSz="914233">
                <a:defRPr/>
              </a:pPr>
              <a:endParaRPr lang="id-ID">
                <a:latin typeface="+mn-lt"/>
                <a:ea typeface="+mn-ea"/>
              </a:endParaRPr>
            </a:p>
          </p:txBody>
        </p:sp>
        <p:sp>
          <p:nvSpPr>
            <p:cNvPr id="98" name="Freeform 16"/>
            <p:cNvSpPr>
              <a:spLocks/>
            </p:cNvSpPr>
            <p:nvPr/>
          </p:nvSpPr>
          <p:spPr bwMode="auto">
            <a:xfrm>
              <a:off x="9374543" y="2394436"/>
              <a:ext cx="354879" cy="354728"/>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chemeClr val="accent4">
                <a:alpha val="25000"/>
              </a:schemeClr>
            </a:solidFill>
            <a:ln>
              <a:noFill/>
            </a:ln>
          </p:spPr>
          <p:txBody>
            <a:bodyPr/>
            <a:lstStyle/>
            <a:p>
              <a:pPr defTabSz="914233">
                <a:defRPr/>
              </a:pPr>
              <a:endParaRPr lang="id-ID">
                <a:latin typeface="+mn-lt"/>
                <a:ea typeface="+mn-ea"/>
              </a:endParaRPr>
            </a:p>
          </p:txBody>
        </p:sp>
        <p:sp>
          <p:nvSpPr>
            <p:cNvPr id="99" name="Freeform 17"/>
            <p:cNvSpPr>
              <a:spLocks/>
            </p:cNvSpPr>
            <p:nvPr/>
          </p:nvSpPr>
          <p:spPr bwMode="auto">
            <a:xfrm>
              <a:off x="9723865" y="2257147"/>
              <a:ext cx="425537" cy="191252"/>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chemeClr val="accent4">
                <a:alpha val="25000"/>
              </a:schemeClr>
            </a:solidFill>
            <a:ln>
              <a:noFill/>
            </a:ln>
          </p:spPr>
          <p:txBody>
            <a:bodyPr/>
            <a:lstStyle/>
            <a:p>
              <a:pPr defTabSz="914233">
                <a:defRPr/>
              </a:pPr>
              <a:endParaRPr lang="id-ID">
                <a:latin typeface="+mn-lt"/>
                <a:ea typeface="+mn-ea"/>
              </a:endParaRPr>
            </a:p>
          </p:txBody>
        </p:sp>
      </p:grpSp>
      <p:sp>
        <p:nvSpPr>
          <p:cNvPr id="100" name="TextBox 99"/>
          <p:cNvSpPr txBox="1"/>
          <p:nvPr/>
        </p:nvSpPr>
        <p:spPr>
          <a:xfrm>
            <a:off x="1130448" y="4294188"/>
            <a:ext cx="1867937" cy="735119"/>
          </a:xfrm>
          <a:prstGeom prst="rect">
            <a:avLst/>
          </a:prstGeom>
          <a:noFill/>
        </p:spPr>
        <p:txBody>
          <a:bodyPr lIns="91422" tIns="45711" rIns="91422" bIns="45711">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a:lnSpc>
                <a:spcPct val="120000"/>
              </a:lnSpc>
              <a:spcBef>
                <a:spcPct val="0"/>
              </a:spcBef>
              <a:buNone/>
            </a:pPr>
            <a:r>
              <a:rPr lang="zh-CN" altLang="en-US" sz="12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sp>
        <p:nvSpPr>
          <p:cNvPr id="102" name="TextBox 101"/>
          <p:cNvSpPr txBox="1"/>
          <p:nvPr/>
        </p:nvSpPr>
        <p:spPr>
          <a:xfrm>
            <a:off x="3810498" y="4294188"/>
            <a:ext cx="1867937" cy="735119"/>
          </a:xfrm>
          <a:prstGeom prst="rect">
            <a:avLst/>
          </a:prstGeom>
          <a:noFill/>
        </p:spPr>
        <p:txBody>
          <a:bodyPr lIns="91422" tIns="45711" rIns="91422" bIns="45711">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a:lnSpc>
                <a:spcPct val="120000"/>
              </a:lnSpc>
              <a:spcBef>
                <a:spcPct val="0"/>
              </a:spcBef>
              <a:buNone/>
            </a:pPr>
            <a:r>
              <a:rPr lang="zh-CN" altLang="en-US" sz="12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sp>
        <p:nvSpPr>
          <p:cNvPr id="104" name="TextBox 103"/>
          <p:cNvSpPr txBox="1"/>
          <p:nvPr/>
        </p:nvSpPr>
        <p:spPr>
          <a:xfrm>
            <a:off x="6556436" y="4294188"/>
            <a:ext cx="1867937" cy="735119"/>
          </a:xfrm>
          <a:prstGeom prst="rect">
            <a:avLst/>
          </a:prstGeom>
          <a:noFill/>
        </p:spPr>
        <p:txBody>
          <a:bodyPr lIns="91422" tIns="45711" rIns="91422" bIns="45711">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a:lnSpc>
                <a:spcPct val="120000"/>
              </a:lnSpc>
              <a:spcBef>
                <a:spcPct val="0"/>
              </a:spcBef>
              <a:buNone/>
            </a:pPr>
            <a:r>
              <a:rPr lang="zh-CN" altLang="en-US" sz="12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sp>
        <p:nvSpPr>
          <p:cNvPr id="106" name="TextBox 105"/>
          <p:cNvSpPr txBox="1">
            <a:spLocks noChangeArrowheads="1"/>
          </p:cNvSpPr>
          <p:nvPr/>
        </p:nvSpPr>
        <p:spPr bwMode="auto">
          <a:xfrm>
            <a:off x="9246805" y="4294188"/>
            <a:ext cx="1867937" cy="735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eaLnBrk="0" hangingPunct="0">
              <a:defRPr sz="3600">
                <a:solidFill>
                  <a:schemeClr val="tx1"/>
                </a:solidFill>
                <a:latin typeface="Lato Light" charset="0"/>
                <a:ea typeface="MS PGothic" pitchFamily="34" charset="-128"/>
              </a:defRPr>
            </a:lvl1pPr>
            <a:lvl2pPr marL="742950" indent="-285750" eaLnBrk="0" hangingPunct="0">
              <a:defRPr sz="3600">
                <a:solidFill>
                  <a:schemeClr val="tx1"/>
                </a:solidFill>
                <a:latin typeface="Lato Light" charset="0"/>
                <a:ea typeface="MS PGothic" pitchFamily="34" charset="-128"/>
              </a:defRPr>
            </a:lvl2pPr>
            <a:lvl3pPr marL="1143000" indent="-228600" eaLnBrk="0" hangingPunct="0">
              <a:defRPr sz="3600">
                <a:solidFill>
                  <a:schemeClr val="tx1"/>
                </a:solidFill>
                <a:latin typeface="Lato Light" charset="0"/>
                <a:ea typeface="MS PGothic" pitchFamily="34" charset="-128"/>
              </a:defRPr>
            </a:lvl3pPr>
            <a:lvl4pPr marL="1600200" indent="-228600" eaLnBrk="0" hangingPunct="0">
              <a:defRPr sz="3600">
                <a:solidFill>
                  <a:schemeClr val="tx1"/>
                </a:solidFill>
                <a:latin typeface="Lato Light" charset="0"/>
                <a:ea typeface="MS PGothic" pitchFamily="34" charset="-128"/>
              </a:defRPr>
            </a:lvl4pPr>
            <a:lvl5pPr marL="2057400" indent="-228600" eaLnBrk="0" hangingPunct="0">
              <a:defRPr sz="3600">
                <a:solidFill>
                  <a:schemeClr val="tx1"/>
                </a:solidFill>
                <a:latin typeface="Lato Light" charset="0"/>
                <a:ea typeface="MS PGothic" pitchFamily="34" charset="-128"/>
              </a:defRPr>
            </a:lvl5pPr>
            <a:lvl6pPr marL="2514600" indent="-228600" defTabSz="1827213" eaLnBrk="0" fontAlgn="base" hangingPunct="0">
              <a:spcBef>
                <a:spcPct val="0"/>
              </a:spcBef>
              <a:spcAft>
                <a:spcPct val="0"/>
              </a:spcAft>
              <a:defRPr sz="3600">
                <a:solidFill>
                  <a:schemeClr val="tx1"/>
                </a:solidFill>
                <a:latin typeface="Lato Light" charset="0"/>
                <a:ea typeface="MS PGothic" pitchFamily="34" charset="-128"/>
              </a:defRPr>
            </a:lvl6pPr>
            <a:lvl7pPr marL="2971800" indent="-228600" defTabSz="1827213" eaLnBrk="0" fontAlgn="base" hangingPunct="0">
              <a:spcBef>
                <a:spcPct val="0"/>
              </a:spcBef>
              <a:spcAft>
                <a:spcPct val="0"/>
              </a:spcAft>
              <a:defRPr sz="3600">
                <a:solidFill>
                  <a:schemeClr val="tx1"/>
                </a:solidFill>
                <a:latin typeface="Lato Light" charset="0"/>
                <a:ea typeface="MS PGothic" pitchFamily="34" charset="-128"/>
              </a:defRPr>
            </a:lvl7pPr>
            <a:lvl8pPr marL="3429000" indent="-228600" defTabSz="1827213" eaLnBrk="0" fontAlgn="base" hangingPunct="0">
              <a:spcBef>
                <a:spcPct val="0"/>
              </a:spcBef>
              <a:spcAft>
                <a:spcPct val="0"/>
              </a:spcAft>
              <a:defRPr sz="3600">
                <a:solidFill>
                  <a:schemeClr val="tx1"/>
                </a:solidFill>
                <a:latin typeface="Lato Light" charset="0"/>
                <a:ea typeface="MS PGothic" pitchFamily="34" charset="-128"/>
              </a:defRPr>
            </a:lvl8pPr>
            <a:lvl9pPr marL="3886200" indent="-228600" defTabSz="1827213" eaLnBrk="0" fontAlgn="base" hangingPunct="0">
              <a:spcBef>
                <a:spcPct val="0"/>
              </a:spcBef>
              <a:spcAft>
                <a:spcPct val="0"/>
              </a:spcAft>
              <a:defRPr sz="3600">
                <a:solidFill>
                  <a:schemeClr val="tx1"/>
                </a:solidFill>
                <a:latin typeface="Lato Light" charset="0"/>
                <a:ea typeface="MS PGothic" pitchFamily="34" charset="-128"/>
              </a:defRPr>
            </a:lvl9pPr>
          </a:lstStyle>
          <a:p>
            <a:pPr algn="ctr">
              <a:lnSpc>
                <a:spcPct val="120000"/>
              </a:lnSpc>
              <a:spcBef>
                <a:spcPct val="0"/>
              </a:spcBef>
              <a:buNone/>
            </a:pPr>
            <a:r>
              <a:rPr lang="zh-CN" altLang="en-US" sz="1200" dirty="0">
                <a:solidFill>
                  <a:schemeClr val="tx1">
                    <a:lumMod val="50000"/>
                    <a:lumOff val="50000"/>
                  </a:schemeClr>
                </a:solidFill>
                <a:latin typeface="+mj-ea"/>
                <a:ea typeface="+mj-ea"/>
                <a:sym typeface="微软雅黑" pitchFamily="34" charset="-122"/>
              </a:rPr>
              <a:t>您的内容打在这里，或者通过复制您的文本后，在此框中选择粘贴</a:t>
            </a:r>
          </a:p>
        </p:txBody>
      </p:sp>
      <p:sp>
        <p:nvSpPr>
          <p:cNvPr id="108" name="AutoShape 8"/>
          <p:cNvSpPr>
            <a:spLocks/>
          </p:cNvSpPr>
          <p:nvPr/>
        </p:nvSpPr>
        <p:spPr bwMode="auto">
          <a:xfrm>
            <a:off x="9895383" y="2510632"/>
            <a:ext cx="638258" cy="531813"/>
          </a:xfrm>
          <a:custGeom>
            <a:avLst/>
            <a:gdLst>
              <a:gd name="T0" fmla="*/ 2147483647 w 21600"/>
              <a:gd name="T1" fmla="*/ 2147483647 h 21579"/>
              <a:gd name="T2" fmla="*/ 2147483647 w 21600"/>
              <a:gd name="T3" fmla="*/ 2147483647 h 21579"/>
              <a:gd name="T4" fmla="*/ 2147483647 w 21600"/>
              <a:gd name="T5" fmla="*/ 2147483647 h 21579"/>
              <a:gd name="T6" fmla="*/ 2147483647 w 21600"/>
              <a:gd name="T7" fmla="*/ 2147483647 h 21579"/>
              <a:gd name="T8" fmla="*/ 2147483647 w 21600"/>
              <a:gd name="T9" fmla="*/ 2147483647 h 21579"/>
              <a:gd name="T10" fmla="*/ 2147483647 w 21600"/>
              <a:gd name="T11" fmla="*/ 2147483647 h 21579"/>
              <a:gd name="T12" fmla="*/ 2147483647 w 21600"/>
              <a:gd name="T13" fmla="*/ 2147483647 h 21579"/>
              <a:gd name="T14" fmla="*/ 2147483647 w 21600"/>
              <a:gd name="T15" fmla="*/ 2147483647 h 21579"/>
              <a:gd name="T16" fmla="*/ 2147483647 w 21600"/>
              <a:gd name="T17" fmla="*/ 2147483647 h 21579"/>
              <a:gd name="T18" fmla="*/ 2147483647 w 21600"/>
              <a:gd name="T19" fmla="*/ 2147483647 h 21579"/>
              <a:gd name="T20" fmla="*/ 2147483647 w 21600"/>
              <a:gd name="T21" fmla="*/ 2147483647 h 21579"/>
              <a:gd name="T22" fmla="*/ 2147483647 w 21600"/>
              <a:gd name="T23" fmla="*/ 2147483647 h 21579"/>
              <a:gd name="T24" fmla="*/ 2147483647 w 21600"/>
              <a:gd name="T25" fmla="*/ 2147483647 h 21579"/>
              <a:gd name="T26" fmla="*/ 2147483647 w 21600"/>
              <a:gd name="T27" fmla="*/ 2147483647 h 21579"/>
              <a:gd name="T28" fmla="*/ 2147483647 w 21600"/>
              <a:gd name="T29" fmla="*/ 2147483647 h 21579"/>
              <a:gd name="T30" fmla="*/ 2147483647 w 21600"/>
              <a:gd name="T31" fmla="*/ 2147483647 h 21579"/>
              <a:gd name="T32" fmla="*/ 2147483647 w 21600"/>
              <a:gd name="T33" fmla="*/ 2147483647 h 21579"/>
              <a:gd name="T34" fmla="*/ 2147483647 w 21600"/>
              <a:gd name="T35" fmla="*/ 2147483647 h 21579"/>
              <a:gd name="T36" fmla="*/ 2147483647 w 21600"/>
              <a:gd name="T37" fmla="*/ 2147483647 h 21579"/>
              <a:gd name="T38" fmla="*/ 2147483647 w 21600"/>
              <a:gd name="T39" fmla="*/ 2147483647 h 21579"/>
              <a:gd name="T40" fmla="*/ 2147483647 w 21600"/>
              <a:gd name="T41" fmla="*/ 2147483647 h 21579"/>
              <a:gd name="T42" fmla="*/ 2147483647 w 21600"/>
              <a:gd name="T43" fmla="*/ 2147483647 h 21579"/>
              <a:gd name="T44" fmla="*/ 2147483647 w 21600"/>
              <a:gd name="T45" fmla="*/ 2147483647 h 21579"/>
              <a:gd name="T46" fmla="*/ 2147483647 w 21600"/>
              <a:gd name="T47" fmla="*/ 2147483647 h 21579"/>
              <a:gd name="T48" fmla="*/ 2147483647 w 21600"/>
              <a:gd name="T49" fmla="*/ 2147483647 h 21579"/>
              <a:gd name="T50" fmla="*/ 2147483647 w 21600"/>
              <a:gd name="T51" fmla="*/ 2147483647 h 21579"/>
              <a:gd name="T52" fmla="*/ 2147483647 w 21600"/>
              <a:gd name="T53" fmla="*/ 2147483647 h 21579"/>
              <a:gd name="T54" fmla="*/ 2147483647 w 21600"/>
              <a:gd name="T55" fmla="*/ 2147483647 h 21579"/>
              <a:gd name="T56" fmla="*/ 0 w 21600"/>
              <a:gd name="T57" fmla="*/ 2147483647 h 21579"/>
              <a:gd name="T58" fmla="*/ 0 w 21600"/>
              <a:gd name="T59" fmla="*/ 2147483647 h 21579"/>
              <a:gd name="T60" fmla="*/ 2147483647 w 21600"/>
              <a:gd name="T61" fmla="*/ 2147483647 h 21579"/>
              <a:gd name="T62" fmla="*/ 2147483647 w 21600"/>
              <a:gd name="T63" fmla="*/ 2147483647 h 21579"/>
              <a:gd name="T64" fmla="*/ 2147483647 w 21600"/>
              <a:gd name="T65" fmla="*/ 2147483647 h 21579"/>
              <a:gd name="T66" fmla="*/ 2147483647 w 21600"/>
              <a:gd name="T67" fmla="*/ 2147483647 h 21579"/>
              <a:gd name="T68" fmla="*/ 2147483647 w 21600"/>
              <a:gd name="T69" fmla="*/ 2147483647 h 21579"/>
              <a:gd name="T70" fmla="*/ 2147483647 w 21600"/>
              <a:gd name="T71" fmla="*/ 2147483647 h 21579"/>
              <a:gd name="T72" fmla="*/ 2147483647 w 21600"/>
              <a:gd name="T73" fmla="*/ 0 h 21579"/>
              <a:gd name="T74" fmla="*/ 2147483647 w 21600"/>
              <a:gd name="T75" fmla="*/ 2147483647 h 21579"/>
              <a:gd name="T76" fmla="*/ 2147483647 w 21600"/>
              <a:gd name="T77" fmla="*/ 2147483647 h 21579"/>
              <a:gd name="T78" fmla="*/ 2147483647 w 21600"/>
              <a:gd name="T79" fmla="*/ 2147483647 h 21579"/>
              <a:gd name="T80" fmla="*/ 2147483647 w 21600"/>
              <a:gd name="T81" fmla="*/ 2147483647 h 21579"/>
              <a:gd name="T82" fmla="*/ 2147483647 w 21600"/>
              <a:gd name="T83" fmla="*/ 2147483647 h 21579"/>
              <a:gd name="T84" fmla="*/ 2147483647 w 21600"/>
              <a:gd name="T85" fmla="*/ 2147483647 h 21579"/>
              <a:gd name="T86" fmla="*/ 2147483647 w 21600"/>
              <a:gd name="T87" fmla="*/ 2147483647 h 21579"/>
              <a:gd name="T88" fmla="*/ 2147483647 w 21600"/>
              <a:gd name="T89" fmla="*/ 2147483647 h 21579"/>
              <a:gd name="T90" fmla="*/ 2147483647 w 21600"/>
              <a:gd name="T91" fmla="*/ 2147483647 h 21579"/>
              <a:gd name="T92" fmla="*/ 2147483647 w 21600"/>
              <a:gd name="T93" fmla="*/ 2147483647 h 21579"/>
              <a:gd name="T94" fmla="*/ 2147483647 w 21600"/>
              <a:gd name="T95" fmla="*/ 2147483647 h 21579"/>
              <a:gd name="T96" fmla="*/ 2147483647 w 21600"/>
              <a:gd name="T97" fmla="*/ 2147483647 h 21579"/>
              <a:gd name="T98" fmla="*/ 2147483647 w 21600"/>
              <a:gd name="T99" fmla="*/ 2147483647 h 21579"/>
              <a:gd name="T100" fmla="*/ 2147483647 w 21600"/>
              <a:gd name="T101" fmla="*/ 2147483647 h 21579"/>
              <a:gd name="T102" fmla="*/ 2147483647 w 21600"/>
              <a:gd name="T103" fmla="*/ 2147483647 h 21579"/>
              <a:gd name="T104" fmla="*/ 2147483647 w 21600"/>
              <a:gd name="T105" fmla="*/ 2147483647 h 21579"/>
              <a:gd name="T106" fmla="*/ 2147483647 w 21600"/>
              <a:gd name="T107" fmla="*/ 2147483647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a:p>
        </p:txBody>
      </p:sp>
      <p:grpSp>
        <p:nvGrpSpPr>
          <p:cNvPr id="109" name="Group 4700"/>
          <p:cNvGrpSpPr>
            <a:grpSpLocks/>
          </p:cNvGrpSpPr>
          <p:nvPr/>
        </p:nvGrpSpPr>
        <p:grpSpPr bwMode="auto">
          <a:xfrm>
            <a:off x="4506620" y="2553169"/>
            <a:ext cx="543396" cy="543467"/>
            <a:chOff x="3062288" y="3998912"/>
            <a:chExt cx="412750" cy="412750"/>
          </a:xfrm>
          <a:solidFill>
            <a:schemeClr val="bg1"/>
          </a:solidFill>
        </p:grpSpPr>
        <p:sp>
          <p:nvSpPr>
            <p:cNvPr id="110" name="Freeform 408"/>
            <p:cNvSpPr>
              <a:spLocks noChangeArrowheads="1"/>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233">
                <a:defRPr/>
              </a:pPr>
              <a:endParaRPr lang="en-US" dirty="0">
                <a:latin typeface="+mn-lt"/>
                <a:ea typeface="SimSun" charset="0"/>
              </a:endParaRPr>
            </a:p>
          </p:txBody>
        </p:sp>
        <p:sp>
          <p:nvSpPr>
            <p:cNvPr id="111" name="Freeform 409"/>
            <p:cNvSpPr>
              <a:spLocks noChangeArrowheads="1"/>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233">
                <a:defRPr/>
              </a:pPr>
              <a:endParaRPr lang="en-US" dirty="0">
                <a:latin typeface="+mn-lt"/>
                <a:ea typeface="SimSun" charset="0"/>
              </a:endParaRPr>
            </a:p>
          </p:txBody>
        </p:sp>
        <p:sp>
          <p:nvSpPr>
            <p:cNvPr id="112" name="Freeform 410"/>
            <p:cNvSpPr>
              <a:spLocks noChangeArrowheads="1"/>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233">
                <a:defRPr/>
              </a:pPr>
              <a:endParaRPr lang="en-US" dirty="0">
                <a:latin typeface="+mn-lt"/>
                <a:ea typeface="SimSun" charset="0"/>
              </a:endParaRPr>
            </a:p>
          </p:txBody>
        </p:sp>
        <p:sp>
          <p:nvSpPr>
            <p:cNvPr id="113" name="Freeform 411"/>
            <p:cNvSpPr>
              <a:spLocks noChangeArrowheads="1"/>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233">
                <a:defRPr/>
              </a:pPr>
              <a:endParaRPr lang="en-US" dirty="0">
                <a:latin typeface="+mn-lt"/>
                <a:ea typeface="SimSun" charset="0"/>
              </a:endParaRPr>
            </a:p>
          </p:txBody>
        </p:sp>
      </p:grpSp>
      <p:sp>
        <p:nvSpPr>
          <p:cNvPr id="114" name="AutoShape 96"/>
          <p:cNvSpPr>
            <a:spLocks/>
          </p:cNvSpPr>
          <p:nvPr/>
        </p:nvSpPr>
        <p:spPr bwMode="auto">
          <a:xfrm>
            <a:off x="1810781" y="2578100"/>
            <a:ext cx="472343" cy="472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a:extLst/>
        </p:spPr>
        <p:txBody>
          <a:bodyPr lIns="50790" tIns="50790" rIns="50790" bIns="50790" anchor="ctr"/>
          <a:lstStyle/>
          <a:p>
            <a:pPr defTabSz="457106">
              <a:defRPr/>
            </a:pPr>
            <a:endParaRPr lang="es-ES" sz="29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115" name="AutoShape 25"/>
          <p:cNvSpPr>
            <a:spLocks/>
          </p:cNvSpPr>
          <p:nvPr/>
        </p:nvSpPr>
        <p:spPr bwMode="auto">
          <a:xfrm>
            <a:off x="7211366" y="2567782"/>
            <a:ext cx="603328" cy="479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a:extLst/>
        </p:spPr>
        <p:txBody>
          <a:bodyPr lIns="50790" tIns="50790" rIns="50790" bIns="50790" anchor="ctr"/>
          <a:lstStyle/>
          <a:p>
            <a:pPr defTabSz="457106">
              <a:defRPr/>
            </a:pPr>
            <a:endParaRPr lang="es-ES" sz="29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2277998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 calcmode="lin" valueType="num">
                                      <p:cBhvr>
                                        <p:cTn id="11" dur="500" fill="hold"/>
                                        <p:tgtEl>
                                          <p:spTgt spid="114"/>
                                        </p:tgtEl>
                                        <p:attrNameLst>
                                          <p:attrName>ppt_w</p:attrName>
                                        </p:attrNameLst>
                                      </p:cBhvr>
                                      <p:tavLst>
                                        <p:tav tm="0">
                                          <p:val>
                                            <p:fltVal val="0"/>
                                          </p:val>
                                        </p:tav>
                                        <p:tav tm="100000">
                                          <p:val>
                                            <p:strVal val="#ppt_w"/>
                                          </p:val>
                                        </p:tav>
                                      </p:tavLst>
                                    </p:anim>
                                    <p:anim calcmode="lin" valueType="num">
                                      <p:cBhvr>
                                        <p:cTn id="12" dur="500" fill="hold"/>
                                        <p:tgtEl>
                                          <p:spTgt spid="114"/>
                                        </p:tgtEl>
                                        <p:attrNameLst>
                                          <p:attrName>ppt_h</p:attrName>
                                        </p:attrNameLst>
                                      </p:cBhvr>
                                      <p:tavLst>
                                        <p:tav tm="0">
                                          <p:val>
                                            <p:fltVal val="0"/>
                                          </p:val>
                                        </p:tav>
                                        <p:tav tm="100000">
                                          <p:val>
                                            <p:strVal val="#ppt_h"/>
                                          </p:val>
                                        </p:tav>
                                      </p:tavLst>
                                    </p:anim>
                                    <p:animEffect transition="in" filter="fade">
                                      <p:cBhvr>
                                        <p:cTn id="13" dur="500"/>
                                        <p:tgtEl>
                                          <p:spTgt spid="114"/>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 calcmode="lin" valueType="num">
                                      <p:cBhvr>
                                        <p:cTn id="31" dur="500" fill="hold"/>
                                        <p:tgtEl>
                                          <p:spTgt spid="115"/>
                                        </p:tgtEl>
                                        <p:attrNameLst>
                                          <p:attrName>ppt_w</p:attrName>
                                        </p:attrNameLst>
                                      </p:cBhvr>
                                      <p:tavLst>
                                        <p:tav tm="0">
                                          <p:val>
                                            <p:fltVal val="0"/>
                                          </p:val>
                                        </p:tav>
                                        <p:tav tm="100000">
                                          <p:val>
                                            <p:strVal val="#ppt_w"/>
                                          </p:val>
                                        </p:tav>
                                      </p:tavLst>
                                    </p:anim>
                                    <p:anim calcmode="lin" valueType="num">
                                      <p:cBhvr>
                                        <p:cTn id="32" dur="500" fill="hold"/>
                                        <p:tgtEl>
                                          <p:spTgt spid="115"/>
                                        </p:tgtEl>
                                        <p:attrNameLst>
                                          <p:attrName>ppt_h</p:attrName>
                                        </p:attrNameLst>
                                      </p:cBhvr>
                                      <p:tavLst>
                                        <p:tav tm="0">
                                          <p:val>
                                            <p:fltVal val="0"/>
                                          </p:val>
                                        </p:tav>
                                        <p:tav tm="100000">
                                          <p:val>
                                            <p:strVal val="#ppt_h"/>
                                          </p:val>
                                        </p:tav>
                                      </p:tavLst>
                                    </p:anim>
                                    <p:animEffect transition="in" filter="fade">
                                      <p:cBhvr>
                                        <p:cTn id="33" dur="500"/>
                                        <p:tgtEl>
                                          <p:spTgt spid="115"/>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500"/>
                                        <p:tgtEl>
                                          <p:spTgt spid="86"/>
                                        </p:tgtEl>
                                      </p:cBhvr>
                                    </p:animEffect>
                                  </p:childTnLst>
                                </p:cTn>
                              </p:par>
                            </p:childTnLst>
                          </p:cTn>
                        </p:par>
                        <p:par>
                          <p:cTn id="38" fill="hold" nodeType="afterGroup">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08"/>
                                        </p:tgtEl>
                                        <p:attrNameLst>
                                          <p:attrName>style.visibility</p:attrName>
                                        </p:attrNameLst>
                                      </p:cBhvr>
                                      <p:to>
                                        <p:strVal val="visible"/>
                                      </p:to>
                                    </p:set>
                                    <p:anim calcmode="lin" valueType="num">
                                      <p:cBhvr>
                                        <p:cTn id="41" dur="500" fill="hold"/>
                                        <p:tgtEl>
                                          <p:spTgt spid="108"/>
                                        </p:tgtEl>
                                        <p:attrNameLst>
                                          <p:attrName>ppt_w</p:attrName>
                                        </p:attrNameLst>
                                      </p:cBhvr>
                                      <p:tavLst>
                                        <p:tav tm="0">
                                          <p:val>
                                            <p:fltVal val="0"/>
                                          </p:val>
                                        </p:tav>
                                        <p:tav tm="100000">
                                          <p:val>
                                            <p:strVal val="#ppt_w"/>
                                          </p:val>
                                        </p:tav>
                                      </p:tavLst>
                                    </p:anim>
                                    <p:anim calcmode="lin" valueType="num">
                                      <p:cBhvr>
                                        <p:cTn id="42" dur="500" fill="hold"/>
                                        <p:tgtEl>
                                          <p:spTgt spid="108"/>
                                        </p:tgtEl>
                                        <p:attrNameLst>
                                          <p:attrName>ppt_h</p:attrName>
                                        </p:attrNameLst>
                                      </p:cBhvr>
                                      <p:tavLst>
                                        <p:tav tm="0">
                                          <p:val>
                                            <p:fltVal val="0"/>
                                          </p:val>
                                        </p:tav>
                                        <p:tav tm="100000">
                                          <p:val>
                                            <p:strVal val="#ppt_h"/>
                                          </p:val>
                                        </p:tav>
                                      </p:tavLst>
                                    </p:anim>
                                    <p:animEffect transition="in" filter="fade">
                                      <p:cBhvr>
                                        <p:cTn id="43" dur="500"/>
                                        <p:tgtEl>
                                          <p:spTgt spid="108"/>
                                        </p:tgtEl>
                                      </p:cBhvr>
                                    </p:animEffect>
                                  </p:childTnLst>
                                </p:cTn>
                              </p:par>
                            </p:childTnLst>
                          </p:cTn>
                        </p:par>
                        <p:par>
                          <p:cTn id="44" fill="hold" nodeType="afterGroup">
                            <p:stCondLst>
                              <p:cond delay="4000"/>
                            </p:stCondLst>
                            <p:childTnLst>
                              <p:par>
                                <p:cTn id="45" presetID="21" presetClass="entr" presetSubtype="1"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heel(1)">
                                      <p:cBhvr>
                                        <p:cTn id="47" dur="2000"/>
                                        <p:tgtEl>
                                          <p:spTgt spid="25"/>
                                        </p:tgtEl>
                                      </p:cBhvr>
                                    </p:animEffect>
                                  </p:childTnLst>
                                </p:cTn>
                              </p:par>
                              <p:par>
                                <p:cTn id="48" presetID="21" presetClass="entr" presetSubtype="1"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heel(1)">
                                      <p:cBhvr>
                                        <p:cTn id="50" dur="2000"/>
                                        <p:tgtEl>
                                          <p:spTgt spid="39"/>
                                        </p:tgtEl>
                                      </p:cBhvr>
                                    </p:animEffect>
                                  </p:childTnLst>
                                </p:cTn>
                              </p:par>
                              <p:par>
                                <p:cTn id="51" presetID="21" presetClass="entr" presetSubtype="1"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heel(1)">
                                      <p:cBhvr>
                                        <p:cTn id="53" dur="2000"/>
                                        <p:tgtEl>
                                          <p:spTgt spid="62"/>
                                        </p:tgtEl>
                                      </p:cBhvr>
                                    </p:animEffect>
                                  </p:childTnLst>
                                </p:cTn>
                              </p:par>
                              <p:par>
                                <p:cTn id="54" presetID="21" presetClass="entr" presetSubtype="1" fill="hold" nodeType="withEffect">
                                  <p:stCondLst>
                                    <p:cond delay="0"/>
                                  </p:stCondLst>
                                  <p:childTnLst>
                                    <p:set>
                                      <p:cBhvr>
                                        <p:cTn id="55" dur="1" fill="hold">
                                          <p:stCondLst>
                                            <p:cond delay="0"/>
                                          </p:stCondLst>
                                        </p:cTn>
                                        <p:tgtEl>
                                          <p:spTgt spid="87"/>
                                        </p:tgtEl>
                                        <p:attrNameLst>
                                          <p:attrName>style.visibility</p:attrName>
                                        </p:attrNameLst>
                                      </p:cBhvr>
                                      <p:to>
                                        <p:strVal val="visible"/>
                                      </p:to>
                                    </p:set>
                                    <p:animEffect transition="in" filter="wheel(1)">
                                      <p:cBhvr>
                                        <p:cTn id="56" dur="2000"/>
                                        <p:tgtEl>
                                          <p:spTgt spid="8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0"/>
                                        </p:tgtEl>
                                        <p:attrNameLst>
                                          <p:attrName>style.visibility</p:attrName>
                                        </p:attrNameLst>
                                      </p:cBhvr>
                                      <p:to>
                                        <p:strVal val="visible"/>
                                      </p:to>
                                    </p:set>
                                    <p:animEffect transition="in" filter="fade">
                                      <p:cBhvr>
                                        <p:cTn id="59" dur="500"/>
                                        <p:tgtEl>
                                          <p:spTgt spid="10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2"/>
                                        </p:tgtEl>
                                        <p:attrNameLst>
                                          <p:attrName>style.visibility</p:attrName>
                                        </p:attrNameLst>
                                      </p:cBhvr>
                                      <p:to>
                                        <p:strVal val="visible"/>
                                      </p:to>
                                    </p:set>
                                    <p:animEffect transition="in" filter="fade">
                                      <p:cBhvr>
                                        <p:cTn id="62" dur="500"/>
                                        <p:tgtEl>
                                          <p:spTgt spid="10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fade">
                                      <p:cBhvr>
                                        <p:cTn id="65" dur="500"/>
                                        <p:tgtEl>
                                          <p:spTgt spid="10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6"/>
                                        </p:tgtEl>
                                        <p:attrNameLst>
                                          <p:attrName>style.visibility</p:attrName>
                                        </p:attrNameLst>
                                      </p:cBhvr>
                                      <p:to>
                                        <p:strVal val="visible"/>
                                      </p:to>
                                    </p:set>
                                    <p:animEffect transition="in" filter="fade">
                                      <p:cBhvr>
                                        <p:cTn id="6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8" grpId="0" animBg="1"/>
      <p:bldP spid="59" grpId="0" animBg="1"/>
      <p:bldP spid="86" grpId="0" animBg="1"/>
      <p:bldP spid="100" grpId="0"/>
      <p:bldP spid="102" grpId="0"/>
      <p:bldP spid="104" grpId="0"/>
      <p:bldP spid="106" grpId="0"/>
      <p:bldP spid="10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842695" y="3126677"/>
            <a:ext cx="2323819" cy="2894612"/>
            <a:chOff x="4842695" y="3126677"/>
            <a:chExt cx="2323819" cy="2894612"/>
          </a:xfrm>
        </p:grpSpPr>
        <p:sp>
          <p:nvSpPr>
            <p:cNvPr id="3" name="Oval 65"/>
            <p:cNvSpPr>
              <a:spLocks noChangeArrowheads="1"/>
            </p:cNvSpPr>
            <p:nvPr/>
          </p:nvSpPr>
          <p:spPr bwMode="auto">
            <a:xfrm>
              <a:off x="4842695" y="5549618"/>
              <a:ext cx="2323819" cy="47167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21908" tIns="60954" rIns="121908" bIns="60954" anchor="ctr"/>
            <a:lstStyle/>
            <a:p>
              <a:pPr>
                <a:defRPr/>
              </a:pPr>
              <a:endParaRPr lang="zh-CN" altLang="en-US" kern="0">
                <a:solidFill>
                  <a:sysClr val="windowText" lastClr="000000"/>
                </a:solidFill>
                <a:latin typeface="Arial" pitchFamily="34" charset="0"/>
                <a:ea typeface="宋体"/>
              </a:endParaRPr>
            </a:p>
          </p:txBody>
        </p:sp>
        <p:sp>
          <p:nvSpPr>
            <p:cNvPr id="4" name="圆柱形 3"/>
            <p:cNvSpPr/>
            <p:nvPr/>
          </p:nvSpPr>
          <p:spPr>
            <a:xfrm>
              <a:off x="5990129" y="3126677"/>
              <a:ext cx="579329" cy="2647055"/>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outerShdw blurRad="50800" dist="38100" dir="5400000" algn="t" rotWithShape="0">
                <a:prstClr val="black">
                  <a:alpha val="40000"/>
                </a:prstClr>
              </a:outerShdw>
            </a:effectLst>
          </p:spPr>
          <p:txBody>
            <a:bodyPr lIns="121908" tIns="60954" rIns="121908" bIns="60954" rtlCol="0" anchor="ctr"/>
            <a:lstStyle/>
            <a:p>
              <a:pPr algn="ctr">
                <a:defRPr/>
              </a:pPr>
              <a:endParaRPr lang="zh-CN" altLang="en-US" kern="0">
                <a:solidFill>
                  <a:sysClr val="window" lastClr="FFFFFF"/>
                </a:solidFill>
                <a:latin typeface="Calibri"/>
                <a:ea typeface="宋体"/>
              </a:endParaRPr>
            </a:p>
          </p:txBody>
        </p:sp>
      </p:grpSp>
      <p:grpSp>
        <p:nvGrpSpPr>
          <p:cNvPr id="5" name="组合 4"/>
          <p:cNvGrpSpPr/>
          <p:nvPr/>
        </p:nvGrpSpPr>
        <p:grpSpPr>
          <a:xfrm>
            <a:off x="6004604" y="1464974"/>
            <a:ext cx="3686808" cy="2277399"/>
            <a:chOff x="4409982" y="1275606"/>
            <a:chExt cx="2765466" cy="1708049"/>
          </a:xfrm>
        </p:grpSpPr>
        <p:grpSp>
          <p:nvGrpSpPr>
            <p:cNvPr id="6" name="组合 5"/>
            <p:cNvGrpSpPr/>
            <p:nvPr/>
          </p:nvGrpSpPr>
          <p:grpSpPr>
            <a:xfrm>
              <a:off x="4409982" y="1275606"/>
              <a:ext cx="2754306" cy="1255069"/>
              <a:chOff x="3491880" y="2420888"/>
              <a:chExt cx="5794246" cy="2160240"/>
            </a:xfrm>
          </p:grpSpPr>
          <p:sp>
            <p:nvSpPr>
              <p:cNvPr id="13" name="上弧形箭头 12"/>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4" name="上弧形箭头 13"/>
              <p:cNvSpPr/>
              <p:nvPr/>
            </p:nvSpPr>
            <p:spPr>
              <a:xfrm>
                <a:off x="3491880" y="2420888"/>
                <a:ext cx="4317280" cy="2160240"/>
              </a:xfrm>
              <a:prstGeom prst="curvedDownArrow">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5" name="上弧形箭头 14"/>
              <p:cNvSpPr/>
              <p:nvPr/>
            </p:nvSpPr>
            <p:spPr>
              <a:xfrm>
                <a:off x="3491880" y="2420888"/>
                <a:ext cx="2808312" cy="2160240"/>
              </a:xfrm>
              <a:prstGeom prst="curvedDownArrow">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grpSp>
        <p:sp>
          <p:nvSpPr>
            <p:cNvPr id="7" name="TextBox 6"/>
            <p:cNvSpPr txBox="1"/>
            <p:nvPr/>
          </p:nvSpPr>
          <p:spPr>
            <a:xfrm>
              <a:off x="5233298"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04</a:t>
              </a:r>
              <a:endParaRPr lang="zh-CN" altLang="en-US" b="1" kern="0" dirty="0">
                <a:solidFill>
                  <a:srgbClr val="FFFFFF"/>
                </a:solidFill>
                <a:latin typeface="Arial" pitchFamily="34" charset="0"/>
                <a:ea typeface="微软雅黑" pitchFamily="34" charset="-122"/>
                <a:cs typeface="Arial" pitchFamily="34" charset="0"/>
              </a:endParaRPr>
            </a:p>
          </p:txBody>
        </p:sp>
        <p:sp>
          <p:nvSpPr>
            <p:cNvPr id="8" name="TextBox 7"/>
            <p:cNvSpPr txBox="1"/>
            <p:nvPr/>
          </p:nvSpPr>
          <p:spPr>
            <a:xfrm>
              <a:off x="5932196"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05</a:t>
              </a:r>
              <a:endParaRPr lang="zh-CN" altLang="en-US" b="1" kern="0" dirty="0">
                <a:solidFill>
                  <a:srgbClr val="FFFFFF"/>
                </a:solidFill>
                <a:latin typeface="Arial" pitchFamily="34" charset="0"/>
                <a:ea typeface="微软雅黑" pitchFamily="34" charset="-122"/>
                <a:cs typeface="Arial" pitchFamily="34" charset="0"/>
              </a:endParaRPr>
            </a:p>
          </p:txBody>
        </p:sp>
        <p:sp>
          <p:nvSpPr>
            <p:cNvPr id="9" name="TextBox 8"/>
            <p:cNvSpPr txBox="1"/>
            <p:nvPr/>
          </p:nvSpPr>
          <p:spPr>
            <a:xfrm>
              <a:off x="6641814"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06</a:t>
              </a:r>
              <a:endParaRPr lang="zh-CN" altLang="en-US" b="1" kern="0" dirty="0">
                <a:solidFill>
                  <a:srgbClr val="FFFFFF"/>
                </a:solidFill>
                <a:latin typeface="Arial" pitchFamily="34" charset="0"/>
                <a:ea typeface="微软雅黑" pitchFamily="34" charset="-122"/>
                <a:cs typeface="Arial" pitchFamily="34" charset="0"/>
              </a:endParaRPr>
            </a:p>
          </p:txBody>
        </p:sp>
        <p:sp>
          <p:nvSpPr>
            <p:cNvPr id="10" name="TextBox 46"/>
            <p:cNvSpPr txBox="1"/>
            <p:nvPr/>
          </p:nvSpPr>
          <p:spPr>
            <a:xfrm>
              <a:off x="5095921"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创新</a:t>
              </a:r>
              <a:endParaRPr lang="en-US" altLang="zh-CN" sz="2100" dirty="0">
                <a:solidFill>
                  <a:srgbClr val="474747"/>
                </a:solidFill>
              </a:endParaRPr>
            </a:p>
          </p:txBody>
        </p:sp>
        <p:sp>
          <p:nvSpPr>
            <p:cNvPr id="11" name="TextBox 47"/>
            <p:cNvSpPr txBox="1"/>
            <p:nvPr/>
          </p:nvSpPr>
          <p:spPr>
            <a:xfrm>
              <a:off x="5830735"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极致</a:t>
              </a:r>
              <a:endParaRPr lang="en-US" altLang="zh-CN" sz="2100" dirty="0">
                <a:solidFill>
                  <a:srgbClr val="474747"/>
                </a:solidFill>
              </a:endParaRPr>
            </a:p>
          </p:txBody>
        </p:sp>
        <p:sp>
          <p:nvSpPr>
            <p:cNvPr id="12" name="TextBox 48"/>
            <p:cNvSpPr txBox="1"/>
            <p:nvPr/>
          </p:nvSpPr>
          <p:spPr>
            <a:xfrm>
              <a:off x="6527448"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快速</a:t>
              </a:r>
              <a:endParaRPr lang="en-US" altLang="zh-CN" sz="2100" dirty="0">
                <a:solidFill>
                  <a:srgbClr val="474747"/>
                </a:solidFill>
              </a:endParaRPr>
            </a:p>
          </p:txBody>
        </p:sp>
      </p:grpSp>
      <p:grpSp>
        <p:nvGrpSpPr>
          <p:cNvPr id="16" name="组合 15"/>
          <p:cNvGrpSpPr/>
          <p:nvPr/>
        </p:nvGrpSpPr>
        <p:grpSpPr>
          <a:xfrm>
            <a:off x="2855224" y="1464974"/>
            <a:ext cx="3679069" cy="2277399"/>
            <a:chOff x="2028363" y="1275606"/>
            <a:chExt cx="2759661" cy="1708049"/>
          </a:xfrm>
        </p:grpSpPr>
        <p:grpSp>
          <p:nvGrpSpPr>
            <p:cNvPr id="17" name="组合 16"/>
            <p:cNvGrpSpPr/>
            <p:nvPr/>
          </p:nvGrpSpPr>
          <p:grpSpPr>
            <a:xfrm flipH="1">
              <a:off x="2033718" y="1275606"/>
              <a:ext cx="2754306" cy="1255069"/>
              <a:chOff x="3491880" y="2420888"/>
              <a:chExt cx="5794246" cy="2160240"/>
            </a:xfrm>
          </p:grpSpPr>
          <p:sp>
            <p:nvSpPr>
              <p:cNvPr id="24" name="上弧形箭头 23"/>
              <p:cNvSpPr/>
              <p:nvPr/>
            </p:nvSpPr>
            <p:spPr>
              <a:xfrm>
                <a:off x="3605493" y="2420888"/>
                <a:ext cx="5680633" cy="2160240"/>
              </a:xfrm>
              <a:prstGeom prst="curvedDownArrow">
                <a:avLst/>
              </a:prstGeom>
              <a:solidFill>
                <a:schemeClr val="accent3"/>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25" name="上弧形箭头 24"/>
              <p:cNvSpPr/>
              <p:nvPr/>
            </p:nvSpPr>
            <p:spPr>
              <a:xfrm>
                <a:off x="3491880" y="2420888"/>
                <a:ext cx="4317280" cy="2160240"/>
              </a:xfrm>
              <a:prstGeom prst="curvedDownArrow">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26" name="上弧形箭头 25"/>
              <p:cNvSpPr/>
              <p:nvPr/>
            </p:nvSpPr>
            <p:spPr>
              <a:xfrm>
                <a:off x="3491880" y="2420888"/>
                <a:ext cx="2808312" cy="2160240"/>
              </a:xfrm>
              <a:prstGeom prst="curvedDownArrow">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grpSp>
        <p:sp>
          <p:nvSpPr>
            <p:cNvPr id="18" name="TextBox 17"/>
            <p:cNvSpPr txBox="1"/>
            <p:nvPr/>
          </p:nvSpPr>
          <p:spPr>
            <a:xfrm>
              <a:off x="2169360"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01</a:t>
              </a:r>
              <a:endParaRPr lang="zh-CN" altLang="en-US" b="1" kern="0" dirty="0">
                <a:solidFill>
                  <a:srgbClr val="FFFFFF"/>
                </a:solidFill>
                <a:latin typeface="Arial" pitchFamily="34" charset="0"/>
                <a:ea typeface="微软雅黑" pitchFamily="34" charset="-122"/>
                <a:cs typeface="Arial" pitchFamily="34" charset="0"/>
              </a:endParaRPr>
            </a:p>
          </p:txBody>
        </p:sp>
        <p:sp>
          <p:nvSpPr>
            <p:cNvPr id="19" name="TextBox 18"/>
            <p:cNvSpPr txBox="1"/>
            <p:nvPr/>
          </p:nvSpPr>
          <p:spPr>
            <a:xfrm>
              <a:off x="2870186"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02</a:t>
              </a:r>
              <a:endParaRPr lang="zh-CN" altLang="en-US" b="1" kern="0" dirty="0">
                <a:solidFill>
                  <a:srgbClr val="FFFFFF"/>
                </a:solidFill>
                <a:latin typeface="Arial" pitchFamily="34" charset="0"/>
                <a:ea typeface="微软雅黑" pitchFamily="34" charset="-122"/>
                <a:cs typeface="Arial" pitchFamily="34" charset="0"/>
              </a:endParaRPr>
            </a:p>
          </p:txBody>
        </p:sp>
        <p:sp>
          <p:nvSpPr>
            <p:cNvPr id="20" name="TextBox 19"/>
            <p:cNvSpPr txBox="1"/>
            <p:nvPr/>
          </p:nvSpPr>
          <p:spPr>
            <a:xfrm>
              <a:off x="3585489" y="2176122"/>
              <a:ext cx="388012" cy="276999"/>
            </a:xfrm>
            <a:prstGeom prst="rect">
              <a:avLst/>
            </a:prstGeom>
            <a:noFill/>
          </p:spPr>
          <p:txBody>
            <a:bodyPr wrap="square" rtlCol="0">
              <a:spAutoFit/>
            </a:bodyPr>
            <a:lstStyle/>
            <a:p>
              <a:pPr algn="ctr">
                <a:defRPr/>
              </a:pPr>
              <a:r>
                <a:rPr lang="en-US" altLang="zh-CN" b="1" kern="0" dirty="0">
                  <a:solidFill>
                    <a:srgbClr val="FFFFFF"/>
                  </a:solidFill>
                  <a:latin typeface="Arial" pitchFamily="34" charset="0"/>
                  <a:ea typeface="微软雅黑" pitchFamily="34" charset="-122"/>
                  <a:cs typeface="Arial" pitchFamily="34" charset="0"/>
                </a:rPr>
                <a:t>03</a:t>
              </a:r>
              <a:endParaRPr lang="zh-CN" altLang="en-US" b="1" kern="0" dirty="0">
                <a:solidFill>
                  <a:srgbClr val="FFFFFF"/>
                </a:solidFill>
                <a:latin typeface="Arial" pitchFamily="34" charset="0"/>
                <a:ea typeface="微软雅黑" pitchFamily="34" charset="-122"/>
                <a:cs typeface="Arial" pitchFamily="34" charset="0"/>
              </a:endParaRPr>
            </a:p>
          </p:txBody>
        </p:sp>
        <p:sp>
          <p:nvSpPr>
            <p:cNvPr id="21" name="TextBox 20"/>
            <p:cNvSpPr txBox="1"/>
            <p:nvPr/>
          </p:nvSpPr>
          <p:spPr>
            <a:xfrm>
              <a:off x="2028363"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梦想</a:t>
              </a:r>
              <a:endParaRPr lang="en-US" altLang="zh-CN" sz="2100" dirty="0">
                <a:solidFill>
                  <a:srgbClr val="474747"/>
                </a:solidFill>
              </a:endParaRPr>
            </a:p>
          </p:txBody>
        </p:sp>
        <p:sp>
          <p:nvSpPr>
            <p:cNvPr id="22" name="TextBox 21"/>
            <p:cNvSpPr txBox="1"/>
            <p:nvPr/>
          </p:nvSpPr>
          <p:spPr>
            <a:xfrm>
              <a:off x="2717457"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正直</a:t>
              </a:r>
              <a:endParaRPr lang="en-US" altLang="zh-CN" sz="2100" dirty="0">
                <a:solidFill>
                  <a:srgbClr val="474747"/>
                </a:solidFill>
              </a:endParaRPr>
            </a:p>
          </p:txBody>
        </p:sp>
        <p:sp>
          <p:nvSpPr>
            <p:cNvPr id="23" name="TextBox 22"/>
            <p:cNvSpPr txBox="1"/>
            <p:nvPr/>
          </p:nvSpPr>
          <p:spPr>
            <a:xfrm>
              <a:off x="3452271"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2100" dirty="0">
                  <a:solidFill>
                    <a:srgbClr val="474747"/>
                  </a:solidFill>
                </a:rPr>
                <a:t>责任</a:t>
              </a:r>
              <a:endParaRPr lang="en-US" altLang="zh-CN" sz="2100" dirty="0">
                <a:solidFill>
                  <a:srgbClr val="474747"/>
                </a:solidFill>
              </a:endParaRPr>
            </a:p>
          </p:txBody>
        </p:sp>
      </p:grpSp>
      <p:sp>
        <p:nvSpPr>
          <p:cNvPr id="27" name="文本框 120"/>
          <p:cNvSpPr>
            <a:spLocks noChangeArrowheads="1"/>
          </p:cNvSpPr>
          <p:nvPr/>
        </p:nvSpPr>
        <p:spPr bwMode="auto">
          <a:xfrm>
            <a:off x="623312" y="4046569"/>
            <a:ext cx="2937164" cy="420628"/>
          </a:xfrm>
          <a:prstGeom prst="rect">
            <a:avLst/>
          </a:prstGeom>
          <a:solidFill>
            <a:schemeClr val="accent3"/>
          </a:solidFill>
          <a:ln>
            <a:noFill/>
          </a:ln>
        </p:spPr>
        <p:txBody>
          <a:bodyPr wrap="square" lIns="91431" tIns="45715" rIns="91431" bIns="45715">
            <a:spAutoFit/>
          </a:bodyPr>
          <a:lstStyle/>
          <a:p>
            <a:pPr algn="ctr"/>
            <a:r>
              <a:rPr lang="zh-CN" altLang="en-US" sz="2100" dirty="0">
                <a:solidFill>
                  <a:schemeClr val="bg1"/>
                </a:solidFill>
                <a:latin typeface="Arial Unicode MS" pitchFamily="34" charset="-122"/>
                <a:ea typeface="微软雅黑" pitchFamily="34" charset="-122"/>
                <a:sym typeface="Arial Unicode MS" pitchFamily="34" charset="-122"/>
              </a:rPr>
              <a:t>输入文字标题</a:t>
            </a:r>
          </a:p>
        </p:txBody>
      </p:sp>
      <p:sp>
        <p:nvSpPr>
          <p:cNvPr id="28" name="矩形 27"/>
          <p:cNvSpPr/>
          <p:nvPr/>
        </p:nvSpPr>
        <p:spPr>
          <a:xfrm>
            <a:off x="623312" y="4501503"/>
            <a:ext cx="4432856" cy="707887"/>
          </a:xfrm>
          <a:prstGeom prst="rect">
            <a:avLst/>
          </a:prstGeom>
        </p:spPr>
        <p:txBody>
          <a:bodyPr wrap="square" lIns="91431" tIns="45715" rIns="91431" bIns="45715">
            <a:spAutoFit/>
          </a:bodyPr>
          <a:lstStyle/>
          <a:p>
            <a:pPr>
              <a:spcBef>
                <a:spcPts val="1117"/>
              </a:spcBef>
              <a:spcAft>
                <a:spcPts val="1117"/>
              </a:spcAft>
            </a:pPr>
            <a:r>
              <a:rPr lang="zh-CN" altLang="en-US" sz="1300" dirty="0">
                <a:solidFill>
                  <a:schemeClr val="tx1">
                    <a:lumMod val="65000"/>
                    <a:lumOff val="35000"/>
                  </a:schemeClr>
                </a:solidFill>
                <a:latin typeface="+mj-ea"/>
                <a:ea typeface="+mj-ea"/>
              </a:rPr>
              <a:t>请在此处输入您的文本，或者复制您的文本粘贴到此处请在此处请在此处输入您的文本，或者复制您的文本粘贴到此处请在此处或者复制您的文本粘贴到此处请在此处</a:t>
            </a:r>
            <a:endParaRPr lang="en-US" altLang="zh-CN" sz="1300" dirty="0">
              <a:solidFill>
                <a:schemeClr val="tx1">
                  <a:lumMod val="65000"/>
                  <a:lumOff val="35000"/>
                </a:schemeClr>
              </a:solidFill>
              <a:latin typeface="+mj-ea"/>
              <a:ea typeface="+mj-ea"/>
            </a:endParaRPr>
          </a:p>
        </p:txBody>
      </p:sp>
      <p:sp>
        <p:nvSpPr>
          <p:cNvPr id="29" name="文本框 120"/>
          <p:cNvSpPr>
            <a:spLocks noChangeArrowheads="1"/>
          </p:cNvSpPr>
          <p:nvPr/>
        </p:nvSpPr>
        <p:spPr bwMode="auto">
          <a:xfrm>
            <a:off x="8540447" y="4029575"/>
            <a:ext cx="2937164" cy="420628"/>
          </a:xfrm>
          <a:prstGeom prst="rect">
            <a:avLst/>
          </a:prstGeom>
          <a:solidFill>
            <a:schemeClr val="accent2"/>
          </a:solidFill>
          <a:ln>
            <a:noFill/>
          </a:ln>
        </p:spPr>
        <p:txBody>
          <a:bodyPr wrap="square" lIns="91431" tIns="45715" rIns="91431" bIns="45715">
            <a:spAutoFit/>
          </a:bodyPr>
          <a:lstStyle/>
          <a:p>
            <a:pPr algn="ctr"/>
            <a:r>
              <a:rPr lang="zh-CN" altLang="en-US" sz="2100" dirty="0">
                <a:solidFill>
                  <a:schemeClr val="bg1"/>
                </a:solidFill>
                <a:latin typeface="Arial Unicode MS" pitchFamily="34" charset="-122"/>
                <a:ea typeface="微软雅黑" pitchFamily="34" charset="-122"/>
                <a:sym typeface="Arial Unicode MS" pitchFamily="34" charset="-122"/>
              </a:rPr>
              <a:t>输入文字标题</a:t>
            </a:r>
          </a:p>
        </p:txBody>
      </p:sp>
      <p:sp>
        <p:nvSpPr>
          <p:cNvPr id="30" name="矩形 29"/>
          <p:cNvSpPr/>
          <p:nvPr/>
        </p:nvSpPr>
        <p:spPr>
          <a:xfrm>
            <a:off x="7071864" y="4501503"/>
            <a:ext cx="4432856" cy="707887"/>
          </a:xfrm>
          <a:prstGeom prst="rect">
            <a:avLst/>
          </a:prstGeom>
        </p:spPr>
        <p:txBody>
          <a:bodyPr wrap="square" lIns="91431" tIns="45715" rIns="91431" bIns="45715">
            <a:spAutoFit/>
          </a:bodyPr>
          <a:lstStyle/>
          <a:p>
            <a:pPr>
              <a:spcBef>
                <a:spcPts val="1117"/>
              </a:spcBef>
              <a:spcAft>
                <a:spcPts val="1117"/>
              </a:spcAft>
            </a:pPr>
            <a:r>
              <a:rPr lang="zh-CN" altLang="en-US" sz="1300" dirty="0">
                <a:solidFill>
                  <a:schemeClr val="tx1">
                    <a:lumMod val="65000"/>
                    <a:lumOff val="35000"/>
                  </a:schemeClr>
                </a:solidFill>
                <a:latin typeface="+mj-ea"/>
                <a:ea typeface="+mj-ea"/>
              </a:rPr>
              <a:t>请在此处输入您的文本，或者复制您的文本粘贴到此处请在此处请在此处输入您的文本，或者复制您的文本粘贴到此处请在此处或者复制您的文本粘贴到此处请在此处</a:t>
            </a:r>
            <a:endParaRPr lang="en-US" altLang="zh-CN" sz="1300" dirty="0">
              <a:solidFill>
                <a:schemeClr val="tx1">
                  <a:lumMod val="65000"/>
                  <a:lumOff val="35000"/>
                </a:schemeClr>
              </a:solidFill>
              <a:latin typeface="+mj-ea"/>
              <a:ea typeface="+mj-ea"/>
            </a:endParaRPr>
          </a:p>
        </p:txBody>
      </p:sp>
      <p:sp>
        <p:nvSpPr>
          <p:cNvPr id="2" name="标题 1"/>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975078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500"/>
                                        <p:tgtEl>
                                          <p:spTgt spid="16"/>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18900000">
            <a:off x="2628513" y="3603821"/>
            <a:ext cx="1008051"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2700000" flipH="1">
            <a:off x="4276120" y="3624799"/>
            <a:ext cx="1008183"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1"/>
          <p:cNvGrpSpPr/>
          <p:nvPr/>
        </p:nvGrpSpPr>
        <p:grpSpPr>
          <a:xfrm>
            <a:off x="1103808" y="2289903"/>
            <a:ext cx="2351702" cy="892388"/>
            <a:chOff x="6278307" y="2195545"/>
            <a:chExt cx="1764006" cy="669291"/>
          </a:xfrm>
        </p:grpSpPr>
        <p:sp>
          <p:nvSpPr>
            <p:cNvPr id="5"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6"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7" name="直接连接符 6"/>
          <p:cNvCxnSpPr/>
          <p:nvPr/>
        </p:nvCxnSpPr>
        <p:spPr>
          <a:xfrm rot="18900000">
            <a:off x="5636739" y="3603821"/>
            <a:ext cx="1008051"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1"/>
          <p:cNvGrpSpPr/>
          <p:nvPr/>
        </p:nvGrpSpPr>
        <p:grpSpPr>
          <a:xfrm>
            <a:off x="4367746" y="2289903"/>
            <a:ext cx="2351702" cy="892388"/>
            <a:chOff x="6278307" y="2195545"/>
            <a:chExt cx="1764006" cy="669291"/>
          </a:xfrm>
        </p:grpSpPr>
        <p:sp>
          <p:nvSpPr>
            <p:cNvPr id="9"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10"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1" name="直接连接符 10"/>
          <p:cNvCxnSpPr/>
          <p:nvPr/>
        </p:nvCxnSpPr>
        <p:spPr>
          <a:xfrm rot="2700000" flipH="1">
            <a:off x="7369341" y="3624799"/>
            <a:ext cx="1008183"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8779782" y="3661647"/>
            <a:ext cx="1008051"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
          <p:cNvGrpSpPr/>
          <p:nvPr/>
        </p:nvGrpSpPr>
        <p:grpSpPr>
          <a:xfrm>
            <a:off x="7391435" y="2289903"/>
            <a:ext cx="2351702" cy="892388"/>
            <a:chOff x="6278307" y="2195545"/>
            <a:chExt cx="1764006" cy="669291"/>
          </a:xfrm>
        </p:grpSpPr>
        <p:sp>
          <p:nvSpPr>
            <p:cNvPr id="14"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15"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16" name="组合 1"/>
          <p:cNvGrpSpPr/>
          <p:nvPr/>
        </p:nvGrpSpPr>
        <p:grpSpPr>
          <a:xfrm>
            <a:off x="2783523" y="4223145"/>
            <a:ext cx="2351702" cy="892388"/>
            <a:chOff x="6278307" y="2195545"/>
            <a:chExt cx="1764006" cy="669291"/>
          </a:xfrm>
        </p:grpSpPr>
        <p:sp>
          <p:nvSpPr>
            <p:cNvPr id="17"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18"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19" name="组合 1"/>
          <p:cNvGrpSpPr/>
          <p:nvPr/>
        </p:nvGrpSpPr>
        <p:grpSpPr>
          <a:xfrm>
            <a:off x="5945999" y="4223145"/>
            <a:ext cx="2351702" cy="892388"/>
            <a:chOff x="6278307" y="2195545"/>
            <a:chExt cx="1764006" cy="669291"/>
          </a:xfrm>
        </p:grpSpPr>
        <p:sp>
          <p:nvSpPr>
            <p:cNvPr id="20"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21"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2" name="组合 1"/>
          <p:cNvGrpSpPr/>
          <p:nvPr/>
        </p:nvGrpSpPr>
        <p:grpSpPr>
          <a:xfrm>
            <a:off x="9023404" y="4223145"/>
            <a:ext cx="2351702" cy="892388"/>
            <a:chOff x="6278307" y="2195545"/>
            <a:chExt cx="1764006" cy="669291"/>
          </a:xfrm>
        </p:grpSpPr>
        <p:sp>
          <p:nvSpPr>
            <p:cNvPr id="23" name="TextBox 20"/>
            <p:cNvSpPr txBox="1"/>
            <p:nvPr/>
          </p:nvSpPr>
          <p:spPr bwMode="auto">
            <a:xfrm>
              <a:off x="6382171" y="2494098"/>
              <a:ext cx="1526083" cy="37073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300" dirty="0">
                  <a:solidFill>
                    <a:schemeClr val="tx1">
                      <a:lumMod val="50000"/>
                      <a:lumOff val="50000"/>
                    </a:schemeClr>
                  </a:solidFill>
                  <a:latin typeface="微软雅黑" pitchFamily="34" charset="-122"/>
                  <a:ea typeface="微软雅黑" pitchFamily="34" charset="-122"/>
                </a:rPr>
                <a:t>此处添加段落文本</a:t>
              </a:r>
            </a:p>
          </p:txBody>
        </p:sp>
        <p:sp>
          <p:nvSpPr>
            <p:cNvPr id="24" name="TextBox 19"/>
            <p:cNvSpPr txBox="1">
              <a:spLocks noChangeArrowheads="1"/>
            </p:cNvSpPr>
            <p:nvPr/>
          </p:nvSpPr>
          <p:spPr bwMode="auto">
            <a:xfrm>
              <a:off x="6278307" y="2195545"/>
              <a:ext cx="1764006" cy="313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1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5" name="组合 24"/>
          <p:cNvGrpSpPr/>
          <p:nvPr/>
        </p:nvGrpSpPr>
        <p:grpSpPr>
          <a:xfrm>
            <a:off x="1929531" y="3961570"/>
            <a:ext cx="971024" cy="971151"/>
            <a:chOff x="1302940" y="2971177"/>
            <a:chExt cx="728363" cy="728363"/>
          </a:xfrm>
        </p:grpSpPr>
        <p:sp>
          <p:nvSpPr>
            <p:cNvPr id="26" name="椭圆 25"/>
            <p:cNvSpPr/>
            <p:nvPr/>
          </p:nvSpPr>
          <p:spPr>
            <a:xfrm>
              <a:off x="1302940" y="2971177"/>
              <a:ext cx="728363" cy="7283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TextBox 19"/>
            <p:cNvSpPr txBox="1">
              <a:spLocks noChangeArrowheads="1"/>
            </p:cNvSpPr>
            <p:nvPr/>
          </p:nvSpPr>
          <p:spPr bwMode="auto">
            <a:xfrm>
              <a:off x="1371764"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01</a:t>
              </a:r>
            </a:p>
          </p:txBody>
        </p:sp>
      </p:grpSp>
      <p:grpSp>
        <p:nvGrpSpPr>
          <p:cNvPr id="28" name="组合 27"/>
          <p:cNvGrpSpPr/>
          <p:nvPr/>
        </p:nvGrpSpPr>
        <p:grpSpPr>
          <a:xfrm>
            <a:off x="4974976" y="3961569"/>
            <a:ext cx="971024" cy="971151"/>
            <a:chOff x="3587321" y="2971176"/>
            <a:chExt cx="728363" cy="728363"/>
          </a:xfrm>
        </p:grpSpPr>
        <p:sp>
          <p:nvSpPr>
            <p:cNvPr id="29" name="椭圆 28"/>
            <p:cNvSpPr/>
            <p:nvPr/>
          </p:nvSpPr>
          <p:spPr>
            <a:xfrm>
              <a:off x="3587321" y="2971176"/>
              <a:ext cx="728363" cy="7283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TextBox 19"/>
            <p:cNvSpPr txBox="1">
              <a:spLocks noChangeArrowheads="1"/>
            </p:cNvSpPr>
            <p:nvPr/>
          </p:nvSpPr>
          <p:spPr bwMode="auto">
            <a:xfrm>
              <a:off x="3635896"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03</a:t>
              </a:r>
            </a:p>
          </p:txBody>
        </p:sp>
      </p:grpSp>
      <p:grpSp>
        <p:nvGrpSpPr>
          <p:cNvPr id="31" name="组合 30"/>
          <p:cNvGrpSpPr/>
          <p:nvPr/>
        </p:nvGrpSpPr>
        <p:grpSpPr>
          <a:xfrm>
            <a:off x="8056179" y="3961569"/>
            <a:ext cx="971024" cy="971151"/>
            <a:chOff x="5898524" y="2971176"/>
            <a:chExt cx="728363" cy="728363"/>
          </a:xfrm>
        </p:grpSpPr>
        <p:sp>
          <p:nvSpPr>
            <p:cNvPr id="32" name="椭圆 31"/>
            <p:cNvSpPr/>
            <p:nvPr/>
          </p:nvSpPr>
          <p:spPr>
            <a:xfrm>
              <a:off x="5898524" y="2971176"/>
              <a:ext cx="728363" cy="7283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TextBox 19"/>
            <p:cNvSpPr txBox="1">
              <a:spLocks noChangeArrowheads="1"/>
            </p:cNvSpPr>
            <p:nvPr/>
          </p:nvSpPr>
          <p:spPr bwMode="auto">
            <a:xfrm>
              <a:off x="5979598" y="3115228"/>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nvGrpSpPr>
          <p:cNvPr id="34" name="组合 33"/>
          <p:cNvGrpSpPr/>
          <p:nvPr/>
        </p:nvGrpSpPr>
        <p:grpSpPr>
          <a:xfrm>
            <a:off x="3452787" y="2439185"/>
            <a:ext cx="971024" cy="971151"/>
            <a:chOff x="2445531" y="1829388"/>
            <a:chExt cx="728363" cy="728363"/>
          </a:xfrm>
        </p:grpSpPr>
        <p:sp>
          <p:nvSpPr>
            <p:cNvPr id="35" name="椭圆 34"/>
            <p:cNvSpPr/>
            <p:nvPr/>
          </p:nvSpPr>
          <p:spPr>
            <a:xfrm>
              <a:off x="2445531" y="1829388"/>
              <a:ext cx="728363" cy="7283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TextBox 19"/>
            <p:cNvSpPr txBox="1">
              <a:spLocks noChangeArrowheads="1"/>
            </p:cNvSpPr>
            <p:nvPr/>
          </p:nvSpPr>
          <p:spPr bwMode="auto">
            <a:xfrm>
              <a:off x="2527495"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02</a:t>
              </a:r>
            </a:p>
          </p:txBody>
        </p:sp>
      </p:grpSp>
      <p:grpSp>
        <p:nvGrpSpPr>
          <p:cNvPr id="37" name="组合 36"/>
          <p:cNvGrpSpPr/>
          <p:nvPr/>
        </p:nvGrpSpPr>
        <p:grpSpPr>
          <a:xfrm>
            <a:off x="6497163" y="2439185"/>
            <a:ext cx="971024" cy="971151"/>
            <a:chOff x="4729110" y="1829388"/>
            <a:chExt cx="728363" cy="728363"/>
          </a:xfrm>
        </p:grpSpPr>
        <p:sp>
          <p:nvSpPr>
            <p:cNvPr id="38" name="椭圆 37"/>
            <p:cNvSpPr/>
            <p:nvPr/>
          </p:nvSpPr>
          <p:spPr>
            <a:xfrm>
              <a:off x="4729110" y="1829388"/>
              <a:ext cx="728363" cy="7283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19"/>
            <p:cNvSpPr txBox="1">
              <a:spLocks noChangeArrowheads="1"/>
            </p:cNvSpPr>
            <p:nvPr/>
          </p:nvSpPr>
          <p:spPr bwMode="auto">
            <a:xfrm>
              <a:off x="4833688"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04</a:t>
              </a:r>
            </a:p>
          </p:txBody>
        </p:sp>
      </p:grpSp>
      <p:grpSp>
        <p:nvGrpSpPr>
          <p:cNvPr id="40" name="组合 39"/>
          <p:cNvGrpSpPr/>
          <p:nvPr/>
        </p:nvGrpSpPr>
        <p:grpSpPr>
          <a:xfrm>
            <a:off x="9578366" y="2439185"/>
            <a:ext cx="971024" cy="971151"/>
            <a:chOff x="7040313" y="1829388"/>
            <a:chExt cx="728363" cy="728363"/>
          </a:xfrm>
        </p:grpSpPr>
        <p:sp>
          <p:nvSpPr>
            <p:cNvPr id="41" name="椭圆 40"/>
            <p:cNvSpPr/>
            <p:nvPr/>
          </p:nvSpPr>
          <p:spPr>
            <a:xfrm>
              <a:off x="7040313" y="1829388"/>
              <a:ext cx="728363" cy="7283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TextBox 19"/>
            <p:cNvSpPr txBox="1">
              <a:spLocks noChangeArrowheads="1"/>
            </p:cNvSpPr>
            <p:nvPr/>
          </p:nvSpPr>
          <p:spPr bwMode="auto">
            <a:xfrm>
              <a:off x="7143469" y="1980240"/>
              <a:ext cx="566214" cy="38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700" dirty="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sp>
        <p:nvSpPr>
          <p:cNvPr id="43" name="标题 42"/>
          <p:cNvSpPr>
            <a:spLocks noGrp="1"/>
          </p:cNvSpPr>
          <p:nvPr>
            <p:ph type="title"/>
          </p:nvPr>
        </p:nvSpPr>
        <p:spPr/>
        <p:txBody>
          <a:bodyPr>
            <a:normAutofit fontScale="90000"/>
          </a:bodyPr>
          <a:lstStyle/>
          <a:p>
            <a:r>
              <a:rPr lang="zh-CN" altLang="en-US" dirty="0"/>
              <a:t>单击此处添加标题</a:t>
            </a:r>
          </a:p>
        </p:txBody>
      </p:sp>
    </p:spTree>
    <p:extLst>
      <p:ext uri="{BB962C8B-B14F-4D97-AF65-F5344CB8AC3E}">
        <p14:creationId xmlns:p14="http://schemas.microsoft.com/office/powerpoint/2010/main" val="33236885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anim calcmode="lin" valueType="num">
                                      <p:cBhvr>
                                        <p:cTn id="63" dur="500" fill="hold"/>
                                        <p:tgtEl>
                                          <p:spTgt spid="4"/>
                                        </p:tgtEl>
                                        <p:attrNameLst>
                                          <p:attrName>ppt_x</p:attrName>
                                        </p:attrNameLst>
                                      </p:cBhvr>
                                      <p:tavLst>
                                        <p:tav tm="0">
                                          <p:val>
                                            <p:strVal val="#ppt_x"/>
                                          </p:val>
                                        </p:tav>
                                        <p:tav tm="100000">
                                          <p:val>
                                            <p:strVal val="#ppt_x"/>
                                          </p:val>
                                        </p:tav>
                                      </p:tavLst>
                                    </p:anim>
                                    <p:anim calcmode="lin" valueType="num">
                                      <p:cBhvr>
                                        <p:cTn id="64" dur="500" fill="hold"/>
                                        <p:tgtEl>
                                          <p:spTgt spid="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anim calcmode="lin" valueType="num">
                                      <p:cBhvr>
                                        <p:cTn id="68" dur="500" fill="hold"/>
                                        <p:tgtEl>
                                          <p:spTgt spid="8"/>
                                        </p:tgtEl>
                                        <p:attrNameLst>
                                          <p:attrName>ppt_x</p:attrName>
                                        </p:attrNameLst>
                                      </p:cBhvr>
                                      <p:tavLst>
                                        <p:tav tm="0">
                                          <p:val>
                                            <p:strVal val="#ppt_x"/>
                                          </p:val>
                                        </p:tav>
                                        <p:tav tm="100000">
                                          <p:val>
                                            <p:strVal val="#ppt_x"/>
                                          </p:val>
                                        </p:tav>
                                      </p:tavLst>
                                    </p:anim>
                                    <p:anim calcmode="lin" valueType="num">
                                      <p:cBhvr>
                                        <p:cTn id="69" dur="5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anim calcmode="lin" valueType="num">
                                      <p:cBhvr>
                                        <p:cTn id="73" dur="500" fill="hold"/>
                                        <p:tgtEl>
                                          <p:spTgt spid="13"/>
                                        </p:tgtEl>
                                        <p:attrNameLst>
                                          <p:attrName>ppt_x</p:attrName>
                                        </p:attrNameLst>
                                      </p:cBhvr>
                                      <p:tavLst>
                                        <p:tav tm="0">
                                          <p:val>
                                            <p:strVal val="#ppt_x"/>
                                          </p:val>
                                        </p:tav>
                                        <p:tav tm="100000">
                                          <p:val>
                                            <p:strVal val="#ppt_x"/>
                                          </p:val>
                                        </p:tav>
                                      </p:tavLst>
                                    </p:anim>
                                    <p:anim calcmode="lin" valueType="num">
                                      <p:cBhvr>
                                        <p:cTn id="7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anim calcmode="lin" valueType="num">
                                      <p:cBhvr>
                                        <p:cTn id="85" dur="500" fill="hold"/>
                                        <p:tgtEl>
                                          <p:spTgt spid="19"/>
                                        </p:tgtEl>
                                        <p:attrNameLst>
                                          <p:attrName>ppt_x</p:attrName>
                                        </p:attrNameLst>
                                      </p:cBhvr>
                                      <p:tavLst>
                                        <p:tav tm="0">
                                          <p:val>
                                            <p:strVal val="#ppt_x"/>
                                          </p:val>
                                        </p:tav>
                                        <p:tav tm="100000">
                                          <p:val>
                                            <p:strVal val="#ppt_x"/>
                                          </p:val>
                                        </p:tav>
                                      </p:tavLst>
                                    </p:anim>
                                    <p:anim calcmode="lin" valueType="num">
                                      <p:cBhvr>
                                        <p:cTn id="86" dur="500" fill="hold"/>
                                        <p:tgtEl>
                                          <p:spTgt spid="19"/>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anim calcmode="lin" valueType="num">
                                      <p:cBhvr>
                                        <p:cTn id="90" dur="500" fill="hold"/>
                                        <p:tgtEl>
                                          <p:spTgt spid="22"/>
                                        </p:tgtEl>
                                        <p:attrNameLst>
                                          <p:attrName>ppt_x</p:attrName>
                                        </p:attrNameLst>
                                      </p:cBhvr>
                                      <p:tavLst>
                                        <p:tav tm="0">
                                          <p:val>
                                            <p:strVal val="#ppt_x"/>
                                          </p:val>
                                        </p:tav>
                                        <p:tav tm="100000">
                                          <p:val>
                                            <p:strVal val="#ppt_x"/>
                                          </p:val>
                                        </p:tav>
                                      </p:tavLst>
                                    </p:anim>
                                    <p:anim calcmode="lin" valueType="num">
                                      <p:cBhvr>
                                        <p:cTn id="9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b37a6e2626b724bcde8faff0e12eadbfbdf24"/>
</p:tagLst>
</file>

<file path=ppt/theme/theme1.xml><?xml version="1.0" encoding="utf-8"?>
<a:theme xmlns:a="http://schemas.openxmlformats.org/drawingml/2006/main" name="Office 主题">
  <a:themeElements>
    <a:clrScheme name="自定义 2392">
      <a:dk1>
        <a:sysClr val="windowText" lastClr="000000"/>
      </a:dk1>
      <a:lt1>
        <a:sysClr val="window" lastClr="FFFFFF"/>
      </a:lt1>
      <a:dk2>
        <a:srgbClr val="03385D"/>
      </a:dk2>
      <a:lt2>
        <a:srgbClr val="06517B"/>
      </a:lt2>
      <a:accent1>
        <a:srgbClr val="06517B"/>
      </a:accent1>
      <a:accent2>
        <a:srgbClr val="03385D"/>
      </a:accent2>
      <a:accent3>
        <a:srgbClr val="06517B"/>
      </a:accent3>
      <a:accent4>
        <a:srgbClr val="03385D"/>
      </a:accent4>
      <a:accent5>
        <a:srgbClr val="06517B"/>
      </a:accent5>
      <a:accent6>
        <a:srgbClr val="03385D"/>
      </a:accent6>
      <a:hlink>
        <a:srgbClr val="0000FF"/>
      </a:hlink>
      <a:folHlink>
        <a:srgbClr val="80008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3205</Words>
  <Application>Microsoft Office PowerPoint</Application>
  <PresentationFormat>自定义</PresentationFormat>
  <Paragraphs>423</Paragraphs>
  <Slides>31</Slides>
  <Notes>24</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31</vt:i4>
      </vt:variant>
    </vt:vector>
  </HeadingPairs>
  <TitlesOfParts>
    <vt:vector size="53" baseType="lpstr">
      <vt:lpstr>Arial Unicode MS</vt:lpstr>
      <vt:lpstr>Clear Sans</vt:lpstr>
      <vt:lpstr>Fira Sans SemiBold Italic</vt:lpstr>
      <vt:lpstr>Gill Sans</vt:lpstr>
      <vt:lpstr>Meiryo</vt:lpstr>
      <vt:lpstr>MS PGothic</vt:lpstr>
      <vt:lpstr>方正大黑简体</vt:lpstr>
      <vt:lpstr>方正兰亭黑简体</vt:lpstr>
      <vt:lpstr>宋体</vt:lpstr>
      <vt:lpstr>宋体</vt:lpstr>
      <vt:lpstr>微软雅黑</vt:lpstr>
      <vt:lpstr>Aharoni</vt:lpstr>
      <vt:lpstr>Arial</vt:lpstr>
      <vt:lpstr>Calibri</vt:lpstr>
      <vt:lpstr>Calibri Light</vt:lpstr>
      <vt:lpstr>Impact</vt:lpstr>
      <vt:lpstr>Lato</vt:lpstr>
      <vt:lpstr>Open Sans</vt:lpstr>
      <vt:lpstr>Roboto Condensed</vt:lpstr>
      <vt:lpstr>Times New Roman</vt:lpstr>
      <vt:lpstr>Office 主题</vt:lpstr>
      <vt:lpstr>Office Theme</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47</cp:revision>
  <dcterms:created xsi:type="dcterms:W3CDTF">2016-05-08T11:31:30Z</dcterms:created>
  <dcterms:modified xsi:type="dcterms:W3CDTF">2022-06-04T03:09:01Z</dcterms:modified>
</cp:coreProperties>
</file>