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6" r:id="rId3"/>
    <p:sldId id="257" r:id="rId4"/>
    <p:sldId id="258" r:id="rId5"/>
    <p:sldId id="263" r:id="rId6"/>
    <p:sldId id="266" r:id="rId7"/>
    <p:sldId id="279" r:id="rId8"/>
    <p:sldId id="272" r:id="rId9"/>
    <p:sldId id="276" r:id="rId10"/>
    <p:sldId id="260" r:id="rId11"/>
    <p:sldId id="265" r:id="rId12"/>
    <p:sldId id="275" r:id="rId13"/>
    <p:sldId id="267" r:id="rId14"/>
    <p:sldId id="280" r:id="rId15"/>
    <p:sldId id="261" r:id="rId16"/>
    <p:sldId id="270" r:id="rId17"/>
    <p:sldId id="278" r:id="rId18"/>
    <p:sldId id="268" r:id="rId19"/>
    <p:sldId id="277" r:id="rId20"/>
    <p:sldId id="269" r:id="rId21"/>
    <p:sldId id="262" r:id="rId22"/>
    <p:sldId id="271" r:id="rId23"/>
    <p:sldId id="273" r:id="rId24"/>
    <p:sldId id="281" r:id="rId25"/>
    <p:sldId id="274" r:id="rId26"/>
    <p:sldId id="264" r:id="rId27"/>
    <p:sldId id="282" r:id="rId28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968C"/>
    <a:srgbClr val="69C293"/>
    <a:srgbClr val="1E9C8C"/>
    <a:srgbClr val="FAFAFA"/>
    <a:srgbClr val="41719C"/>
    <a:srgbClr val="A2D3A6"/>
    <a:srgbClr val="3CB191"/>
    <a:srgbClr val="1E817A"/>
    <a:srgbClr val="81BA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B6295F-5232-4E5B-9E81-BF1E087C485E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46533F-3E7A-445C-A342-9C1C104499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289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32078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6D678A-942B-473C-86EB-446AC618E0A6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2D69D6-8544-41E9-81F7-907BCEA5947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6794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895A9-C621-47C1-812B-D8216BB68DBA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0AE79E-FAB2-4F7A-8EB7-DE5C398ACBD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9663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AEE217-5238-47D8-8DEC-19BD4ED7BB92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E52486-F8D1-4A49-9DE8-2B7652650D3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26827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404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936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3403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3745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0964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5265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6298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674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CC0DD4-56F9-477F-B997-22CE4C134696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6752D-AF51-458E-B66D-6303B4CFF2A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71712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3046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3736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331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7B184-5EA5-41BB-989F-22FAE38E971B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112DC-0532-45DB-AF1D-CB700457BCD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7285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0F9B53-EE71-4E6B-A3AF-0586B71FB7CD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8B4F04-D9CA-41E1-9037-11EACCFA255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388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73A702-CF52-4D12-9E6A-450A8834A37B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E476BD-9C5B-4462-9D10-EC010E38B0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8040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CB9BAF-7398-45B2-896A-A952B8DD2E7D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FBE24-D79F-4AF5-9934-9B64DC4BC67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9041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7680E3-CE8D-4F10-ABBE-1278C7E3CC86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A44F36-4ED1-4DDC-B0F4-19357A3DBCD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603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A3C6B9-0F62-48F9-9D04-16A95A0536EE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DF8464-CDE1-4B3A-8C0C-A32BE4FB739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2051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2AB648-4657-4735-9E44-A6ED4C12F0B1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DC71BF-8049-4F10-B17B-5AECA6DD621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2669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86C193C-07C8-451B-AAAF-5A6CE4A7BBEE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D843A31-56F0-4EFF-94E3-2005FD8A656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923219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六边形 8"/>
          <p:cNvSpPr>
            <a:spLocks noChangeArrowheads="1"/>
          </p:cNvSpPr>
          <p:nvPr/>
        </p:nvSpPr>
        <p:spPr bwMode="auto">
          <a:xfrm>
            <a:off x="4705350" y="1487488"/>
            <a:ext cx="2779713" cy="2397125"/>
          </a:xfrm>
          <a:prstGeom prst="hexagon">
            <a:avLst>
              <a:gd name="adj" fmla="val 24991"/>
              <a:gd name="vf" fmla="val 115470"/>
            </a:avLst>
          </a:prstGeom>
          <a:solidFill>
            <a:schemeClr val="bg1">
              <a:alpha val="4509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2053" name="六边形 11"/>
          <p:cNvSpPr>
            <a:spLocks noChangeArrowheads="1"/>
          </p:cNvSpPr>
          <p:nvPr/>
        </p:nvSpPr>
        <p:spPr bwMode="auto">
          <a:xfrm>
            <a:off x="4824413" y="1589088"/>
            <a:ext cx="2543175" cy="2193925"/>
          </a:xfrm>
          <a:prstGeom prst="hexagon">
            <a:avLst>
              <a:gd name="adj" fmla="val 24982"/>
              <a:gd name="vf" fmla="val 115470"/>
            </a:avLst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cxnSp>
        <p:nvCxnSpPr>
          <p:cNvPr id="2054" name="直接连接符 13"/>
          <p:cNvCxnSpPr>
            <a:cxnSpLocks noChangeShapeType="1"/>
          </p:cNvCxnSpPr>
          <p:nvPr/>
        </p:nvCxnSpPr>
        <p:spPr bwMode="auto">
          <a:xfrm>
            <a:off x="2713038" y="4286250"/>
            <a:ext cx="6651625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55" name="文本框 14"/>
          <p:cNvSpPr txBox="1">
            <a:spLocks noChangeArrowheads="1"/>
          </p:cNvSpPr>
          <p:nvPr/>
        </p:nvSpPr>
        <p:spPr bwMode="auto">
          <a:xfrm>
            <a:off x="2560638" y="4410075"/>
            <a:ext cx="6956425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6600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单</a:t>
            </a:r>
            <a:r>
              <a:rPr lang="zh-CN" altLang="en-US" sz="66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击此处添加标</a:t>
            </a:r>
            <a:r>
              <a:rPr lang="zh-CN" altLang="en-US" sz="6600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题</a:t>
            </a:r>
            <a:endParaRPr lang="zh-CN" altLang="en-US" sz="66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058329" y="2134920"/>
            <a:ext cx="21301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 smtClean="0">
                <a:solidFill>
                  <a:srgbClr val="1F968C"/>
                </a:solidFill>
                <a:latin typeface="Impact" panose="020B0806030902050204" pitchFamily="34" charset="0"/>
              </a:rPr>
              <a:t>2030</a:t>
            </a:r>
            <a:endParaRPr lang="zh-CN" altLang="en-US" sz="7200" dirty="0">
              <a:solidFill>
                <a:srgbClr val="1F968C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121920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文本框 20"/>
          <p:cNvSpPr txBox="1">
            <a:spLocks noChangeArrowheads="1"/>
          </p:cNvSpPr>
          <p:nvPr/>
        </p:nvSpPr>
        <p:spPr bwMode="auto">
          <a:xfrm>
            <a:off x="4740275" y="144463"/>
            <a:ext cx="2711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Impact" panose="020B0806030902050204" pitchFamily="34" charset="0"/>
              </a:rPr>
              <a:t>ADD YOUR TITLE HERE</a:t>
            </a:r>
            <a:endParaRPr lang="zh-CN" altLang="en-US" sz="20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1268" name="Rectangle 88"/>
          <p:cNvSpPr>
            <a:spLocks noChangeArrowheads="1"/>
          </p:cNvSpPr>
          <p:nvPr/>
        </p:nvSpPr>
        <p:spPr bwMode="auto">
          <a:xfrm>
            <a:off x="7446805" y="2884488"/>
            <a:ext cx="107950" cy="252412"/>
          </a:xfrm>
          <a:prstGeom prst="rect">
            <a:avLst/>
          </a:pr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69" name="Oval 2"/>
          <p:cNvSpPr>
            <a:spLocks noChangeArrowheads="1"/>
          </p:cNvSpPr>
          <p:nvPr/>
        </p:nvSpPr>
        <p:spPr bwMode="auto">
          <a:xfrm>
            <a:off x="3629025" y="2835275"/>
            <a:ext cx="1431925" cy="1431925"/>
          </a:xfrm>
          <a:prstGeom prst="ellipse">
            <a:avLst/>
          </a:pr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70" name="Oval 37"/>
          <p:cNvSpPr>
            <a:spLocks noChangeArrowheads="1"/>
          </p:cNvSpPr>
          <p:nvPr/>
        </p:nvSpPr>
        <p:spPr bwMode="auto">
          <a:xfrm>
            <a:off x="5180013" y="2484438"/>
            <a:ext cx="895350" cy="896937"/>
          </a:xfrm>
          <a:prstGeom prst="ellipse">
            <a:avLst/>
          </a:pr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71" name="Oval 38"/>
          <p:cNvSpPr>
            <a:spLocks noChangeArrowheads="1"/>
          </p:cNvSpPr>
          <p:nvPr/>
        </p:nvSpPr>
        <p:spPr bwMode="auto">
          <a:xfrm>
            <a:off x="2616200" y="2484438"/>
            <a:ext cx="895350" cy="896937"/>
          </a:xfrm>
          <a:prstGeom prst="ellipse">
            <a:avLst/>
          </a:pr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72" name="Oval 39"/>
          <p:cNvSpPr>
            <a:spLocks noChangeArrowheads="1"/>
          </p:cNvSpPr>
          <p:nvPr/>
        </p:nvSpPr>
        <p:spPr bwMode="auto">
          <a:xfrm>
            <a:off x="5180013" y="3844925"/>
            <a:ext cx="895350" cy="895350"/>
          </a:xfrm>
          <a:prstGeom prst="ellipse">
            <a:avLst/>
          </a:pr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73" name="Oval 41"/>
          <p:cNvSpPr>
            <a:spLocks noChangeArrowheads="1"/>
          </p:cNvSpPr>
          <p:nvPr/>
        </p:nvSpPr>
        <p:spPr bwMode="auto">
          <a:xfrm>
            <a:off x="2616200" y="3848100"/>
            <a:ext cx="895350" cy="895350"/>
          </a:xfrm>
          <a:prstGeom prst="ellipse">
            <a:avLst/>
          </a:pr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1274" name="Straight Connector 5"/>
          <p:cNvCxnSpPr>
            <a:cxnSpLocks noChangeShapeType="1"/>
          </p:cNvCxnSpPr>
          <p:nvPr/>
        </p:nvCxnSpPr>
        <p:spPr bwMode="auto">
          <a:xfrm>
            <a:off x="3468688" y="3146425"/>
            <a:ext cx="217487" cy="93663"/>
          </a:xfrm>
          <a:prstGeom prst="line">
            <a:avLst/>
          </a:prstGeom>
          <a:noFill/>
          <a:ln w="190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75" name="Straight Connector 44"/>
          <p:cNvCxnSpPr>
            <a:cxnSpLocks noChangeShapeType="1"/>
          </p:cNvCxnSpPr>
          <p:nvPr/>
        </p:nvCxnSpPr>
        <p:spPr bwMode="auto">
          <a:xfrm flipV="1">
            <a:off x="3494088" y="3929063"/>
            <a:ext cx="252412" cy="166687"/>
          </a:xfrm>
          <a:prstGeom prst="line">
            <a:avLst/>
          </a:prstGeom>
          <a:noFill/>
          <a:ln w="190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76" name="Straight Connector 46"/>
          <p:cNvCxnSpPr>
            <a:cxnSpLocks noChangeShapeType="1"/>
          </p:cNvCxnSpPr>
          <p:nvPr/>
        </p:nvCxnSpPr>
        <p:spPr bwMode="auto">
          <a:xfrm flipV="1">
            <a:off x="5005388" y="3146425"/>
            <a:ext cx="233362" cy="93663"/>
          </a:xfrm>
          <a:prstGeom prst="line">
            <a:avLst/>
          </a:prstGeom>
          <a:noFill/>
          <a:ln w="190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77" name="Straight Connector 48"/>
          <p:cNvCxnSpPr>
            <a:cxnSpLocks noChangeShapeType="1"/>
          </p:cNvCxnSpPr>
          <p:nvPr/>
        </p:nvCxnSpPr>
        <p:spPr bwMode="auto">
          <a:xfrm>
            <a:off x="4951413" y="3929063"/>
            <a:ext cx="279400" cy="166687"/>
          </a:xfrm>
          <a:prstGeom prst="line">
            <a:avLst/>
          </a:prstGeom>
          <a:noFill/>
          <a:ln w="190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1278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075" y="3198813"/>
            <a:ext cx="619125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9" name="组合 1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6238" y="4114800"/>
            <a:ext cx="341312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0" name="组合 1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538" y="2767013"/>
            <a:ext cx="3349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81" name="组合 24"/>
          <p:cNvGrpSpPr>
            <a:grpSpLocks/>
          </p:cNvGrpSpPr>
          <p:nvPr/>
        </p:nvGrpSpPr>
        <p:grpSpPr bwMode="auto">
          <a:xfrm>
            <a:off x="2919413" y="4181475"/>
            <a:ext cx="271462" cy="273050"/>
            <a:chOff x="0" y="0"/>
            <a:chExt cx="414338" cy="414337"/>
          </a:xfrm>
        </p:grpSpPr>
        <p:sp>
          <p:nvSpPr>
            <p:cNvPr id="11290" name="Oval 69"/>
            <p:cNvSpPr>
              <a:spLocks noChangeArrowheads="1"/>
            </p:cNvSpPr>
            <p:nvPr/>
          </p:nvSpPr>
          <p:spPr bwMode="auto">
            <a:xfrm>
              <a:off x="0" y="0"/>
              <a:ext cx="414338" cy="414337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0222" tIns="30111" rIns="60222" bIns="30111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1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291" name="Freeform 70"/>
            <p:cNvSpPr>
              <a:spLocks/>
            </p:cNvSpPr>
            <p:nvPr/>
          </p:nvSpPr>
          <p:spPr bwMode="auto">
            <a:xfrm>
              <a:off x="90488" y="125412"/>
              <a:ext cx="196850" cy="198438"/>
            </a:xfrm>
            <a:custGeom>
              <a:avLst/>
              <a:gdLst>
                <a:gd name="T0" fmla="*/ 2147483646 w 208"/>
                <a:gd name="T1" fmla="*/ 2147483646 h 208"/>
                <a:gd name="T2" fmla="*/ 2147483646 w 208"/>
                <a:gd name="T3" fmla="*/ 2147483646 h 208"/>
                <a:gd name="T4" fmla="*/ 0 w 208"/>
                <a:gd name="T5" fmla="*/ 2147483646 h 208"/>
                <a:gd name="T6" fmla="*/ 2147483646 w 208"/>
                <a:gd name="T7" fmla="*/ 0 h 208"/>
                <a:gd name="T8" fmla="*/ 2147483646 w 208"/>
                <a:gd name="T9" fmla="*/ 2147483646 h 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8"/>
                <a:gd name="T16" fmla="*/ 0 h 208"/>
                <a:gd name="T17" fmla="*/ 208 w 208"/>
                <a:gd name="T18" fmla="*/ 208 h 2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8" h="208">
                  <a:moveTo>
                    <a:pt x="139" y="208"/>
                  </a:moveTo>
                  <a:lnTo>
                    <a:pt x="104" y="104"/>
                  </a:lnTo>
                  <a:lnTo>
                    <a:pt x="0" y="69"/>
                  </a:lnTo>
                  <a:lnTo>
                    <a:pt x="208" y="0"/>
                  </a:lnTo>
                  <a:lnTo>
                    <a:pt x="139" y="208"/>
                  </a:ln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0222" tIns="30111" rIns="60222" bIns="30111"/>
            <a:lstStyle/>
            <a:p>
              <a:endParaRPr lang="zh-CN" altLang="en-US"/>
            </a:p>
          </p:txBody>
        </p:sp>
      </p:grpSp>
      <p:sp>
        <p:nvSpPr>
          <p:cNvPr id="11282" name="Freeform 94"/>
          <p:cNvSpPr>
            <a:spLocks/>
          </p:cNvSpPr>
          <p:nvPr/>
        </p:nvSpPr>
        <p:spPr bwMode="auto">
          <a:xfrm>
            <a:off x="2919413" y="2765425"/>
            <a:ext cx="336550" cy="350838"/>
          </a:xfrm>
          <a:custGeom>
            <a:avLst/>
            <a:gdLst>
              <a:gd name="T0" fmla="*/ 2147483646 w 192"/>
              <a:gd name="T1" fmla="*/ 2147483646 h 192"/>
              <a:gd name="T2" fmla="*/ 2147483646 w 192"/>
              <a:gd name="T3" fmla="*/ 2147483646 h 192"/>
              <a:gd name="T4" fmla="*/ 2147483646 w 192"/>
              <a:gd name="T5" fmla="*/ 2147483646 h 192"/>
              <a:gd name="T6" fmla="*/ 2147483646 w 192"/>
              <a:gd name="T7" fmla="*/ 2147483646 h 192"/>
              <a:gd name="T8" fmla="*/ 2147483646 w 192"/>
              <a:gd name="T9" fmla="*/ 2147483646 h 192"/>
              <a:gd name="T10" fmla="*/ 2147483646 w 192"/>
              <a:gd name="T11" fmla="*/ 2147483646 h 192"/>
              <a:gd name="T12" fmla="*/ 2147483646 w 192"/>
              <a:gd name="T13" fmla="*/ 0 h 192"/>
              <a:gd name="T14" fmla="*/ 2147483646 w 192"/>
              <a:gd name="T15" fmla="*/ 2147483646 h 192"/>
              <a:gd name="T16" fmla="*/ 2147483646 w 192"/>
              <a:gd name="T17" fmla="*/ 2147483646 h 192"/>
              <a:gd name="T18" fmla="*/ 2147483646 w 192"/>
              <a:gd name="T19" fmla="*/ 2147483646 h 192"/>
              <a:gd name="T20" fmla="*/ 2147483646 w 192"/>
              <a:gd name="T21" fmla="*/ 2147483646 h 192"/>
              <a:gd name="T22" fmla="*/ 2147483646 w 192"/>
              <a:gd name="T23" fmla="*/ 2147483646 h 192"/>
              <a:gd name="T24" fmla="*/ 2147483646 w 192"/>
              <a:gd name="T25" fmla="*/ 2147483646 h 192"/>
              <a:gd name="T26" fmla="*/ 2147483646 w 192"/>
              <a:gd name="T27" fmla="*/ 2147483646 h 192"/>
              <a:gd name="T28" fmla="*/ 0 w 192"/>
              <a:gd name="T29" fmla="*/ 2147483646 h 192"/>
              <a:gd name="T30" fmla="*/ 2147483646 w 192"/>
              <a:gd name="T31" fmla="*/ 2147483646 h 192"/>
              <a:gd name="T32" fmla="*/ 2147483646 w 192"/>
              <a:gd name="T33" fmla="*/ 2147483646 h 192"/>
              <a:gd name="T34" fmla="*/ 2147483646 w 192"/>
              <a:gd name="T35" fmla="*/ 2147483646 h 192"/>
              <a:gd name="T36" fmla="*/ 2147483646 w 192"/>
              <a:gd name="T37" fmla="*/ 2147483646 h 192"/>
              <a:gd name="T38" fmla="*/ 2147483646 w 192"/>
              <a:gd name="T39" fmla="*/ 2147483646 h 192"/>
              <a:gd name="T40" fmla="*/ 2147483646 w 192"/>
              <a:gd name="T41" fmla="*/ 2147483646 h 192"/>
              <a:gd name="T42" fmla="*/ 2147483646 w 192"/>
              <a:gd name="T43" fmla="*/ 2147483646 h 192"/>
              <a:gd name="T44" fmla="*/ 2147483646 w 192"/>
              <a:gd name="T45" fmla="*/ 2147483646 h 192"/>
              <a:gd name="T46" fmla="*/ 2147483646 w 192"/>
              <a:gd name="T47" fmla="*/ 2147483646 h 192"/>
              <a:gd name="T48" fmla="*/ 2147483646 w 192"/>
              <a:gd name="T49" fmla="*/ 2147483646 h 192"/>
              <a:gd name="T50" fmla="*/ 2147483646 w 192"/>
              <a:gd name="T51" fmla="*/ 2147483646 h 192"/>
              <a:gd name="T52" fmla="*/ 2147483646 w 192"/>
              <a:gd name="T53" fmla="*/ 2147483646 h 192"/>
              <a:gd name="T54" fmla="*/ 2147483646 w 192"/>
              <a:gd name="T55" fmla="*/ 2147483646 h 192"/>
              <a:gd name="T56" fmla="*/ 2147483646 w 192"/>
              <a:gd name="T57" fmla="*/ 2147483646 h 192"/>
              <a:gd name="T58" fmla="*/ 2147483646 w 192"/>
              <a:gd name="T59" fmla="*/ 2147483646 h 192"/>
              <a:gd name="T60" fmla="*/ 2147483646 w 192"/>
              <a:gd name="T61" fmla="*/ 2147483646 h 192"/>
              <a:gd name="T62" fmla="*/ 2147483646 w 192"/>
              <a:gd name="T63" fmla="*/ 2147483646 h 192"/>
              <a:gd name="T64" fmla="*/ 2147483646 w 192"/>
              <a:gd name="T65" fmla="*/ 2147483646 h 192"/>
              <a:gd name="T66" fmla="*/ 2147483646 w 192"/>
              <a:gd name="T67" fmla="*/ 2147483646 h 192"/>
              <a:gd name="T68" fmla="*/ 2147483646 w 192"/>
              <a:gd name="T69" fmla="*/ 2147483646 h 192"/>
              <a:gd name="T70" fmla="*/ 2147483646 w 192"/>
              <a:gd name="T71" fmla="*/ 2147483646 h 192"/>
              <a:gd name="T72" fmla="*/ 2147483646 w 192"/>
              <a:gd name="T73" fmla="*/ 2147483646 h 192"/>
              <a:gd name="T74" fmla="*/ 2147483646 w 192"/>
              <a:gd name="T75" fmla="*/ 2147483646 h 192"/>
              <a:gd name="T76" fmla="*/ 2147483646 w 192"/>
              <a:gd name="T77" fmla="*/ 2147483646 h 192"/>
              <a:gd name="T78" fmla="*/ 2147483646 w 192"/>
              <a:gd name="T79" fmla="*/ 2147483646 h 192"/>
              <a:gd name="T80" fmla="*/ 2147483646 w 192"/>
              <a:gd name="T81" fmla="*/ 2147483646 h 192"/>
              <a:gd name="T82" fmla="*/ 2147483646 w 192"/>
              <a:gd name="T83" fmla="*/ 2147483646 h 192"/>
              <a:gd name="T84" fmla="*/ 2147483646 w 192"/>
              <a:gd name="T85" fmla="*/ 2147483646 h 192"/>
              <a:gd name="T86" fmla="*/ 2147483646 w 192"/>
              <a:gd name="T87" fmla="*/ 2147483646 h 192"/>
              <a:gd name="T88" fmla="*/ 2147483646 w 192"/>
              <a:gd name="T89" fmla="*/ 2147483646 h 192"/>
              <a:gd name="T90" fmla="*/ 2147483646 w 192"/>
              <a:gd name="T91" fmla="*/ 2147483646 h 192"/>
              <a:gd name="T92" fmla="*/ 2147483646 w 192"/>
              <a:gd name="T93" fmla="*/ 2147483646 h 192"/>
              <a:gd name="T94" fmla="*/ 2147483646 w 192"/>
              <a:gd name="T95" fmla="*/ 2147483646 h 192"/>
              <a:gd name="T96" fmla="*/ 2147483646 w 192"/>
              <a:gd name="T97" fmla="*/ 2147483646 h 192"/>
              <a:gd name="T98" fmla="*/ 2147483646 w 192"/>
              <a:gd name="T99" fmla="*/ 2147483646 h 192"/>
              <a:gd name="T100" fmla="*/ 2147483646 w 192"/>
              <a:gd name="T101" fmla="*/ 2147483646 h 192"/>
              <a:gd name="T102" fmla="*/ 2147483646 w 192"/>
              <a:gd name="T103" fmla="*/ 2147483646 h 192"/>
              <a:gd name="T104" fmla="*/ 2147483646 w 192"/>
              <a:gd name="T105" fmla="*/ 2147483646 h 192"/>
              <a:gd name="T106" fmla="*/ 2147483646 w 192"/>
              <a:gd name="T107" fmla="*/ 2147483646 h 192"/>
              <a:gd name="T108" fmla="*/ 2147483646 w 192"/>
              <a:gd name="T109" fmla="*/ 2147483646 h 192"/>
              <a:gd name="T110" fmla="*/ 2147483646 w 192"/>
              <a:gd name="T111" fmla="*/ 2147483646 h 192"/>
              <a:gd name="T112" fmla="*/ 2147483646 w 192"/>
              <a:gd name="T113" fmla="*/ 2147483646 h 19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192"/>
              <a:gd name="T172" fmla="*/ 0 h 192"/>
              <a:gd name="T173" fmla="*/ 192 w 192"/>
              <a:gd name="T174" fmla="*/ 192 h 192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192" h="192">
                <a:moveTo>
                  <a:pt x="176" y="147"/>
                </a:moveTo>
                <a:cubicBezTo>
                  <a:pt x="186" y="142"/>
                  <a:pt x="192" y="132"/>
                  <a:pt x="192" y="120"/>
                </a:cubicBezTo>
                <a:cubicBezTo>
                  <a:pt x="192" y="108"/>
                  <a:pt x="186" y="98"/>
                  <a:pt x="176" y="92"/>
                </a:cubicBezTo>
                <a:cubicBezTo>
                  <a:pt x="176" y="92"/>
                  <a:pt x="176" y="92"/>
                  <a:pt x="176" y="91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7"/>
                  <a:pt x="176" y="47"/>
                  <a:pt x="176" y="46"/>
                </a:cubicBezTo>
                <a:cubicBezTo>
                  <a:pt x="166" y="23"/>
                  <a:pt x="135" y="0"/>
                  <a:pt x="96" y="0"/>
                </a:cubicBezTo>
                <a:cubicBezTo>
                  <a:pt x="57" y="0"/>
                  <a:pt x="27" y="23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7" y="46"/>
                  <a:pt x="17" y="47"/>
                  <a:pt x="16" y="47"/>
                </a:cubicBezTo>
                <a:cubicBezTo>
                  <a:pt x="16" y="47"/>
                  <a:pt x="16" y="47"/>
                  <a:pt x="16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91"/>
                  <a:pt x="16" y="91"/>
                  <a:pt x="16" y="91"/>
                </a:cubicBezTo>
                <a:cubicBezTo>
                  <a:pt x="16" y="92"/>
                  <a:pt x="16" y="92"/>
                  <a:pt x="16" y="92"/>
                </a:cubicBezTo>
                <a:cubicBezTo>
                  <a:pt x="7" y="98"/>
                  <a:pt x="0" y="108"/>
                  <a:pt x="0" y="120"/>
                </a:cubicBezTo>
                <a:cubicBezTo>
                  <a:pt x="0" y="138"/>
                  <a:pt x="14" y="152"/>
                  <a:pt x="32" y="152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5" y="157"/>
                  <a:pt x="39" y="160"/>
                  <a:pt x="44" y="160"/>
                </a:cubicBezTo>
                <a:cubicBezTo>
                  <a:pt x="51" y="160"/>
                  <a:pt x="56" y="154"/>
                  <a:pt x="56" y="148"/>
                </a:cubicBezTo>
                <a:cubicBezTo>
                  <a:pt x="56" y="92"/>
                  <a:pt x="56" y="92"/>
                  <a:pt x="56" y="92"/>
                </a:cubicBezTo>
                <a:cubicBezTo>
                  <a:pt x="56" y="85"/>
                  <a:pt x="51" y="80"/>
                  <a:pt x="44" y="80"/>
                </a:cubicBezTo>
                <a:cubicBezTo>
                  <a:pt x="39" y="80"/>
                  <a:pt x="35" y="83"/>
                  <a:pt x="33" y="88"/>
                </a:cubicBezTo>
                <a:cubicBezTo>
                  <a:pt x="32" y="88"/>
                  <a:pt x="32" y="88"/>
                  <a:pt x="32" y="88"/>
                </a:cubicBezTo>
                <a:cubicBezTo>
                  <a:pt x="29" y="88"/>
                  <a:pt x="27" y="88"/>
                  <a:pt x="24" y="89"/>
                </a:cubicBezTo>
                <a:cubicBezTo>
                  <a:pt x="24" y="49"/>
                  <a:pt x="24" y="49"/>
                  <a:pt x="24" y="49"/>
                </a:cubicBezTo>
                <a:cubicBezTo>
                  <a:pt x="28" y="40"/>
                  <a:pt x="36" y="31"/>
                  <a:pt x="46" y="24"/>
                </a:cubicBezTo>
                <a:cubicBezTo>
                  <a:pt x="52" y="31"/>
                  <a:pt x="52" y="31"/>
                  <a:pt x="52" y="31"/>
                </a:cubicBezTo>
                <a:cubicBezTo>
                  <a:pt x="54" y="32"/>
                  <a:pt x="56" y="32"/>
                  <a:pt x="57" y="31"/>
                </a:cubicBezTo>
                <a:cubicBezTo>
                  <a:pt x="57" y="31"/>
                  <a:pt x="69" y="24"/>
                  <a:pt x="96" y="24"/>
                </a:cubicBezTo>
                <a:cubicBezTo>
                  <a:pt x="123" y="24"/>
                  <a:pt x="135" y="31"/>
                  <a:pt x="135" y="31"/>
                </a:cubicBezTo>
                <a:cubicBezTo>
                  <a:pt x="136" y="32"/>
                  <a:pt x="136" y="32"/>
                  <a:pt x="137" y="32"/>
                </a:cubicBezTo>
                <a:cubicBezTo>
                  <a:pt x="138" y="32"/>
                  <a:pt x="139" y="31"/>
                  <a:pt x="140" y="31"/>
                </a:cubicBezTo>
                <a:cubicBezTo>
                  <a:pt x="147" y="24"/>
                  <a:pt x="147" y="24"/>
                  <a:pt x="147" y="24"/>
                </a:cubicBezTo>
                <a:cubicBezTo>
                  <a:pt x="157" y="31"/>
                  <a:pt x="164" y="40"/>
                  <a:pt x="168" y="49"/>
                </a:cubicBezTo>
                <a:cubicBezTo>
                  <a:pt x="168" y="89"/>
                  <a:pt x="168" y="89"/>
                  <a:pt x="168" y="89"/>
                </a:cubicBezTo>
                <a:cubicBezTo>
                  <a:pt x="166" y="88"/>
                  <a:pt x="163" y="88"/>
                  <a:pt x="160" y="88"/>
                </a:cubicBezTo>
                <a:cubicBezTo>
                  <a:pt x="159" y="88"/>
                  <a:pt x="159" y="88"/>
                  <a:pt x="159" y="88"/>
                </a:cubicBezTo>
                <a:cubicBezTo>
                  <a:pt x="158" y="83"/>
                  <a:pt x="153" y="80"/>
                  <a:pt x="148" y="80"/>
                </a:cubicBezTo>
                <a:cubicBezTo>
                  <a:pt x="142" y="80"/>
                  <a:pt x="136" y="85"/>
                  <a:pt x="136" y="92"/>
                </a:cubicBezTo>
                <a:cubicBezTo>
                  <a:pt x="136" y="148"/>
                  <a:pt x="136" y="148"/>
                  <a:pt x="136" y="148"/>
                </a:cubicBezTo>
                <a:cubicBezTo>
                  <a:pt x="136" y="154"/>
                  <a:pt x="142" y="160"/>
                  <a:pt x="148" y="160"/>
                </a:cubicBezTo>
                <a:cubicBezTo>
                  <a:pt x="153" y="160"/>
                  <a:pt x="158" y="157"/>
                  <a:pt x="159" y="152"/>
                </a:cubicBezTo>
                <a:cubicBezTo>
                  <a:pt x="160" y="152"/>
                  <a:pt x="160" y="152"/>
                  <a:pt x="160" y="152"/>
                </a:cubicBezTo>
                <a:cubicBezTo>
                  <a:pt x="163" y="152"/>
                  <a:pt x="166" y="151"/>
                  <a:pt x="169" y="151"/>
                </a:cubicBezTo>
                <a:cubicBezTo>
                  <a:pt x="175" y="162"/>
                  <a:pt x="175" y="162"/>
                  <a:pt x="175" y="162"/>
                </a:cubicBezTo>
                <a:cubicBezTo>
                  <a:pt x="143" y="174"/>
                  <a:pt x="143" y="174"/>
                  <a:pt x="143" y="174"/>
                </a:cubicBezTo>
                <a:cubicBezTo>
                  <a:pt x="142" y="173"/>
                  <a:pt x="142" y="172"/>
                  <a:pt x="141" y="171"/>
                </a:cubicBezTo>
                <a:cubicBezTo>
                  <a:pt x="138" y="169"/>
                  <a:pt x="135" y="168"/>
                  <a:pt x="132" y="168"/>
                </a:cubicBezTo>
                <a:cubicBezTo>
                  <a:pt x="116" y="168"/>
                  <a:pt x="116" y="168"/>
                  <a:pt x="116" y="168"/>
                </a:cubicBezTo>
                <a:cubicBezTo>
                  <a:pt x="110" y="168"/>
                  <a:pt x="104" y="173"/>
                  <a:pt x="104" y="180"/>
                </a:cubicBezTo>
                <a:cubicBezTo>
                  <a:pt x="104" y="186"/>
                  <a:pt x="110" y="192"/>
                  <a:pt x="116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38" y="192"/>
                  <a:pt x="142" y="188"/>
                  <a:pt x="144" y="183"/>
                </a:cubicBezTo>
                <a:cubicBezTo>
                  <a:pt x="182" y="167"/>
                  <a:pt x="182" y="167"/>
                  <a:pt x="182" y="167"/>
                </a:cubicBezTo>
                <a:cubicBezTo>
                  <a:pt x="183" y="167"/>
                  <a:pt x="184" y="166"/>
                  <a:pt x="184" y="165"/>
                </a:cubicBezTo>
                <a:cubicBezTo>
                  <a:pt x="184" y="164"/>
                  <a:pt x="184" y="163"/>
                  <a:pt x="184" y="162"/>
                </a:cubicBezTo>
                <a:lnTo>
                  <a:pt x="176" y="14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0222" tIns="30111" rIns="60222" bIns="30111"/>
          <a:lstStyle/>
          <a:p>
            <a:endParaRPr lang="zh-CN" altLang="en-US"/>
          </a:p>
        </p:txBody>
      </p:sp>
      <p:sp>
        <p:nvSpPr>
          <p:cNvPr id="11283" name="Rectangle 88"/>
          <p:cNvSpPr>
            <a:spLocks noChangeArrowheads="1"/>
          </p:cNvSpPr>
          <p:nvPr/>
        </p:nvSpPr>
        <p:spPr bwMode="auto">
          <a:xfrm>
            <a:off x="7446805" y="3313113"/>
            <a:ext cx="107950" cy="252412"/>
          </a:xfrm>
          <a:prstGeom prst="rect">
            <a:avLst/>
          </a:pr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84" name="Rectangle 88"/>
          <p:cNvSpPr>
            <a:spLocks noChangeArrowheads="1"/>
          </p:cNvSpPr>
          <p:nvPr/>
        </p:nvSpPr>
        <p:spPr bwMode="auto">
          <a:xfrm>
            <a:off x="7446805" y="3759200"/>
            <a:ext cx="107950" cy="252413"/>
          </a:xfrm>
          <a:prstGeom prst="rect">
            <a:avLst/>
          </a:pr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85" name="Rectangle 88"/>
          <p:cNvSpPr>
            <a:spLocks noChangeArrowheads="1"/>
          </p:cNvSpPr>
          <p:nvPr/>
        </p:nvSpPr>
        <p:spPr bwMode="auto">
          <a:xfrm>
            <a:off x="7446805" y="4208463"/>
            <a:ext cx="107950" cy="252412"/>
          </a:xfrm>
          <a:prstGeom prst="rect">
            <a:avLst/>
          </a:pr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86" name="TextBox 13"/>
          <p:cNvSpPr txBox="1">
            <a:spLocks noChangeArrowheads="1"/>
          </p:cNvSpPr>
          <p:nvPr/>
        </p:nvSpPr>
        <p:spPr bwMode="auto">
          <a:xfrm>
            <a:off x="7603968" y="2922588"/>
            <a:ext cx="10318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87" name="TextBox 13"/>
          <p:cNvSpPr txBox="1">
            <a:spLocks noChangeArrowheads="1"/>
          </p:cNvSpPr>
          <p:nvPr/>
        </p:nvSpPr>
        <p:spPr bwMode="auto">
          <a:xfrm>
            <a:off x="7603968" y="3349625"/>
            <a:ext cx="103187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88" name="TextBox 13"/>
          <p:cNvSpPr txBox="1">
            <a:spLocks noChangeArrowheads="1"/>
          </p:cNvSpPr>
          <p:nvPr/>
        </p:nvSpPr>
        <p:spPr bwMode="auto">
          <a:xfrm>
            <a:off x="7603968" y="3810000"/>
            <a:ext cx="103187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89" name="TextBox 13"/>
          <p:cNvSpPr txBox="1">
            <a:spLocks noChangeArrowheads="1"/>
          </p:cNvSpPr>
          <p:nvPr/>
        </p:nvSpPr>
        <p:spPr bwMode="auto">
          <a:xfrm>
            <a:off x="7603968" y="4238625"/>
            <a:ext cx="103187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825" y="1747838"/>
            <a:ext cx="8388350" cy="3614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图片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121920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文本框 20"/>
          <p:cNvSpPr txBox="1">
            <a:spLocks noChangeArrowheads="1"/>
          </p:cNvSpPr>
          <p:nvPr/>
        </p:nvSpPr>
        <p:spPr bwMode="auto">
          <a:xfrm>
            <a:off x="4740275" y="144463"/>
            <a:ext cx="2711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Impact" panose="020B0806030902050204" pitchFamily="34" charset="0"/>
              </a:rPr>
              <a:t>ADD YOUR TITLE HERE</a:t>
            </a:r>
            <a:endParaRPr lang="zh-CN" altLang="en-US" sz="20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2293" name="Freeform 4"/>
          <p:cNvSpPr>
            <a:spLocks/>
          </p:cNvSpPr>
          <p:nvPr/>
        </p:nvSpPr>
        <p:spPr bwMode="auto">
          <a:xfrm>
            <a:off x="3968750" y="4657725"/>
            <a:ext cx="165100" cy="165100"/>
          </a:xfrm>
          <a:custGeom>
            <a:avLst/>
            <a:gdLst>
              <a:gd name="T0" fmla="*/ 563534355 w 21600"/>
              <a:gd name="T1" fmla="*/ 281766944 h 21600"/>
              <a:gd name="T2" fmla="*/ 281766944 w 21600"/>
              <a:gd name="T3" fmla="*/ 563534355 h 21600"/>
              <a:gd name="T4" fmla="*/ 0 w 21600"/>
              <a:gd name="T5" fmla="*/ 281766944 h 21600"/>
              <a:gd name="T6" fmla="*/ 281766944 w 21600"/>
              <a:gd name="T7" fmla="*/ 0 h 21600"/>
              <a:gd name="T8" fmla="*/ 563534355 w 21600"/>
              <a:gd name="T9" fmla="*/ 281766944 h 21600"/>
              <a:gd name="T10" fmla="*/ 563534355 w 21600"/>
              <a:gd name="T11" fmla="*/ 281766944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600"/>
              <a:gd name="T19" fmla="*/ 0 h 21600"/>
              <a:gd name="T20" fmla="*/ 21600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21600" y="10800"/>
                </a:moveTo>
                <a:cubicBezTo>
                  <a:pt x="21600" y="16765"/>
                  <a:pt x="16764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6"/>
                  <a:pt x="4835" y="0"/>
                  <a:pt x="10800" y="0"/>
                </a:cubicBezTo>
                <a:cubicBezTo>
                  <a:pt x="16764" y="0"/>
                  <a:pt x="21600" y="4836"/>
                  <a:pt x="21600" y="10800"/>
                </a:cubicBezTo>
                <a:close/>
                <a:moveTo>
                  <a:pt x="21600" y="10800"/>
                </a:moveTo>
              </a:path>
            </a:pathLst>
          </a:custGeom>
          <a:noFill/>
          <a:ln w="254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2294" name="Freeform 5"/>
          <p:cNvSpPr>
            <a:spLocks/>
          </p:cNvSpPr>
          <p:nvPr/>
        </p:nvSpPr>
        <p:spPr bwMode="auto">
          <a:xfrm>
            <a:off x="3457575" y="4914900"/>
            <a:ext cx="1235075" cy="509588"/>
          </a:xfrm>
          <a:custGeom>
            <a:avLst/>
            <a:gdLst>
              <a:gd name="T0" fmla="*/ 2147483646 w 19386"/>
              <a:gd name="T1" fmla="*/ 2147483646 h 21600"/>
              <a:gd name="T2" fmla="*/ 2147483646 w 19386"/>
              <a:gd name="T3" fmla="*/ 0 h 21600"/>
              <a:gd name="T4" fmla="*/ 2147483646 w 19386"/>
              <a:gd name="T5" fmla="*/ 0 h 21600"/>
              <a:gd name="T6" fmla="*/ 2147483646 w 19386"/>
              <a:gd name="T7" fmla="*/ 2147483646 h 21600"/>
              <a:gd name="T8" fmla="*/ 2147483646 w 19386"/>
              <a:gd name="T9" fmla="*/ 2147483646 h 21600"/>
              <a:gd name="T10" fmla="*/ 2147483646 w 19386"/>
              <a:gd name="T11" fmla="*/ 2147483646 h 21600"/>
              <a:gd name="T12" fmla="*/ 2147483646 w 19386"/>
              <a:gd name="T13" fmla="*/ 2147483646 h 21600"/>
              <a:gd name="T14" fmla="*/ 2147483646 w 19386"/>
              <a:gd name="T15" fmla="*/ 214748364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9386"/>
              <a:gd name="T25" fmla="*/ 0 h 21600"/>
              <a:gd name="T26" fmla="*/ 19386 w 19386"/>
              <a:gd name="T27" fmla="*/ 2160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9386" h="21600">
                <a:moveTo>
                  <a:pt x="17259" y="15951"/>
                </a:moveTo>
                <a:cubicBezTo>
                  <a:pt x="16713" y="14429"/>
                  <a:pt x="16423" y="5789"/>
                  <a:pt x="16287" y="0"/>
                </a:cubicBezTo>
                <a:lnTo>
                  <a:pt x="3205" y="0"/>
                </a:lnTo>
                <a:cubicBezTo>
                  <a:pt x="3064" y="5789"/>
                  <a:pt x="2764" y="14429"/>
                  <a:pt x="2199" y="15951"/>
                </a:cubicBezTo>
                <a:cubicBezTo>
                  <a:pt x="1337" y="18277"/>
                  <a:pt x="-1126" y="20603"/>
                  <a:pt x="598" y="21600"/>
                </a:cubicBezTo>
                <a:lnTo>
                  <a:pt x="18808" y="21600"/>
                </a:lnTo>
                <a:cubicBezTo>
                  <a:pt x="20474" y="20603"/>
                  <a:pt x="18093" y="18277"/>
                  <a:pt x="17259" y="15951"/>
                </a:cubicBezTo>
                <a:close/>
                <a:moveTo>
                  <a:pt x="17259" y="15951"/>
                </a:moveTo>
              </a:path>
            </a:pathLst>
          </a:custGeom>
          <a:solidFill>
            <a:srgbClr val="FFFFFF"/>
          </a:solidFill>
          <a:ln w="25400">
            <a:solidFill>
              <a:srgbClr val="FFFFFF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2295" name="Line 6"/>
          <p:cNvSpPr>
            <a:spLocks noChangeShapeType="1"/>
          </p:cNvSpPr>
          <p:nvPr/>
        </p:nvSpPr>
        <p:spPr bwMode="auto">
          <a:xfrm rot="10800000">
            <a:off x="3665538" y="5302250"/>
            <a:ext cx="823912" cy="0"/>
          </a:xfrm>
          <a:prstGeom prst="line">
            <a:avLst/>
          </a:prstGeom>
          <a:noFill/>
          <a:ln w="25400">
            <a:solidFill>
              <a:srgbClr val="B3B3B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2296" name="Freeform 7"/>
          <p:cNvSpPr>
            <a:spLocks/>
          </p:cNvSpPr>
          <p:nvPr/>
        </p:nvSpPr>
        <p:spPr bwMode="auto">
          <a:xfrm>
            <a:off x="2147888" y="2233613"/>
            <a:ext cx="3862387" cy="2681287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0 w 21600"/>
              <a:gd name="T7" fmla="*/ 2147483646 h 21600"/>
              <a:gd name="T8" fmla="*/ 0 w 21600"/>
              <a:gd name="T9" fmla="*/ 2147483646 h 21600"/>
              <a:gd name="T10" fmla="*/ 2147483646 w 21600"/>
              <a:gd name="T11" fmla="*/ 0 h 21600"/>
              <a:gd name="T12" fmla="*/ 2147483646 w 21600"/>
              <a:gd name="T13" fmla="*/ 0 h 21600"/>
              <a:gd name="T14" fmla="*/ 2147483646 w 21600"/>
              <a:gd name="T15" fmla="*/ 2147483646 h 21600"/>
              <a:gd name="T16" fmla="*/ 2147483646 w 21600"/>
              <a:gd name="T17" fmla="*/ 2147483646 h 21600"/>
              <a:gd name="T18" fmla="*/ 2147483646 w 21600"/>
              <a:gd name="T19" fmla="*/ 2147483646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1600"/>
              <a:gd name="T31" fmla="*/ 0 h 21600"/>
              <a:gd name="T32" fmla="*/ 21600 w 21600"/>
              <a:gd name="T33" fmla="*/ 21600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>
                <a:moveTo>
                  <a:pt x="21600" y="21077"/>
                </a:moveTo>
                <a:cubicBezTo>
                  <a:pt x="21600" y="21366"/>
                  <a:pt x="21437" y="21600"/>
                  <a:pt x="21237" y="21600"/>
                </a:cubicBezTo>
                <a:lnTo>
                  <a:pt x="363" y="21600"/>
                </a:lnTo>
                <a:cubicBezTo>
                  <a:pt x="163" y="21600"/>
                  <a:pt x="0" y="21366"/>
                  <a:pt x="0" y="21077"/>
                </a:cubicBezTo>
                <a:lnTo>
                  <a:pt x="0" y="523"/>
                </a:lnTo>
                <a:cubicBezTo>
                  <a:pt x="0" y="234"/>
                  <a:pt x="163" y="0"/>
                  <a:pt x="363" y="0"/>
                </a:cubicBezTo>
                <a:lnTo>
                  <a:pt x="21237" y="0"/>
                </a:lnTo>
                <a:cubicBezTo>
                  <a:pt x="21437" y="0"/>
                  <a:pt x="21600" y="234"/>
                  <a:pt x="21600" y="523"/>
                </a:cubicBezTo>
                <a:lnTo>
                  <a:pt x="21600" y="21077"/>
                </a:lnTo>
                <a:close/>
                <a:moveTo>
                  <a:pt x="21600" y="21077"/>
                </a:moveTo>
              </a:path>
            </a:pathLst>
          </a:custGeom>
          <a:noFill/>
          <a:ln w="254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2297" name="Line 8"/>
          <p:cNvSpPr>
            <a:spLocks noChangeShapeType="1"/>
          </p:cNvSpPr>
          <p:nvPr/>
        </p:nvSpPr>
        <p:spPr bwMode="auto">
          <a:xfrm rot="10800000">
            <a:off x="2147888" y="4554538"/>
            <a:ext cx="3859212" cy="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2298" name="Freeform 9"/>
          <p:cNvSpPr>
            <a:spLocks/>
          </p:cNvSpPr>
          <p:nvPr/>
        </p:nvSpPr>
        <p:spPr bwMode="auto">
          <a:xfrm>
            <a:off x="2298700" y="2393950"/>
            <a:ext cx="3560763" cy="1998663"/>
          </a:xfrm>
          <a:custGeom>
            <a:avLst/>
            <a:gdLst>
              <a:gd name="T0" fmla="*/ 2147483646 w 21600"/>
              <a:gd name="T1" fmla="*/ 2147483646 h 21600"/>
              <a:gd name="T2" fmla="*/ 0 w 21600"/>
              <a:gd name="T3" fmla="*/ 2147483646 h 21600"/>
              <a:gd name="T4" fmla="*/ 0 w 21600"/>
              <a:gd name="T5" fmla="*/ 0 h 21600"/>
              <a:gd name="T6" fmla="*/ 2147483646 w 21600"/>
              <a:gd name="T7" fmla="*/ 0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600"/>
              <a:gd name="T19" fmla="*/ 0 h 21600"/>
              <a:gd name="T20" fmla="*/ 21600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21600" y="21600"/>
                </a:move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lnTo>
                  <a:pt x="21600" y="21600"/>
                </a:lnTo>
                <a:close/>
                <a:moveTo>
                  <a:pt x="21600" y="21600"/>
                </a:moveTo>
              </a:path>
            </a:pathLst>
          </a:custGeom>
          <a:solidFill>
            <a:schemeClr val="accent1"/>
          </a:solidFill>
          <a:ln w="25400">
            <a:solidFill>
              <a:srgbClr val="9A9A9A"/>
            </a:solidFill>
            <a:round/>
            <a:headEnd/>
            <a:tailEnd/>
          </a:ln>
        </p:spPr>
        <p:txBody>
          <a:bodyPr lIns="14288" tIns="14288" rIns="14288" bIns="14288" anchor="ctr"/>
          <a:lstStyle/>
          <a:p>
            <a:endParaRPr lang="zh-CN" altLang="en-US"/>
          </a:p>
        </p:txBody>
      </p:sp>
      <p:sp>
        <p:nvSpPr>
          <p:cNvPr id="12299" name="Rectangle 10"/>
          <p:cNvSpPr>
            <a:spLocks noChangeArrowheads="1"/>
          </p:cNvSpPr>
          <p:nvPr/>
        </p:nvSpPr>
        <p:spPr bwMode="auto">
          <a:xfrm>
            <a:off x="6105525" y="2147888"/>
            <a:ext cx="3967163" cy="2833687"/>
          </a:xfrm>
          <a:prstGeom prst="rect">
            <a:avLst/>
          </a:prstGeom>
          <a:solidFill>
            <a:srgbClr val="FFFFFF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21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2300" name="图片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87043" y="2395538"/>
            <a:ext cx="3572420" cy="202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01" name="Line 18"/>
          <p:cNvSpPr>
            <a:spLocks noChangeShapeType="1"/>
          </p:cNvSpPr>
          <p:nvPr/>
        </p:nvSpPr>
        <p:spPr bwMode="auto">
          <a:xfrm>
            <a:off x="6386513" y="2651125"/>
            <a:ext cx="2890837" cy="0"/>
          </a:xfrm>
          <a:prstGeom prst="line">
            <a:avLst/>
          </a:prstGeom>
          <a:noFill/>
          <a:ln w="25400">
            <a:solidFill>
              <a:srgbClr val="1E9C8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2302" name="矩形 13"/>
          <p:cNvSpPr>
            <a:spLocks noChangeArrowheads="1"/>
          </p:cNvSpPr>
          <p:nvPr/>
        </p:nvSpPr>
        <p:spPr bwMode="auto">
          <a:xfrm>
            <a:off x="6386513" y="2784475"/>
            <a:ext cx="2890837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303" name="TextBox 13"/>
          <p:cNvSpPr txBox="1">
            <a:spLocks noChangeArrowheads="1"/>
          </p:cNvSpPr>
          <p:nvPr/>
        </p:nvSpPr>
        <p:spPr bwMode="auto">
          <a:xfrm>
            <a:off x="6386513" y="2393950"/>
            <a:ext cx="2065337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304" name="矩形 15"/>
          <p:cNvSpPr>
            <a:spLocks noChangeArrowheads="1"/>
          </p:cNvSpPr>
          <p:nvPr/>
        </p:nvSpPr>
        <p:spPr bwMode="auto">
          <a:xfrm>
            <a:off x="6373813" y="3949700"/>
            <a:ext cx="2903537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121920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文本框 20"/>
          <p:cNvSpPr txBox="1">
            <a:spLocks noChangeArrowheads="1"/>
          </p:cNvSpPr>
          <p:nvPr/>
        </p:nvSpPr>
        <p:spPr bwMode="auto">
          <a:xfrm>
            <a:off x="4740275" y="144463"/>
            <a:ext cx="2711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Impact" panose="020B0806030902050204" pitchFamily="34" charset="0"/>
              </a:rPr>
              <a:t>ADD YOUR TITLE HERE</a:t>
            </a:r>
            <a:endParaRPr lang="zh-CN" altLang="en-US" sz="20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3316" name="AutoShape 3"/>
          <p:cNvSpPr>
            <a:spLocks/>
          </p:cNvSpPr>
          <p:nvPr/>
        </p:nvSpPr>
        <p:spPr bwMode="auto">
          <a:xfrm>
            <a:off x="3043238" y="4481513"/>
            <a:ext cx="601662" cy="601662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2147483646 w 19679"/>
              <a:gd name="T9" fmla="*/ 2147483646 h 19679"/>
              <a:gd name="T10" fmla="*/ 2147483646 w 19679"/>
              <a:gd name="T11" fmla="*/ 2147483646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9679"/>
              <a:gd name="T19" fmla="*/ 0 h 19679"/>
              <a:gd name="T20" fmla="*/ 19679 w 19679"/>
              <a:gd name="T21" fmla="*/ 19679 h 1967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13317" name="AutoShape 4"/>
          <p:cNvSpPr>
            <a:spLocks/>
          </p:cNvSpPr>
          <p:nvPr/>
        </p:nvSpPr>
        <p:spPr bwMode="auto">
          <a:xfrm>
            <a:off x="6337300" y="3692525"/>
            <a:ext cx="601663" cy="601663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2147483646 w 19679"/>
              <a:gd name="T9" fmla="*/ 2147483646 h 19679"/>
              <a:gd name="T10" fmla="*/ 2147483646 w 19679"/>
              <a:gd name="T11" fmla="*/ 2147483646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9679"/>
              <a:gd name="T19" fmla="*/ 0 h 19679"/>
              <a:gd name="T20" fmla="*/ 19679 w 19679"/>
              <a:gd name="T21" fmla="*/ 19679 h 1967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13318" name="AutoShape 5"/>
          <p:cNvSpPr>
            <a:spLocks/>
          </p:cNvSpPr>
          <p:nvPr/>
        </p:nvSpPr>
        <p:spPr bwMode="auto">
          <a:xfrm>
            <a:off x="4684713" y="4090988"/>
            <a:ext cx="601662" cy="601662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2147483646 w 19679"/>
              <a:gd name="T9" fmla="*/ 2147483646 h 19679"/>
              <a:gd name="T10" fmla="*/ 2147483646 w 19679"/>
              <a:gd name="T11" fmla="*/ 2147483646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9679"/>
              <a:gd name="T19" fmla="*/ 0 h 19679"/>
              <a:gd name="T20" fmla="*/ 19679 w 19679"/>
              <a:gd name="T21" fmla="*/ 19679 h 1967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3319" name="AutoShape 6"/>
          <p:cNvSpPr>
            <a:spLocks/>
          </p:cNvSpPr>
          <p:nvPr/>
        </p:nvSpPr>
        <p:spPr bwMode="auto">
          <a:xfrm>
            <a:off x="7959725" y="3294063"/>
            <a:ext cx="601663" cy="600075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2147483646 w 19679"/>
              <a:gd name="T9" fmla="*/ 2147483646 h 19679"/>
              <a:gd name="T10" fmla="*/ 2147483646 w 19679"/>
              <a:gd name="T11" fmla="*/ 2147483646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9679"/>
              <a:gd name="T19" fmla="*/ 0 h 19679"/>
              <a:gd name="T20" fmla="*/ 19679 w 19679"/>
              <a:gd name="T21" fmla="*/ 19679 h 1967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3320" name="AutoShape 7"/>
          <p:cNvSpPr>
            <a:spLocks/>
          </p:cNvSpPr>
          <p:nvPr/>
        </p:nvSpPr>
        <p:spPr bwMode="auto">
          <a:xfrm>
            <a:off x="2689225" y="4168775"/>
            <a:ext cx="1671638" cy="1008063"/>
          </a:xfrm>
          <a:custGeom>
            <a:avLst/>
            <a:gdLst>
              <a:gd name="T0" fmla="*/ 0 w 21600"/>
              <a:gd name="T1" fmla="*/ 0 h 21600"/>
              <a:gd name="T2" fmla="*/ 2147483646 w 21600"/>
              <a:gd name="T3" fmla="*/ 0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0 w 21600"/>
              <a:gd name="T11" fmla="*/ 2147483646 h 21600"/>
              <a:gd name="T12" fmla="*/ 0 w 21600"/>
              <a:gd name="T13" fmla="*/ 0 h 21600"/>
              <a:gd name="T14" fmla="*/ 0 w 21600"/>
              <a:gd name="T15" fmla="*/ 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1600"/>
              <a:gd name="T25" fmla="*/ 0 h 21600"/>
              <a:gd name="T26" fmla="*/ 21600 w 21600"/>
              <a:gd name="T27" fmla="*/ 2160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3834"/>
                </a:lnTo>
                <a:lnTo>
                  <a:pt x="2172" y="3834"/>
                </a:lnTo>
                <a:lnTo>
                  <a:pt x="2172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13321" name="AutoShape 8"/>
          <p:cNvSpPr>
            <a:spLocks/>
          </p:cNvSpPr>
          <p:nvPr/>
        </p:nvSpPr>
        <p:spPr bwMode="auto">
          <a:xfrm>
            <a:off x="4356100" y="3792538"/>
            <a:ext cx="1671638" cy="1008062"/>
          </a:xfrm>
          <a:custGeom>
            <a:avLst/>
            <a:gdLst>
              <a:gd name="T0" fmla="*/ 0 w 21600"/>
              <a:gd name="T1" fmla="*/ 0 h 21600"/>
              <a:gd name="T2" fmla="*/ 2147483646 w 21600"/>
              <a:gd name="T3" fmla="*/ 0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0 w 21600"/>
              <a:gd name="T11" fmla="*/ 2147483646 h 21600"/>
              <a:gd name="T12" fmla="*/ 0 w 21600"/>
              <a:gd name="T13" fmla="*/ 0 h 21600"/>
              <a:gd name="T14" fmla="*/ 0 w 21600"/>
              <a:gd name="T15" fmla="*/ 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1600"/>
              <a:gd name="T25" fmla="*/ 0 h 21600"/>
              <a:gd name="T26" fmla="*/ 21600 w 21600"/>
              <a:gd name="T27" fmla="*/ 2160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3834"/>
                </a:lnTo>
                <a:lnTo>
                  <a:pt x="2172" y="3834"/>
                </a:lnTo>
                <a:lnTo>
                  <a:pt x="2172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3322" name="AutoShape 9"/>
          <p:cNvSpPr>
            <a:spLocks/>
          </p:cNvSpPr>
          <p:nvPr/>
        </p:nvSpPr>
        <p:spPr bwMode="auto">
          <a:xfrm>
            <a:off x="6022975" y="3413125"/>
            <a:ext cx="1671638" cy="1008063"/>
          </a:xfrm>
          <a:custGeom>
            <a:avLst/>
            <a:gdLst>
              <a:gd name="T0" fmla="*/ 0 w 21600"/>
              <a:gd name="T1" fmla="*/ 0 h 21600"/>
              <a:gd name="T2" fmla="*/ 2147483646 w 21600"/>
              <a:gd name="T3" fmla="*/ 0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0 w 21600"/>
              <a:gd name="T11" fmla="*/ 2147483646 h 21600"/>
              <a:gd name="T12" fmla="*/ 0 w 21600"/>
              <a:gd name="T13" fmla="*/ 0 h 21600"/>
              <a:gd name="T14" fmla="*/ 0 w 21600"/>
              <a:gd name="T15" fmla="*/ 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1600"/>
              <a:gd name="T25" fmla="*/ 0 h 21600"/>
              <a:gd name="T26" fmla="*/ 21600 w 21600"/>
              <a:gd name="T27" fmla="*/ 2160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3834"/>
                </a:lnTo>
                <a:lnTo>
                  <a:pt x="2172" y="3834"/>
                </a:lnTo>
                <a:lnTo>
                  <a:pt x="2172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13323" name="AutoShape 10"/>
          <p:cNvSpPr>
            <a:spLocks/>
          </p:cNvSpPr>
          <p:nvPr/>
        </p:nvSpPr>
        <p:spPr bwMode="auto">
          <a:xfrm>
            <a:off x="7685088" y="3036888"/>
            <a:ext cx="1673225" cy="1008062"/>
          </a:xfrm>
          <a:custGeom>
            <a:avLst/>
            <a:gdLst>
              <a:gd name="T0" fmla="*/ 0 w 21600"/>
              <a:gd name="T1" fmla="*/ 0 h 21600"/>
              <a:gd name="T2" fmla="*/ 2147483646 w 21600"/>
              <a:gd name="T3" fmla="*/ 0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0 w 21600"/>
              <a:gd name="T11" fmla="*/ 2147483646 h 21600"/>
              <a:gd name="T12" fmla="*/ 0 w 21600"/>
              <a:gd name="T13" fmla="*/ 0 h 21600"/>
              <a:gd name="T14" fmla="*/ 0 w 21600"/>
              <a:gd name="T15" fmla="*/ 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1600"/>
              <a:gd name="T25" fmla="*/ 0 h 21600"/>
              <a:gd name="T26" fmla="*/ 21600 w 21600"/>
              <a:gd name="T27" fmla="*/ 2160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3834"/>
                </a:lnTo>
                <a:lnTo>
                  <a:pt x="2172" y="3834"/>
                </a:lnTo>
                <a:lnTo>
                  <a:pt x="2172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3324" name="AutoShape 11"/>
          <p:cNvSpPr>
            <a:spLocks/>
          </p:cNvSpPr>
          <p:nvPr/>
        </p:nvSpPr>
        <p:spPr bwMode="auto">
          <a:xfrm>
            <a:off x="8151813" y="3484563"/>
            <a:ext cx="242887" cy="215900"/>
          </a:xfrm>
          <a:custGeom>
            <a:avLst/>
            <a:gdLst>
              <a:gd name="T0" fmla="*/ 2147483646 w 21263"/>
              <a:gd name="T1" fmla="*/ 277187864 h 21266"/>
              <a:gd name="T2" fmla="*/ 2147483646 w 21263"/>
              <a:gd name="T3" fmla="*/ 61903320 h 21266"/>
              <a:gd name="T4" fmla="*/ 2147483646 w 21263"/>
              <a:gd name="T5" fmla="*/ 61903320 h 21266"/>
              <a:gd name="T6" fmla="*/ 2147483646 w 21263"/>
              <a:gd name="T7" fmla="*/ 120576414 h 21266"/>
              <a:gd name="T8" fmla="*/ 2147483646 w 21263"/>
              <a:gd name="T9" fmla="*/ 140209040 h 21266"/>
              <a:gd name="T10" fmla="*/ 2147483646 w 21263"/>
              <a:gd name="T11" fmla="*/ 140209040 h 21266"/>
              <a:gd name="T12" fmla="*/ 2147483646 w 21263"/>
              <a:gd name="T13" fmla="*/ 727475537 h 21266"/>
              <a:gd name="T14" fmla="*/ 2147483646 w 21263"/>
              <a:gd name="T15" fmla="*/ 884076581 h 21266"/>
              <a:gd name="T16" fmla="*/ 2147483646 w 21263"/>
              <a:gd name="T17" fmla="*/ 942856356 h 21266"/>
              <a:gd name="T18" fmla="*/ 2147483646 w 21263"/>
              <a:gd name="T19" fmla="*/ 942856356 h 21266"/>
              <a:gd name="T20" fmla="*/ 2147483646 w 21263"/>
              <a:gd name="T21" fmla="*/ 962371793 h 21266"/>
              <a:gd name="T22" fmla="*/ 2147483646 w 21263"/>
              <a:gd name="T23" fmla="*/ 1079824764 h 21266"/>
              <a:gd name="T24" fmla="*/ 1635081758 w 21263"/>
              <a:gd name="T25" fmla="*/ 649169817 h 21266"/>
              <a:gd name="T26" fmla="*/ 1415698950 w 21263"/>
              <a:gd name="T27" fmla="*/ 159734995 h 21266"/>
              <a:gd name="T28" fmla="*/ 600584628 w 21263"/>
              <a:gd name="T29" fmla="*/ 22755145 h 21266"/>
              <a:gd name="T30" fmla="*/ 1070866086 w 21263"/>
              <a:gd name="T31" fmla="*/ 316336038 h 21266"/>
              <a:gd name="T32" fmla="*/ 945416041 w 21263"/>
              <a:gd name="T33" fmla="*/ 590389941 h 21266"/>
              <a:gd name="T34" fmla="*/ 506446068 w 21263"/>
              <a:gd name="T35" fmla="*/ 668695661 h 21266"/>
              <a:gd name="T36" fmla="*/ 36368819 w 21263"/>
              <a:gd name="T37" fmla="*/ 375115915 h 21266"/>
              <a:gd name="T38" fmla="*/ 255751638 w 21263"/>
              <a:gd name="T39" fmla="*/ 884076581 h 21266"/>
              <a:gd name="T40" fmla="*/ 1070866086 w 21263"/>
              <a:gd name="T41" fmla="*/ 1001529450 h 21266"/>
              <a:gd name="T42" fmla="*/ 1102177445 w 21263"/>
              <a:gd name="T43" fmla="*/ 1001529450 h 21266"/>
              <a:gd name="T44" fmla="*/ 1760530374 w 21263"/>
              <a:gd name="T45" fmla="*/ 1432185422 h 21266"/>
              <a:gd name="T46" fmla="*/ 1133488941 w 21263"/>
              <a:gd name="T47" fmla="*/ 1843324829 h 21266"/>
              <a:gd name="T48" fmla="*/ 1070866086 w 21263"/>
              <a:gd name="T49" fmla="*/ 1823798874 h 21266"/>
              <a:gd name="T50" fmla="*/ 914104556 w 21263"/>
              <a:gd name="T51" fmla="*/ 1902104706 h 21266"/>
              <a:gd name="T52" fmla="*/ 600584628 w 21263"/>
              <a:gd name="T53" fmla="*/ 2147483646 h 21266"/>
              <a:gd name="T54" fmla="*/ 663206043 w 21263"/>
              <a:gd name="T55" fmla="*/ 2147483646 h 21266"/>
              <a:gd name="T56" fmla="*/ 1165004634 w 21263"/>
              <a:gd name="T57" fmla="*/ 2058705739 h 21266"/>
              <a:gd name="T58" fmla="*/ 1290248905 w 21263"/>
              <a:gd name="T59" fmla="*/ 1941251845 h 21266"/>
              <a:gd name="T60" fmla="*/ 1258937409 w 21263"/>
              <a:gd name="T61" fmla="*/ 1921630651 h 21266"/>
              <a:gd name="T62" fmla="*/ 1917291766 w 21263"/>
              <a:gd name="T63" fmla="*/ 1530112336 h 21266"/>
              <a:gd name="T64" fmla="*/ 2147483646 w 21263"/>
              <a:gd name="T65" fmla="*/ 2147483646 h 21266"/>
              <a:gd name="T66" fmla="*/ 2147483646 w 21263"/>
              <a:gd name="T67" fmla="*/ 2147483646 h 21266"/>
              <a:gd name="T68" fmla="*/ 2147483646 w 21263"/>
              <a:gd name="T69" fmla="*/ 2147483646 h 21266"/>
              <a:gd name="T70" fmla="*/ 2147483646 w 21263"/>
              <a:gd name="T71" fmla="*/ 1862956531 h 21266"/>
              <a:gd name="T72" fmla="*/ 2147483646 w 21263"/>
              <a:gd name="T73" fmla="*/ 1177763119 h 21266"/>
              <a:gd name="T74" fmla="*/ 2147483646 w 21263"/>
              <a:gd name="T75" fmla="*/ 1060309215 h 21266"/>
              <a:gd name="T76" fmla="*/ 2147483646 w 21263"/>
              <a:gd name="T77" fmla="*/ 1118983344 h 21266"/>
              <a:gd name="T78" fmla="*/ 2147483646 w 21263"/>
              <a:gd name="T79" fmla="*/ 1079824764 h 21266"/>
              <a:gd name="T80" fmla="*/ 2147483646 w 21263"/>
              <a:gd name="T81" fmla="*/ 472937072 h 21266"/>
              <a:gd name="T82" fmla="*/ 2147483646 w 21263"/>
              <a:gd name="T83" fmla="*/ 472937072 h 21266"/>
              <a:gd name="T84" fmla="*/ 2147483646 w 21263"/>
              <a:gd name="T85" fmla="*/ 472937072 h 21266"/>
              <a:gd name="T86" fmla="*/ 2147483646 w 21263"/>
              <a:gd name="T87" fmla="*/ 414262952 h 21266"/>
              <a:gd name="T88" fmla="*/ 2147483646 w 21263"/>
              <a:gd name="T89" fmla="*/ 394631352 h 21266"/>
              <a:gd name="T90" fmla="*/ 2147483646 w 21263"/>
              <a:gd name="T91" fmla="*/ 277187864 h 21266"/>
              <a:gd name="T92" fmla="*/ 2147483646 w 21263"/>
              <a:gd name="T93" fmla="*/ 1980410426 h 21266"/>
              <a:gd name="T94" fmla="*/ 2147483646 w 21263"/>
              <a:gd name="T95" fmla="*/ 2078231694 h 21266"/>
              <a:gd name="T96" fmla="*/ 2147483646 w 21263"/>
              <a:gd name="T97" fmla="*/ 2147483646 h 21266"/>
              <a:gd name="T98" fmla="*/ 2147483646 w 21263"/>
              <a:gd name="T99" fmla="*/ 2078231694 h 21266"/>
              <a:gd name="T100" fmla="*/ 2147483646 w 21263"/>
              <a:gd name="T101" fmla="*/ 1980410426 h 21266"/>
              <a:gd name="T102" fmla="*/ 2147483646 w 21263"/>
              <a:gd name="T103" fmla="*/ 766623712 h 21266"/>
              <a:gd name="T104" fmla="*/ 2147483646 w 21263"/>
              <a:gd name="T105" fmla="*/ 727475537 h 21266"/>
              <a:gd name="T106" fmla="*/ 2147483646 w 21263"/>
              <a:gd name="T107" fmla="*/ 296810083 h 21266"/>
              <a:gd name="T108" fmla="*/ 2147483646 w 21263"/>
              <a:gd name="T109" fmla="*/ 335967740 h 21266"/>
              <a:gd name="T110" fmla="*/ 2147483646 w 21263"/>
              <a:gd name="T111" fmla="*/ 766623712 h 21266"/>
              <a:gd name="T112" fmla="*/ 2147483646 w 21263"/>
              <a:gd name="T113" fmla="*/ 903708181 h 21266"/>
              <a:gd name="T114" fmla="*/ 2147483646 w 21263"/>
              <a:gd name="T115" fmla="*/ 884076581 h 21266"/>
              <a:gd name="T116" fmla="*/ 2147483646 w 21263"/>
              <a:gd name="T117" fmla="*/ 433788897 h 21266"/>
              <a:gd name="T118" fmla="*/ 2147483646 w 21263"/>
              <a:gd name="T119" fmla="*/ 472937072 h 21266"/>
              <a:gd name="T120" fmla="*/ 2147483646 w 21263"/>
              <a:gd name="T121" fmla="*/ 903708181 h 21266"/>
              <a:gd name="T122" fmla="*/ 2147483646 w 21263"/>
              <a:gd name="T123" fmla="*/ 903708181 h 2126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21263"/>
              <a:gd name="T187" fmla="*/ 0 h 21266"/>
              <a:gd name="T188" fmla="*/ 21263 w 21263"/>
              <a:gd name="T189" fmla="*/ 21266 h 2126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21263" h="21266">
                <a:moveTo>
                  <a:pt x="21142" y="2570"/>
                </a:moveTo>
                <a:cubicBezTo>
                  <a:pt x="19207" y="574"/>
                  <a:pt x="19207" y="574"/>
                  <a:pt x="19207" y="574"/>
                </a:cubicBezTo>
                <a:cubicBezTo>
                  <a:pt x="18885" y="211"/>
                  <a:pt x="18563" y="211"/>
                  <a:pt x="18240" y="574"/>
                </a:cubicBezTo>
                <a:cubicBezTo>
                  <a:pt x="18079" y="755"/>
                  <a:pt x="18079" y="937"/>
                  <a:pt x="18079" y="1118"/>
                </a:cubicBezTo>
                <a:cubicBezTo>
                  <a:pt x="17918" y="1118"/>
                  <a:pt x="17757" y="1118"/>
                  <a:pt x="17596" y="1300"/>
                </a:cubicBezTo>
                <a:cubicBezTo>
                  <a:pt x="17596" y="1300"/>
                  <a:pt x="17596" y="1300"/>
                  <a:pt x="17596" y="1300"/>
                </a:cubicBezTo>
                <a:cubicBezTo>
                  <a:pt x="12760" y="6745"/>
                  <a:pt x="12760" y="6745"/>
                  <a:pt x="12760" y="6745"/>
                </a:cubicBezTo>
                <a:cubicBezTo>
                  <a:pt x="12760" y="7290"/>
                  <a:pt x="12599" y="7834"/>
                  <a:pt x="12437" y="8197"/>
                </a:cubicBezTo>
                <a:cubicBezTo>
                  <a:pt x="12921" y="8742"/>
                  <a:pt x="12921" y="8742"/>
                  <a:pt x="12921" y="8742"/>
                </a:cubicBezTo>
                <a:cubicBezTo>
                  <a:pt x="12921" y="8742"/>
                  <a:pt x="12921" y="8742"/>
                  <a:pt x="12921" y="8742"/>
                </a:cubicBezTo>
                <a:cubicBezTo>
                  <a:pt x="13082" y="8923"/>
                  <a:pt x="13082" y="8923"/>
                  <a:pt x="13082" y="8923"/>
                </a:cubicBezTo>
                <a:cubicBezTo>
                  <a:pt x="11954" y="10012"/>
                  <a:pt x="11954" y="10012"/>
                  <a:pt x="11954" y="10012"/>
                </a:cubicBezTo>
                <a:cubicBezTo>
                  <a:pt x="8407" y="6019"/>
                  <a:pt x="8407" y="6019"/>
                  <a:pt x="8407" y="6019"/>
                </a:cubicBezTo>
                <a:cubicBezTo>
                  <a:pt x="8730" y="4385"/>
                  <a:pt x="8407" y="2752"/>
                  <a:pt x="7279" y="1481"/>
                </a:cubicBezTo>
                <a:cubicBezTo>
                  <a:pt x="6151" y="211"/>
                  <a:pt x="4539" y="-334"/>
                  <a:pt x="3088" y="211"/>
                </a:cubicBezTo>
                <a:cubicBezTo>
                  <a:pt x="5506" y="2933"/>
                  <a:pt x="5506" y="2933"/>
                  <a:pt x="5506" y="2933"/>
                </a:cubicBezTo>
                <a:cubicBezTo>
                  <a:pt x="4861" y="5474"/>
                  <a:pt x="4861" y="5474"/>
                  <a:pt x="4861" y="5474"/>
                </a:cubicBezTo>
                <a:cubicBezTo>
                  <a:pt x="2604" y="6200"/>
                  <a:pt x="2604" y="6200"/>
                  <a:pt x="2604" y="6200"/>
                </a:cubicBezTo>
                <a:cubicBezTo>
                  <a:pt x="187" y="3478"/>
                  <a:pt x="187" y="3478"/>
                  <a:pt x="187" y="3478"/>
                </a:cubicBezTo>
                <a:cubicBezTo>
                  <a:pt x="-297" y="5111"/>
                  <a:pt x="187" y="6927"/>
                  <a:pt x="1315" y="8197"/>
                </a:cubicBezTo>
                <a:cubicBezTo>
                  <a:pt x="2443" y="9468"/>
                  <a:pt x="4055" y="9831"/>
                  <a:pt x="5506" y="9286"/>
                </a:cubicBezTo>
                <a:cubicBezTo>
                  <a:pt x="5667" y="9286"/>
                  <a:pt x="5667" y="9286"/>
                  <a:pt x="5667" y="9286"/>
                </a:cubicBezTo>
                <a:cubicBezTo>
                  <a:pt x="9052" y="13279"/>
                  <a:pt x="9052" y="13279"/>
                  <a:pt x="9052" y="13279"/>
                </a:cubicBezTo>
                <a:cubicBezTo>
                  <a:pt x="5828" y="17091"/>
                  <a:pt x="5828" y="17091"/>
                  <a:pt x="5828" y="17091"/>
                </a:cubicBezTo>
                <a:cubicBezTo>
                  <a:pt x="5506" y="16910"/>
                  <a:pt x="5506" y="16910"/>
                  <a:pt x="5506" y="16910"/>
                </a:cubicBezTo>
                <a:cubicBezTo>
                  <a:pt x="4700" y="17636"/>
                  <a:pt x="4700" y="17636"/>
                  <a:pt x="4700" y="17636"/>
                </a:cubicBezTo>
                <a:cubicBezTo>
                  <a:pt x="3088" y="20540"/>
                  <a:pt x="3088" y="20540"/>
                  <a:pt x="3088" y="20540"/>
                </a:cubicBezTo>
                <a:cubicBezTo>
                  <a:pt x="3410" y="20903"/>
                  <a:pt x="3410" y="20903"/>
                  <a:pt x="3410" y="20903"/>
                </a:cubicBezTo>
                <a:cubicBezTo>
                  <a:pt x="5990" y="19088"/>
                  <a:pt x="5990" y="19088"/>
                  <a:pt x="5990" y="19088"/>
                </a:cubicBezTo>
                <a:cubicBezTo>
                  <a:pt x="6634" y="17999"/>
                  <a:pt x="6634" y="17999"/>
                  <a:pt x="6634" y="17999"/>
                </a:cubicBezTo>
                <a:cubicBezTo>
                  <a:pt x="6473" y="17817"/>
                  <a:pt x="6473" y="17817"/>
                  <a:pt x="6473" y="17817"/>
                </a:cubicBezTo>
                <a:cubicBezTo>
                  <a:pt x="9858" y="14187"/>
                  <a:pt x="9858" y="14187"/>
                  <a:pt x="9858" y="14187"/>
                </a:cubicBezTo>
                <a:cubicBezTo>
                  <a:pt x="15500" y="20540"/>
                  <a:pt x="15500" y="20540"/>
                  <a:pt x="15500" y="20540"/>
                </a:cubicBezTo>
                <a:cubicBezTo>
                  <a:pt x="15984" y="20903"/>
                  <a:pt x="16467" y="21266"/>
                  <a:pt x="16951" y="21266"/>
                </a:cubicBezTo>
                <a:cubicBezTo>
                  <a:pt x="17434" y="21266"/>
                  <a:pt x="17918" y="20903"/>
                  <a:pt x="18402" y="20540"/>
                </a:cubicBezTo>
                <a:cubicBezTo>
                  <a:pt x="19207" y="19632"/>
                  <a:pt x="19207" y="18180"/>
                  <a:pt x="18402" y="17273"/>
                </a:cubicBezTo>
                <a:cubicBezTo>
                  <a:pt x="12760" y="10920"/>
                  <a:pt x="12760" y="10920"/>
                  <a:pt x="12760" y="10920"/>
                </a:cubicBezTo>
                <a:cubicBezTo>
                  <a:pt x="13727" y="9831"/>
                  <a:pt x="13727" y="9831"/>
                  <a:pt x="13727" y="9831"/>
                </a:cubicBezTo>
                <a:cubicBezTo>
                  <a:pt x="14210" y="10375"/>
                  <a:pt x="14210" y="10375"/>
                  <a:pt x="14210" y="10375"/>
                </a:cubicBezTo>
                <a:cubicBezTo>
                  <a:pt x="14533" y="10012"/>
                  <a:pt x="15016" y="9831"/>
                  <a:pt x="15500" y="10012"/>
                </a:cubicBezTo>
                <a:cubicBezTo>
                  <a:pt x="20336" y="4385"/>
                  <a:pt x="20336" y="4385"/>
                  <a:pt x="20336" y="4385"/>
                </a:cubicBezTo>
                <a:cubicBezTo>
                  <a:pt x="20336" y="4385"/>
                  <a:pt x="20336" y="4385"/>
                  <a:pt x="20336" y="4385"/>
                </a:cubicBezTo>
                <a:cubicBezTo>
                  <a:pt x="20336" y="4385"/>
                  <a:pt x="20336" y="4385"/>
                  <a:pt x="20336" y="4385"/>
                </a:cubicBezTo>
                <a:cubicBezTo>
                  <a:pt x="20497" y="4204"/>
                  <a:pt x="20497" y="4022"/>
                  <a:pt x="20497" y="3841"/>
                </a:cubicBezTo>
                <a:cubicBezTo>
                  <a:pt x="20658" y="4022"/>
                  <a:pt x="20981" y="3841"/>
                  <a:pt x="21142" y="3659"/>
                </a:cubicBezTo>
                <a:cubicBezTo>
                  <a:pt x="21303" y="3478"/>
                  <a:pt x="21303" y="2933"/>
                  <a:pt x="21142" y="2570"/>
                </a:cubicBezTo>
                <a:close/>
                <a:moveTo>
                  <a:pt x="17112" y="18362"/>
                </a:moveTo>
                <a:cubicBezTo>
                  <a:pt x="17596" y="18362"/>
                  <a:pt x="17918" y="18906"/>
                  <a:pt x="17918" y="19269"/>
                </a:cubicBezTo>
                <a:cubicBezTo>
                  <a:pt x="17918" y="19814"/>
                  <a:pt x="17596" y="20177"/>
                  <a:pt x="17112" y="20177"/>
                </a:cubicBezTo>
                <a:cubicBezTo>
                  <a:pt x="16628" y="20177"/>
                  <a:pt x="16306" y="19814"/>
                  <a:pt x="16306" y="19269"/>
                </a:cubicBezTo>
                <a:cubicBezTo>
                  <a:pt x="16306" y="18906"/>
                  <a:pt x="16628" y="18362"/>
                  <a:pt x="17112" y="18362"/>
                </a:cubicBezTo>
                <a:close/>
                <a:moveTo>
                  <a:pt x="14372" y="7108"/>
                </a:moveTo>
                <a:cubicBezTo>
                  <a:pt x="14049" y="6745"/>
                  <a:pt x="14049" y="6745"/>
                  <a:pt x="14049" y="6745"/>
                </a:cubicBezTo>
                <a:cubicBezTo>
                  <a:pt x="17757" y="2752"/>
                  <a:pt x="17757" y="2752"/>
                  <a:pt x="17757" y="2752"/>
                </a:cubicBezTo>
                <a:cubicBezTo>
                  <a:pt x="18079" y="3115"/>
                  <a:pt x="18079" y="3115"/>
                  <a:pt x="18079" y="3115"/>
                </a:cubicBezTo>
                <a:lnTo>
                  <a:pt x="14372" y="7108"/>
                </a:lnTo>
                <a:close/>
                <a:moveTo>
                  <a:pt x="15500" y="8379"/>
                </a:moveTo>
                <a:cubicBezTo>
                  <a:pt x="15178" y="8197"/>
                  <a:pt x="15178" y="8197"/>
                  <a:pt x="15178" y="8197"/>
                </a:cubicBezTo>
                <a:cubicBezTo>
                  <a:pt x="18885" y="4022"/>
                  <a:pt x="18885" y="4022"/>
                  <a:pt x="18885" y="4022"/>
                </a:cubicBezTo>
                <a:cubicBezTo>
                  <a:pt x="19207" y="4385"/>
                  <a:pt x="19207" y="4385"/>
                  <a:pt x="19207" y="4385"/>
                </a:cubicBezTo>
                <a:lnTo>
                  <a:pt x="15500" y="8379"/>
                </a:lnTo>
                <a:close/>
                <a:moveTo>
                  <a:pt x="15500" y="8379"/>
                </a:moveTo>
              </a:path>
            </a:pathLst>
          </a:cu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3325" name="AutoShape 27"/>
          <p:cNvSpPr>
            <a:spLocks/>
          </p:cNvSpPr>
          <p:nvPr/>
        </p:nvSpPr>
        <p:spPr bwMode="auto">
          <a:xfrm>
            <a:off x="3186113" y="4637088"/>
            <a:ext cx="304800" cy="303212"/>
          </a:xfrm>
          <a:custGeom>
            <a:avLst/>
            <a:gdLst>
              <a:gd name="T0" fmla="*/ 1314224163 w 20931"/>
              <a:gd name="T1" fmla="*/ 1187387705 h 20973"/>
              <a:gd name="T2" fmla="*/ 1314224163 w 20931"/>
              <a:gd name="T3" fmla="*/ 2147483646 h 20973"/>
              <a:gd name="T4" fmla="*/ 2147483646 w 20931"/>
              <a:gd name="T5" fmla="*/ 2147483646 h 20973"/>
              <a:gd name="T6" fmla="*/ 2147483646 w 20931"/>
              <a:gd name="T7" fmla="*/ 2147483646 h 20973"/>
              <a:gd name="T8" fmla="*/ 2147483646 w 20931"/>
              <a:gd name="T9" fmla="*/ 2147483646 h 20973"/>
              <a:gd name="T10" fmla="*/ 2147483646 w 20931"/>
              <a:gd name="T11" fmla="*/ 2147483646 h 20973"/>
              <a:gd name="T12" fmla="*/ 2147483646 w 20931"/>
              <a:gd name="T13" fmla="*/ 2147483646 h 20973"/>
              <a:gd name="T14" fmla="*/ 2147483646 w 20931"/>
              <a:gd name="T15" fmla="*/ 2147483646 h 20973"/>
              <a:gd name="T16" fmla="*/ 2147483646 w 20931"/>
              <a:gd name="T17" fmla="*/ 2147483646 h 20973"/>
              <a:gd name="T18" fmla="*/ 2147483646 w 20931"/>
              <a:gd name="T19" fmla="*/ 2147483646 h 20973"/>
              <a:gd name="T20" fmla="*/ 2147483646 w 20931"/>
              <a:gd name="T21" fmla="*/ 2147483646 h 20973"/>
              <a:gd name="T22" fmla="*/ 2147483646 w 20931"/>
              <a:gd name="T23" fmla="*/ 2147483646 h 20973"/>
              <a:gd name="T24" fmla="*/ 2147483646 w 20931"/>
              <a:gd name="T25" fmla="*/ 1187387705 h 20973"/>
              <a:gd name="T26" fmla="*/ 1314224163 w 20931"/>
              <a:gd name="T27" fmla="*/ 1187387705 h 20973"/>
              <a:gd name="T28" fmla="*/ 1690108821 w 20931"/>
              <a:gd name="T29" fmla="*/ 2147483646 h 20973"/>
              <a:gd name="T30" fmla="*/ 2147483646 w 20931"/>
              <a:gd name="T31" fmla="*/ 2040008702 h 20973"/>
              <a:gd name="T32" fmla="*/ 2147483646 w 20931"/>
              <a:gd name="T33" fmla="*/ 1674970138 h 20973"/>
              <a:gd name="T34" fmla="*/ 1690108821 w 20931"/>
              <a:gd name="T35" fmla="*/ 2147483646 h 20973"/>
              <a:gd name="T36" fmla="*/ 1690108821 w 20931"/>
              <a:gd name="T37" fmla="*/ 2147483646 h 2097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20931"/>
              <a:gd name="T58" fmla="*/ 0 h 20973"/>
              <a:gd name="T59" fmla="*/ 20931 w 20931"/>
              <a:gd name="T60" fmla="*/ 20973 h 20973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20931" h="20973">
                <a:moveTo>
                  <a:pt x="2007" y="1880"/>
                </a:moveTo>
                <a:cubicBezTo>
                  <a:pt x="-669" y="4580"/>
                  <a:pt x="-669" y="8823"/>
                  <a:pt x="2007" y="11330"/>
                </a:cubicBezTo>
                <a:cubicBezTo>
                  <a:pt x="3727" y="13259"/>
                  <a:pt x="6404" y="13837"/>
                  <a:pt x="8697" y="13066"/>
                </a:cubicBezTo>
                <a:cubicBezTo>
                  <a:pt x="10800" y="15187"/>
                  <a:pt x="10800" y="15187"/>
                  <a:pt x="10800" y="15187"/>
                </a:cubicBezTo>
                <a:cubicBezTo>
                  <a:pt x="10800" y="15187"/>
                  <a:pt x="12712" y="13644"/>
                  <a:pt x="13667" y="14609"/>
                </a:cubicBezTo>
                <a:cubicBezTo>
                  <a:pt x="14432" y="15380"/>
                  <a:pt x="13858" y="16537"/>
                  <a:pt x="13667" y="17309"/>
                </a:cubicBezTo>
                <a:cubicBezTo>
                  <a:pt x="13476" y="17694"/>
                  <a:pt x="13285" y="18466"/>
                  <a:pt x="14432" y="18080"/>
                </a:cubicBezTo>
                <a:cubicBezTo>
                  <a:pt x="14814" y="17887"/>
                  <a:pt x="16152" y="17116"/>
                  <a:pt x="16917" y="18080"/>
                </a:cubicBezTo>
                <a:cubicBezTo>
                  <a:pt x="17873" y="19044"/>
                  <a:pt x="16917" y="20973"/>
                  <a:pt x="16917" y="20973"/>
                </a:cubicBezTo>
                <a:cubicBezTo>
                  <a:pt x="20931" y="20973"/>
                  <a:pt x="20931" y="20973"/>
                  <a:pt x="20931" y="20973"/>
                </a:cubicBezTo>
                <a:cubicBezTo>
                  <a:pt x="20931" y="16923"/>
                  <a:pt x="20931" y="16923"/>
                  <a:pt x="20931" y="16923"/>
                </a:cubicBezTo>
                <a:cubicBezTo>
                  <a:pt x="12903" y="8823"/>
                  <a:pt x="12903" y="8823"/>
                  <a:pt x="12903" y="8823"/>
                </a:cubicBezTo>
                <a:cubicBezTo>
                  <a:pt x="13667" y="6509"/>
                  <a:pt x="13094" y="3809"/>
                  <a:pt x="11373" y="1880"/>
                </a:cubicBezTo>
                <a:cubicBezTo>
                  <a:pt x="8697" y="-627"/>
                  <a:pt x="4492" y="-627"/>
                  <a:pt x="2007" y="1880"/>
                </a:cubicBezTo>
                <a:close/>
                <a:moveTo>
                  <a:pt x="2581" y="9594"/>
                </a:moveTo>
                <a:cubicBezTo>
                  <a:pt x="1434" y="7666"/>
                  <a:pt x="1625" y="4966"/>
                  <a:pt x="3345" y="3230"/>
                </a:cubicBezTo>
                <a:cubicBezTo>
                  <a:pt x="4874" y="1494"/>
                  <a:pt x="7550" y="1302"/>
                  <a:pt x="9462" y="2652"/>
                </a:cubicBezTo>
                <a:lnTo>
                  <a:pt x="2581" y="9594"/>
                </a:lnTo>
                <a:close/>
                <a:moveTo>
                  <a:pt x="2581" y="9594"/>
                </a:moveTo>
              </a:path>
            </a:pathLst>
          </a:cu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3326" name="AutoShape 29"/>
          <p:cNvSpPr>
            <a:spLocks/>
          </p:cNvSpPr>
          <p:nvPr/>
        </p:nvSpPr>
        <p:spPr bwMode="auto">
          <a:xfrm>
            <a:off x="4887913" y="4249738"/>
            <a:ext cx="201612" cy="190500"/>
          </a:xfrm>
          <a:custGeom>
            <a:avLst/>
            <a:gdLst>
              <a:gd name="T0" fmla="*/ 1045042473 w 21600"/>
              <a:gd name="T1" fmla="*/ 990019813 h 21600"/>
              <a:gd name="T2" fmla="*/ 1045042473 w 21600"/>
              <a:gd name="T3" fmla="*/ 1152550215 h 21600"/>
              <a:gd name="T4" fmla="*/ 1530265826 w 21600"/>
              <a:gd name="T5" fmla="*/ 605836152 h 21600"/>
              <a:gd name="T6" fmla="*/ 765132913 w 21600"/>
              <a:gd name="T7" fmla="*/ 0 h 21600"/>
              <a:gd name="T8" fmla="*/ 0 w 21600"/>
              <a:gd name="T9" fmla="*/ 605836152 h 21600"/>
              <a:gd name="T10" fmla="*/ 466520983 w 21600"/>
              <a:gd name="T11" fmla="*/ 1152550215 h 21600"/>
              <a:gd name="T12" fmla="*/ 466520983 w 21600"/>
              <a:gd name="T13" fmla="*/ 990019813 h 21600"/>
              <a:gd name="T14" fmla="*/ 186604199 w 21600"/>
              <a:gd name="T15" fmla="*/ 605836152 h 21600"/>
              <a:gd name="T16" fmla="*/ 765132913 w 21600"/>
              <a:gd name="T17" fmla="*/ 147750539 h 21600"/>
              <a:gd name="T18" fmla="*/ 1343661636 w 21600"/>
              <a:gd name="T19" fmla="*/ 605836152 h 21600"/>
              <a:gd name="T20" fmla="*/ 1045042473 w 21600"/>
              <a:gd name="T21" fmla="*/ 990019813 h 21600"/>
              <a:gd name="T22" fmla="*/ 1045042473 w 21600"/>
              <a:gd name="T23" fmla="*/ 990019813 h 2160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1600"/>
              <a:gd name="T37" fmla="*/ 0 h 21600"/>
              <a:gd name="T38" fmla="*/ 21600 w 21600"/>
              <a:gd name="T39" fmla="*/ 21600 h 2160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1600" h="21600">
                <a:moveTo>
                  <a:pt x="14751" y="18554"/>
                </a:moveTo>
                <a:cubicBezTo>
                  <a:pt x="14751" y="21600"/>
                  <a:pt x="14751" y="21600"/>
                  <a:pt x="14751" y="21600"/>
                </a:cubicBezTo>
                <a:cubicBezTo>
                  <a:pt x="18702" y="19938"/>
                  <a:pt x="21600" y="15785"/>
                  <a:pt x="21600" y="11354"/>
                </a:cubicBezTo>
                <a:cubicBezTo>
                  <a:pt x="21600" y="4985"/>
                  <a:pt x="16595" y="0"/>
                  <a:pt x="10800" y="0"/>
                </a:cubicBezTo>
                <a:cubicBezTo>
                  <a:pt x="4741" y="0"/>
                  <a:pt x="0" y="4985"/>
                  <a:pt x="0" y="11354"/>
                </a:cubicBezTo>
                <a:cubicBezTo>
                  <a:pt x="0" y="15785"/>
                  <a:pt x="2634" y="19938"/>
                  <a:pt x="6585" y="21600"/>
                </a:cubicBezTo>
                <a:cubicBezTo>
                  <a:pt x="6585" y="18554"/>
                  <a:pt x="6585" y="18554"/>
                  <a:pt x="6585" y="18554"/>
                </a:cubicBezTo>
                <a:cubicBezTo>
                  <a:pt x="4215" y="16892"/>
                  <a:pt x="2634" y="14400"/>
                  <a:pt x="2634" y="11354"/>
                </a:cubicBezTo>
                <a:cubicBezTo>
                  <a:pt x="2634" y="6369"/>
                  <a:pt x="6322" y="2769"/>
                  <a:pt x="10800" y="2769"/>
                </a:cubicBezTo>
                <a:cubicBezTo>
                  <a:pt x="15278" y="2769"/>
                  <a:pt x="18966" y="6369"/>
                  <a:pt x="18966" y="11354"/>
                </a:cubicBezTo>
                <a:cubicBezTo>
                  <a:pt x="18966" y="14400"/>
                  <a:pt x="17385" y="17169"/>
                  <a:pt x="14751" y="18554"/>
                </a:cubicBezTo>
                <a:close/>
                <a:moveTo>
                  <a:pt x="14751" y="18554"/>
                </a:moveTo>
              </a:path>
            </a:pathLst>
          </a:cu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3327" name="AutoShape 30"/>
          <p:cNvSpPr>
            <a:spLocks/>
          </p:cNvSpPr>
          <p:nvPr/>
        </p:nvSpPr>
        <p:spPr bwMode="auto">
          <a:xfrm>
            <a:off x="4843463" y="4206875"/>
            <a:ext cx="290512" cy="279400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644297796 w 21600"/>
              <a:gd name="T9" fmla="*/ 2147483646 h 21600"/>
              <a:gd name="T10" fmla="*/ 2147483646 w 21600"/>
              <a:gd name="T11" fmla="*/ 544291767 h 21600"/>
              <a:gd name="T12" fmla="*/ 2147483646 w 21600"/>
              <a:gd name="T13" fmla="*/ 2147483646 h 21600"/>
              <a:gd name="T14" fmla="*/ 2147483646 w 21600"/>
              <a:gd name="T15" fmla="*/ 2147483646 h 21600"/>
              <a:gd name="T16" fmla="*/ 2147483646 w 21600"/>
              <a:gd name="T17" fmla="*/ 2147483646 h 21600"/>
              <a:gd name="T18" fmla="*/ 2147483646 w 21600"/>
              <a:gd name="T19" fmla="*/ 2147483646 h 21600"/>
              <a:gd name="T20" fmla="*/ 2147483646 w 21600"/>
              <a:gd name="T21" fmla="*/ 0 h 21600"/>
              <a:gd name="T22" fmla="*/ 2147483646 w 21600"/>
              <a:gd name="T23" fmla="*/ 0 h 2160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1600"/>
              <a:gd name="T37" fmla="*/ 0 h 21600"/>
              <a:gd name="T38" fmla="*/ 21600 w 21600"/>
              <a:gd name="T39" fmla="*/ 21600 h 2160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1600" h="21600">
                <a:moveTo>
                  <a:pt x="10800" y="0"/>
                </a:moveTo>
                <a:cubicBezTo>
                  <a:pt x="4759" y="0"/>
                  <a:pt x="0" y="4883"/>
                  <a:pt x="0" y="11082"/>
                </a:cubicBezTo>
                <a:cubicBezTo>
                  <a:pt x="0" y="15965"/>
                  <a:pt x="3295" y="20285"/>
                  <a:pt x="7871" y="21600"/>
                </a:cubicBezTo>
                <a:cubicBezTo>
                  <a:pt x="7871" y="20097"/>
                  <a:pt x="7871" y="20097"/>
                  <a:pt x="7871" y="20097"/>
                </a:cubicBezTo>
                <a:cubicBezTo>
                  <a:pt x="4027" y="18783"/>
                  <a:pt x="1464" y="15214"/>
                  <a:pt x="1464" y="11082"/>
                </a:cubicBezTo>
                <a:cubicBezTo>
                  <a:pt x="1464" y="5635"/>
                  <a:pt x="5675" y="1503"/>
                  <a:pt x="10800" y="1503"/>
                </a:cubicBezTo>
                <a:cubicBezTo>
                  <a:pt x="15925" y="1503"/>
                  <a:pt x="20136" y="5635"/>
                  <a:pt x="20136" y="11082"/>
                </a:cubicBezTo>
                <a:cubicBezTo>
                  <a:pt x="20136" y="15214"/>
                  <a:pt x="17390" y="18783"/>
                  <a:pt x="13546" y="20097"/>
                </a:cubicBezTo>
                <a:cubicBezTo>
                  <a:pt x="13546" y="21600"/>
                  <a:pt x="13546" y="21600"/>
                  <a:pt x="13546" y="21600"/>
                </a:cubicBezTo>
                <a:cubicBezTo>
                  <a:pt x="18122" y="20285"/>
                  <a:pt x="21600" y="16153"/>
                  <a:pt x="21600" y="11082"/>
                </a:cubicBezTo>
                <a:cubicBezTo>
                  <a:pt x="21600" y="4883"/>
                  <a:pt x="16658" y="0"/>
                  <a:pt x="10800" y="0"/>
                </a:cubicBezTo>
                <a:close/>
                <a:moveTo>
                  <a:pt x="10800" y="0"/>
                </a:moveTo>
              </a:path>
            </a:pathLst>
          </a:cu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3328" name="AutoShape 31"/>
          <p:cNvSpPr>
            <a:spLocks/>
          </p:cNvSpPr>
          <p:nvPr/>
        </p:nvSpPr>
        <p:spPr bwMode="auto">
          <a:xfrm>
            <a:off x="4948238" y="4321175"/>
            <a:ext cx="88900" cy="233363"/>
          </a:xfrm>
          <a:custGeom>
            <a:avLst/>
            <a:gdLst>
              <a:gd name="T0" fmla="*/ 17006130 w 21600"/>
              <a:gd name="T1" fmla="*/ 2147483646 h 21600"/>
              <a:gd name="T2" fmla="*/ 17006130 w 21600"/>
              <a:gd name="T3" fmla="*/ 695491868 h 21600"/>
              <a:gd name="T4" fmla="*/ 20548988 w 21600"/>
              <a:gd name="T5" fmla="*/ 397419566 h 21600"/>
              <a:gd name="T6" fmla="*/ 12046061 w 21600"/>
              <a:gd name="T7" fmla="*/ 0 h 21600"/>
              <a:gd name="T8" fmla="*/ 3542858 w 21600"/>
              <a:gd name="T9" fmla="*/ 397419566 h 21600"/>
              <a:gd name="T10" fmla="*/ 7085700 w 21600"/>
              <a:gd name="T11" fmla="*/ 695491868 h 21600"/>
              <a:gd name="T12" fmla="*/ 7085700 w 21600"/>
              <a:gd name="T13" fmla="*/ 695491868 h 21600"/>
              <a:gd name="T14" fmla="*/ 7085700 w 21600"/>
              <a:gd name="T15" fmla="*/ 2147483646 h 21600"/>
              <a:gd name="T16" fmla="*/ 0 w 21600"/>
              <a:gd name="T17" fmla="*/ 2147483646 h 21600"/>
              <a:gd name="T18" fmla="*/ 25508991 w 21600"/>
              <a:gd name="T19" fmla="*/ 2147483646 h 21600"/>
              <a:gd name="T20" fmla="*/ 17006130 w 21600"/>
              <a:gd name="T21" fmla="*/ 2147483646 h 21600"/>
              <a:gd name="T22" fmla="*/ 17006130 w 21600"/>
              <a:gd name="T23" fmla="*/ 2147483646 h 2160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1600"/>
              <a:gd name="T37" fmla="*/ 0 h 21600"/>
              <a:gd name="T38" fmla="*/ 21600 w 21600"/>
              <a:gd name="T39" fmla="*/ 21600 h 2160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1600" h="21600">
                <a:moveTo>
                  <a:pt x="14400" y="18450"/>
                </a:moveTo>
                <a:cubicBezTo>
                  <a:pt x="14400" y="17775"/>
                  <a:pt x="14400" y="4950"/>
                  <a:pt x="14400" y="4725"/>
                </a:cubicBezTo>
                <a:cubicBezTo>
                  <a:pt x="16200" y="4275"/>
                  <a:pt x="17400" y="3600"/>
                  <a:pt x="17400" y="2700"/>
                </a:cubicBezTo>
                <a:cubicBezTo>
                  <a:pt x="17400" y="1125"/>
                  <a:pt x="13800" y="0"/>
                  <a:pt x="10200" y="0"/>
                </a:cubicBezTo>
                <a:cubicBezTo>
                  <a:pt x="6000" y="0"/>
                  <a:pt x="3000" y="1125"/>
                  <a:pt x="3000" y="2700"/>
                </a:cubicBezTo>
                <a:cubicBezTo>
                  <a:pt x="3000" y="3600"/>
                  <a:pt x="4200" y="4275"/>
                  <a:pt x="6000" y="4725"/>
                </a:cubicBezTo>
                <a:cubicBezTo>
                  <a:pt x="6000" y="4725"/>
                  <a:pt x="6000" y="4725"/>
                  <a:pt x="6000" y="4725"/>
                </a:cubicBezTo>
                <a:cubicBezTo>
                  <a:pt x="6000" y="4725"/>
                  <a:pt x="6000" y="17550"/>
                  <a:pt x="6000" y="18450"/>
                </a:cubicBezTo>
                <a:cubicBezTo>
                  <a:pt x="6000" y="20700"/>
                  <a:pt x="0" y="21600"/>
                  <a:pt x="0" y="21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21600" y="21600"/>
                  <a:pt x="14400" y="20700"/>
                  <a:pt x="14400" y="18450"/>
                </a:cubicBezTo>
                <a:close/>
                <a:moveTo>
                  <a:pt x="14400" y="18450"/>
                </a:moveTo>
              </a:path>
            </a:pathLst>
          </a:cu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3329" name="Rectangle 33"/>
          <p:cNvSpPr>
            <a:spLocks noChangeArrowheads="1"/>
          </p:cNvSpPr>
          <p:nvPr/>
        </p:nvSpPr>
        <p:spPr bwMode="auto">
          <a:xfrm>
            <a:off x="6634163" y="3865563"/>
            <a:ext cx="46037" cy="247650"/>
          </a:xfrm>
          <a:prstGeom prst="rect">
            <a:avLst/>
          </a:pr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s-ES" altLang="en-US" sz="21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30" name="Rectangle 34"/>
          <p:cNvSpPr>
            <a:spLocks noChangeArrowheads="1"/>
          </p:cNvSpPr>
          <p:nvPr/>
        </p:nvSpPr>
        <p:spPr bwMode="auto">
          <a:xfrm>
            <a:off x="6562725" y="3914775"/>
            <a:ext cx="44450" cy="198438"/>
          </a:xfrm>
          <a:prstGeom prst="rect">
            <a:avLst/>
          </a:pr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s-ES" altLang="en-US" sz="21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31" name="Rectangle 35"/>
          <p:cNvSpPr>
            <a:spLocks noChangeArrowheads="1"/>
          </p:cNvSpPr>
          <p:nvPr/>
        </p:nvSpPr>
        <p:spPr bwMode="auto">
          <a:xfrm>
            <a:off x="6486525" y="3954463"/>
            <a:ext cx="46038" cy="158750"/>
          </a:xfrm>
          <a:prstGeom prst="rect">
            <a:avLst/>
          </a:pr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s-ES" altLang="en-US" sz="21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32" name="Rectangle 36"/>
          <p:cNvSpPr>
            <a:spLocks noChangeArrowheads="1"/>
          </p:cNvSpPr>
          <p:nvPr/>
        </p:nvSpPr>
        <p:spPr bwMode="auto">
          <a:xfrm>
            <a:off x="6707188" y="3803650"/>
            <a:ext cx="46037" cy="309563"/>
          </a:xfrm>
          <a:prstGeom prst="rect">
            <a:avLst/>
          </a:pr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s-ES" altLang="en-US" sz="21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33" name="TextBox 13"/>
          <p:cNvSpPr txBox="1">
            <a:spLocks noChangeArrowheads="1"/>
          </p:cNvSpPr>
          <p:nvPr/>
        </p:nvSpPr>
        <p:spPr bwMode="auto">
          <a:xfrm>
            <a:off x="2682875" y="3413125"/>
            <a:ext cx="9715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34" name="TextBox 13"/>
          <p:cNvSpPr txBox="1">
            <a:spLocks noChangeArrowheads="1"/>
          </p:cNvSpPr>
          <p:nvPr/>
        </p:nvSpPr>
        <p:spPr bwMode="auto">
          <a:xfrm>
            <a:off x="2686050" y="3656013"/>
            <a:ext cx="15208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35" name="TextBox 13"/>
          <p:cNvSpPr txBox="1">
            <a:spLocks noChangeArrowheads="1"/>
          </p:cNvSpPr>
          <p:nvPr/>
        </p:nvSpPr>
        <p:spPr bwMode="auto">
          <a:xfrm>
            <a:off x="4360863" y="2957513"/>
            <a:ext cx="9715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36" name="TextBox 13"/>
          <p:cNvSpPr txBox="1">
            <a:spLocks noChangeArrowheads="1"/>
          </p:cNvSpPr>
          <p:nvPr/>
        </p:nvSpPr>
        <p:spPr bwMode="auto">
          <a:xfrm>
            <a:off x="4364038" y="3198813"/>
            <a:ext cx="15208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37" name="TextBox 13"/>
          <p:cNvSpPr txBox="1">
            <a:spLocks noChangeArrowheads="1"/>
          </p:cNvSpPr>
          <p:nvPr/>
        </p:nvSpPr>
        <p:spPr bwMode="auto">
          <a:xfrm>
            <a:off x="6027738" y="2579688"/>
            <a:ext cx="9715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38" name="TextBox 13"/>
          <p:cNvSpPr txBox="1">
            <a:spLocks noChangeArrowheads="1"/>
          </p:cNvSpPr>
          <p:nvPr/>
        </p:nvSpPr>
        <p:spPr bwMode="auto">
          <a:xfrm>
            <a:off x="6030913" y="2820988"/>
            <a:ext cx="15208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39" name="TextBox 13"/>
          <p:cNvSpPr txBox="1">
            <a:spLocks noChangeArrowheads="1"/>
          </p:cNvSpPr>
          <p:nvPr/>
        </p:nvSpPr>
        <p:spPr bwMode="auto">
          <a:xfrm>
            <a:off x="7685088" y="2163763"/>
            <a:ext cx="9715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40" name="TextBox 13"/>
          <p:cNvSpPr txBox="1">
            <a:spLocks noChangeArrowheads="1"/>
          </p:cNvSpPr>
          <p:nvPr/>
        </p:nvSpPr>
        <p:spPr bwMode="auto">
          <a:xfrm>
            <a:off x="7688263" y="2405063"/>
            <a:ext cx="15208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22889" y="2311665"/>
            <a:ext cx="4773613" cy="318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图片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121920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文本框 20"/>
          <p:cNvSpPr txBox="1">
            <a:spLocks noChangeArrowheads="1"/>
          </p:cNvSpPr>
          <p:nvPr/>
        </p:nvSpPr>
        <p:spPr bwMode="auto">
          <a:xfrm>
            <a:off x="4740275" y="144463"/>
            <a:ext cx="2711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Impact" panose="020B0806030902050204" pitchFamily="34" charset="0"/>
              </a:rPr>
              <a:t>ADD YOUR TITLE HERE</a:t>
            </a:r>
            <a:endParaRPr lang="zh-CN" altLang="en-US" sz="20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4341" name="Slide Number Placeholder 24"/>
          <p:cNvSpPr txBox="1">
            <a:spLocks noChangeArrowheads="1"/>
          </p:cNvSpPr>
          <p:nvPr/>
        </p:nvSpPr>
        <p:spPr bwMode="auto">
          <a:xfrm>
            <a:off x="10253663" y="1219200"/>
            <a:ext cx="3810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137318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318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318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318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318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318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318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318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318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fld id="{6A08DCA8-E1FA-491D-94E3-6455ECD2CE72}" type="slidenum">
              <a:rPr lang="en-US" altLang="zh-CN" sz="800" b="1">
                <a:solidFill>
                  <a:srgbClr val="929292"/>
                </a:solidFill>
                <a:latin typeface="Roboto Condensed" pitchFamily="2" charset="0"/>
              </a:rPr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t>13</a:t>
            </a:fld>
            <a:endParaRPr lang="en-US" altLang="zh-CN" sz="800" b="1">
              <a:solidFill>
                <a:srgbClr val="929292"/>
              </a:solidFill>
              <a:latin typeface="Roboto Condensed" pitchFamily="2" charset="0"/>
            </a:endParaRPr>
          </a:p>
        </p:txBody>
      </p:sp>
      <p:sp>
        <p:nvSpPr>
          <p:cNvPr id="14342" name="Oval 19"/>
          <p:cNvSpPr>
            <a:spLocks noChangeArrowheads="1"/>
          </p:cNvSpPr>
          <p:nvPr/>
        </p:nvSpPr>
        <p:spPr bwMode="auto">
          <a:xfrm>
            <a:off x="1664335" y="4866946"/>
            <a:ext cx="533400" cy="536575"/>
          </a:xfrm>
          <a:prstGeom prst="ellipse">
            <a:avLst/>
          </a:pr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8800">
              <a:solidFill>
                <a:schemeClr val="bg1"/>
              </a:solidFill>
            </a:endParaRPr>
          </a:p>
        </p:txBody>
      </p:sp>
      <p:pic>
        <p:nvPicPr>
          <p:cNvPr id="14343" name="Group 23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860" y="5017758"/>
            <a:ext cx="293687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4" name="Oval 16"/>
          <p:cNvSpPr>
            <a:spLocks noChangeArrowheads="1"/>
          </p:cNvSpPr>
          <p:nvPr/>
        </p:nvSpPr>
        <p:spPr bwMode="auto">
          <a:xfrm>
            <a:off x="1664335" y="4074783"/>
            <a:ext cx="533400" cy="536575"/>
          </a:xfrm>
          <a:prstGeom prst="ellipse">
            <a:avLst/>
          </a:pr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8800">
              <a:solidFill>
                <a:schemeClr val="bg1"/>
              </a:solidFill>
            </a:endParaRPr>
          </a:p>
        </p:txBody>
      </p:sp>
      <p:pic>
        <p:nvPicPr>
          <p:cNvPr id="14345" name="Group 34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6097" y="4193846"/>
            <a:ext cx="279400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6" name="Oval 10"/>
          <p:cNvSpPr>
            <a:spLocks noChangeArrowheads="1"/>
          </p:cNvSpPr>
          <p:nvPr/>
        </p:nvSpPr>
        <p:spPr bwMode="auto">
          <a:xfrm>
            <a:off x="1664335" y="3281033"/>
            <a:ext cx="533400" cy="536575"/>
          </a:xfrm>
          <a:prstGeom prst="ellipse">
            <a:avLst/>
          </a:pr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8800">
              <a:solidFill>
                <a:schemeClr val="bg1"/>
              </a:solidFill>
            </a:endParaRPr>
          </a:p>
        </p:txBody>
      </p:sp>
      <p:pic>
        <p:nvPicPr>
          <p:cNvPr id="14347" name="Group 82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7210" y="3401683"/>
            <a:ext cx="261937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8" name="TextBox 13"/>
          <p:cNvSpPr txBox="1">
            <a:spLocks noChangeArrowheads="1"/>
          </p:cNvSpPr>
          <p:nvPr/>
        </p:nvSpPr>
        <p:spPr bwMode="auto">
          <a:xfrm>
            <a:off x="2324735" y="3312783"/>
            <a:ext cx="1050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49" name="TextBox 13"/>
          <p:cNvSpPr txBox="1">
            <a:spLocks noChangeArrowheads="1"/>
          </p:cNvSpPr>
          <p:nvPr/>
        </p:nvSpPr>
        <p:spPr bwMode="auto">
          <a:xfrm>
            <a:off x="2327910" y="3527096"/>
            <a:ext cx="21018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50" name="TextBox 13"/>
          <p:cNvSpPr txBox="1">
            <a:spLocks noChangeArrowheads="1"/>
          </p:cNvSpPr>
          <p:nvPr/>
        </p:nvSpPr>
        <p:spPr bwMode="auto">
          <a:xfrm>
            <a:off x="2324735" y="4085896"/>
            <a:ext cx="1050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51" name="TextBox 13"/>
          <p:cNvSpPr txBox="1">
            <a:spLocks noChangeArrowheads="1"/>
          </p:cNvSpPr>
          <p:nvPr/>
        </p:nvSpPr>
        <p:spPr bwMode="auto">
          <a:xfrm>
            <a:off x="2327910" y="4300208"/>
            <a:ext cx="21018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52" name="TextBox 13"/>
          <p:cNvSpPr txBox="1">
            <a:spLocks noChangeArrowheads="1"/>
          </p:cNvSpPr>
          <p:nvPr/>
        </p:nvSpPr>
        <p:spPr bwMode="auto">
          <a:xfrm>
            <a:off x="2324735" y="4893933"/>
            <a:ext cx="1050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53" name="TextBox 13"/>
          <p:cNvSpPr txBox="1">
            <a:spLocks noChangeArrowheads="1"/>
          </p:cNvSpPr>
          <p:nvPr/>
        </p:nvSpPr>
        <p:spPr bwMode="auto">
          <a:xfrm>
            <a:off x="2327910" y="5108246"/>
            <a:ext cx="21018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圆角矩形 6"/>
          <p:cNvSpPr>
            <a:spLocks noChangeArrowheads="1"/>
          </p:cNvSpPr>
          <p:nvPr/>
        </p:nvSpPr>
        <p:spPr bwMode="auto">
          <a:xfrm>
            <a:off x="4406900" y="2576513"/>
            <a:ext cx="3376613" cy="1706562"/>
          </a:xfrm>
          <a:prstGeom prst="roundRect">
            <a:avLst>
              <a:gd name="adj" fmla="val 16667"/>
            </a:avLst>
          </a:prstGeom>
          <a:solidFill>
            <a:schemeClr val="bg1">
              <a:alpha val="7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cxnSp>
        <p:nvCxnSpPr>
          <p:cNvPr id="15364" name="直接连接符 8"/>
          <p:cNvCxnSpPr>
            <a:cxnSpLocks noChangeShapeType="1"/>
          </p:cNvCxnSpPr>
          <p:nvPr/>
        </p:nvCxnSpPr>
        <p:spPr bwMode="auto">
          <a:xfrm>
            <a:off x="1887538" y="3429000"/>
            <a:ext cx="2519362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65" name="直接连接符 12"/>
          <p:cNvCxnSpPr>
            <a:cxnSpLocks noChangeShapeType="1"/>
          </p:cNvCxnSpPr>
          <p:nvPr/>
        </p:nvCxnSpPr>
        <p:spPr bwMode="auto">
          <a:xfrm>
            <a:off x="7783513" y="3429000"/>
            <a:ext cx="2519362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366" name="文本框 15"/>
          <p:cNvSpPr txBox="1">
            <a:spLocks noChangeArrowheads="1"/>
          </p:cNvSpPr>
          <p:nvPr/>
        </p:nvSpPr>
        <p:spPr bwMode="auto">
          <a:xfrm>
            <a:off x="4968875" y="4445000"/>
            <a:ext cx="22844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5367" name="TextBox 13"/>
          <p:cNvSpPr txBox="1">
            <a:spLocks noChangeArrowheads="1"/>
          </p:cNvSpPr>
          <p:nvPr/>
        </p:nvSpPr>
        <p:spPr bwMode="auto">
          <a:xfrm>
            <a:off x="4181475" y="4894263"/>
            <a:ext cx="4027488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单击此处可编辑内容，根据您的需要自由拉伸文本框大小。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您可以在此处添加关于本章节的简要介绍，模板所有素材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均可自由编辑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5368" name="图片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850" y="3054350"/>
            <a:ext cx="2395538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121920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文本框 20"/>
          <p:cNvSpPr txBox="1">
            <a:spLocks noChangeArrowheads="1"/>
          </p:cNvSpPr>
          <p:nvPr/>
        </p:nvSpPr>
        <p:spPr bwMode="auto">
          <a:xfrm>
            <a:off x="4740275" y="144463"/>
            <a:ext cx="2711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Impact" panose="020B0806030902050204" pitchFamily="34" charset="0"/>
              </a:rPr>
              <a:t>ADD YOUR TITLE HERE</a:t>
            </a:r>
            <a:endParaRPr lang="zh-CN" altLang="en-US" sz="20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6388" name="Freeform 5"/>
          <p:cNvSpPr>
            <a:spLocks/>
          </p:cNvSpPr>
          <p:nvPr/>
        </p:nvSpPr>
        <p:spPr bwMode="auto">
          <a:xfrm>
            <a:off x="2616200" y="3249613"/>
            <a:ext cx="1463675" cy="1465262"/>
          </a:xfrm>
          <a:custGeom>
            <a:avLst/>
            <a:gdLst>
              <a:gd name="T0" fmla="*/ 2147483646 w 861"/>
              <a:gd name="T1" fmla="*/ 2147483646 h 861"/>
              <a:gd name="T2" fmla="*/ 2147483646 w 861"/>
              <a:gd name="T3" fmla="*/ 2147483646 h 861"/>
              <a:gd name="T4" fmla="*/ 2147483646 w 861"/>
              <a:gd name="T5" fmla="*/ 2147483646 h 861"/>
              <a:gd name="T6" fmla="*/ 2147483646 w 861"/>
              <a:gd name="T7" fmla="*/ 2147483646 h 861"/>
              <a:gd name="T8" fmla="*/ 2147483646 w 861"/>
              <a:gd name="T9" fmla="*/ 2147483646 h 861"/>
              <a:gd name="T10" fmla="*/ 2147483646 w 861"/>
              <a:gd name="T11" fmla="*/ 0 h 861"/>
              <a:gd name="T12" fmla="*/ 0 w 861"/>
              <a:gd name="T13" fmla="*/ 2147483646 h 861"/>
              <a:gd name="T14" fmla="*/ 2147483646 w 861"/>
              <a:gd name="T15" fmla="*/ 2147483646 h 861"/>
              <a:gd name="T16" fmla="*/ 2147483646 w 861"/>
              <a:gd name="T17" fmla="*/ 2147483646 h 861"/>
              <a:gd name="T18" fmla="*/ 2147483646 w 861"/>
              <a:gd name="T19" fmla="*/ 2147483646 h 861"/>
              <a:gd name="T20" fmla="*/ 2147483646 w 861"/>
              <a:gd name="T21" fmla="*/ 2147483646 h 861"/>
              <a:gd name="T22" fmla="*/ 2147483646 w 861"/>
              <a:gd name="T23" fmla="*/ 2147483646 h 86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861"/>
              <a:gd name="T37" fmla="*/ 0 h 861"/>
              <a:gd name="T38" fmla="*/ 861 w 861"/>
              <a:gd name="T39" fmla="*/ 861 h 861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861" h="861">
                <a:moveTo>
                  <a:pt x="646" y="430"/>
                </a:moveTo>
                <a:cubicBezTo>
                  <a:pt x="646" y="549"/>
                  <a:pt x="549" y="645"/>
                  <a:pt x="430" y="645"/>
                </a:cubicBezTo>
                <a:cubicBezTo>
                  <a:pt x="311" y="645"/>
                  <a:pt x="215" y="549"/>
                  <a:pt x="215" y="430"/>
                </a:cubicBezTo>
                <a:cubicBezTo>
                  <a:pt x="215" y="311"/>
                  <a:pt x="311" y="215"/>
                  <a:pt x="430" y="215"/>
                </a:cubicBezTo>
                <a:cubicBezTo>
                  <a:pt x="450" y="215"/>
                  <a:pt x="470" y="218"/>
                  <a:pt x="488" y="223"/>
                </a:cubicBezTo>
                <a:cubicBezTo>
                  <a:pt x="447" y="156"/>
                  <a:pt x="422" y="80"/>
                  <a:pt x="418" y="0"/>
                </a:cubicBezTo>
                <a:cubicBezTo>
                  <a:pt x="186" y="6"/>
                  <a:pt x="0" y="196"/>
                  <a:pt x="0" y="430"/>
                </a:cubicBezTo>
                <a:cubicBezTo>
                  <a:pt x="0" y="668"/>
                  <a:pt x="192" y="861"/>
                  <a:pt x="430" y="861"/>
                </a:cubicBezTo>
                <a:cubicBezTo>
                  <a:pt x="668" y="861"/>
                  <a:pt x="861" y="668"/>
                  <a:pt x="861" y="430"/>
                </a:cubicBezTo>
                <a:cubicBezTo>
                  <a:pt x="861" y="315"/>
                  <a:pt x="816" y="211"/>
                  <a:pt x="742" y="133"/>
                </a:cubicBezTo>
                <a:cubicBezTo>
                  <a:pt x="590" y="286"/>
                  <a:pt x="590" y="286"/>
                  <a:pt x="590" y="286"/>
                </a:cubicBezTo>
                <a:cubicBezTo>
                  <a:pt x="625" y="325"/>
                  <a:pt x="646" y="375"/>
                  <a:pt x="646" y="430"/>
                </a:cubicBezTo>
                <a:close/>
              </a:path>
            </a:pathLst>
          </a:cu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5" tIns="34288" rIns="68575" bIns="34288"/>
          <a:lstStyle/>
          <a:p>
            <a:endParaRPr lang="zh-CN" altLang="en-US"/>
          </a:p>
        </p:txBody>
      </p:sp>
      <p:sp>
        <p:nvSpPr>
          <p:cNvPr id="16389" name="Freeform 6"/>
          <p:cNvSpPr>
            <a:spLocks/>
          </p:cNvSpPr>
          <p:nvPr/>
        </p:nvSpPr>
        <p:spPr bwMode="auto">
          <a:xfrm>
            <a:off x="3395663" y="2473325"/>
            <a:ext cx="1463675" cy="1276350"/>
          </a:xfrm>
          <a:custGeom>
            <a:avLst/>
            <a:gdLst>
              <a:gd name="T0" fmla="*/ 2147483646 w 861"/>
              <a:gd name="T1" fmla="*/ 2147483646 h 750"/>
              <a:gd name="T2" fmla="*/ 2147483646 w 861"/>
              <a:gd name="T3" fmla="*/ 2147483646 h 750"/>
              <a:gd name="T4" fmla="*/ 2147483646 w 861"/>
              <a:gd name="T5" fmla="*/ 2147483646 h 750"/>
              <a:gd name="T6" fmla="*/ 2147483646 w 861"/>
              <a:gd name="T7" fmla="*/ 0 h 750"/>
              <a:gd name="T8" fmla="*/ 0 w 861"/>
              <a:gd name="T9" fmla="*/ 2147483646 h 750"/>
              <a:gd name="T10" fmla="*/ 2147483646 w 861"/>
              <a:gd name="T11" fmla="*/ 2147483646 h 750"/>
              <a:gd name="T12" fmla="*/ 2147483646 w 861"/>
              <a:gd name="T13" fmla="*/ 2147483646 h 750"/>
              <a:gd name="T14" fmla="*/ 2147483646 w 861"/>
              <a:gd name="T15" fmla="*/ 2147483646 h 750"/>
              <a:gd name="T16" fmla="*/ 2147483646 w 861"/>
              <a:gd name="T17" fmla="*/ 2147483646 h 750"/>
              <a:gd name="T18" fmla="*/ 2147483646 w 861"/>
              <a:gd name="T19" fmla="*/ 2147483646 h 750"/>
              <a:gd name="T20" fmla="*/ 2147483646 w 861"/>
              <a:gd name="T21" fmla="*/ 2147483646 h 750"/>
              <a:gd name="T22" fmla="*/ 2147483646 w 861"/>
              <a:gd name="T23" fmla="*/ 2147483646 h 750"/>
              <a:gd name="T24" fmla="*/ 2147483646 w 861"/>
              <a:gd name="T25" fmla="*/ 2147483646 h 750"/>
              <a:gd name="T26" fmla="*/ 2147483646 w 861"/>
              <a:gd name="T27" fmla="*/ 2147483646 h 750"/>
              <a:gd name="T28" fmla="*/ 2147483646 w 861"/>
              <a:gd name="T29" fmla="*/ 2147483646 h 750"/>
              <a:gd name="T30" fmla="*/ 2147483646 w 861"/>
              <a:gd name="T31" fmla="*/ 2147483646 h 750"/>
              <a:gd name="T32" fmla="*/ 2147483646 w 861"/>
              <a:gd name="T33" fmla="*/ 2147483646 h 750"/>
              <a:gd name="T34" fmla="*/ 2147483646 w 861"/>
              <a:gd name="T35" fmla="*/ 2147483646 h 750"/>
              <a:gd name="T36" fmla="*/ 2147483646 w 861"/>
              <a:gd name="T37" fmla="*/ 2147483646 h 750"/>
              <a:gd name="T38" fmla="*/ 2147483646 w 861"/>
              <a:gd name="T39" fmla="*/ 2147483646 h 750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861"/>
              <a:gd name="T61" fmla="*/ 0 h 750"/>
              <a:gd name="T62" fmla="*/ 861 w 861"/>
              <a:gd name="T63" fmla="*/ 750 h 750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861" h="750">
                <a:moveTo>
                  <a:pt x="739" y="731"/>
                </a:moveTo>
                <a:cubicBezTo>
                  <a:pt x="739" y="730"/>
                  <a:pt x="739" y="730"/>
                  <a:pt x="739" y="730"/>
                </a:cubicBezTo>
                <a:cubicBezTo>
                  <a:pt x="814" y="653"/>
                  <a:pt x="861" y="547"/>
                  <a:pt x="861" y="431"/>
                </a:cubicBezTo>
                <a:cubicBezTo>
                  <a:pt x="861" y="193"/>
                  <a:pt x="668" y="0"/>
                  <a:pt x="430" y="0"/>
                </a:cubicBezTo>
                <a:cubicBezTo>
                  <a:pt x="192" y="0"/>
                  <a:pt x="0" y="193"/>
                  <a:pt x="0" y="431"/>
                </a:cubicBezTo>
                <a:cubicBezTo>
                  <a:pt x="0" y="547"/>
                  <a:pt x="45" y="652"/>
                  <a:pt x="120" y="729"/>
                </a:cubicBezTo>
                <a:cubicBezTo>
                  <a:pt x="120" y="730"/>
                  <a:pt x="120" y="730"/>
                  <a:pt x="120" y="730"/>
                </a:cubicBezTo>
                <a:cubicBezTo>
                  <a:pt x="124" y="734"/>
                  <a:pt x="128" y="738"/>
                  <a:pt x="132" y="742"/>
                </a:cubicBezTo>
                <a:cubicBezTo>
                  <a:pt x="284" y="589"/>
                  <a:pt x="284" y="589"/>
                  <a:pt x="284" y="589"/>
                </a:cubicBezTo>
                <a:cubicBezTo>
                  <a:pt x="282" y="587"/>
                  <a:pt x="280" y="585"/>
                  <a:pt x="278" y="583"/>
                </a:cubicBezTo>
                <a:cubicBezTo>
                  <a:pt x="277" y="582"/>
                  <a:pt x="277" y="582"/>
                  <a:pt x="277" y="582"/>
                </a:cubicBezTo>
                <a:cubicBezTo>
                  <a:pt x="239" y="543"/>
                  <a:pt x="215" y="490"/>
                  <a:pt x="215" y="431"/>
                </a:cubicBezTo>
                <a:cubicBezTo>
                  <a:pt x="215" y="312"/>
                  <a:pt x="311" y="215"/>
                  <a:pt x="430" y="215"/>
                </a:cubicBezTo>
                <a:cubicBezTo>
                  <a:pt x="549" y="215"/>
                  <a:pt x="645" y="312"/>
                  <a:pt x="645" y="431"/>
                </a:cubicBezTo>
                <a:cubicBezTo>
                  <a:pt x="645" y="489"/>
                  <a:pt x="622" y="542"/>
                  <a:pt x="584" y="581"/>
                </a:cubicBezTo>
                <a:cubicBezTo>
                  <a:pt x="584" y="581"/>
                  <a:pt x="584" y="581"/>
                  <a:pt x="584" y="581"/>
                </a:cubicBezTo>
                <a:cubicBezTo>
                  <a:pt x="584" y="581"/>
                  <a:pt x="584" y="581"/>
                  <a:pt x="584" y="581"/>
                </a:cubicBezTo>
                <a:cubicBezTo>
                  <a:pt x="577" y="588"/>
                  <a:pt x="570" y="596"/>
                  <a:pt x="563" y="603"/>
                </a:cubicBezTo>
                <a:cubicBezTo>
                  <a:pt x="721" y="750"/>
                  <a:pt x="721" y="750"/>
                  <a:pt x="721" y="750"/>
                </a:cubicBezTo>
                <a:cubicBezTo>
                  <a:pt x="727" y="743"/>
                  <a:pt x="733" y="737"/>
                  <a:pt x="739" y="731"/>
                </a:cubicBezTo>
                <a:close/>
              </a:path>
            </a:pathLst>
          </a:cu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5" tIns="34288" rIns="68575" bIns="34288"/>
          <a:lstStyle/>
          <a:p>
            <a:endParaRPr lang="zh-CN" altLang="en-US"/>
          </a:p>
        </p:txBody>
      </p:sp>
      <p:sp>
        <p:nvSpPr>
          <p:cNvPr id="16390" name="Freeform 7"/>
          <p:cNvSpPr>
            <a:spLocks/>
          </p:cNvSpPr>
          <p:nvPr/>
        </p:nvSpPr>
        <p:spPr bwMode="auto">
          <a:xfrm>
            <a:off x="4171950" y="3249613"/>
            <a:ext cx="1465263" cy="1465262"/>
          </a:xfrm>
          <a:custGeom>
            <a:avLst/>
            <a:gdLst>
              <a:gd name="T0" fmla="*/ 2147483646 w 862"/>
              <a:gd name="T1" fmla="*/ 0 h 861"/>
              <a:gd name="T2" fmla="*/ 2147483646 w 862"/>
              <a:gd name="T3" fmla="*/ 2147483646 h 861"/>
              <a:gd name="T4" fmla="*/ 2147483646 w 862"/>
              <a:gd name="T5" fmla="*/ 2147483646 h 861"/>
              <a:gd name="T6" fmla="*/ 2147483646 w 862"/>
              <a:gd name="T7" fmla="*/ 2147483646 h 861"/>
              <a:gd name="T8" fmla="*/ 2147483646 w 862"/>
              <a:gd name="T9" fmla="*/ 2147483646 h 861"/>
              <a:gd name="T10" fmla="*/ 2147483646 w 862"/>
              <a:gd name="T11" fmla="*/ 2147483646 h 861"/>
              <a:gd name="T12" fmla="*/ 2147483646 w 862"/>
              <a:gd name="T13" fmla="*/ 2147483646 h 861"/>
              <a:gd name="T14" fmla="*/ 2147483646 w 862"/>
              <a:gd name="T15" fmla="*/ 2147483646 h 861"/>
              <a:gd name="T16" fmla="*/ 0 w 862"/>
              <a:gd name="T17" fmla="*/ 2147483646 h 861"/>
              <a:gd name="T18" fmla="*/ 2147483646 w 862"/>
              <a:gd name="T19" fmla="*/ 2147483646 h 861"/>
              <a:gd name="T20" fmla="*/ 2147483646 w 862"/>
              <a:gd name="T21" fmla="*/ 2147483646 h 861"/>
              <a:gd name="T22" fmla="*/ 2147483646 w 862"/>
              <a:gd name="T23" fmla="*/ 0 h 86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862"/>
              <a:gd name="T37" fmla="*/ 0 h 861"/>
              <a:gd name="T38" fmla="*/ 862 w 862"/>
              <a:gd name="T39" fmla="*/ 861 h 861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862" h="861">
                <a:moveTo>
                  <a:pt x="443" y="0"/>
                </a:moveTo>
                <a:cubicBezTo>
                  <a:pt x="439" y="80"/>
                  <a:pt x="415" y="156"/>
                  <a:pt x="373" y="223"/>
                </a:cubicBezTo>
                <a:cubicBezTo>
                  <a:pt x="391" y="218"/>
                  <a:pt x="411" y="215"/>
                  <a:pt x="431" y="215"/>
                </a:cubicBezTo>
                <a:cubicBezTo>
                  <a:pt x="550" y="215"/>
                  <a:pt x="646" y="311"/>
                  <a:pt x="646" y="430"/>
                </a:cubicBezTo>
                <a:cubicBezTo>
                  <a:pt x="646" y="549"/>
                  <a:pt x="550" y="645"/>
                  <a:pt x="431" y="645"/>
                </a:cubicBezTo>
                <a:cubicBezTo>
                  <a:pt x="312" y="645"/>
                  <a:pt x="216" y="549"/>
                  <a:pt x="216" y="430"/>
                </a:cubicBezTo>
                <a:cubicBezTo>
                  <a:pt x="216" y="378"/>
                  <a:pt x="234" y="331"/>
                  <a:pt x="264" y="294"/>
                </a:cubicBezTo>
                <a:cubicBezTo>
                  <a:pt x="106" y="147"/>
                  <a:pt x="106" y="147"/>
                  <a:pt x="106" y="147"/>
                </a:cubicBezTo>
                <a:cubicBezTo>
                  <a:pt x="40" y="223"/>
                  <a:pt x="0" y="322"/>
                  <a:pt x="0" y="430"/>
                </a:cubicBezTo>
                <a:cubicBezTo>
                  <a:pt x="0" y="668"/>
                  <a:pt x="193" y="861"/>
                  <a:pt x="431" y="861"/>
                </a:cubicBezTo>
                <a:cubicBezTo>
                  <a:pt x="669" y="861"/>
                  <a:pt x="862" y="668"/>
                  <a:pt x="862" y="430"/>
                </a:cubicBezTo>
                <a:cubicBezTo>
                  <a:pt x="862" y="196"/>
                  <a:pt x="675" y="6"/>
                  <a:pt x="443" y="0"/>
                </a:cubicBezTo>
                <a:close/>
              </a:path>
            </a:pathLst>
          </a:cu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5" tIns="34288" rIns="68575" bIns="34288"/>
          <a:lstStyle/>
          <a:p>
            <a:endParaRPr lang="zh-CN" altLang="en-US"/>
          </a:p>
        </p:txBody>
      </p:sp>
      <p:sp>
        <p:nvSpPr>
          <p:cNvPr id="16391" name="TextBox 175"/>
          <p:cNvSpPr txBox="1">
            <a:spLocks noChangeArrowheads="1"/>
          </p:cNvSpPr>
          <p:nvPr/>
        </p:nvSpPr>
        <p:spPr bwMode="auto">
          <a:xfrm>
            <a:off x="3878263" y="2957513"/>
            <a:ext cx="481012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5" tIns="34288" rIns="68575" bIns="34288">
            <a:spAutoFit/>
          </a:bodyPr>
          <a:lstStyle>
            <a:lvl1pPr defTabSz="4556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455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455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455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455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5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5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5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5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id-ID" altLang="en-US" sz="2400" b="1">
                <a:solidFill>
                  <a:srgbClr val="1E9C8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6392" name="TextBox 176"/>
          <p:cNvSpPr txBox="1">
            <a:spLocks noChangeArrowheads="1"/>
          </p:cNvSpPr>
          <p:nvPr/>
        </p:nvSpPr>
        <p:spPr bwMode="auto">
          <a:xfrm>
            <a:off x="3079750" y="3749675"/>
            <a:ext cx="523875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5" tIns="34288" rIns="68575" bIns="34288">
            <a:spAutoFit/>
          </a:bodyPr>
          <a:lstStyle>
            <a:lvl1pPr defTabSz="4556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455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455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455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455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5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5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5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5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id-ID" altLang="en-US" sz="2700" b="1">
                <a:solidFill>
                  <a:srgbClr val="69C29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6393" name="TextBox 177"/>
          <p:cNvSpPr txBox="1">
            <a:spLocks noChangeArrowheads="1"/>
          </p:cNvSpPr>
          <p:nvPr/>
        </p:nvSpPr>
        <p:spPr bwMode="auto">
          <a:xfrm>
            <a:off x="4625975" y="3749675"/>
            <a:ext cx="48101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5" tIns="34288" rIns="68575" bIns="34288">
            <a:spAutoFit/>
          </a:bodyPr>
          <a:lstStyle>
            <a:lvl1pPr defTabSz="4556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455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455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455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455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5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5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5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5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id-ID" altLang="en-US" sz="2400" b="1">
                <a:solidFill>
                  <a:srgbClr val="69C29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16394" name="Line 7"/>
          <p:cNvSpPr>
            <a:spLocks noChangeShapeType="1"/>
          </p:cNvSpPr>
          <p:nvPr/>
        </p:nvSpPr>
        <p:spPr bwMode="auto">
          <a:xfrm flipH="1">
            <a:off x="6313488" y="2312988"/>
            <a:ext cx="0" cy="2565400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6395" name="AutoShape 9"/>
          <p:cNvSpPr>
            <a:spLocks noChangeArrowheads="1"/>
          </p:cNvSpPr>
          <p:nvPr/>
        </p:nvSpPr>
        <p:spPr bwMode="auto">
          <a:xfrm>
            <a:off x="6772275" y="2128838"/>
            <a:ext cx="762000" cy="1004887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19" tIns="45719" rIns="45719" bIns="45719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s-ES" altLang="en-US" sz="6000">
                <a:solidFill>
                  <a:srgbClr val="1E9C8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es-ES" altLang="en-US" sz="1800">
              <a:solidFill>
                <a:srgbClr val="1E9C8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96" name="AutoShape 12"/>
          <p:cNvSpPr>
            <a:spLocks noChangeArrowheads="1"/>
          </p:cNvSpPr>
          <p:nvPr/>
        </p:nvSpPr>
        <p:spPr bwMode="auto">
          <a:xfrm>
            <a:off x="6772275" y="3094038"/>
            <a:ext cx="762000" cy="1006475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19" tIns="45719" rIns="45719" bIns="45719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s-ES" altLang="en-US" sz="6000">
                <a:solidFill>
                  <a:srgbClr val="69C29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es-ES" altLang="en-US" sz="1800">
              <a:solidFill>
                <a:srgbClr val="69C29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97" name="AutoShape 15"/>
          <p:cNvSpPr>
            <a:spLocks noChangeArrowheads="1"/>
          </p:cNvSpPr>
          <p:nvPr/>
        </p:nvSpPr>
        <p:spPr bwMode="auto">
          <a:xfrm>
            <a:off x="6772275" y="4084638"/>
            <a:ext cx="762000" cy="1006475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19" tIns="45719" rIns="45719" bIns="45719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s-ES" altLang="en-US" sz="6000">
                <a:solidFill>
                  <a:srgbClr val="1E9C8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es-ES" altLang="en-US" sz="1800">
              <a:solidFill>
                <a:srgbClr val="1E9C8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98" name="TextBox 13"/>
          <p:cNvSpPr txBox="1">
            <a:spLocks noChangeArrowheads="1"/>
          </p:cNvSpPr>
          <p:nvPr/>
        </p:nvSpPr>
        <p:spPr bwMode="auto">
          <a:xfrm>
            <a:off x="7300913" y="2352675"/>
            <a:ext cx="1062037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99" name="TextBox 13"/>
          <p:cNvSpPr txBox="1">
            <a:spLocks noChangeArrowheads="1"/>
          </p:cNvSpPr>
          <p:nvPr/>
        </p:nvSpPr>
        <p:spPr bwMode="auto">
          <a:xfrm>
            <a:off x="7300913" y="2601913"/>
            <a:ext cx="20431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0" name="TextBox 13"/>
          <p:cNvSpPr txBox="1">
            <a:spLocks noChangeArrowheads="1"/>
          </p:cNvSpPr>
          <p:nvPr/>
        </p:nvSpPr>
        <p:spPr bwMode="auto">
          <a:xfrm>
            <a:off x="7300913" y="3327400"/>
            <a:ext cx="106203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1" name="TextBox 13"/>
          <p:cNvSpPr txBox="1">
            <a:spLocks noChangeArrowheads="1"/>
          </p:cNvSpPr>
          <p:nvPr/>
        </p:nvSpPr>
        <p:spPr bwMode="auto">
          <a:xfrm>
            <a:off x="7300913" y="3575050"/>
            <a:ext cx="204311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2" name="TextBox 13"/>
          <p:cNvSpPr txBox="1">
            <a:spLocks noChangeArrowheads="1"/>
          </p:cNvSpPr>
          <p:nvPr/>
        </p:nvSpPr>
        <p:spPr bwMode="auto">
          <a:xfrm>
            <a:off x="7300913" y="4332288"/>
            <a:ext cx="106203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3" name="TextBox 13"/>
          <p:cNvSpPr txBox="1">
            <a:spLocks noChangeArrowheads="1"/>
          </p:cNvSpPr>
          <p:nvPr/>
        </p:nvSpPr>
        <p:spPr bwMode="auto">
          <a:xfrm>
            <a:off x="7300913" y="4579938"/>
            <a:ext cx="20431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02288" y="2014585"/>
            <a:ext cx="4340225" cy="3200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图片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121920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文本框 20"/>
          <p:cNvSpPr txBox="1">
            <a:spLocks noChangeArrowheads="1"/>
          </p:cNvSpPr>
          <p:nvPr/>
        </p:nvSpPr>
        <p:spPr bwMode="auto">
          <a:xfrm>
            <a:off x="4740275" y="144463"/>
            <a:ext cx="2711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Impact" panose="020B0806030902050204" pitchFamily="34" charset="0"/>
              </a:rPr>
              <a:t>ADD YOUR TITLE HERE</a:t>
            </a:r>
            <a:endParaRPr lang="zh-CN" altLang="en-US" sz="20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7413" name="Rectangle 22"/>
          <p:cNvSpPr>
            <a:spLocks noChangeArrowheads="1"/>
          </p:cNvSpPr>
          <p:nvPr/>
        </p:nvSpPr>
        <p:spPr bwMode="auto">
          <a:xfrm>
            <a:off x="1892300" y="2546350"/>
            <a:ext cx="4354513" cy="1123950"/>
          </a:xfrm>
          <a:prstGeom prst="rect">
            <a:avLst/>
          </a:prstGeom>
          <a:solidFill>
            <a:srgbClr val="1E9C8C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300">
              <a:solidFill>
                <a:srgbClr val="FFFFFF"/>
              </a:solidFill>
            </a:endParaRPr>
          </a:p>
        </p:txBody>
      </p:sp>
      <p:sp>
        <p:nvSpPr>
          <p:cNvPr id="17414" name="矩形 5"/>
          <p:cNvSpPr>
            <a:spLocks noChangeArrowheads="1"/>
          </p:cNvSpPr>
          <p:nvPr/>
        </p:nvSpPr>
        <p:spPr bwMode="auto">
          <a:xfrm>
            <a:off x="2168525" y="2794000"/>
            <a:ext cx="30702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sp>
        <p:nvSpPr>
          <p:cNvPr id="17415" name="矩形 6"/>
          <p:cNvSpPr>
            <a:spLocks noChangeArrowheads="1"/>
          </p:cNvSpPr>
          <p:nvPr/>
        </p:nvSpPr>
        <p:spPr bwMode="auto">
          <a:xfrm>
            <a:off x="2216150" y="4160838"/>
            <a:ext cx="2828925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16" name="TextBox 13"/>
          <p:cNvSpPr txBox="1">
            <a:spLocks noChangeArrowheads="1"/>
          </p:cNvSpPr>
          <p:nvPr/>
        </p:nvSpPr>
        <p:spPr bwMode="auto">
          <a:xfrm>
            <a:off x="2216150" y="3919538"/>
            <a:ext cx="20653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121920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文本框 20"/>
          <p:cNvSpPr txBox="1">
            <a:spLocks noChangeArrowheads="1"/>
          </p:cNvSpPr>
          <p:nvPr/>
        </p:nvSpPr>
        <p:spPr bwMode="auto">
          <a:xfrm>
            <a:off x="4740275" y="144463"/>
            <a:ext cx="2711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Impact" panose="020B0806030902050204" pitchFamily="34" charset="0"/>
              </a:rPr>
              <a:t>ADD YOUR TITLE HERE</a:t>
            </a:r>
            <a:endParaRPr lang="zh-CN" altLang="en-US" sz="20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8436" name="AutoShape 3"/>
          <p:cNvSpPr>
            <a:spLocks/>
          </p:cNvSpPr>
          <p:nvPr/>
        </p:nvSpPr>
        <p:spPr bwMode="auto">
          <a:xfrm>
            <a:off x="2417763" y="2341563"/>
            <a:ext cx="2106612" cy="2671762"/>
          </a:xfrm>
          <a:custGeom>
            <a:avLst/>
            <a:gdLst>
              <a:gd name="T0" fmla="*/ 2147483646 w 19952"/>
              <a:gd name="T1" fmla="*/ 0 h 21600"/>
              <a:gd name="T2" fmla="*/ 0 w 19952"/>
              <a:gd name="T3" fmla="*/ 2147483646 h 21600"/>
              <a:gd name="T4" fmla="*/ 0 w 19952"/>
              <a:gd name="T5" fmla="*/ 2147483646 h 21600"/>
              <a:gd name="T6" fmla="*/ 2147483646 w 19952"/>
              <a:gd name="T7" fmla="*/ 2147483646 h 21600"/>
              <a:gd name="T8" fmla="*/ 2147483646 w 19952"/>
              <a:gd name="T9" fmla="*/ 2147483646 h 21600"/>
              <a:gd name="T10" fmla="*/ 2147483646 w 19952"/>
              <a:gd name="T11" fmla="*/ 2147483646 h 21600"/>
              <a:gd name="T12" fmla="*/ 2147483646 w 19952"/>
              <a:gd name="T13" fmla="*/ 2147483646 h 21600"/>
              <a:gd name="T14" fmla="*/ 2147483646 w 19952"/>
              <a:gd name="T15" fmla="*/ 2147483646 h 21600"/>
              <a:gd name="T16" fmla="*/ 2147483646 w 19952"/>
              <a:gd name="T17" fmla="*/ 2147483646 h 21600"/>
              <a:gd name="T18" fmla="*/ 2147483646 w 19952"/>
              <a:gd name="T19" fmla="*/ 2147483646 h 21600"/>
              <a:gd name="T20" fmla="*/ 2147483646 w 19952"/>
              <a:gd name="T21" fmla="*/ 0 h 21600"/>
              <a:gd name="T22" fmla="*/ 2147483646 w 19952"/>
              <a:gd name="T23" fmla="*/ 0 h 21600"/>
              <a:gd name="T24" fmla="*/ 2147483646 w 19952"/>
              <a:gd name="T25" fmla="*/ 0 h 216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9952"/>
              <a:gd name="T40" fmla="*/ 0 h 21600"/>
              <a:gd name="T41" fmla="*/ 19952 w 19952"/>
              <a:gd name="T42" fmla="*/ 21600 h 216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9952" h="21600">
                <a:moveTo>
                  <a:pt x="1856" y="0"/>
                </a:moveTo>
                <a:cubicBezTo>
                  <a:pt x="831" y="0"/>
                  <a:pt x="0" y="709"/>
                  <a:pt x="0" y="1583"/>
                </a:cubicBezTo>
                <a:lnTo>
                  <a:pt x="0" y="20017"/>
                </a:lnTo>
                <a:cubicBezTo>
                  <a:pt x="0" y="20891"/>
                  <a:pt x="831" y="21600"/>
                  <a:pt x="1856" y="21600"/>
                </a:cubicBezTo>
                <a:lnTo>
                  <a:pt x="18096" y="21600"/>
                </a:lnTo>
                <a:cubicBezTo>
                  <a:pt x="19121" y="21600"/>
                  <a:pt x="19952" y="20891"/>
                  <a:pt x="19952" y="20017"/>
                </a:cubicBezTo>
                <a:lnTo>
                  <a:pt x="19952" y="6957"/>
                </a:lnTo>
                <a:lnTo>
                  <a:pt x="21600" y="6098"/>
                </a:lnTo>
                <a:lnTo>
                  <a:pt x="19952" y="5240"/>
                </a:lnTo>
                <a:lnTo>
                  <a:pt x="19952" y="1583"/>
                </a:lnTo>
                <a:cubicBezTo>
                  <a:pt x="19952" y="709"/>
                  <a:pt x="19121" y="0"/>
                  <a:pt x="18096" y="0"/>
                </a:cubicBezTo>
                <a:lnTo>
                  <a:pt x="1856" y="0"/>
                </a:lnTo>
                <a:close/>
                <a:moveTo>
                  <a:pt x="1856" y="0"/>
                </a:moveTo>
              </a:path>
            </a:pathLst>
          </a:cu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18437" name="AutoShape 6"/>
          <p:cNvSpPr>
            <a:spLocks/>
          </p:cNvSpPr>
          <p:nvPr/>
        </p:nvSpPr>
        <p:spPr bwMode="auto">
          <a:xfrm>
            <a:off x="3351213" y="2740025"/>
            <a:ext cx="265112" cy="2667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0 w 21600"/>
              <a:gd name="T5" fmla="*/ 2147483646 h 21600"/>
              <a:gd name="T6" fmla="*/ 2147483646 w 21600"/>
              <a:gd name="T7" fmla="*/ 0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600"/>
              <a:gd name="T19" fmla="*/ 0 h 21600"/>
              <a:gd name="T20" fmla="*/ 21600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21600" y="10800"/>
                </a:moveTo>
                <a:cubicBezTo>
                  <a:pt x="21600" y="16765"/>
                  <a:pt x="16764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lose/>
                <a:moveTo>
                  <a:pt x="21600" y="10800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8438" name="AutoShape 7"/>
          <p:cNvSpPr>
            <a:spLocks/>
          </p:cNvSpPr>
          <p:nvPr/>
        </p:nvSpPr>
        <p:spPr bwMode="auto">
          <a:xfrm>
            <a:off x="3260725" y="2995613"/>
            <a:ext cx="449263" cy="287337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14684180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1468418046 h 21600"/>
              <a:gd name="T10" fmla="*/ 2147483646 w 21600"/>
              <a:gd name="T11" fmla="*/ 0 h 21600"/>
              <a:gd name="T12" fmla="*/ 0 w 21600"/>
              <a:gd name="T13" fmla="*/ 2147483646 h 21600"/>
              <a:gd name="T14" fmla="*/ 3931966 w 21600"/>
              <a:gd name="T15" fmla="*/ 2147483646 h 21600"/>
              <a:gd name="T16" fmla="*/ 2147483646 w 21600"/>
              <a:gd name="T17" fmla="*/ 2147483646 h 21600"/>
              <a:gd name="T18" fmla="*/ 2147483646 w 21600"/>
              <a:gd name="T19" fmla="*/ 2147483646 h 21600"/>
              <a:gd name="T20" fmla="*/ 2147483646 w 21600"/>
              <a:gd name="T21" fmla="*/ 0 h 21600"/>
              <a:gd name="T22" fmla="*/ 2147483646 w 21600"/>
              <a:gd name="T23" fmla="*/ 0 h 2160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1600"/>
              <a:gd name="T37" fmla="*/ 0 h 21600"/>
              <a:gd name="T38" fmla="*/ 21600 w 21600"/>
              <a:gd name="T39" fmla="*/ 21600 h 2160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1600" h="21600">
                <a:moveTo>
                  <a:pt x="16508" y="0"/>
                </a:moveTo>
                <a:cubicBezTo>
                  <a:pt x="15311" y="1845"/>
                  <a:pt x="13754" y="3116"/>
                  <a:pt x="12017" y="3525"/>
                </a:cubicBezTo>
                <a:lnTo>
                  <a:pt x="11146" y="6372"/>
                </a:lnTo>
                <a:cubicBezTo>
                  <a:pt x="10956" y="6994"/>
                  <a:pt x="10644" y="6994"/>
                  <a:pt x="10454" y="6372"/>
                </a:cubicBezTo>
                <a:lnTo>
                  <a:pt x="9583" y="3525"/>
                </a:lnTo>
                <a:cubicBezTo>
                  <a:pt x="7846" y="3117"/>
                  <a:pt x="6289" y="1845"/>
                  <a:pt x="5092" y="0"/>
                </a:cubicBezTo>
                <a:cubicBezTo>
                  <a:pt x="2035" y="4448"/>
                  <a:pt x="0" y="12362"/>
                  <a:pt x="0" y="21387"/>
                </a:cubicBezTo>
                <a:cubicBezTo>
                  <a:pt x="0" y="21458"/>
                  <a:pt x="1" y="21528"/>
                  <a:pt x="1" y="21600"/>
                </a:cubicBezTo>
                <a:lnTo>
                  <a:pt x="21598" y="21600"/>
                </a:lnTo>
                <a:cubicBezTo>
                  <a:pt x="21598" y="21528"/>
                  <a:pt x="21600" y="21458"/>
                  <a:pt x="21600" y="21387"/>
                </a:cubicBezTo>
                <a:cubicBezTo>
                  <a:pt x="21600" y="12362"/>
                  <a:pt x="19565" y="4448"/>
                  <a:pt x="16508" y="0"/>
                </a:cubicBezTo>
                <a:close/>
                <a:moveTo>
                  <a:pt x="16508" y="0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8439" name="Line 36"/>
          <p:cNvSpPr>
            <a:spLocks noChangeShapeType="1"/>
          </p:cNvSpPr>
          <p:nvPr/>
        </p:nvSpPr>
        <p:spPr bwMode="auto">
          <a:xfrm>
            <a:off x="2509838" y="3627438"/>
            <a:ext cx="1914525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8440" name="AutoShape 4"/>
          <p:cNvSpPr>
            <a:spLocks/>
          </p:cNvSpPr>
          <p:nvPr/>
        </p:nvSpPr>
        <p:spPr bwMode="auto">
          <a:xfrm>
            <a:off x="5032375" y="2303463"/>
            <a:ext cx="2106613" cy="2671762"/>
          </a:xfrm>
          <a:custGeom>
            <a:avLst/>
            <a:gdLst>
              <a:gd name="T0" fmla="*/ 2147483646 w 19952"/>
              <a:gd name="T1" fmla="*/ 0 h 21600"/>
              <a:gd name="T2" fmla="*/ 0 w 19952"/>
              <a:gd name="T3" fmla="*/ 2147483646 h 21600"/>
              <a:gd name="T4" fmla="*/ 0 w 19952"/>
              <a:gd name="T5" fmla="*/ 2147483646 h 21600"/>
              <a:gd name="T6" fmla="*/ 2147483646 w 19952"/>
              <a:gd name="T7" fmla="*/ 2147483646 h 21600"/>
              <a:gd name="T8" fmla="*/ 2147483646 w 19952"/>
              <a:gd name="T9" fmla="*/ 2147483646 h 21600"/>
              <a:gd name="T10" fmla="*/ 2147483646 w 19952"/>
              <a:gd name="T11" fmla="*/ 2147483646 h 21600"/>
              <a:gd name="T12" fmla="*/ 2147483646 w 19952"/>
              <a:gd name="T13" fmla="*/ 2147483646 h 21600"/>
              <a:gd name="T14" fmla="*/ 2147483646 w 19952"/>
              <a:gd name="T15" fmla="*/ 2147483646 h 21600"/>
              <a:gd name="T16" fmla="*/ 2147483646 w 19952"/>
              <a:gd name="T17" fmla="*/ 2147483646 h 21600"/>
              <a:gd name="T18" fmla="*/ 2147483646 w 19952"/>
              <a:gd name="T19" fmla="*/ 2147483646 h 21600"/>
              <a:gd name="T20" fmla="*/ 2147483646 w 19952"/>
              <a:gd name="T21" fmla="*/ 0 h 21600"/>
              <a:gd name="T22" fmla="*/ 2147483646 w 19952"/>
              <a:gd name="T23" fmla="*/ 0 h 21600"/>
              <a:gd name="T24" fmla="*/ 2147483646 w 19952"/>
              <a:gd name="T25" fmla="*/ 0 h 216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9952"/>
              <a:gd name="T40" fmla="*/ 0 h 21600"/>
              <a:gd name="T41" fmla="*/ 19952 w 19952"/>
              <a:gd name="T42" fmla="*/ 21600 h 216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9952" h="21600">
                <a:moveTo>
                  <a:pt x="1931" y="0"/>
                </a:moveTo>
                <a:cubicBezTo>
                  <a:pt x="865" y="0"/>
                  <a:pt x="0" y="738"/>
                  <a:pt x="0" y="1647"/>
                </a:cubicBezTo>
                <a:lnTo>
                  <a:pt x="0" y="19953"/>
                </a:lnTo>
                <a:cubicBezTo>
                  <a:pt x="0" y="20862"/>
                  <a:pt x="865" y="21600"/>
                  <a:pt x="1931" y="21600"/>
                </a:cubicBezTo>
                <a:lnTo>
                  <a:pt x="18021" y="21600"/>
                </a:lnTo>
                <a:cubicBezTo>
                  <a:pt x="19088" y="21600"/>
                  <a:pt x="19952" y="20862"/>
                  <a:pt x="19952" y="19953"/>
                </a:cubicBezTo>
                <a:lnTo>
                  <a:pt x="19952" y="6957"/>
                </a:lnTo>
                <a:lnTo>
                  <a:pt x="21600" y="6098"/>
                </a:lnTo>
                <a:lnTo>
                  <a:pt x="19952" y="5240"/>
                </a:lnTo>
                <a:lnTo>
                  <a:pt x="19952" y="1647"/>
                </a:lnTo>
                <a:cubicBezTo>
                  <a:pt x="19952" y="738"/>
                  <a:pt x="19088" y="0"/>
                  <a:pt x="18021" y="0"/>
                </a:cubicBezTo>
                <a:lnTo>
                  <a:pt x="1931" y="0"/>
                </a:lnTo>
                <a:close/>
                <a:moveTo>
                  <a:pt x="1931" y="0"/>
                </a:moveTo>
              </a:path>
            </a:pathLst>
          </a:cu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8441" name="AutoShape 8"/>
          <p:cNvSpPr>
            <a:spLocks/>
          </p:cNvSpPr>
          <p:nvPr/>
        </p:nvSpPr>
        <p:spPr bwMode="auto">
          <a:xfrm>
            <a:off x="5627688" y="2751138"/>
            <a:ext cx="263525" cy="265112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0 w 21600"/>
              <a:gd name="T5" fmla="*/ 2147483646 h 21600"/>
              <a:gd name="T6" fmla="*/ 2147483646 w 21600"/>
              <a:gd name="T7" fmla="*/ 0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600"/>
              <a:gd name="T19" fmla="*/ 0 h 21600"/>
              <a:gd name="T20" fmla="*/ 21600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21600" y="10800"/>
                </a:moveTo>
                <a:cubicBezTo>
                  <a:pt x="21600" y="16765"/>
                  <a:pt x="16764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lose/>
                <a:moveTo>
                  <a:pt x="21600" y="10800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8442" name="AutoShape 9"/>
          <p:cNvSpPr>
            <a:spLocks/>
          </p:cNvSpPr>
          <p:nvPr/>
        </p:nvSpPr>
        <p:spPr bwMode="auto">
          <a:xfrm>
            <a:off x="5537200" y="3006725"/>
            <a:ext cx="447675" cy="285750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1428313424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1428313424 h 21600"/>
              <a:gd name="T10" fmla="*/ 2147483646 w 21600"/>
              <a:gd name="T11" fmla="*/ 0 h 21600"/>
              <a:gd name="T12" fmla="*/ 0 w 21600"/>
              <a:gd name="T13" fmla="*/ 2147483646 h 21600"/>
              <a:gd name="T14" fmla="*/ 3872865 w 21600"/>
              <a:gd name="T15" fmla="*/ 2147483646 h 21600"/>
              <a:gd name="T16" fmla="*/ 2147483646 w 21600"/>
              <a:gd name="T17" fmla="*/ 2147483646 h 21600"/>
              <a:gd name="T18" fmla="*/ 2147483646 w 21600"/>
              <a:gd name="T19" fmla="*/ 2147483646 h 21600"/>
              <a:gd name="T20" fmla="*/ 2147483646 w 21600"/>
              <a:gd name="T21" fmla="*/ 0 h 21600"/>
              <a:gd name="T22" fmla="*/ 2147483646 w 21600"/>
              <a:gd name="T23" fmla="*/ 0 h 2160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1600"/>
              <a:gd name="T37" fmla="*/ 0 h 21600"/>
              <a:gd name="T38" fmla="*/ 21600 w 21600"/>
              <a:gd name="T39" fmla="*/ 21600 h 2160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1600" h="21600">
                <a:moveTo>
                  <a:pt x="16508" y="0"/>
                </a:moveTo>
                <a:cubicBezTo>
                  <a:pt x="15311" y="1845"/>
                  <a:pt x="13754" y="3116"/>
                  <a:pt x="12017" y="3525"/>
                </a:cubicBezTo>
                <a:lnTo>
                  <a:pt x="11146" y="6372"/>
                </a:lnTo>
                <a:cubicBezTo>
                  <a:pt x="10956" y="6994"/>
                  <a:pt x="10644" y="6994"/>
                  <a:pt x="10454" y="6372"/>
                </a:cubicBezTo>
                <a:lnTo>
                  <a:pt x="9583" y="3525"/>
                </a:lnTo>
                <a:cubicBezTo>
                  <a:pt x="7846" y="3117"/>
                  <a:pt x="6289" y="1845"/>
                  <a:pt x="5092" y="0"/>
                </a:cubicBezTo>
                <a:cubicBezTo>
                  <a:pt x="2035" y="4448"/>
                  <a:pt x="0" y="12362"/>
                  <a:pt x="0" y="21387"/>
                </a:cubicBezTo>
                <a:cubicBezTo>
                  <a:pt x="0" y="21458"/>
                  <a:pt x="1" y="21528"/>
                  <a:pt x="1" y="21600"/>
                </a:cubicBezTo>
                <a:lnTo>
                  <a:pt x="21598" y="21600"/>
                </a:lnTo>
                <a:cubicBezTo>
                  <a:pt x="21598" y="21528"/>
                  <a:pt x="21600" y="21458"/>
                  <a:pt x="21600" y="21387"/>
                </a:cubicBezTo>
                <a:cubicBezTo>
                  <a:pt x="21600" y="12362"/>
                  <a:pt x="19565" y="4448"/>
                  <a:pt x="16508" y="0"/>
                </a:cubicBezTo>
                <a:close/>
                <a:moveTo>
                  <a:pt x="16508" y="0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8443" name="AutoShape 10"/>
          <p:cNvSpPr>
            <a:spLocks/>
          </p:cNvSpPr>
          <p:nvPr/>
        </p:nvSpPr>
        <p:spPr bwMode="auto">
          <a:xfrm>
            <a:off x="6313488" y="2755900"/>
            <a:ext cx="265112" cy="265113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0 w 21600"/>
              <a:gd name="T5" fmla="*/ 2147483646 h 21600"/>
              <a:gd name="T6" fmla="*/ 2147483646 w 21600"/>
              <a:gd name="T7" fmla="*/ 0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600"/>
              <a:gd name="T19" fmla="*/ 0 h 21600"/>
              <a:gd name="T20" fmla="*/ 21600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21600" y="10800"/>
                </a:moveTo>
                <a:cubicBezTo>
                  <a:pt x="21600" y="16765"/>
                  <a:pt x="16764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lose/>
                <a:moveTo>
                  <a:pt x="21600" y="10800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8444" name="AutoShape 11"/>
          <p:cNvSpPr>
            <a:spLocks/>
          </p:cNvSpPr>
          <p:nvPr/>
        </p:nvSpPr>
        <p:spPr bwMode="auto">
          <a:xfrm>
            <a:off x="6223000" y="3011488"/>
            <a:ext cx="447675" cy="285750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1428313424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1428313424 h 21600"/>
              <a:gd name="T10" fmla="*/ 2147483646 w 21600"/>
              <a:gd name="T11" fmla="*/ 0 h 21600"/>
              <a:gd name="T12" fmla="*/ 0 w 21600"/>
              <a:gd name="T13" fmla="*/ 2147483646 h 21600"/>
              <a:gd name="T14" fmla="*/ 3872865 w 21600"/>
              <a:gd name="T15" fmla="*/ 2147483646 h 21600"/>
              <a:gd name="T16" fmla="*/ 2147483646 w 21600"/>
              <a:gd name="T17" fmla="*/ 2147483646 h 21600"/>
              <a:gd name="T18" fmla="*/ 2147483646 w 21600"/>
              <a:gd name="T19" fmla="*/ 2147483646 h 21600"/>
              <a:gd name="T20" fmla="*/ 2147483646 w 21600"/>
              <a:gd name="T21" fmla="*/ 0 h 21600"/>
              <a:gd name="T22" fmla="*/ 2147483646 w 21600"/>
              <a:gd name="T23" fmla="*/ 0 h 2160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1600"/>
              <a:gd name="T37" fmla="*/ 0 h 21600"/>
              <a:gd name="T38" fmla="*/ 21600 w 21600"/>
              <a:gd name="T39" fmla="*/ 21600 h 2160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1600" h="21600">
                <a:moveTo>
                  <a:pt x="16508" y="0"/>
                </a:moveTo>
                <a:cubicBezTo>
                  <a:pt x="15311" y="1845"/>
                  <a:pt x="13754" y="3116"/>
                  <a:pt x="12017" y="3525"/>
                </a:cubicBezTo>
                <a:lnTo>
                  <a:pt x="11146" y="6372"/>
                </a:lnTo>
                <a:cubicBezTo>
                  <a:pt x="10956" y="6994"/>
                  <a:pt x="10644" y="6994"/>
                  <a:pt x="10454" y="6372"/>
                </a:cubicBezTo>
                <a:lnTo>
                  <a:pt x="9583" y="3525"/>
                </a:lnTo>
                <a:cubicBezTo>
                  <a:pt x="7846" y="3117"/>
                  <a:pt x="6289" y="1845"/>
                  <a:pt x="5092" y="0"/>
                </a:cubicBezTo>
                <a:cubicBezTo>
                  <a:pt x="2035" y="4448"/>
                  <a:pt x="0" y="12362"/>
                  <a:pt x="0" y="21387"/>
                </a:cubicBezTo>
                <a:cubicBezTo>
                  <a:pt x="0" y="21458"/>
                  <a:pt x="1" y="21528"/>
                  <a:pt x="1" y="21600"/>
                </a:cubicBezTo>
                <a:lnTo>
                  <a:pt x="21598" y="21600"/>
                </a:lnTo>
                <a:cubicBezTo>
                  <a:pt x="21598" y="21528"/>
                  <a:pt x="21600" y="21458"/>
                  <a:pt x="21600" y="21387"/>
                </a:cubicBezTo>
                <a:cubicBezTo>
                  <a:pt x="21600" y="12362"/>
                  <a:pt x="19565" y="4448"/>
                  <a:pt x="16508" y="0"/>
                </a:cubicBezTo>
                <a:close/>
                <a:moveTo>
                  <a:pt x="16508" y="0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8445" name="AutoShape 12"/>
          <p:cNvSpPr>
            <a:spLocks/>
          </p:cNvSpPr>
          <p:nvPr/>
        </p:nvSpPr>
        <p:spPr bwMode="auto">
          <a:xfrm>
            <a:off x="5965825" y="2794000"/>
            <a:ext cx="263525" cy="265113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0 w 21600"/>
              <a:gd name="T5" fmla="*/ 2147483646 h 21600"/>
              <a:gd name="T6" fmla="*/ 2147483646 w 21600"/>
              <a:gd name="T7" fmla="*/ 0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600"/>
              <a:gd name="T19" fmla="*/ 0 h 21600"/>
              <a:gd name="T20" fmla="*/ 21600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21600" y="10800"/>
                </a:moveTo>
                <a:cubicBezTo>
                  <a:pt x="21600" y="16765"/>
                  <a:pt x="16764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lose/>
                <a:moveTo>
                  <a:pt x="21600" y="10800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8446" name="AutoShape 13"/>
          <p:cNvSpPr>
            <a:spLocks/>
          </p:cNvSpPr>
          <p:nvPr/>
        </p:nvSpPr>
        <p:spPr bwMode="auto">
          <a:xfrm>
            <a:off x="5875338" y="3049588"/>
            <a:ext cx="447675" cy="285750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1428313424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1428313424 h 21600"/>
              <a:gd name="T10" fmla="*/ 2147483646 w 21600"/>
              <a:gd name="T11" fmla="*/ 0 h 21600"/>
              <a:gd name="T12" fmla="*/ 0 w 21600"/>
              <a:gd name="T13" fmla="*/ 2147483646 h 21600"/>
              <a:gd name="T14" fmla="*/ 3872865 w 21600"/>
              <a:gd name="T15" fmla="*/ 2147483646 h 21600"/>
              <a:gd name="T16" fmla="*/ 2147483646 w 21600"/>
              <a:gd name="T17" fmla="*/ 2147483646 h 21600"/>
              <a:gd name="T18" fmla="*/ 2147483646 w 21600"/>
              <a:gd name="T19" fmla="*/ 2147483646 h 21600"/>
              <a:gd name="T20" fmla="*/ 2147483646 w 21600"/>
              <a:gd name="T21" fmla="*/ 0 h 21600"/>
              <a:gd name="T22" fmla="*/ 2147483646 w 21600"/>
              <a:gd name="T23" fmla="*/ 0 h 2160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1600"/>
              <a:gd name="T37" fmla="*/ 0 h 21600"/>
              <a:gd name="T38" fmla="*/ 21600 w 21600"/>
              <a:gd name="T39" fmla="*/ 21600 h 2160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1600" h="21600">
                <a:moveTo>
                  <a:pt x="16508" y="0"/>
                </a:moveTo>
                <a:cubicBezTo>
                  <a:pt x="15311" y="1845"/>
                  <a:pt x="13754" y="3116"/>
                  <a:pt x="12017" y="3525"/>
                </a:cubicBezTo>
                <a:lnTo>
                  <a:pt x="11146" y="6372"/>
                </a:lnTo>
                <a:cubicBezTo>
                  <a:pt x="10956" y="6994"/>
                  <a:pt x="10644" y="6994"/>
                  <a:pt x="10454" y="6372"/>
                </a:cubicBezTo>
                <a:lnTo>
                  <a:pt x="9583" y="3525"/>
                </a:lnTo>
                <a:cubicBezTo>
                  <a:pt x="7846" y="3117"/>
                  <a:pt x="6289" y="1845"/>
                  <a:pt x="5092" y="0"/>
                </a:cubicBezTo>
                <a:cubicBezTo>
                  <a:pt x="2035" y="4448"/>
                  <a:pt x="0" y="12362"/>
                  <a:pt x="0" y="21387"/>
                </a:cubicBezTo>
                <a:cubicBezTo>
                  <a:pt x="0" y="21458"/>
                  <a:pt x="1" y="21528"/>
                  <a:pt x="1" y="21600"/>
                </a:cubicBezTo>
                <a:lnTo>
                  <a:pt x="21598" y="21600"/>
                </a:lnTo>
                <a:cubicBezTo>
                  <a:pt x="21598" y="21528"/>
                  <a:pt x="21600" y="21458"/>
                  <a:pt x="21600" y="21387"/>
                </a:cubicBezTo>
                <a:cubicBezTo>
                  <a:pt x="21600" y="12362"/>
                  <a:pt x="19565" y="4448"/>
                  <a:pt x="16508" y="0"/>
                </a:cubicBezTo>
                <a:close/>
                <a:moveTo>
                  <a:pt x="16508" y="0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8447" name="Line 37"/>
          <p:cNvSpPr>
            <a:spLocks noChangeShapeType="1"/>
          </p:cNvSpPr>
          <p:nvPr/>
        </p:nvSpPr>
        <p:spPr bwMode="auto">
          <a:xfrm>
            <a:off x="5122863" y="3627438"/>
            <a:ext cx="1914525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8448" name="AutoShape 5"/>
          <p:cNvSpPr>
            <a:spLocks/>
          </p:cNvSpPr>
          <p:nvPr/>
        </p:nvSpPr>
        <p:spPr bwMode="auto">
          <a:xfrm>
            <a:off x="7662863" y="2303463"/>
            <a:ext cx="2105025" cy="2671762"/>
          </a:xfrm>
          <a:custGeom>
            <a:avLst/>
            <a:gdLst>
              <a:gd name="T0" fmla="*/ 0 w 21600"/>
              <a:gd name="T1" fmla="*/ 2147483646 h 21600"/>
              <a:gd name="T2" fmla="*/ 0 w 21600"/>
              <a:gd name="T3" fmla="*/ 2147483646 h 21600"/>
              <a:gd name="T4" fmla="*/ 2147483646 w 21600"/>
              <a:gd name="T5" fmla="*/ 0 h 21600"/>
              <a:gd name="T6" fmla="*/ 2147483646 w 21600"/>
              <a:gd name="T7" fmla="*/ 0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2147483646 w 21600"/>
              <a:gd name="T13" fmla="*/ 2147483646 h 21600"/>
              <a:gd name="T14" fmla="*/ 2147483646 w 21600"/>
              <a:gd name="T15" fmla="*/ 2147483646 h 21600"/>
              <a:gd name="T16" fmla="*/ 0 w 21600"/>
              <a:gd name="T17" fmla="*/ 2147483646 h 21600"/>
              <a:gd name="T18" fmla="*/ 0 w 21600"/>
              <a:gd name="T19" fmla="*/ 2147483646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1600"/>
              <a:gd name="T31" fmla="*/ 0 h 21600"/>
              <a:gd name="T32" fmla="*/ 21600 w 21600"/>
              <a:gd name="T33" fmla="*/ 21600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>
                <a:moveTo>
                  <a:pt x="0" y="19956"/>
                </a:moveTo>
                <a:lnTo>
                  <a:pt x="0" y="1644"/>
                </a:lnTo>
                <a:cubicBezTo>
                  <a:pt x="0" y="736"/>
                  <a:pt x="934" y="0"/>
                  <a:pt x="2087" y="0"/>
                </a:cubicBezTo>
                <a:lnTo>
                  <a:pt x="19513" y="0"/>
                </a:lnTo>
                <a:cubicBezTo>
                  <a:pt x="20666" y="0"/>
                  <a:pt x="21600" y="736"/>
                  <a:pt x="21600" y="1644"/>
                </a:cubicBezTo>
                <a:lnTo>
                  <a:pt x="21600" y="19956"/>
                </a:lnTo>
                <a:cubicBezTo>
                  <a:pt x="21600" y="20864"/>
                  <a:pt x="20666" y="21600"/>
                  <a:pt x="19513" y="21600"/>
                </a:cubicBezTo>
                <a:lnTo>
                  <a:pt x="2087" y="21600"/>
                </a:lnTo>
                <a:cubicBezTo>
                  <a:pt x="934" y="21600"/>
                  <a:pt x="0" y="20864"/>
                  <a:pt x="0" y="19956"/>
                </a:cubicBezTo>
                <a:close/>
                <a:moveTo>
                  <a:pt x="0" y="19956"/>
                </a:moveTo>
              </a:path>
            </a:pathLst>
          </a:cu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grpSp>
        <p:nvGrpSpPr>
          <p:cNvPr id="18449" name="Group 32"/>
          <p:cNvGrpSpPr>
            <a:grpSpLocks/>
          </p:cNvGrpSpPr>
          <p:nvPr/>
        </p:nvGrpSpPr>
        <p:grpSpPr bwMode="auto">
          <a:xfrm>
            <a:off x="7967663" y="2574925"/>
            <a:ext cx="1495425" cy="833438"/>
            <a:chOff x="0" y="0"/>
            <a:chExt cx="2512" cy="1400"/>
          </a:xfrm>
        </p:grpSpPr>
        <p:sp>
          <p:nvSpPr>
            <p:cNvPr id="18457" name="AutoShape 14"/>
            <p:cNvSpPr>
              <a:spLocks/>
            </p:cNvSpPr>
            <p:nvPr/>
          </p:nvSpPr>
          <p:spPr bwMode="auto">
            <a:xfrm>
              <a:off x="98" y="759"/>
              <a:ext cx="290" cy="29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600"/>
                <a:gd name="T19" fmla="*/ 0 h 21600"/>
                <a:gd name="T20" fmla="*/ 21600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21600" y="10800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  <a:moveTo>
                    <a:pt x="21600" y="1080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18458" name="AutoShape 15"/>
            <p:cNvSpPr>
              <a:spLocks/>
            </p:cNvSpPr>
            <p:nvPr/>
          </p:nvSpPr>
          <p:spPr bwMode="auto">
            <a:xfrm>
              <a:off x="0" y="1039"/>
              <a:ext cx="489" cy="31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1600"/>
                <a:gd name="T37" fmla="*/ 0 h 21600"/>
                <a:gd name="T38" fmla="*/ 21600 w 21600"/>
                <a:gd name="T39" fmla="*/ 21600 h 2160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1600" h="21600">
                  <a:moveTo>
                    <a:pt x="16508" y="0"/>
                  </a:moveTo>
                  <a:cubicBezTo>
                    <a:pt x="15311" y="1845"/>
                    <a:pt x="13754" y="3116"/>
                    <a:pt x="12017" y="3525"/>
                  </a:cubicBezTo>
                  <a:lnTo>
                    <a:pt x="11146" y="6372"/>
                  </a:lnTo>
                  <a:cubicBezTo>
                    <a:pt x="10956" y="6994"/>
                    <a:pt x="10644" y="6994"/>
                    <a:pt x="10454" y="6372"/>
                  </a:cubicBezTo>
                  <a:lnTo>
                    <a:pt x="9583" y="3525"/>
                  </a:lnTo>
                  <a:cubicBezTo>
                    <a:pt x="7846" y="3117"/>
                    <a:pt x="6289" y="1845"/>
                    <a:pt x="5092" y="0"/>
                  </a:cubicBezTo>
                  <a:cubicBezTo>
                    <a:pt x="2035" y="4448"/>
                    <a:pt x="0" y="12362"/>
                    <a:pt x="0" y="21387"/>
                  </a:cubicBezTo>
                  <a:cubicBezTo>
                    <a:pt x="0" y="21458"/>
                    <a:pt x="1" y="21528"/>
                    <a:pt x="1" y="21600"/>
                  </a:cubicBezTo>
                  <a:lnTo>
                    <a:pt x="21598" y="21600"/>
                  </a:lnTo>
                  <a:cubicBezTo>
                    <a:pt x="21598" y="21528"/>
                    <a:pt x="21600" y="21458"/>
                    <a:pt x="21600" y="21387"/>
                  </a:cubicBezTo>
                  <a:cubicBezTo>
                    <a:pt x="21600" y="12362"/>
                    <a:pt x="19565" y="4448"/>
                    <a:pt x="16508" y="0"/>
                  </a:cubicBezTo>
                  <a:close/>
                  <a:moveTo>
                    <a:pt x="16508" y="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18459" name="AutoShape 16"/>
            <p:cNvSpPr>
              <a:spLocks/>
            </p:cNvSpPr>
            <p:nvPr/>
          </p:nvSpPr>
          <p:spPr bwMode="auto">
            <a:xfrm>
              <a:off x="848" y="765"/>
              <a:ext cx="290" cy="2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600"/>
                <a:gd name="T19" fmla="*/ 0 h 21600"/>
                <a:gd name="T20" fmla="*/ 21600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21600" y="10800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  <a:moveTo>
                    <a:pt x="21600" y="1080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18460" name="AutoShape 17"/>
            <p:cNvSpPr>
              <a:spLocks/>
            </p:cNvSpPr>
            <p:nvPr/>
          </p:nvSpPr>
          <p:spPr bwMode="auto">
            <a:xfrm>
              <a:off x="750" y="1044"/>
              <a:ext cx="490" cy="31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1600"/>
                <a:gd name="T37" fmla="*/ 0 h 21600"/>
                <a:gd name="T38" fmla="*/ 21600 w 21600"/>
                <a:gd name="T39" fmla="*/ 21600 h 2160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1600" h="21600">
                  <a:moveTo>
                    <a:pt x="16508" y="0"/>
                  </a:moveTo>
                  <a:cubicBezTo>
                    <a:pt x="15311" y="1845"/>
                    <a:pt x="13754" y="3116"/>
                    <a:pt x="12017" y="3525"/>
                  </a:cubicBezTo>
                  <a:lnTo>
                    <a:pt x="11146" y="6372"/>
                  </a:lnTo>
                  <a:cubicBezTo>
                    <a:pt x="10956" y="6994"/>
                    <a:pt x="10644" y="6994"/>
                    <a:pt x="10454" y="6372"/>
                  </a:cubicBezTo>
                  <a:lnTo>
                    <a:pt x="9583" y="3525"/>
                  </a:lnTo>
                  <a:cubicBezTo>
                    <a:pt x="7846" y="3117"/>
                    <a:pt x="6289" y="1845"/>
                    <a:pt x="5092" y="0"/>
                  </a:cubicBezTo>
                  <a:cubicBezTo>
                    <a:pt x="2035" y="4448"/>
                    <a:pt x="0" y="12362"/>
                    <a:pt x="0" y="21387"/>
                  </a:cubicBezTo>
                  <a:cubicBezTo>
                    <a:pt x="0" y="21458"/>
                    <a:pt x="1" y="21528"/>
                    <a:pt x="1" y="21600"/>
                  </a:cubicBezTo>
                  <a:lnTo>
                    <a:pt x="21598" y="21600"/>
                  </a:lnTo>
                  <a:cubicBezTo>
                    <a:pt x="21598" y="21528"/>
                    <a:pt x="21600" y="21458"/>
                    <a:pt x="21600" y="21387"/>
                  </a:cubicBezTo>
                  <a:cubicBezTo>
                    <a:pt x="21600" y="12362"/>
                    <a:pt x="19565" y="4448"/>
                    <a:pt x="16508" y="0"/>
                  </a:cubicBezTo>
                  <a:close/>
                  <a:moveTo>
                    <a:pt x="16508" y="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18461" name="AutoShape 18"/>
            <p:cNvSpPr>
              <a:spLocks/>
            </p:cNvSpPr>
            <p:nvPr/>
          </p:nvSpPr>
          <p:spPr bwMode="auto">
            <a:xfrm>
              <a:off x="468" y="806"/>
              <a:ext cx="290" cy="29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600"/>
                <a:gd name="T19" fmla="*/ 0 h 21600"/>
                <a:gd name="T20" fmla="*/ 21600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21600" y="10800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  <a:moveTo>
                    <a:pt x="21600" y="1080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18462" name="AutoShape 19"/>
            <p:cNvSpPr>
              <a:spLocks/>
            </p:cNvSpPr>
            <p:nvPr/>
          </p:nvSpPr>
          <p:spPr bwMode="auto">
            <a:xfrm>
              <a:off x="369" y="1086"/>
              <a:ext cx="490" cy="31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1600"/>
                <a:gd name="T37" fmla="*/ 0 h 21600"/>
                <a:gd name="T38" fmla="*/ 21600 w 21600"/>
                <a:gd name="T39" fmla="*/ 21600 h 2160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1600" h="21600">
                  <a:moveTo>
                    <a:pt x="16508" y="0"/>
                  </a:moveTo>
                  <a:cubicBezTo>
                    <a:pt x="15311" y="1845"/>
                    <a:pt x="13754" y="3116"/>
                    <a:pt x="12017" y="3525"/>
                  </a:cubicBezTo>
                  <a:lnTo>
                    <a:pt x="11146" y="6372"/>
                  </a:lnTo>
                  <a:cubicBezTo>
                    <a:pt x="10956" y="6994"/>
                    <a:pt x="10644" y="6994"/>
                    <a:pt x="10454" y="6372"/>
                  </a:cubicBezTo>
                  <a:lnTo>
                    <a:pt x="9583" y="3525"/>
                  </a:lnTo>
                  <a:cubicBezTo>
                    <a:pt x="7846" y="3117"/>
                    <a:pt x="6289" y="1845"/>
                    <a:pt x="5092" y="0"/>
                  </a:cubicBezTo>
                  <a:cubicBezTo>
                    <a:pt x="2035" y="4448"/>
                    <a:pt x="0" y="12362"/>
                    <a:pt x="0" y="21387"/>
                  </a:cubicBezTo>
                  <a:cubicBezTo>
                    <a:pt x="0" y="21458"/>
                    <a:pt x="1" y="21528"/>
                    <a:pt x="1" y="21600"/>
                  </a:cubicBezTo>
                  <a:lnTo>
                    <a:pt x="21598" y="21600"/>
                  </a:lnTo>
                  <a:cubicBezTo>
                    <a:pt x="21598" y="21528"/>
                    <a:pt x="21600" y="21458"/>
                    <a:pt x="21600" y="21387"/>
                  </a:cubicBezTo>
                  <a:cubicBezTo>
                    <a:pt x="21600" y="12362"/>
                    <a:pt x="19565" y="4448"/>
                    <a:pt x="16508" y="0"/>
                  </a:cubicBezTo>
                  <a:close/>
                  <a:moveTo>
                    <a:pt x="16508" y="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18463" name="AutoShape 20"/>
            <p:cNvSpPr>
              <a:spLocks/>
            </p:cNvSpPr>
            <p:nvPr/>
          </p:nvSpPr>
          <p:spPr bwMode="auto">
            <a:xfrm>
              <a:off x="1370" y="760"/>
              <a:ext cx="290" cy="2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600"/>
                <a:gd name="T19" fmla="*/ 0 h 21600"/>
                <a:gd name="T20" fmla="*/ 21600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21600" y="10800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  <a:moveTo>
                    <a:pt x="21600" y="1080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18464" name="AutoShape 21"/>
            <p:cNvSpPr>
              <a:spLocks/>
            </p:cNvSpPr>
            <p:nvPr/>
          </p:nvSpPr>
          <p:spPr bwMode="auto">
            <a:xfrm>
              <a:off x="1272" y="1039"/>
              <a:ext cx="489" cy="31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1600"/>
                <a:gd name="T37" fmla="*/ 0 h 21600"/>
                <a:gd name="T38" fmla="*/ 21600 w 21600"/>
                <a:gd name="T39" fmla="*/ 21600 h 2160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1600" h="21600">
                  <a:moveTo>
                    <a:pt x="16508" y="0"/>
                  </a:moveTo>
                  <a:cubicBezTo>
                    <a:pt x="15311" y="1845"/>
                    <a:pt x="13754" y="3116"/>
                    <a:pt x="12017" y="3525"/>
                  </a:cubicBezTo>
                  <a:lnTo>
                    <a:pt x="11146" y="6372"/>
                  </a:lnTo>
                  <a:cubicBezTo>
                    <a:pt x="10956" y="6994"/>
                    <a:pt x="10644" y="6994"/>
                    <a:pt x="10454" y="6372"/>
                  </a:cubicBezTo>
                  <a:lnTo>
                    <a:pt x="9583" y="3525"/>
                  </a:lnTo>
                  <a:cubicBezTo>
                    <a:pt x="7846" y="3117"/>
                    <a:pt x="6289" y="1845"/>
                    <a:pt x="5092" y="0"/>
                  </a:cubicBezTo>
                  <a:cubicBezTo>
                    <a:pt x="2035" y="4448"/>
                    <a:pt x="0" y="12362"/>
                    <a:pt x="0" y="21387"/>
                  </a:cubicBezTo>
                  <a:cubicBezTo>
                    <a:pt x="0" y="21458"/>
                    <a:pt x="1" y="21528"/>
                    <a:pt x="1" y="21600"/>
                  </a:cubicBezTo>
                  <a:lnTo>
                    <a:pt x="21598" y="21600"/>
                  </a:lnTo>
                  <a:cubicBezTo>
                    <a:pt x="21598" y="21528"/>
                    <a:pt x="21600" y="21458"/>
                    <a:pt x="21600" y="21387"/>
                  </a:cubicBezTo>
                  <a:cubicBezTo>
                    <a:pt x="21600" y="12362"/>
                    <a:pt x="19565" y="4448"/>
                    <a:pt x="16508" y="0"/>
                  </a:cubicBezTo>
                  <a:close/>
                  <a:moveTo>
                    <a:pt x="16508" y="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18465" name="AutoShape 22"/>
            <p:cNvSpPr>
              <a:spLocks/>
            </p:cNvSpPr>
            <p:nvPr/>
          </p:nvSpPr>
          <p:spPr bwMode="auto">
            <a:xfrm>
              <a:off x="2120" y="765"/>
              <a:ext cx="290" cy="2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600"/>
                <a:gd name="T19" fmla="*/ 0 h 21600"/>
                <a:gd name="T20" fmla="*/ 21600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21600" y="10800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  <a:moveTo>
                    <a:pt x="21600" y="1080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18466" name="AutoShape 23"/>
            <p:cNvSpPr>
              <a:spLocks/>
            </p:cNvSpPr>
            <p:nvPr/>
          </p:nvSpPr>
          <p:spPr bwMode="auto">
            <a:xfrm>
              <a:off x="2022" y="1044"/>
              <a:ext cx="490" cy="31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1600"/>
                <a:gd name="T37" fmla="*/ 0 h 21600"/>
                <a:gd name="T38" fmla="*/ 21600 w 21600"/>
                <a:gd name="T39" fmla="*/ 21600 h 2160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1600" h="21600">
                  <a:moveTo>
                    <a:pt x="16508" y="0"/>
                  </a:moveTo>
                  <a:cubicBezTo>
                    <a:pt x="15311" y="1845"/>
                    <a:pt x="13754" y="3116"/>
                    <a:pt x="12017" y="3525"/>
                  </a:cubicBezTo>
                  <a:lnTo>
                    <a:pt x="11146" y="6372"/>
                  </a:lnTo>
                  <a:cubicBezTo>
                    <a:pt x="10956" y="6994"/>
                    <a:pt x="10644" y="6994"/>
                    <a:pt x="10454" y="6372"/>
                  </a:cubicBezTo>
                  <a:lnTo>
                    <a:pt x="9583" y="3525"/>
                  </a:lnTo>
                  <a:cubicBezTo>
                    <a:pt x="7846" y="3117"/>
                    <a:pt x="6289" y="1845"/>
                    <a:pt x="5092" y="0"/>
                  </a:cubicBezTo>
                  <a:cubicBezTo>
                    <a:pt x="2035" y="4448"/>
                    <a:pt x="0" y="12362"/>
                    <a:pt x="0" y="21387"/>
                  </a:cubicBezTo>
                  <a:cubicBezTo>
                    <a:pt x="0" y="21458"/>
                    <a:pt x="1" y="21528"/>
                    <a:pt x="1" y="21600"/>
                  </a:cubicBezTo>
                  <a:lnTo>
                    <a:pt x="21598" y="21600"/>
                  </a:lnTo>
                  <a:cubicBezTo>
                    <a:pt x="21598" y="21528"/>
                    <a:pt x="21600" y="21458"/>
                    <a:pt x="21600" y="21387"/>
                  </a:cubicBezTo>
                  <a:cubicBezTo>
                    <a:pt x="21600" y="12362"/>
                    <a:pt x="19565" y="4448"/>
                    <a:pt x="16508" y="0"/>
                  </a:cubicBezTo>
                  <a:close/>
                  <a:moveTo>
                    <a:pt x="16508" y="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18467" name="AutoShape 24"/>
            <p:cNvSpPr>
              <a:spLocks/>
            </p:cNvSpPr>
            <p:nvPr/>
          </p:nvSpPr>
          <p:spPr bwMode="auto">
            <a:xfrm>
              <a:off x="1740" y="806"/>
              <a:ext cx="290" cy="29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600"/>
                <a:gd name="T19" fmla="*/ 0 h 21600"/>
                <a:gd name="T20" fmla="*/ 21600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21600" y="10800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  <a:moveTo>
                    <a:pt x="21600" y="1080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18468" name="AutoShape 25"/>
            <p:cNvSpPr>
              <a:spLocks/>
            </p:cNvSpPr>
            <p:nvPr/>
          </p:nvSpPr>
          <p:spPr bwMode="auto">
            <a:xfrm>
              <a:off x="1641" y="1086"/>
              <a:ext cx="490" cy="31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1600"/>
                <a:gd name="T37" fmla="*/ 0 h 21600"/>
                <a:gd name="T38" fmla="*/ 21600 w 21600"/>
                <a:gd name="T39" fmla="*/ 21600 h 2160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1600" h="21600">
                  <a:moveTo>
                    <a:pt x="16508" y="0"/>
                  </a:moveTo>
                  <a:cubicBezTo>
                    <a:pt x="15311" y="1845"/>
                    <a:pt x="13754" y="3116"/>
                    <a:pt x="12017" y="3525"/>
                  </a:cubicBezTo>
                  <a:lnTo>
                    <a:pt x="11146" y="6372"/>
                  </a:lnTo>
                  <a:cubicBezTo>
                    <a:pt x="10956" y="6994"/>
                    <a:pt x="10644" y="6994"/>
                    <a:pt x="10454" y="6372"/>
                  </a:cubicBezTo>
                  <a:lnTo>
                    <a:pt x="9583" y="3525"/>
                  </a:lnTo>
                  <a:cubicBezTo>
                    <a:pt x="7846" y="3117"/>
                    <a:pt x="6289" y="1845"/>
                    <a:pt x="5092" y="0"/>
                  </a:cubicBezTo>
                  <a:cubicBezTo>
                    <a:pt x="2035" y="4448"/>
                    <a:pt x="0" y="12362"/>
                    <a:pt x="0" y="21387"/>
                  </a:cubicBezTo>
                  <a:cubicBezTo>
                    <a:pt x="0" y="21458"/>
                    <a:pt x="1" y="21528"/>
                    <a:pt x="1" y="21600"/>
                  </a:cubicBezTo>
                  <a:lnTo>
                    <a:pt x="21598" y="21600"/>
                  </a:lnTo>
                  <a:cubicBezTo>
                    <a:pt x="21598" y="21528"/>
                    <a:pt x="21600" y="21458"/>
                    <a:pt x="21600" y="21387"/>
                  </a:cubicBezTo>
                  <a:cubicBezTo>
                    <a:pt x="21600" y="12362"/>
                    <a:pt x="19565" y="4448"/>
                    <a:pt x="16508" y="0"/>
                  </a:cubicBezTo>
                  <a:close/>
                  <a:moveTo>
                    <a:pt x="16508" y="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18469" name="AutoShape 26"/>
            <p:cNvSpPr>
              <a:spLocks/>
            </p:cNvSpPr>
            <p:nvPr/>
          </p:nvSpPr>
          <p:spPr bwMode="auto">
            <a:xfrm>
              <a:off x="738" y="0"/>
              <a:ext cx="290" cy="2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600"/>
                <a:gd name="T19" fmla="*/ 0 h 21600"/>
                <a:gd name="T20" fmla="*/ 21600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21600" y="10800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  <a:moveTo>
                    <a:pt x="21600" y="1080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18470" name="AutoShape 27"/>
            <p:cNvSpPr>
              <a:spLocks/>
            </p:cNvSpPr>
            <p:nvPr/>
          </p:nvSpPr>
          <p:spPr bwMode="auto">
            <a:xfrm>
              <a:off x="640" y="279"/>
              <a:ext cx="489" cy="31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1600"/>
                <a:gd name="T37" fmla="*/ 0 h 21600"/>
                <a:gd name="T38" fmla="*/ 21600 w 21600"/>
                <a:gd name="T39" fmla="*/ 21600 h 2160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1600" h="21600">
                  <a:moveTo>
                    <a:pt x="16508" y="0"/>
                  </a:moveTo>
                  <a:cubicBezTo>
                    <a:pt x="15311" y="1845"/>
                    <a:pt x="13754" y="3116"/>
                    <a:pt x="12017" y="3525"/>
                  </a:cubicBezTo>
                  <a:lnTo>
                    <a:pt x="11146" y="6372"/>
                  </a:lnTo>
                  <a:cubicBezTo>
                    <a:pt x="10956" y="6994"/>
                    <a:pt x="10644" y="6994"/>
                    <a:pt x="10454" y="6372"/>
                  </a:cubicBezTo>
                  <a:lnTo>
                    <a:pt x="9583" y="3525"/>
                  </a:lnTo>
                  <a:cubicBezTo>
                    <a:pt x="7846" y="3117"/>
                    <a:pt x="6289" y="1845"/>
                    <a:pt x="5092" y="0"/>
                  </a:cubicBezTo>
                  <a:cubicBezTo>
                    <a:pt x="2035" y="4448"/>
                    <a:pt x="0" y="12362"/>
                    <a:pt x="0" y="21387"/>
                  </a:cubicBezTo>
                  <a:cubicBezTo>
                    <a:pt x="0" y="21458"/>
                    <a:pt x="1" y="21528"/>
                    <a:pt x="1" y="21600"/>
                  </a:cubicBezTo>
                  <a:lnTo>
                    <a:pt x="21598" y="21600"/>
                  </a:lnTo>
                  <a:cubicBezTo>
                    <a:pt x="21598" y="21528"/>
                    <a:pt x="21600" y="21458"/>
                    <a:pt x="21600" y="21387"/>
                  </a:cubicBezTo>
                  <a:cubicBezTo>
                    <a:pt x="21600" y="12362"/>
                    <a:pt x="19565" y="4448"/>
                    <a:pt x="16508" y="0"/>
                  </a:cubicBezTo>
                  <a:close/>
                  <a:moveTo>
                    <a:pt x="16508" y="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18471" name="AutoShape 28"/>
            <p:cNvSpPr>
              <a:spLocks/>
            </p:cNvSpPr>
            <p:nvPr/>
          </p:nvSpPr>
          <p:spPr bwMode="auto">
            <a:xfrm>
              <a:off x="1488" y="5"/>
              <a:ext cx="290" cy="2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600"/>
                <a:gd name="T19" fmla="*/ 0 h 21600"/>
                <a:gd name="T20" fmla="*/ 21600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21600" y="10800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  <a:moveTo>
                    <a:pt x="21600" y="1080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18472" name="AutoShape 29"/>
            <p:cNvSpPr>
              <a:spLocks/>
            </p:cNvSpPr>
            <p:nvPr/>
          </p:nvSpPr>
          <p:spPr bwMode="auto">
            <a:xfrm>
              <a:off x="1390" y="284"/>
              <a:ext cx="490" cy="31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1600"/>
                <a:gd name="T37" fmla="*/ 0 h 21600"/>
                <a:gd name="T38" fmla="*/ 21600 w 21600"/>
                <a:gd name="T39" fmla="*/ 21600 h 2160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1600" h="21600">
                  <a:moveTo>
                    <a:pt x="16508" y="0"/>
                  </a:moveTo>
                  <a:cubicBezTo>
                    <a:pt x="15311" y="1845"/>
                    <a:pt x="13754" y="3116"/>
                    <a:pt x="12017" y="3525"/>
                  </a:cubicBezTo>
                  <a:lnTo>
                    <a:pt x="11146" y="6372"/>
                  </a:lnTo>
                  <a:cubicBezTo>
                    <a:pt x="10956" y="6994"/>
                    <a:pt x="10644" y="6994"/>
                    <a:pt x="10454" y="6372"/>
                  </a:cubicBezTo>
                  <a:lnTo>
                    <a:pt x="9583" y="3525"/>
                  </a:lnTo>
                  <a:cubicBezTo>
                    <a:pt x="7846" y="3117"/>
                    <a:pt x="6289" y="1845"/>
                    <a:pt x="5092" y="0"/>
                  </a:cubicBezTo>
                  <a:cubicBezTo>
                    <a:pt x="2035" y="4448"/>
                    <a:pt x="0" y="12362"/>
                    <a:pt x="0" y="21387"/>
                  </a:cubicBezTo>
                  <a:cubicBezTo>
                    <a:pt x="0" y="21458"/>
                    <a:pt x="1" y="21528"/>
                    <a:pt x="1" y="21600"/>
                  </a:cubicBezTo>
                  <a:lnTo>
                    <a:pt x="21598" y="21600"/>
                  </a:lnTo>
                  <a:cubicBezTo>
                    <a:pt x="21598" y="21528"/>
                    <a:pt x="21600" y="21458"/>
                    <a:pt x="21600" y="21387"/>
                  </a:cubicBezTo>
                  <a:cubicBezTo>
                    <a:pt x="21600" y="12362"/>
                    <a:pt x="19565" y="4448"/>
                    <a:pt x="16508" y="0"/>
                  </a:cubicBezTo>
                  <a:close/>
                  <a:moveTo>
                    <a:pt x="16508" y="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18473" name="AutoShape 30"/>
            <p:cNvSpPr>
              <a:spLocks/>
            </p:cNvSpPr>
            <p:nvPr/>
          </p:nvSpPr>
          <p:spPr bwMode="auto">
            <a:xfrm>
              <a:off x="1108" y="46"/>
              <a:ext cx="290" cy="29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600"/>
                <a:gd name="T19" fmla="*/ 0 h 21600"/>
                <a:gd name="T20" fmla="*/ 21600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21600" y="10800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  <a:moveTo>
                    <a:pt x="21600" y="1080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18474" name="AutoShape 31"/>
            <p:cNvSpPr>
              <a:spLocks/>
            </p:cNvSpPr>
            <p:nvPr/>
          </p:nvSpPr>
          <p:spPr bwMode="auto">
            <a:xfrm>
              <a:off x="1009" y="326"/>
              <a:ext cx="490" cy="31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1600"/>
                <a:gd name="T37" fmla="*/ 0 h 21600"/>
                <a:gd name="T38" fmla="*/ 21600 w 21600"/>
                <a:gd name="T39" fmla="*/ 21600 h 2160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1600" h="21600">
                  <a:moveTo>
                    <a:pt x="16508" y="0"/>
                  </a:moveTo>
                  <a:cubicBezTo>
                    <a:pt x="15311" y="1845"/>
                    <a:pt x="13754" y="3116"/>
                    <a:pt x="12017" y="3525"/>
                  </a:cubicBezTo>
                  <a:lnTo>
                    <a:pt x="11146" y="6372"/>
                  </a:lnTo>
                  <a:cubicBezTo>
                    <a:pt x="10956" y="6994"/>
                    <a:pt x="10644" y="6994"/>
                    <a:pt x="10454" y="6372"/>
                  </a:cubicBezTo>
                  <a:lnTo>
                    <a:pt x="9583" y="3525"/>
                  </a:lnTo>
                  <a:cubicBezTo>
                    <a:pt x="7846" y="3117"/>
                    <a:pt x="6289" y="1845"/>
                    <a:pt x="5092" y="0"/>
                  </a:cubicBezTo>
                  <a:cubicBezTo>
                    <a:pt x="2035" y="4448"/>
                    <a:pt x="0" y="12362"/>
                    <a:pt x="0" y="21387"/>
                  </a:cubicBezTo>
                  <a:cubicBezTo>
                    <a:pt x="0" y="21458"/>
                    <a:pt x="1" y="21528"/>
                    <a:pt x="1" y="21600"/>
                  </a:cubicBezTo>
                  <a:lnTo>
                    <a:pt x="21598" y="21600"/>
                  </a:lnTo>
                  <a:cubicBezTo>
                    <a:pt x="21598" y="21528"/>
                    <a:pt x="21600" y="21458"/>
                    <a:pt x="21600" y="21387"/>
                  </a:cubicBezTo>
                  <a:cubicBezTo>
                    <a:pt x="21600" y="12362"/>
                    <a:pt x="19565" y="4448"/>
                    <a:pt x="16508" y="0"/>
                  </a:cubicBezTo>
                  <a:close/>
                  <a:moveTo>
                    <a:pt x="16508" y="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18450" name="Line 38"/>
          <p:cNvSpPr>
            <a:spLocks noChangeShapeType="1"/>
          </p:cNvSpPr>
          <p:nvPr/>
        </p:nvSpPr>
        <p:spPr bwMode="auto">
          <a:xfrm>
            <a:off x="7753350" y="3627438"/>
            <a:ext cx="1914525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8451" name="TextBox 13"/>
          <p:cNvSpPr txBox="1">
            <a:spLocks noChangeArrowheads="1"/>
          </p:cNvSpPr>
          <p:nvPr/>
        </p:nvSpPr>
        <p:spPr bwMode="auto">
          <a:xfrm>
            <a:off x="2609850" y="3965575"/>
            <a:ext cx="17526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52" name="TextBox 13"/>
          <p:cNvSpPr txBox="1">
            <a:spLocks noChangeArrowheads="1"/>
          </p:cNvSpPr>
          <p:nvPr/>
        </p:nvSpPr>
        <p:spPr bwMode="auto">
          <a:xfrm>
            <a:off x="2611438" y="4181475"/>
            <a:ext cx="17510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53" name="TextBox 13"/>
          <p:cNvSpPr txBox="1">
            <a:spLocks noChangeArrowheads="1"/>
          </p:cNvSpPr>
          <p:nvPr/>
        </p:nvSpPr>
        <p:spPr bwMode="auto">
          <a:xfrm>
            <a:off x="5205413" y="3965575"/>
            <a:ext cx="1754187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54" name="TextBox 13"/>
          <p:cNvSpPr txBox="1">
            <a:spLocks noChangeArrowheads="1"/>
          </p:cNvSpPr>
          <p:nvPr/>
        </p:nvSpPr>
        <p:spPr bwMode="auto">
          <a:xfrm>
            <a:off x="5208588" y="4181475"/>
            <a:ext cx="17510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55" name="TextBox 13"/>
          <p:cNvSpPr txBox="1">
            <a:spLocks noChangeArrowheads="1"/>
          </p:cNvSpPr>
          <p:nvPr/>
        </p:nvSpPr>
        <p:spPr bwMode="auto">
          <a:xfrm>
            <a:off x="7827963" y="3965575"/>
            <a:ext cx="17526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56" name="TextBox 13"/>
          <p:cNvSpPr txBox="1">
            <a:spLocks noChangeArrowheads="1"/>
          </p:cNvSpPr>
          <p:nvPr/>
        </p:nvSpPr>
        <p:spPr bwMode="auto">
          <a:xfrm>
            <a:off x="7831138" y="4181475"/>
            <a:ext cx="17494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2660" y="2352675"/>
            <a:ext cx="5674818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图片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121920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文本框 20"/>
          <p:cNvSpPr txBox="1">
            <a:spLocks noChangeArrowheads="1"/>
          </p:cNvSpPr>
          <p:nvPr/>
        </p:nvSpPr>
        <p:spPr bwMode="auto">
          <a:xfrm>
            <a:off x="4740275" y="144463"/>
            <a:ext cx="2711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Impact" panose="020B0806030902050204" pitchFamily="34" charset="0"/>
              </a:rPr>
              <a:t>ADD YOUR TITLE HERE</a:t>
            </a:r>
            <a:endParaRPr lang="zh-CN" altLang="en-US" sz="20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9461" name="矩形 4"/>
          <p:cNvSpPr>
            <a:spLocks noChangeArrowheads="1"/>
          </p:cNvSpPr>
          <p:nvPr/>
        </p:nvSpPr>
        <p:spPr bwMode="auto">
          <a:xfrm>
            <a:off x="7554913" y="2359025"/>
            <a:ext cx="3113087" cy="2582863"/>
          </a:xfrm>
          <a:prstGeom prst="rect">
            <a:avLst/>
          </a:pr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300">
              <a:solidFill>
                <a:srgbClr val="FFFFFF"/>
              </a:solidFill>
            </a:endParaRPr>
          </a:p>
        </p:txBody>
      </p:sp>
      <p:sp>
        <p:nvSpPr>
          <p:cNvPr id="19462" name="矩形 5"/>
          <p:cNvSpPr>
            <a:spLocks noChangeArrowheads="1"/>
          </p:cNvSpPr>
          <p:nvPr/>
        </p:nvSpPr>
        <p:spPr bwMode="auto">
          <a:xfrm>
            <a:off x="7740650" y="3097213"/>
            <a:ext cx="22637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121920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文本框 20"/>
          <p:cNvSpPr txBox="1">
            <a:spLocks noChangeArrowheads="1"/>
          </p:cNvSpPr>
          <p:nvPr/>
        </p:nvSpPr>
        <p:spPr bwMode="auto">
          <a:xfrm>
            <a:off x="4740275" y="144463"/>
            <a:ext cx="2711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Impact" panose="020B0806030902050204" pitchFamily="34" charset="0"/>
              </a:rPr>
              <a:t>ADD YOUR TITLE HERE</a:t>
            </a:r>
            <a:endParaRPr lang="zh-CN" altLang="en-US" sz="20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0484" name="Rectangle 1"/>
          <p:cNvSpPr>
            <a:spLocks noChangeArrowheads="1"/>
          </p:cNvSpPr>
          <p:nvPr/>
        </p:nvSpPr>
        <p:spPr bwMode="auto">
          <a:xfrm>
            <a:off x="1751013" y="2738438"/>
            <a:ext cx="8789987" cy="2535237"/>
          </a:xfrm>
          <a:prstGeom prst="rect">
            <a:avLst/>
          </a:prstGeom>
          <a:solidFill>
            <a:srgbClr val="E6E9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3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485" name="Rectangle 3"/>
          <p:cNvSpPr>
            <a:spLocks noChangeArrowheads="1"/>
          </p:cNvSpPr>
          <p:nvPr/>
        </p:nvSpPr>
        <p:spPr bwMode="auto">
          <a:xfrm>
            <a:off x="2952750" y="2216150"/>
            <a:ext cx="1339850" cy="1339850"/>
          </a:xfrm>
          <a:prstGeom prst="rect">
            <a:avLst/>
          </a:pr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3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486" name="Rectangle 5"/>
          <p:cNvSpPr>
            <a:spLocks noChangeArrowheads="1"/>
          </p:cNvSpPr>
          <p:nvPr/>
        </p:nvSpPr>
        <p:spPr bwMode="auto">
          <a:xfrm>
            <a:off x="4624388" y="2216150"/>
            <a:ext cx="1339850" cy="1339850"/>
          </a:xfrm>
          <a:prstGeom prst="rect">
            <a:avLst/>
          </a:pr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3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487" name="Rectangle 6"/>
          <p:cNvSpPr>
            <a:spLocks noChangeArrowheads="1"/>
          </p:cNvSpPr>
          <p:nvPr/>
        </p:nvSpPr>
        <p:spPr bwMode="auto">
          <a:xfrm>
            <a:off x="6283325" y="2217738"/>
            <a:ext cx="1338263" cy="1339850"/>
          </a:xfrm>
          <a:prstGeom prst="rect">
            <a:avLst/>
          </a:pr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3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488" name="Rectangle 7"/>
          <p:cNvSpPr>
            <a:spLocks noChangeArrowheads="1"/>
          </p:cNvSpPr>
          <p:nvPr/>
        </p:nvSpPr>
        <p:spPr bwMode="auto">
          <a:xfrm>
            <a:off x="7991475" y="2217738"/>
            <a:ext cx="1316038" cy="1339850"/>
          </a:xfrm>
          <a:prstGeom prst="rect">
            <a:avLst/>
          </a:pr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3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489" name="Freeform 132"/>
          <p:cNvSpPr>
            <a:spLocks noEditPoints="1"/>
          </p:cNvSpPr>
          <p:nvPr/>
        </p:nvSpPr>
        <p:spPr bwMode="auto">
          <a:xfrm>
            <a:off x="5173663" y="2684463"/>
            <a:ext cx="239712" cy="333375"/>
          </a:xfrm>
          <a:custGeom>
            <a:avLst/>
            <a:gdLst>
              <a:gd name="T0" fmla="*/ 2147483646 w 208"/>
              <a:gd name="T1" fmla="*/ 0 h 288"/>
              <a:gd name="T2" fmla="*/ 2147483646 w 208"/>
              <a:gd name="T3" fmla="*/ 0 h 288"/>
              <a:gd name="T4" fmla="*/ 2147483646 w 208"/>
              <a:gd name="T5" fmla="*/ 2147483646 h 288"/>
              <a:gd name="T6" fmla="*/ 2147483646 w 208"/>
              <a:gd name="T7" fmla="*/ 2147483646 h 288"/>
              <a:gd name="T8" fmla="*/ 2147483646 w 208"/>
              <a:gd name="T9" fmla="*/ 2147483646 h 288"/>
              <a:gd name="T10" fmla="*/ 0 w 208"/>
              <a:gd name="T11" fmla="*/ 2147483646 h 288"/>
              <a:gd name="T12" fmla="*/ 0 w 208"/>
              <a:gd name="T13" fmla="*/ 2147483646 h 288"/>
              <a:gd name="T14" fmla="*/ 2147483646 w 208"/>
              <a:gd name="T15" fmla="*/ 2147483646 h 288"/>
              <a:gd name="T16" fmla="*/ 2147483646 w 208"/>
              <a:gd name="T17" fmla="*/ 0 h 288"/>
              <a:gd name="T18" fmla="*/ 2147483646 w 208"/>
              <a:gd name="T19" fmla="*/ 0 h 288"/>
              <a:gd name="T20" fmla="*/ 2147483646 w 208"/>
              <a:gd name="T21" fmla="*/ 2147483646 h 288"/>
              <a:gd name="T22" fmla="*/ 2147483646 w 208"/>
              <a:gd name="T23" fmla="*/ 2147483646 h 288"/>
              <a:gd name="T24" fmla="*/ 2147483646 w 208"/>
              <a:gd name="T25" fmla="*/ 2147483646 h 288"/>
              <a:gd name="T26" fmla="*/ 2147483646 w 208"/>
              <a:gd name="T27" fmla="*/ 2147483646 h 288"/>
              <a:gd name="T28" fmla="*/ 2147483646 w 208"/>
              <a:gd name="T29" fmla="*/ 2147483646 h 288"/>
              <a:gd name="T30" fmla="*/ 2147483646 w 208"/>
              <a:gd name="T31" fmla="*/ 2147483646 h 288"/>
              <a:gd name="T32" fmla="*/ 2147483646 w 208"/>
              <a:gd name="T33" fmla="*/ 2147483646 h 288"/>
              <a:gd name="T34" fmla="*/ 2147483646 w 208"/>
              <a:gd name="T35" fmla="*/ 2147483646 h 288"/>
              <a:gd name="T36" fmla="*/ 2147483646 w 208"/>
              <a:gd name="T37" fmla="*/ 2147483646 h 288"/>
              <a:gd name="T38" fmla="*/ 2147483646 w 208"/>
              <a:gd name="T39" fmla="*/ 2147483646 h 288"/>
              <a:gd name="T40" fmla="*/ 2147483646 w 208"/>
              <a:gd name="T41" fmla="*/ 2147483646 h 288"/>
              <a:gd name="T42" fmla="*/ 2147483646 w 208"/>
              <a:gd name="T43" fmla="*/ 2147483646 h 288"/>
              <a:gd name="T44" fmla="*/ 2147483646 w 208"/>
              <a:gd name="T45" fmla="*/ 2147483646 h 288"/>
              <a:gd name="T46" fmla="*/ 2147483646 w 208"/>
              <a:gd name="T47" fmla="*/ 2147483646 h 288"/>
              <a:gd name="T48" fmla="*/ 2147483646 w 208"/>
              <a:gd name="T49" fmla="*/ 2147483646 h 288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208"/>
              <a:gd name="T76" fmla="*/ 0 h 288"/>
              <a:gd name="T77" fmla="*/ 208 w 208"/>
              <a:gd name="T78" fmla="*/ 288 h 288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208" h="288">
                <a:moveTo>
                  <a:pt x="60" y="0"/>
                </a:moveTo>
                <a:cubicBezTo>
                  <a:pt x="60" y="0"/>
                  <a:pt x="60" y="0"/>
                  <a:pt x="60" y="0"/>
                </a:cubicBezTo>
                <a:cubicBezTo>
                  <a:pt x="60" y="42"/>
                  <a:pt x="60" y="42"/>
                  <a:pt x="60" y="42"/>
                </a:cubicBezTo>
                <a:cubicBezTo>
                  <a:pt x="60" y="61"/>
                  <a:pt x="60" y="61"/>
                  <a:pt x="60" y="61"/>
                </a:cubicBezTo>
                <a:cubicBezTo>
                  <a:pt x="41" y="61"/>
                  <a:pt x="41" y="61"/>
                  <a:pt x="41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288"/>
                  <a:pt x="0" y="288"/>
                  <a:pt x="0" y="288"/>
                </a:cubicBezTo>
                <a:cubicBezTo>
                  <a:pt x="208" y="288"/>
                  <a:pt x="208" y="288"/>
                  <a:pt x="208" y="288"/>
                </a:cubicBezTo>
                <a:cubicBezTo>
                  <a:pt x="208" y="0"/>
                  <a:pt x="208" y="0"/>
                  <a:pt x="208" y="0"/>
                </a:cubicBezTo>
                <a:lnTo>
                  <a:pt x="60" y="0"/>
                </a:lnTo>
                <a:close/>
                <a:moveTo>
                  <a:pt x="163" y="167"/>
                </a:moveTo>
                <a:cubicBezTo>
                  <a:pt x="134" y="167"/>
                  <a:pt x="134" y="167"/>
                  <a:pt x="134" y="167"/>
                </a:cubicBezTo>
                <a:cubicBezTo>
                  <a:pt x="131" y="167"/>
                  <a:pt x="126" y="167"/>
                  <a:pt x="122" y="167"/>
                </a:cubicBezTo>
                <a:cubicBezTo>
                  <a:pt x="122" y="230"/>
                  <a:pt x="122" y="230"/>
                  <a:pt x="122" y="230"/>
                </a:cubicBezTo>
                <a:cubicBezTo>
                  <a:pt x="122" y="236"/>
                  <a:pt x="117" y="241"/>
                  <a:pt x="111" y="241"/>
                </a:cubicBezTo>
                <a:cubicBezTo>
                  <a:pt x="97" y="241"/>
                  <a:pt x="97" y="241"/>
                  <a:pt x="97" y="241"/>
                </a:cubicBezTo>
                <a:cubicBezTo>
                  <a:pt x="91" y="241"/>
                  <a:pt x="86" y="236"/>
                  <a:pt x="86" y="230"/>
                </a:cubicBezTo>
                <a:cubicBezTo>
                  <a:pt x="86" y="167"/>
                  <a:pt x="86" y="167"/>
                  <a:pt x="86" y="167"/>
                </a:cubicBezTo>
                <a:cubicBezTo>
                  <a:pt x="81" y="167"/>
                  <a:pt x="77" y="167"/>
                  <a:pt x="74" y="167"/>
                </a:cubicBezTo>
                <a:cubicBezTo>
                  <a:pt x="45" y="167"/>
                  <a:pt x="45" y="167"/>
                  <a:pt x="45" y="167"/>
                </a:cubicBezTo>
                <a:cubicBezTo>
                  <a:pt x="38" y="167"/>
                  <a:pt x="36" y="163"/>
                  <a:pt x="40" y="158"/>
                </a:cubicBezTo>
                <a:cubicBezTo>
                  <a:pt x="97" y="91"/>
                  <a:pt x="97" y="91"/>
                  <a:pt x="97" y="91"/>
                </a:cubicBezTo>
                <a:cubicBezTo>
                  <a:pt x="101" y="86"/>
                  <a:pt x="107" y="86"/>
                  <a:pt x="111" y="91"/>
                </a:cubicBezTo>
                <a:cubicBezTo>
                  <a:pt x="167" y="158"/>
                  <a:pt x="167" y="158"/>
                  <a:pt x="167" y="158"/>
                </a:cubicBezTo>
                <a:cubicBezTo>
                  <a:pt x="172" y="163"/>
                  <a:pt x="170" y="167"/>
                  <a:pt x="163" y="1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0490" name="Freeform 220"/>
          <p:cNvSpPr>
            <a:spLocks/>
          </p:cNvSpPr>
          <p:nvPr/>
        </p:nvSpPr>
        <p:spPr bwMode="auto">
          <a:xfrm>
            <a:off x="3449638" y="2684463"/>
            <a:ext cx="420687" cy="314325"/>
          </a:xfrm>
          <a:custGeom>
            <a:avLst/>
            <a:gdLst>
              <a:gd name="T0" fmla="*/ 2147483646 w 174"/>
              <a:gd name="T1" fmla="*/ 2147483646 h 130"/>
              <a:gd name="T2" fmla="*/ 2147483646 w 174"/>
              <a:gd name="T3" fmla="*/ 0 h 130"/>
              <a:gd name="T4" fmla="*/ 2147483646 w 174"/>
              <a:gd name="T5" fmla="*/ 0 h 130"/>
              <a:gd name="T6" fmla="*/ 2147483646 w 174"/>
              <a:gd name="T7" fmla="*/ 2147483646 h 130"/>
              <a:gd name="T8" fmla="*/ 2147483646 w 174"/>
              <a:gd name="T9" fmla="*/ 2147483646 h 130"/>
              <a:gd name="T10" fmla="*/ 2147483646 w 174"/>
              <a:gd name="T11" fmla="*/ 2147483646 h 130"/>
              <a:gd name="T12" fmla="*/ 2147483646 w 174"/>
              <a:gd name="T13" fmla="*/ 2147483646 h 130"/>
              <a:gd name="T14" fmla="*/ 2147483646 w 174"/>
              <a:gd name="T15" fmla="*/ 2147483646 h 130"/>
              <a:gd name="T16" fmla="*/ 2147483646 w 174"/>
              <a:gd name="T17" fmla="*/ 2147483646 h 130"/>
              <a:gd name="T18" fmla="*/ 2147483646 w 174"/>
              <a:gd name="T19" fmla="*/ 2147483646 h 130"/>
              <a:gd name="T20" fmla="*/ 2147483646 w 174"/>
              <a:gd name="T21" fmla="*/ 2147483646 h 130"/>
              <a:gd name="T22" fmla="*/ 2147483646 w 174"/>
              <a:gd name="T23" fmla="*/ 2147483646 h 130"/>
              <a:gd name="T24" fmla="*/ 0 w 174"/>
              <a:gd name="T25" fmla="*/ 2147483646 h 130"/>
              <a:gd name="T26" fmla="*/ 0 w 174"/>
              <a:gd name="T27" fmla="*/ 2147483646 h 130"/>
              <a:gd name="T28" fmla="*/ 2147483646 w 174"/>
              <a:gd name="T29" fmla="*/ 2147483646 h 130"/>
              <a:gd name="T30" fmla="*/ 2147483646 w 174"/>
              <a:gd name="T31" fmla="*/ 2147483646 h 130"/>
              <a:gd name="T32" fmla="*/ 2147483646 w 174"/>
              <a:gd name="T33" fmla="*/ 2147483646 h 13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74"/>
              <a:gd name="T52" fmla="*/ 0 h 130"/>
              <a:gd name="T53" fmla="*/ 174 w 174"/>
              <a:gd name="T54" fmla="*/ 130 h 13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74" h="130">
                <a:moveTo>
                  <a:pt x="159" y="117"/>
                </a:moveTo>
                <a:lnTo>
                  <a:pt x="159" y="0"/>
                </a:lnTo>
                <a:lnTo>
                  <a:pt x="124" y="0"/>
                </a:lnTo>
                <a:lnTo>
                  <a:pt x="124" y="117"/>
                </a:lnTo>
                <a:lnTo>
                  <a:pt x="104" y="117"/>
                </a:lnTo>
                <a:lnTo>
                  <a:pt x="104" y="72"/>
                </a:lnTo>
                <a:lnTo>
                  <a:pt x="69" y="72"/>
                </a:lnTo>
                <a:lnTo>
                  <a:pt x="69" y="117"/>
                </a:lnTo>
                <a:lnTo>
                  <a:pt x="50" y="117"/>
                </a:lnTo>
                <a:lnTo>
                  <a:pt x="50" y="32"/>
                </a:lnTo>
                <a:lnTo>
                  <a:pt x="15" y="32"/>
                </a:lnTo>
                <a:lnTo>
                  <a:pt x="15" y="117"/>
                </a:lnTo>
                <a:lnTo>
                  <a:pt x="0" y="117"/>
                </a:lnTo>
                <a:lnTo>
                  <a:pt x="0" y="130"/>
                </a:lnTo>
                <a:lnTo>
                  <a:pt x="174" y="130"/>
                </a:lnTo>
                <a:lnTo>
                  <a:pt x="174" y="117"/>
                </a:lnTo>
                <a:lnTo>
                  <a:pt x="159" y="1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pic>
        <p:nvPicPr>
          <p:cNvPr id="20491" name="组合 1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8625" y="2676525"/>
            <a:ext cx="31115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2" name="Freeform 289"/>
          <p:cNvSpPr>
            <a:spLocks noEditPoints="1"/>
          </p:cNvSpPr>
          <p:nvPr/>
        </p:nvSpPr>
        <p:spPr bwMode="auto">
          <a:xfrm>
            <a:off x="8499475" y="2727325"/>
            <a:ext cx="328613" cy="333375"/>
          </a:xfrm>
          <a:custGeom>
            <a:avLst/>
            <a:gdLst>
              <a:gd name="T0" fmla="*/ 2147483646 w 284"/>
              <a:gd name="T1" fmla="*/ 2147483646 h 288"/>
              <a:gd name="T2" fmla="*/ 2147483646 w 284"/>
              <a:gd name="T3" fmla="*/ 0 h 288"/>
              <a:gd name="T4" fmla="*/ 0 w 284"/>
              <a:gd name="T5" fmla="*/ 0 h 288"/>
              <a:gd name="T6" fmla="*/ 0 w 284"/>
              <a:gd name="T7" fmla="*/ 2147483646 h 288"/>
              <a:gd name="T8" fmla="*/ 2147483646 w 284"/>
              <a:gd name="T9" fmla="*/ 2147483646 h 288"/>
              <a:gd name="T10" fmla="*/ 2147483646 w 284"/>
              <a:gd name="T11" fmla="*/ 2147483646 h 288"/>
              <a:gd name="T12" fmla="*/ 2147483646 w 284"/>
              <a:gd name="T13" fmla="*/ 2147483646 h 288"/>
              <a:gd name="T14" fmla="*/ 2147483646 w 284"/>
              <a:gd name="T15" fmla="*/ 2147483646 h 288"/>
              <a:gd name="T16" fmla="*/ 2147483646 w 284"/>
              <a:gd name="T17" fmla="*/ 2147483646 h 288"/>
              <a:gd name="T18" fmla="*/ 0 w 284"/>
              <a:gd name="T19" fmla="*/ 2147483646 h 288"/>
              <a:gd name="T20" fmla="*/ 0 w 284"/>
              <a:gd name="T21" fmla="*/ 2147483646 h 288"/>
              <a:gd name="T22" fmla="*/ 2147483646 w 284"/>
              <a:gd name="T23" fmla="*/ 2147483646 h 288"/>
              <a:gd name="T24" fmla="*/ 2147483646 w 284"/>
              <a:gd name="T25" fmla="*/ 2147483646 h 288"/>
              <a:gd name="T26" fmla="*/ 2147483646 w 284"/>
              <a:gd name="T27" fmla="*/ 2147483646 h 288"/>
              <a:gd name="T28" fmla="*/ 2147483646 w 284"/>
              <a:gd name="T29" fmla="*/ 2147483646 h 288"/>
              <a:gd name="T30" fmla="*/ 2147483646 w 284"/>
              <a:gd name="T31" fmla="*/ 2147483646 h 288"/>
              <a:gd name="T32" fmla="*/ 2147483646 w 284"/>
              <a:gd name="T33" fmla="*/ 2147483646 h 288"/>
              <a:gd name="T34" fmla="*/ 2147483646 w 284"/>
              <a:gd name="T35" fmla="*/ 2147483646 h 288"/>
              <a:gd name="T36" fmla="*/ 2147483646 w 284"/>
              <a:gd name="T37" fmla="*/ 2147483646 h 288"/>
              <a:gd name="T38" fmla="*/ 2147483646 w 284"/>
              <a:gd name="T39" fmla="*/ 2147483646 h 288"/>
              <a:gd name="T40" fmla="*/ 2147483646 w 284"/>
              <a:gd name="T41" fmla="*/ 2147483646 h 288"/>
              <a:gd name="T42" fmla="*/ 2147483646 w 284"/>
              <a:gd name="T43" fmla="*/ 2147483646 h 288"/>
              <a:gd name="T44" fmla="*/ 2147483646 w 284"/>
              <a:gd name="T45" fmla="*/ 2147483646 h 288"/>
              <a:gd name="T46" fmla="*/ 2147483646 w 284"/>
              <a:gd name="T47" fmla="*/ 2147483646 h 288"/>
              <a:gd name="T48" fmla="*/ 2147483646 w 284"/>
              <a:gd name="T49" fmla="*/ 2147483646 h 288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284"/>
              <a:gd name="T76" fmla="*/ 0 h 288"/>
              <a:gd name="T77" fmla="*/ 284 w 284"/>
              <a:gd name="T78" fmla="*/ 288 h 288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284" h="288">
                <a:moveTo>
                  <a:pt x="211" y="18"/>
                </a:moveTo>
                <a:cubicBezTo>
                  <a:pt x="177" y="1"/>
                  <a:pt x="144" y="0"/>
                  <a:pt x="14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7"/>
                  <a:pt x="0" y="67"/>
                  <a:pt x="0" y="67"/>
                </a:cubicBezTo>
                <a:cubicBezTo>
                  <a:pt x="140" y="67"/>
                  <a:pt x="140" y="67"/>
                  <a:pt x="140" y="67"/>
                </a:cubicBezTo>
                <a:cubicBezTo>
                  <a:pt x="141" y="67"/>
                  <a:pt x="161" y="68"/>
                  <a:pt x="180" y="78"/>
                </a:cubicBezTo>
                <a:cubicBezTo>
                  <a:pt x="205" y="91"/>
                  <a:pt x="217" y="112"/>
                  <a:pt x="217" y="145"/>
                </a:cubicBezTo>
                <a:cubicBezTo>
                  <a:pt x="217" y="177"/>
                  <a:pt x="206" y="198"/>
                  <a:pt x="182" y="210"/>
                </a:cubicBezTo>
                <a:cubicBezTo>
                  <a:pt x="162" y="221"/>
                  <a:pt x="140" y="221"/>
                  <a:pt x="140" y="221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288"/>
                  <a:pt x="0" y="288"/>
                  <a:pt x="0" y="288"/>
                </a:cubicBezTo>
                <a:cubicBezTo>
                  <a:pt x="140" y="288"/>
                  <a:pt x="140" y="288"/>
                  <a:pt x="140" y="288"/>
                </a:cubicBezTo>
                <a:cubicBezTo>
                  <a:pt x="144" y="288"/>
                  <a:pt x="177" y="288"/>
                  <a:pt x="210" y="271"/>
                </a:cubicBezTo>
                <a:cubicBezTo>
                  <a:pt x="258" y="247"/>
                  <a:pt x="284" y="203"/>
                  <a:pt x="284" y="145"/>
                </a:cubicBezTo>
                <a:cubicBezTo>
                  <a:pt x="284" y="87"/>
                  <a:pt x="258" y="42"/>
                  <a:pt x="211" y="18"/>
                </a:cubicBezTo>
                <a:close/>
                <a:moveTo>
                  <a:pt x="52" y="50"/>
                </a:moveTo>
                <a:cubicBezTo>
                  <a:pt x="19" y="50"/>
                  <a:pt x="19" y="50"/>
                  <a:pt x="19" y="50"/>
                </a:cubicBezTo>
                <a:cubicBezTo>
                  <a:pt x="19" y="17"/>
                  <a:pt x="19" y="17"/>
                  <a:pt x="19" y="17"/>
                </a:cubicBezTo>
                <a:cubicBezTo>
                  <a:pt x="52" y="17"/>
                  <a:pt x="52" y="17"/>
                  <a:pt x="52" y="17"/>
                </a:cubicBezTo>
                <a:lnTo>
                  <a:pt x="52" y="50"/>
                </a:lnTo>
                <a:close/>
                <a:moveTo>
                  <a:pt x="52" y="272"/>
                </a:moveTo>
                <a:cubicBezTo>
                  <a:pt x="19" y="272"/>
                  <a:pt x="19" y="272"/>
                  <a:pt x="19" y="272"/>
                </a:cubicBezTo>
                <a:cubicBezTo>
                  <a:pt x="19" y="238"/>
                  <a:pt x="19" y="238"/>
                  <a:pt x="19" y="238"/>
                </a:cubicBezTo>
                <a:cubicBezTo>
                  <a:pt x="52" y="238"/>
                  <a:pt x="52" y="238"/>
                  <a:pt x="52" y="238"/>
                </a:cubicBezTo>
                <a:lnTo>
                  <a:pt x="52" y="27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0493" name="TextBox 13"/>
          <p:cNvSpPr txBox="1">
            <a:spLocks noChangeArrowheads="1"/>
          </p:cNvSpPr>
          <p:nvPr/>
        </p:nvSpPr>
        <p:spPr bwMode="auto">
          <a:xfrm>
            <a:off x="2963863" y="3810000"/>
            <a:ext cx="9715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494" name="TextBox 13"/>
          <p:cNvSpPr txBox="1">
            <a:spLocks noChangeArrowheads="1"/>
          </p:cNvSpPr>
          <p:nvPr/>
        </p:nvSpPr>
        <p:spPr bwMode="auto">
          <a:xfrm>
            <a:off x="2952750" y="4040188"/>
            <a:ext cx="1160463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495" name="TextBox 13"/>
          <p:cNvSpPr txBox="1">
            <a:spLocks noChangeArrowheads="1"/>
          </p:cNvSpPr>
          <p:nvPr/>
        </p:nvSpPr>
        <p:spPr bwMode="auto">
          <a:xfrm>
            <a:off x="4687888" y="3810000"/>
            <a:ext cx="9715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496" name="TextBox 13"/>
          <p:cNvSpPr txBox="1">
            <a:spLocks noChangeArrowheads="1"/>
          </p:cNvSpPr>
          <p:nvPr/>
        </p:nvSpPr>
        <p:spPr bwMode="auto">
          <a:xfrm>
            <a:off x="4676775" y="4040188"/>
            <a:ext cx="1160463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497" name="TextBox 13"/>
          <p:cNvSpPr txBox="1">
            <a:spLocks noChangeArrowheads="1"/>
          </p:cNvSpPr>
          <p:nvPr/>
        </p:nvSpPr>
        <p:spPr bwMode="auto">
          <a:xfrm>
            <a:off x="6296025" y="3810000"/>
            <a:ext cx="9699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498" name="TextBox 13"/>
          <p:cNvSpPr txBox="1">
            <a:spLocks noChangeArrowheads="1"/>
          </p:cNvSpPr>
          <p:nvPr/>
        </p:nvSpPr>
        <p:spPr bwMode="auto">
          <a:xfrm>
            <a:off x="6284913" y="4040188"/>
            <a:ext cx="1158875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499" name="TextBox 13"/>
          <p:cNvSpPr txBox="1">
            <a:spLocks noChangeArrowheads="1"/>
          </p:cNvSpPr>
          <p:nvPr/>
        </p:nvSpPr>
        <p:spPr bwMode="auto">
          <a:xfrm>
            <a:off x="7977188" y="3810000"/>
            <a:ext cx="9715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00" name="TextBox 13"/>
          <p:cNvSpPr txBox="1">
            <a:spLocks noChangeArrowheads="1"/>
          </p:cNvSpPr>
          <p:nvPr/>
        </p:nvSpPr>
        <p:spPr bwMode="auto">
          <a:xfrm>
            <a:off x="7966075" y="4040188"/>
            <a:ext cx="1158875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流程图: 手动输入 4"/>
          <p:cNvSpPr>
            <a:spLocks noChangeArrowheads="1"/>
          </p:cNvSpPr>
          <p:nvPr/>
        </p:nvSpPr>
        <p:spPr bwMode="auto">
          <a:xfrm rot="5400000">
            <a:off x="-1489075" y="1495425"/>
            <a:ext cx="6858000" cy="3867150"/>
          </a:xfrm>
          <a:prstGeom prst="flowChartManualInput">
            <a:avLst/>
          </a:prstGeom>
          <a:solidFill>
            <a:srgbClr val="41B9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pic>
        <p:nvPicPr>
          <p:cNvPr id="3075" name="图片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7050" y="0"/>
            <a:ext cx="29384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文本框 10"/>
          <p:cNvSpPr txBox="1">
            <a:spLocks noChangeArrowheads="1"/>
          </p:cNvSpPr>
          <p:nvPr/>
        </p:nvSpPr>
        <p:spPr bwMode="auto">
          <a:xfrm>
            <a:off x="649288" y="2546350"/>
            <a:ext cx="22717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720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目录</a:t>
            </a:r>
          </a:p>
        </p:txBody>
      </p:sp>
      <p:sp>
        <p:nvSpPr>
          <p:cNvPr id="3077" name="文本框 11"/>
          <p:cNvSpPr txBox="1">
            <a:spLocks noChangeArrowheads="1"/>
          </p:cNvSpPr>
          <p:nvPr/>
        </p:nvSpPr>
        <p:spPr bwMode="auto">
          <a:xfrm>
            <a:off x="536575" y="3392488"/>
            <a:ext cx="23844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4000">
                <a:solidFill>
                  <a:schemeClr val="bg1"/>
                </a:solidFill>
                <a:latin typeface="Impact" panose="020B0806030902050204" pitchFamily="34" charset="0"/>
              </a:rPr>
              <a:t>CONTENTS</a:t>
            </a:r>
            <a:endParaRPr lang="zh-CN" altLang="en-US" sz="40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3078" name="文本框 12"/>
          <p:cNvSpPr txBox="1">
            <a:spLocks noChangeArrowheads="1"/>
          </p:cNvSpPr>
          <p:nvPr/>
        </p:nvSpPr>
        <p:spPr bwMode="auto">
          <a:xfrm>
            <a:off x="7747000" y="2316163"/>
            <a:ext cx="27098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1F9B8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3079" name="文本框 13"/>
          <p:cNvSpPr txBox="1">
            <a:spLocks noChangeArrowheads="1"/>
          </p:cNvSpPr>
          <p:nvPr/>
        </p:nvSpPr>
        <p:spPr bwMode="auto">
          <a:xfrm>
            <a:off x="7243763" y="2254250"/>
            <a:ext cx="695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1F9B8C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en-US" sz="3200">
              <a:solidFill>
                <a:srgbClr val="1F9B8C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80" name="文本框 30"/>
          <p:cNvSpPr txBox="1">
            <a:spLocks noChangeArrowheads="1"/>
          </p:cNvSpPr>
          <p:nvPr/>
        </p:nvSpPr>
        <p:spPr bwMode="auto">
          <a:xfrm>
            <a:off x="7747000" y="3114675"/>
            <a:ext cx="27098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1F9B8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3081" name="文本框 31"/>
          <p:cNvSpPr txBox="1">
            <a:spLocks noChangeArrowheads="1"/>
          </p:cNvSpPr>
          <p:nvPr/>
        </p:nvSpPr>
        <p:spPr bwMode="auto">
          <a:xfrm>
            <a:off x="7243763" y="3052763"/>
            <a:ext cx="6953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1F9B8C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zh-CN" altLang="en-US" sz="3200">
              <a:solidFill>
                <a:srgbClr val="1F9B8C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82" name="文本框 32"/>
          <p:cNvSpPr txBox="1">
            <a:spLocks noChangeArrowheads="1"/>
          </p:cNvSpPr>
          <p:nvPr/>
        </p:nvSpPr>
        <p:spPr bwMode="auto">
          <a:xfrm>
            <a:off x="7747000" y="3979863"/>
            <a:ext cx="27098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1F9B8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3083" name="文本框 33"/>
          <p:cNvSpPr txBox="1">
            <a:spLocks noChangeArrowheads="1"/>
          </p:cNvSpPr>
          <p:nvPr/>
        </p:nvSpPr>
        <p:spPr bwMode="auto">
          <a:xfrm>
            <a:off x="7243763" y="3917950"/>
            <a:ext cx="6953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1F9B8C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zh-CN" altLang="en-US" sz="3200">
              <a:solidFill>
                <a:srgbClr val="1F9B8C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84" name="文本框 34"/>
          <p:cNvSpPr txBox="1">
            <a:spLocks noChangeArrowheads="1"/>
          </p:cNvSpPr>
          <p:nvPr/>
        </p:nvSpPr>
        <p:spPr bwMode="auto">
          <a:xfrm>
            <a:off x="7747000" y="4779963"/>
            <a:ext cx="27098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1F9B8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3085" name="文本框 35"/>
          <p:cNvSpPr txBox="1">
            <a:spLocks noChangeArrowheads="1"/>
          </p:cNvSpPr>
          <p:nvPr/>
        </p:nvSpPr>
        <p:spPr bwMode="auto">
          <a:xfrm>
            <a:off x="7243763" y="4718050"/>
            <a:ext cx="695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1F9B8C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endParaRPr lang="zh-CN" altLang="en-US" sz="3200">
              <a:solidFill>
                <a:srgbClr val="1F9B8C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圆角矩形 6"/>
          <p:cNvSpPr>
            <a:spLocks noChangeArrowheads="1"/>
          </p:cNvSpPr>
          <p:nvPr/>
        </p:nvSpPr>
        <p:spPr bwMode="auto">
          <a:xfrm>
            <a:off x="4406900" y="2576513"/>
            <a:ext cx="3376613" cy="1706562"/>
          </a:xfrm>
          <a:prstGeom prst="roundRect">
            <a:avLst>
              <a:gd name="adj" fmla="val 16667"/>
            </a:avLst>
          </a:prstGeom>
          <a:solidFill>
            <a:schemeClr val="bg1">
              <a:alpha val="7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cxnSp>
        <p:nvCxnSpPr>
          <p:cNvPr id="21508" name="直接连接符 8"/>
          <p:cNvCxnSpPr>
            <a:cxnSpLocks noChangeShapeType="1"/>
          </p:cNvCxnSpPr>
          <p:nvPr/>
        </p:nvCxnSpPr>
        <p:spPr bwMode="auto">
          <a:xfrm>
            <a:off x="1887538" y="3429000"/>
            <a:ext cx="2519362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509" name="直接连接符 12"/>
          <p:cNvCxnSpPr>
            <a:cxnSpLocks noChangeShapeType="1"/>
          </p:cNvCxnSpPr>
          <p:nvPr/>
        </p:nvCxnSpPr>
        <p:spPr bwMode="auto">
          <a:xfrm>
            <a:off x="7783513" y="3429000"/>
            <a:ext cx="2519362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510" name="文本框 15"/>
          <p:cNvSpPr txBox="1">
            <a:spLocks noChangeArrowheads="1"/>
          </p:cNvSpPr>
          <p:nvPr/>
        </p:nvSpPr>
        <p:spPr bwMode="auto">
          <a:xfrm>
            <a:off x="4968875" y="4445000"/>
            <a:ext cx="22844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21511" name="TextBox 13"/>
          <p:cNvSpPr txBox="1">
            <a:spLocks noChangeArrowheads="1"/>
          </p:cNvSpPr>
          <p:nvPr/>
        </p:nvSpPr>
        <p:spPr bwMode="auto">
          <a:xfrm>
            <a:off x="4181475" y="4894263"/>
            <a:ext cx="4027488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单击此处可编辑内容，根据您的需要自由拉伸文本框大小。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您可以在此处添加关于本章节的简要介绍，模板所有素材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均可自由编辑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1512" name="图片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438" y="3068638"/>
            <a:ext cx="23971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121920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文本框 20"/>
          <p:cNvSpPr txBox="1">
            <a:spLocks noChangeArrowheads="1"/>
          </p:cNvSpPr>
          <p:nvPr/>
        </p:nvSpPr>
        <p:spPr bwMode="auto">
          <a:xfrm>
            <a:off x="4740275" y="144463"/>
            <a:ext cx="2711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Impact" panose="020B0806030902050204" pitchFamily="34" charset="0"/>
              </a:rPr>
              <a:t>ADD YOUR TITLE HERE</a:t>
            </a:r>
            <a:endParaRPr lang="zh-CN" altLang="en-US" sz="20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cxnSp>
        <p:nvCxnSpPr>
          <p:cNvPr id="22532" name="Straight Connector 5"/>
          <p:cNvCxnSpPr>
            <a:cxnSpLocks noChangeShapeType="1"/>
          </p:cNvCxnSpPr>
          <p:nvPr/>
        </p:nvCxnSpPr>
        <p:spPr bwMode="auto">
          <a:xfrm flipH="1">
            <a:off x="6084888" y="2251075"/>
            <a:ext cx="23812" cy="3768725"/>
          </a:xfrm>
          <a:prstGeom prst="line">
            <a:avLst/>
          </a:prstGeom>
          <a:noFill/>
          <a:ln w="6350">
            <a:solidFill>
              <a:srgbClr val="ADBACA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533" name="Freeform 5"/>
          <p:cNvSpPr>
            <a:spLocks/>
          </p:cNvSpPr>
          <p:nvPr/>
        </p:nvSpPr>
        <p:spPr bwMode="auto">
          <a:xfrm>
            <a:off x="3567113" y="4014788"/>
            <a:ext cx="2833687" cy="608012"/>
          </a:xfrm>
          <a:custGeom>
            <a:avLst/>
            <a:gdLst>
              <a:gd name="T0" fmla="*/ 2147483646 w 425"/>
              <a:gd name="T1" fmla="*/ 0 h 89"/>
              <a:gd name="T2" fmla="*/ 2147483646 w 425"/>
              <a:gd name="T3" fmla="*/ 2147483646 h 89"/>
              <a:gd name="T4" fmla="*/ 2147483646 w 425"/>
              <a:gd name="T5" fmla="*/ 2147483646 h 89"/>
              <a:gd name="T6" fmla="*/ 2147483646 w 425"/>
              <a:gd name="T7" fmla="*/ 2147483646 h 89"/>
              <a:gd name="T8" fmla="*/ 2147483646 w 425"/>
              <a:gd name="T9" fmla="*/ 2147483646 h 89"/>
              <a:gd name="T10" fmla="*/ 0 w 425"/>
              <a:gd name="T11" fmla="*/ 2147483646 h 89"/>
              <a:gd name="T12" fmla="*/ 2147483646 w 425"/>
              <a:gd name="T13" fmla="*/ 2147483646 h 89"/>
              <a:gd name="T14" fmla="*/ 2147483646 w 425"/>
              <a:gd name="T15" fmla="*/ 2147483646 h 89"/>
              <a:gd name="T16" fmla="*/ 2147483646 w 425"/>
              <a:gd name="T17" fmla="*/ 2147483646 h 89"/>
              <a:gd name="T18" fmla="*/ 2147483646 w 425"/>
              <a:gd name="T19" fmla="*/ 2147483646 h 89"/>
              <a:gd name="T20" fmla="*/ 2147483646 w 425"/>
              <a:gd name="T21" fmla="*/ 2147483646 h 89"/>
              <a:gd name="T22" fmla="*/ 2147483646 w 425"/>
              <a:gd name="T23" fmla="*/ 2147483646 h 89"/>
              <a:gd name="T24" fmla="*/ 2147483646 w 425"/>
              <a:gd name="T25" fmla="*/ 0 h 8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425"/>
              <a:gd name="T40" fmla="*/ 0 h 89"/>
              <a:gd name="T41" fmla="*/ 425 w 425"/>
              <a:gd name="T42" fmla="*/ 89 h 8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425" h="89">
                <a:moveTo>
                  <a:pt x="381" y="0"/>
                </a:moveTo>
                <a:cubicBezTo>
                  <a:pt x="358" y="0"/>
                  <a:pt x="340" y="17"/>
                  <a:pt x="337" y="39"/>
                </a:cubicBezTo>
                <a:cubicBezTo>
                  <a:pt x="337" y="39"/>
                  <a:pt x="337" y="39"/>
                  <a:pt x="337" y="39"/>
                </a:cubicBezTo>
                <a:cubicBezTo>
                  <a:pt x="276" y="44"/>
                  <a:pt x="95" y="45"/>
                  <a:pt x="23" y="40"/>
                </a:cubicBezTo>
                <a:cubicBezTo>
                  <a:pt x="21" y="35"/>
                  <a:pt x="17" y="32"/>
                  <a:pt x="12" y="32"/>
                </a:cubicBezTo>
                <a:cubicBezTo>
                  <a:pt x="5" y="32"/>
                  <a:pt x="0" y="38"/>
                  <a:pt x="0" y="45"/>
                </a:cubicBezTo>
                <a:cubicBezTo>
                  <a:pt x="0" y="51"/>
                  <a:pt x="5" y="57"/>
                  <a:pt x="12" y="57"/>
                </a:cubicBezTo>
                <a:cubicBezTo>
                  <a:pt x="17" y="57"/>
                  <a:pt x="21" y="54"/>
                  <a:pt x="23" y="49"/>
                </a:cubicBezTo>
                <a:cubicBezTo>
                  <a:pt x="104" y="45"/>
                  <a:pt x="267" y="45"/>
                  <a:pt x="337" y="50"/>
                </a:cubicBezTo>
                <a:cubicBezTo>
                  <a:pt x="337" y="50"/>
                  <a:pt x="337" y="50"/>
                  <a:pt x="337" y="50"/>
                </a:cubicBezTo>
                <a:cubicBezTo>
                  <a:pt x="340" y="72"/>
                  <a:pt x="358" y="89"/>
                  <a:pt x="381" y="89"/>
                </a:cubicBezTo>
                <a:cubicBezTo>
                  <a:pt x="406" y="89"/>
                  <a:pt x="425" y="69"/>
                  <a:pt x="425" y="45"/>
                </a:cubicBezTo>
                <a:cubicBezTo>
                  <a:pt x="425" y="20"/>
                  <a:pt x="406" y="0"/>
                  <a:pt x="381" y="0"/>
                </a:cubicBezTo>
                <a:close/>
              </a:path>
            </a:pathLst>
          </a:cu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2534" name="Freeform 115"/>
          <p:cNvSpPr>
            <a:spLocks/>
          </p:cNvSpPr>
          <p:nvPr/>
        </p:nvSpPr>
        <p:spPr bwMode="auto">
          <a:xfrm>
            <a:off x="5995988" y="4157663"/>
            <a:ext cx="246062" cy="303212"/>
          </a:xfrm>
          <a:custGeom>
            <a:avLst/>
            <a:gdLst>
              <a:gd name="T0" fmla="*/ 2147483646 w 400"/>
              <a:gd name="T1" fmla="*/ 2147483646 h 498"/>
              <a:gd name="T2" fmla="*/ 2147483646 w 400"/>
              <a:gd name="T3" fmla="*/ 2147483646 h 498"/>
              <a:gd name="T4" fmla="*/ 2147483646 w 400"/>
              <a:gd name="T5" fmla="*/ 2147483646 h 498"/>
              <a:gd name="T6" fmla="*/ 2147483646 w 400"/>
              <a:gd name="T7" fmla="*/ 2147483646 h 498"/>
              <a:gd name="T8" fmla="*/ 2147483646 w 400"/>
              <a:gd name="T9" fmla="*/ 2147483646 h 498"/>
              <a:gd name="T10" fmla="*/ 2147483646 w 400"/>
              <a:gd name="T11" fmla="*/ 2147483646 h 498"/>
              <a:gd name="T12" fmla="*/ 0 w 400"/>
              <a:gd name="T13" fmla="*/ 2147483646 h 498"/>
              <a:gd name="T14" fmla="*/ 2147483646 w 400"/>
              <a:gd name="T15" fmla="*/ 2147483646 h 498"/>
              <a:gd name="T16" fmla="*/ 2147483646 w 400"/>
              <a:gd name="T17" fmla="*/ 2147483646 h 498"/>
              <a:gd name="T18" fmla="*/ 2147483646 w 400"/>
              <a:gd name="T19" fmla="*/ 2147483646 h 498"/>
              <a:gd name="T20" fmla="*/ 2147483646 w 400"/>
              <a:gd name="T21" fmla="*/ 2147483646 h 498"/>
              <a:gd name="T22" fmla="*/ 2147483646 w 400"/>
              <a:gd name="T23" fmla="*/ 2147483646 h 498"/>
              <a:gd name="T24" fmla="*/ 2147483646 w 400"/>
              <a:gd name="T25" fmla="*/ 2147483646 h 498"/>
              <a:gd name="T26" fmla="*/ 2147483646 w 400"/>
              <a:gd name="T27" fmla="*/ 2147483646 h 498"/>
              <a:gd name="T28" fmla="*/ 2147483646 w 400"/>
              <a:gd name="T29" fmla="*/ 2147483646 h 498"/>
              <a:gd name="T30" fmla="*/ 2147483646 w 400"/>
              <a:gd name="T31" fmla="*/ 2147483646 h 498"/>
              <a:gd name="T32" fmla="*/ 2147483646 w 400"/>
              <a:gd name="T33" fmla="*/ 2147483646 h 498"/>
              <a:gd name="T34" fmla="*/ 2147483646 w 400"/>
              <a:gd name="T35" fmla="*/ 2147483646 h 498"/>
              <a:gd name="T36" fmla="*/ 2147483646 w 400"/>
              <a:gd name="T37" fmla="*/ 2147483646 h 498"/>
              <a:gd name="T38" fmla="*/ 2147483646 w 400"/>
              <a:gd name="T39" fmla="*/ 2147483646 h 498"/>
              <a:gd name="T40" fmla="*/ 2147483646 w 400"/>
              <a:gd name="T41" fmla="*/ 2147483646 h 498"/>
              <a:gd name="T42" fmla="*/ 2147483646 w 400"/>
              <a:gd name="T43" fmla="*/ 2147483646 h 498"/>
              <a:gd name="T44" fmla="*/ 2147483646 w 400"/>
              <a:gd name="T45" fmla="*/ 2147483646 h 49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400"/>
              <a:gd name="T70" fmla="*/ 0 h 498"/>
              <a:gd name="T71" fmla="*/ 400 w 400"/>
              <a:gd name="T72" fmla="*/ 498 h 498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400" h="498">
                <a:moveTo>
                  <a:pt x="381" y="124"/>
                </a:moveTo>
                <a:lnTo>
                  <a:pt x="381" y="124"/>
                </a:lnTo>
                <a:cubicBezTo>
                  <a:pt x="372" y="44"/>
                  <a:pt x="301" y="0"/>
                  <a:pt x="231" y="9"/>
                </a:cubicBezTo>
                <a:cubicBezTo>
                  <a:pt x="159" y="27"/>
                  <a:pt x="106" y="80"/>
                  <a:pt x="115" y="151"/>
                </a:cubicBezTo>
                <a:cubicBezTo>
                  <a:pt x="115" y="168"/>
                  <a:pt x="124" y="195"/>
                  <a:pt x="133" y="213"/>
                </a:cubicBezTo>
                <a:cubicBezTo>
                  <a:pt x="9" y="407"/>
                  <a:pt x="9" y="407"/>
                  <a:pt x="9" y="407"/>
                </a:cubicBezTo>
                <a:cubicBezTo>
                  <a:pt x="0" y="407"/>
                  <a:pt x="0" y="425"/>
                  <a:pt x="0" y="434"/>
                </a:cubicBezTo>
                <a:cubicBezTo>
                  <a:pt x="9" y="478"/>
                  <a:pt x="9" y="478"/>
                  <a:pt x="9" y="478"/>
                </a:cubicBezTo>
                <a:cubicBezTo>
                  <a:pt x="9" y="487"/>
                  <a:pt x="18" y="497"/>
                  <a:pt x="27" y="497"/>
                </a:cubicBezTo>
                <a:cubicBezTo>
                  <a:pt x="62" y="487"/>
                  <a:pt x="62" y="487"/>
                  <a:pt x="62" y="487"/>
                </a:cubicBezTo>
                <a:cubicBezTo>
                  <a:pt x="71" y="487"/>
                  <a:pt x="80" y="478"/>
                  <a:pt x="89" y="470"/>
                </a:cubicBezTo>
                <a:cubicBezTo>
                  <a:pt x="142" y="390"/>
                  <a:pt x="142" y="390"/>
                  <a:pt x="142" y="390"/>
                </a:cubicBezTo>
                <a:cubicBezTo>
                  <a:pt x="177" y="381"/>
                  <a:pt x="177" y="381"/>
                  <a:pt x="177" y="381"/>
                </a:cubicBezTo>
                <a:cubicBezTo>
                  <a:pt x="231" y="284"/>
                  <a:pt x="231" y="284"/>
                  <a:pt x="231" y="284"/>
                </a:cubicBezTo>
                <a:cubicBezTo>
                  <a:pt x="248" y="293"/>
                  <a:pt x="284" y="284"/>
                  <a:pt x="293" y="284"/>
                </a:cubicBezTo>
                <a:cubicBezTo>
                  <a:pt x="363" y="275"/>
                  <a:pt x="399" y="195"/>
                  <a:pt x="381" y="124"/>
                </a:cubicBezTo>
                <a:close/>
                <a:moveTo>
                  <a:pt x="319" y="159"/>
                </a:moveTo>
                <a:lnTo>
                  <a:pt x="319" y="159"/>
                </a:lnTo>
                <a:cubicBezTo>
                  <a:pt x="301" y="187"/>
                  <a:pt x="284" y="168"/>
                  <a:pt x="256" y="142"/>
                </a:cubicBezTo>
                <a:cubicBezTo>
                  <a:pt x="231" y="124"/>
                  <a:pt x="203" y="115"/>
                  <a:pt x="221" y="80"/>
                </a:cubicBezTo>
                <a:cubicBezTo>
                  <a:pt x="240" y="53"/>
                  <a:pt x="284" y="44"/>
                  <a:pt x="310" y="71"/>
                </a:cubicBezTo>
                <a:cubicBezTo>
                  <a:pt x="337" y="89"/>
                  <a:pt x="346" y="133"/>
                  <a:pt x="319" y="15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5" name="Freeform 5"/>
          <p:cNvSpPr>
            <a:spLocks/>
          </p:cNvSpPr>
          <p:nvPr/>
        </p:nvSpPr>
        <p:spPr bwMode="auto">
          <a:xfrm>
            <a:off x="3567113" y="2201863"/>
            <a:ext cx="2833687" cy="609600"/>
          </a:xfrm>
          <a:custGeom>
            <a:avLst/>
            <a:gdLst>
              <a:gd name="T0" fmla="*/ 2147483646 w 425"/>
              <a:gd name="T1" fmla="*/ 0 h 89"/>
              <a:gd name="T2" fmla="*/ 2147483646 w 425"/>
              <a:gd name="T3" fmla="*/ 2147483646 h 89"/>
              <a:gd name="T4" fmla="*/ 2147483646 w 425"/>
              <a:gd name="T5" fmla="*/ 2147483646 h 89"/>
              <a:gd name="T6" fmla="*/ 2147483646 w 425"/>
              <a:gd name="T7" fmla="*/ 2147483646 h 89"/>
              <a:gd name="T8" fmla="*/ 2147483646 w 425"/>
              <a:gd name="T9" fmla="*/ 2147483646 h 89"/>
              <a:gd name="T10" fmla="*/ 0 w 425"/>
              <a:gd name="T11" fmla="*/ 2147483646 h 89"/>
              <a:gd name="T12" fmla="*/ 2147483646 w 425"/>
              <a:gd name="T13" fmla="*/ 2147483646 h 89"/>
              <a:gd name="T14" fmla="*/ 2147483646 w 425"/>
              <a:gd name="T15" fmla="*/ 2147483646 h 89"/>
              <a:gd name="T16" fmla="*/ 2147483646 w 425"/>
              <a:gd name="T17" fmla="*/ 2147483646 h 89"/>
              <a:gd name="T18" fmla="*/ 2147483646 w 425"/>
              <a:gd name="T19" fmla="*/ 2147483646 h 89"/>
              <a:gd name="T20" fmla="*/ 2147483646 w 425"/>
              <a:gd name="T21" fmla="*/ 2147483646 h 89"/>
              <a:gd name="T22" fmla="*/ 2147483646 w 425"/>
              <a:gd name="T23" fmla="*/ 2147483646 h 89"/>
              <a:gd name="T24" fmla="*/ 2147483646 w 425"/>
              <a:gd name="T25" fmla="*/ 0 h 8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425"/>
              <a:gd name="T40" fmla="*/ 0 h 89"/>
              <a:gd name="T41" fmla="*/ 425 w 425"/>
              <a:gd name="T42" fmla="*/ 89 h 8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425" h="89">
                <a:moveTo>
                  <a:pt x="381" y="0"/>
                </a:moveTo>
                <a:cubicBezTo>
                  <a:pt x="358" y="0"/>
                  <a:pt x="340" y="17"/>
                  <a:pt x="337" y="39"/>
                </a:cubicBezTo>
                <a:cubicBezTo>
                  <a:pt x="337" y="39"/>
                  <a:pt x="337" y="39"/>
                  <a:pt x="337" y="39"/>
                </a:cubicBezTo>
                <a:cubicBezTo>
                  <a:pt x="276" y="44"/>
                  <a:pt x="95" y="45"/>
                  <a:pt x="23" y="40"/>
                </a:cubicBezTo>
                <a:cubicBezTo>
                  <a:pt x="21" y="35"/>
                  <a:pt x="17" y="32"/>
                  <a:pt x="12" y="32"/>
                </a:cubicBezTo>
                <a:cubicBezTo>
                  <a:pt x="5" y="32"/>
                  <a:pt x="0" y="38"/>
                  <a:pt x="0" y="45"/>
                </a:cubicBezTo>
                <a:cubicBezTo>
                  <a:pt x="0" y="51"/>
                  <a:pt x="5" y="57"/>
                  <a:pt x="12" y="57"/>
                </a:cubicBezTo>
                <a:cubicBezTo>
                  <a:pt x="17" y="57"/>
                  <a:pt x="21" y="54"/>
                  <a:pt x="23" y="49"/>
                </a:cubicBezTo>
                <a:cubicBezTo>
                  <a:pt x="104" y="45"/>
                  <a:pt x="267" y="45"/>
                  <a:pt x="337" y="50"/>
                </a:cubicBezTo>
                <a:cubicBezTo>
                  <a:pt x="337" y="50"/>
                  <a:pt x="337" y="50"/>
                  <a:pt x="337" y="50"/>
                </a:cubicBezTo>
                <a:cubicBezTo>
                  <a:pt x="340" y="72"/>
                  <a:pt x="358" y="89"/>
                  <a:pt x="381" y="89"/>
                </a:cubicBezTo>
                <a:cubicBezTo>
                  <a:pt x="406" y="89"/>
                  <a:pt x="425" y="69"/>
                  <a:pt x="425" y="45"/>
                </a:cubicBezTo>
                <a:cubicBezTo>
                  <a:pt x="425" y="20"/>
                  <a:pt x="406" y="0"/>
                  <a:pt x="381" y="0"/>
                </a:cubicBezTo>
                <a:close/>
              </a:path>
            </a:pathLst>
          </a:cu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2536" name="Freeform 97"/>
          <p:cNvSpPr>
            <a:spLocks/>
          </p:cNvSpPr>
          <p:nvPr/>
        </p:nvSpPr>
        <p:spPr bwMode="auto">
          <a:xfrm>
            <a:off x="5959475" y="2359025"/>
            <a:ext cx="276225" cy="236538"/>
          </a:xfrm>
          <a:custGeom>
            <a:avLst/>
            <a:gdLst>
              <a:gd name="T0" fmla="*/ 2147483646 w 497"/>
              <a:gd name="T1" fmla="*/ 2147483646 h 426"/>
              <a:gd name="T2" fmla="*/ 2147483646 w 497"/>
              <a:gd name="T3" fmla="*/ 2147483646 h 426"/>
              <a:gd name="T4" fmla="*/ 2147483646 w 497"/>
              <a:gd name="T5" fmla="*/ 2147483646 h 426"/>
              <a:gd name="T6" fmla="*/ 2147483646 w 497"/>
              <a:gd name="T7" fmla="*/ 2147483646 h 426"/>
              <a:gd name="T8" fmla="*/ 2147483646 w 497"/>
              <a:gd name="T9" fmla="*/ 2147483646 h 426"/>
              <a:gd name="T10" fmla="*/ 2147483646 w 497"/>
              <a:gd name="T11" fmla="*/ 2147483646 h 426"/>
              <a:gd name="T12" fmla="*/ 2147483646 w 497"/>
              <a:gd name="T13" fmla="*/ 2147483646 h 426"/>
              <a:gd name="T14" fmla="*/ 2147483646 w 497"/>
              <a:gd name="T15" fmla="*/ 2147483646 h 426"/>
              <a:gd name="T16" fmla="*/ 2147483646 w 497"/>
              <a:gd name="T17" fmla="*/ 2147483646 h 426"/>
              <a:gd name="T18" fmla="*/ 2147483646 w 497"/>
              <a:gd name="T19" fmla="*/ 0 h 426"/>
              <a:gd name="T20" fmla="*/ 2147483646 w 497"/>
              <a:gd name="T21" fmla="*/ 0 h 426"/>
              <a:gd name="T22" fmla="*/ 2147483646 w 497"/>
              <a:gd name="T23" fmla="*/ 2147483646 h 426"/>
              <a:gd name="T24" fmla="*/ 2147483646 w 497"/>
              <a:gd name="T25" fmla="*/ 2147483646 h 426"/>
              <a:gd name="T26" fmla="*/ 2147483646 w 497"/>
              <a:gd name="T27" fmla="*/ 2147483646 h 426"/>
              <a:gd name="T28" fmla="*/ 2147483646 w 497"/>
              <a:gd name="T29" fmla="*/ 2147483646 h 426"/>
              <a:gd name="T30" fmla="*/ 0 w 497"/>
              <a:gd name="T31" fmla="*/ 2147483646 h 426"/>
              <a:gd name="T32" fmla="*/ 2147483646 w 497"/>
              <a:gd name="T33" fmla="*/ 2147483646 h 426"/>
              <a:gd name="T34" fmla="*/ 2147483646 w 497"/>
              <a:gd name="T35" fmla="*/ 2147483646 h 426"/>
              <a:gd name="T36" fmla="*/ 2147483646 w 497"/>
              <a:gd name="T37" fmla="*/ 2147483646 h 426"/>
              <a:gd name="T38" fmla="*/ 2147483646 w 497"/>
              <a:gd name="T39" fmla="*/ 2147483646 h 426"/>
              <a:gd name="T40" fmla="*/ 2147483646 w 497"/>
              <a:gd name="T41" fmla="*/ 2147483646 h 426"/>
              <a:gd name="T42" fmla="*/ 2147483646 w 497"/>
              <a:gd name="T43" fmla="*/ 2147483646 h 426"/>
              <a:gd name="T44" fmla="*/ 2147483646 w 497"/>
              <a:gd name="T45" fmla="*/ 2147483646 h 426"/>
              <a:gd name="T46" fmla="*/ 2147483646 w 497"/>
              <a:gd name="T47" fmla="*/ 2147483646 h 426"/>
              <a:gd name="T48" fmla="*/ 2147483646 w 497"/>
              <a:gd name="T49" fmla="*/ 2147483646 h 426"/>
              <a:gd name="T50" fmla="*/ 2147483646 w 497"/>
              <a:gd name="T51" fmla="*/ 2147483646 h 426"/>
              <a:gd name="T52" fmla="*/ 2147483646 w 497"/>
              <a:gd name="T53" fmla="*/ 2147483646 h 426"/>
              <a:gd name="T54" fmla="*/ 2147483646 w 497"/>
              <a:gd name="T55" fmla="*/ 2147483646 h 426"/>
              <a:gd name="T56" fmla="*/ 2147483646 w 497"/>
              <a:gd name="T57" fmla="*/ 2147483646 h 426"/>
              <a:gd name="T58" fmla="*/ 2147483646 w 497"/>
              <a:gd name="T59" fmla="*/ 2147483646 h 426"/>
              <a:gd name="T60" fmla="*/ 2147483646 w 497"/>
              <a:gd name="T61" fmla="*/ 2147483646 h 426"/>
              <a:gd name="T62" fmla="*/ 2147483646 w 497"/>
              <a:gd name="T63" fmla="*/ 2147483646 h 426"/>
              <a:gd name="T64" fmla="*/ 2147483646 w 497"/>
              <a:gd name="T65" fmla="*/ 2147483646 h 426"/>
              <a:gd name="T66" fmla="*/ 2147483646 w 497"/>
              <a:gd name="T67" fmla="*/ 2147483646 h 426"/>
              <a:gd name="T68" fmla="*/ 2147483646 w 497"/>
              <a:gd name="T69" fmla="*/ 2147483646 h 426"/>
              <a:gd name="T70" fmla="*/ 2147483646 w 497"/>
              <a:gd name="T71" fmla="*/ 2147483646 h 426"/>
              <a:gd name="T72" fmla="*/ 2147483646 w 497"/>
              <a:gd name="T73" fmla="*/ 2147483646 h 426"/>
              <a:gd name="T74" fmla="*/ 2147483646 w 497"/>
              <a:gd name="T75" fmla="*/ 2147483646 h 42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497"/>
              <a:gd name="T115" fmla="*/ 0 h 426"/>
              <a:gd name="T116" fmla="*/ 497 w 497"/>
              <a:gd name="T117" fmla="*/ 426 h 42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497" h="426">
                <a:moveTo>
                  <a:pt x="230" y="231"/>
                </a:moveTo>
                <a:lnTo>
                  <a:pt x="230" y="231"/>
                </a:lnTo>
                <a:cubicBezTo>
                  <a:pt x="274" y="231"/>
                  <a:pt x="274" y="231"/>
                  <a:pt x="274" y="231"/>
                </a:cubicBezTo>
                <a:cubicBezTo>
                  <a:pt x="274" y="275"/>
                  <a:pt x="274" y="275"/>
                  <a:pt x="274" y="275"/>
                </a:cubicBezTo>
                <a:cubicBezTo>
                  <a:pt x="496" y="275"/>
                  <a:pt x="496" y="275"/>
                  <a:pt x="496" y="275"/>
                </a:cubicBezTo>
                <a:cubicBezTo>
                  <a:pt x="496" y="275"/>
                  <a:pt x="496" y="168"/>
                  <a:pt x="487" y="133"/>
                </a:cubicBezTo>
                <a:cubicBezTo>
                  <a:pt x="487" y="97"/>
                  <a:pt x="478" y="80"/>
                  <a:pt x="443" y="80"/>
                </a:cubicBezTo>
                <a:cubicBezTo>
                  <a:pt x="363" y="80"/>
                  <a:pt x="363" y="80"/>
                  <a:pt x="363" y="80"/>
                </a:cubicBezTo>
                <a:cubicBezTo>
                  <a:pt x="345" y="53"/>
                  <a:pt x="337" y="27"/>
                  <a:pt x="337" y="27"/>
                </a:cubicBezTo>
                <a:cubicBezTo>
                  <a:pt x="328" y="9"/>
                  <a:pt x="319" y="0"/>
                  <a:pt x="300" y="0"/>
                </a:cubicBezTo>
                <a:cubicBezTo>
                  <a:pt x="194" y="0"/>
                  <a:pt x="194" y="0"/>
                  <a:pt x="194" y="0"/>
                </a:cubicBezTo>
                <a:cubicBezTo>
                  <a:pt x="177" y="0"/>
                  <a:pt x="168" y="9"/>
                  <a:pt x="168" y="27"/>
                </a:cubicBezTo>
                <a:cubicBezTo>
                  <a:pt x="159" y="27"/>
                  <a:pt x="150" y="53"/>
                  <a:pt x="133" y="80"/>
                </a:cubicBezTo>
                <a:cubicBezTo>
                  <a:pt x="53" y="80"/>
                  <a:pt x="53" y="80"/>
                  <a:pt x="53" y="80"/>
                </a:cubicBezTo>
                <a:cubicBezTo>
                  <a:pt x="17" y="80"/>
                  <a:pt x="9" y="97"/>
                  <a:pt x="9" y="133"/>
                </a:cubicBezTo>
                <a:cubicBezTo>
                  <a:pt x="0" y="168"/>
                  <a:pt x="0" y="275"/>
                  <a:pt x="0" y="275"/>
                </a:cubicBezTo>
                <a:cubicBezTo>
                  <a:pt x="230" y="275"/>
                  <a:pt x="230" y="275"/>
                  <a:pt x="230" y="275"/>
                </a:cubicBezTo>
                <a:lnTo>
                  <a:pt x="230" y="231"/>
                </a:lnTo>
                <a:close/>
                <a:moveTo>
                  <a:pt x="186" y="53"/>
                </a:moveTo>
                <a:lnTo>
                  <a:pt x="186" y="53"/>
                </a:lnTo>
                <a:cubicBezTo>
                  <a:pt x="194" y="44"/>
                  <a:pt x="194" y="36"/>
                  <a:pt x="212" y="36"/>
                </a:cubicBezTo>
                <a:cubicBezTo>
                  <a:pt x="284" y="36"/>
                  <a:pt x="284" y="36"/>
                  <a:pt x="284" y="36"/>
                </a:cubicBezTo>
                <a:cubicBezTo>
                  <a:pt x="300" y="36"/>
                  <a:pt x="300" y="44"/>
                  <a:pt x="309" y="53"/>
                </a:cubicBezTo>
                <a:cubicBezTo>
                  <a:pt x="309" y="53"/>
                  <a:pt x="319" y="71"/>
                  <a:pt x="319" y="80"/>
                </a:cubicBezTo>
                <a:cubicBezTo>
                  <a:pt x="177" y="80"/>
                  <a:pt x="177" y="80"/>
                  <a:pt x="177" y="80"/>
                </a:cubicBezTo>
                <a:cubicBezTo>
                  <a:pt x="186" y="71"/>
                  <a:pt x="186" y="53"/>
                  <a:pt x="186" y="53"/>
                </a:cubicBezTo>
                <a:close/>
                <a:moveTo>
                  <a:pt x="274" y="355"/>
                </a:moveTo>
                <a:lnTo>
                  <a:pt x="274" y="355"/>
                </a:lnTo>
                <a:cubicBezTo>
                  <a:pt x="230" y="355"/>
                  <a:pt x="230" y="355"/>
                  <a:pt x="230" y="355"/>
                </a:cubicBezTo>
                <a:cubicBezTo>
                  <a:pt x="230" y="302"/>
                  <a:pt x="230" y="302"/>
                  <a:pt x="230" y="302"/>
                </a:cubicBezTo>
                <a:cubicBezTo>
                  <a:pt x="9" y="302"/>
                  <a:pt x="9" y="302"/>
                  <a:pt x="9" y="302"/>
                </a:cubicBezTo>
                <a:cubicBezTo>
                  <a:pt x="9" y="302"/>
                  <a:pt x="17" y="346"/>
                  <a:pt x="17" y="381"/>
                </a:cubicBezTo>
                <a:cubicBezTo>
                  <a:pt x="17" y="399"/>
                  <a:pt x="26" y="425"/>
                  <a:pt x="62" y="425"/>
                </a:cubicBezTo>
                <a:cubicBezTo>
                  <a:pt x="434" y="425"/>
                  <a:pt x="434" y="425"/>
                  <a:pt x="434" y="425"/>
                </a:cubicBezTo>
                <a:cubicBezTo>
                  <a:pt x="469" y="425"/>
                  <a:pt x="478" y="399"/>
                  <a:pt x="478" y="381"/>
                </a:cubicBezTo>
                <a:cubicBezTo>
                  <a:pt x="478" y="346"/>
                  <a:pt x="487" y="302"/>
                  <a:pt x="487" y="302"/>
                </a:cubicBezTo>
                <a:cubicBezTo>
                  <a:pt x="274" y="302"/>
                  <a:pt x="274" y="302"/>
                  <a:pt x="274" y="302"/>
                </a:cubicBezTo>
                <a:lnTo>
                  <a:pt x="274" y="35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7" name="Freeform 5"/>
          <p:cNvSpPr>
            <a:spLocks/>
          </p:cNvSpPr>
          <p:nvPr/>
        </p:nvSpPr>
        <p:spPr bwMode="auto">
          <a:xfrm rot="10800000">
            <a:off x="5791200" y="4921250"/>
            <a:ext cx="2835275" cy="608013"/>
          </a:xfrm>
          <a:custGeom>
            <a:avLst/>
            <a:gdLst>
              <a:gd name="T0" fmla="*/ 2147483646 w 425"/>
              <a:gd name="T1" fmla="*/ 0 h 89"/>
              <a:gd name="T2" fmla="*/ 2147483646 w 425"/>
              <a:gd name="T3" fmla="*/ 2147483646 h 89"/>
              <a:gd name="T4" fmla="*/ 2147483646 w 425"/>
              <a:gd name="T5" fmla="*/ 2147483646 h 89"/>
              <a:gd name="T6" fmla="*/ 2147483646 w 425"/>
              <a:gd name="T7" fmla="*/ 2147483646 h 89"/>
              <a:gd name="T8" fmla="*/ 2147483646 w 425"/>
              <a:gd name="T9" fmla="*/ 2147483646 h 89"/>
              <a:gd name="T10" fmla="*/ 0 w 425"/>
              <a:gd name="T11" fmla="*/ 2147483646 h 89"/>
              <a:gd name="T12" fmla="*/ 2147483646 w 425"/>
              <a:gd name="T13" fmla="*/ 2147483646 h 89"/>
              <a:gd name="T14" fmla="*/ 2147483646 w 425"/>
              <a:gd name="T15" fmla="*/ 2147483646 h 89"/>
              <a:gd name="T16" fmla="*/ 2147483646 w 425"/>
              <a:gd name="T17" fmla="*/ 2147483646 h 89"/>
              <a:gd name="T18" fmla="*/ 2147483646 w 425"/>
              <a:gd name="T19" fmla="*/ 2147483646 h 89"/>
              <a:gd name="T20" fmla="*/ 2147483646 w 425"/>
              <a:gd name="T21" fmla="*/ 2147483646 h 89"/>
              <a:gd name="T22" fmla="*/ 2147483646 w 425"/>
              <a:gd name="T23" fmla="*/ 2147483646 h 89"/>
              <a:gd name="T24" fmla="*/ 2147483646 w 425"/>
              <a:gd name="T25" fmla="*/ 0 h 8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425"/>
              <a:gd name="T40" fmla="*/ 0 h 89"/>
              <a:gd name="T41" fmla="*/ 425 w 425"/>
              <a:gd name="T42" fmla="*/ 89 h 8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425" h="89">
                <a:moveTo>
                  <a:pt x="381" y="0"/>
                </a:moveTo>
                <a:cubicBezTo>
                  <a:pt x="358" y="0"/>
                  <a:pt x="340" y="17"/>
                  <a:pt x="337" y="39"/>
                </a:cubicBezTo>
                <a:cubicBezTo>
                  <a:pt x="337" y="39"/>
                  <a:pt x="337" y="39"/>
                  <a:pt x="337" y="39"/>
                </a:cubicBezTo>
                <a:cubicBezTo>
                  <a:pt x="276" y="44"/>
                  <a:pt x="95" y="45"/>
                  <a:pt x="23" y="40"/>
                </a:cubicBezTo>
                <a:cubicBezTo>
                  <a:pt x="21" y="35"/>
                  <a:pt x="17" y="32"/>
                  <a:pt x="12" y="32"/>
                </a:cubicBezTo>
                <a:cubicBezTo>
                  <a:pt x="5" y="32"/>
                  <a:pt x="0" y="38"/>
                  <a:pt x="0" y="45"/>
                </a:cubicBezTo>
                <a:cubicBezTo>
                  <a:pt x="0" y="51"/>
                  <a:pt x="5" y="57"/>
                  <a:pt x="12" y="57"/>
                </a:cubicBezTo>
                <a:cubicBezTo>
                  <a:pt x="17" y="57"/>
                  <a:pt x="21" y="54"/>
                  <a:pt x="23" y="49"/>
                </a:cubicBezTo>
                <a:cubicBezTo>
                  <a:pt x="104" y="45"/>
                  <a:pt x="267" y="45"/>
                  <a:pt x="337" y="50"/>
                </a:cubicBezTo>
                <a:cubicBezTo>
                  <a:pt x="337" y="50"/>
                  <a:pt x="337" y="50"/>
                  <a:pt x="337" y="50"/>
                </a:cubicBezTo>
                <a:cubicBezTo>
                  <a:pt x="340" y="72"/>
                  <a:pt x="358" y="89"/>
                  <a:pt x="381" y="89"/>
                </a:cubicBezTo>
                <a:cubicBezTo>
                  <a:pt x="406" y="89"/>
                  <a:pt x="425" y="69"/>
                  <a:pt x="425" y="45"/>
                </a:cubicBezTo>
                <a:cubicBezTo>
                  <a:pt x="425" y="20"/>
                  <a:pt x="406" y="0"/>
                  <a:pt x="381" y="0"/>
                </a:cubicBezTo>
                <a:close/>
              </a:path>
            </a:pathLst>
          </a:cu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2538" name="Freeform 102"/>
          <p:cNvSpPr>
            <a:spLocks/>
          </p:cNvSpPr>
          <p:nvPr/>
        </p:nvSpPr>
        <p:spPr bwMode="auto">
          <a:xfrm>
            <a:off x="5945188" y="5089525"/>
            <a:ext cx="304800" cy="271463"/>
          </a:xfrm>
          <a:custGeom>
            <a:avLst/>
            <a:gdLst>
              <a:gd name="T0" fmla="*/ 2147483646 w 498"/>
              <a:gd name="T1" fmla="*/ 2147483646 h 445"/>
              <a:gd name="T2" fmla="*/ 2147483646 w 498"/>
              <a:gd name="T3" fmla="*/ 2147483646 h 445"/>
              <a:gd name="T4" fmla="*/ 2147483646 w 498"/>
              <a:gd name="T5" fmla="*/ 2147483646 h 445"/>
              <a:gd name="T6" fmla="*/ 2147483646 w 498"/>
              <a:gd name="T7" fmla="*/ 2147483646 h 445"/>
              <a:gd name="T8" fmla="*/ 2147483646 w 498"/>
              <a:gd name="T9" fmla="*/ 2147483646 h 445"/>
              <a:gd name="T10" fmla="*/ 2147483646 w 498"/>
              <a:gd name="T11" fmla="*/ 2147483646 h 445"/>
              <a:gd name="T12" fmla="*/ 2147483646 w 498"/>
              <a:gd name="T13" fmla="*/ 2147483646 h 445"/>
              <a:gd name="T14" fmla="*/ 2147483646 w 498"/>
              <a:gd name="T15" fmla="*/ 2147483646 h 445"/>
              <a:gd name="T16" fmla="*/ 2147483646 w 498"/>
              <a:gd name="T17" fmla="*/ 0 h 445"/>
              <a:gd name="T18" fmla="*/ 2147483646 w 498"/>
              <a:gd name="T19" fmla="*/ 2147483646 h 445"/>
              <a:gd name="T20" fmla="*/ 2147483646 w 498"/>
              <a:gd name="T21" fmla="*/ 2147483646 h 445"/>
              <a:gd name="T22" fmla="*/ 2147483646 w 498"/>
              <a:gd name="T23" fmla="*/ 2147483646 h 445"/>
              <a:gd name="T24" fmla="*/ 2147483646 w 498"/>
              <a:gd name="T25" fmla="*/ 2147483646 h 445"/>
              <a:gd name="T26" fmla="*/ 0 w 498"/>
              <a:gd name="T27" fmla="*/ 2147483646 h 445"/>
              <a:gd name="T28" fmla="*/ 0 w 498"/>
              <a:gd name="T29" fmla="*/ 2147483646 h 445"/>
              <a:gd name="T30" fmla="*/ 2147483646 w 498"/>
              <a:gd name="T31" fmla="*/ 2147483646 h 445"/>
              <a:gd name="T32" fmla="*/ 2147483646 w 498"/>
              <a:gd name="T33" fmla="*/ 2147483646 h 445"/>
              <a:gd name="T34" fmla="*/ 2147483646 w 498"/>
              <a:gd name="T35" fmla="*/ 2147483646 h 445"/>
              <a:gd name="T36" fmla="*/ 2147483646 w 498"/>
              <a:gd name="T37" fmla="*/ 2147483646 h 445"/>
              <a:gd name="T38" fmla="*/ 2147483646 w 498"/>
              <a:gd name="T39" fmla="*/ 2147483646 h 445"/>
              <a:gd name="T40" fmla="*/ 2147483646 w 498"/>
              <a:gd name="T41" fmla="*/ 2147483646 h 445"/>
              <a:gd name="T42" fmla="*/ 2147483646 w 498"/>
              <a:gd name="T43" fmla="*/ 2147483646 h 445"/>
              <a:gd name="T44" fmla="*/ 2147483646 w 498"/>
              <a:gd name="T45" fmla="*/ 2147483646 h 445"/>
              <a:gd name="T46" fmla="*/ 2147483646 w 498"/>
              <a:gd name="T47" fmla="*/ 2147483646 h 445"/>
              <a:gd name="T48" fmla="*/ 2147483646 w 498"/>
              <a:gd name="T49" fmla="*/ 2147483646 h 445"/>
              <a:gd name="T50" fmla="*/ 2147483646 w 498"/>
              <a:gd name="T51" fmla="*/ 2147483646 h 445"/>
              <a:gd name="T52" fmla="*/ 2147483646 w 498"/>
              <a:gd name="T53" fmla="*/ 2147483646 h 445"/>
              <a:gd name="T54" fmla="*/ 2147483646 w 498"/>
              <a:gd name="T55" fmla="*/ 2147483646 h 445"/>
              <a:gd name="T56" fmla="*/ 2147483646 w 498"/>
              <a:gd name="T57" fmla="*/ 2147483646 h 445"/>
              <a:gd name="T58" fmla="*/ 2147483646 w 498"/>
              <a:gd name="T59" fmla="*/ 2147483646 h 445"/>
              <a:gd name="T60" fmla="*/ 2147483646 w 498"/>
              <a:gd name="T61" fmla="*/ 2147483646 h 445"/>
              <a:gd name="T62" fmla="*/ 2147483646 w 498"/>
              <a:gd name="T63" fmla="*/ 2147483646 h 445"/>
              <a:gd name="T64" fmla="*/ 2147483646 w 498"/>
              <a:gd name="T65" fmla="*/ 2147483646 h 445"/>
              <a:gd name="T66" fmla="*/ 2147483646 w 498"/>
              <a:gd name="T67" fmla="*/ 2147483646 h 445"/>
              <a:gd name="T68" fmla="*/ 2147483646 w 498"/>
              <a:gd name="T69" fmla="*/ 2147483646 h 445"/>
              <a:gd name="T70" fmla="*/ 2147483646 w 498"/>
              <a:gd name="T71" fmla="*/ 2147483646 h 445"/>
              <a:gd name="T72" fmla="*/ 2147483646 w 498"/>
              <a:gd name="T73" fmla="*/ 2147483646 h 445"/>
              <a:gd name="T74" fmla="*/ 2147483646 w 498"/>
              <a:gd name="T75" fmla="*/ 2147483646 h 445"/>
              <a:gd name="T76" fmla="*/ 2147483646 w 498"/>
              <a:gd name="T77" fmla="*/ 2147483646 h 445"/>
              <a:gd name="T78" fmla="*/ 2147483646 w 498"/>
              <a:gd name="T79" fmla="*/ 2147483646 h 445"/>
              <a:gd name="T80" fmla="*/ 2147483646 w 498"/>
              <a:gd name="T81" fmla="*/ 2147483646 h 445"/>
              <a:gd name="T82" fmla="*/ 2147483646 w 498"/>
              <a:gd name="T83" fmla="*/ 2147483646 h 445"/>
              <a:gd name="T84" fmla="*/ 2147483646 w 498"/>
              <a:gd name="T85" fmla="*/ 2147483646 h 445"/>
              <a:gd name="T86" fmla="*/ 2147483646 w 498"/>
              <a:gd name="T87" fmla="*/ 2147483646 h 445"/>
              <a:gd name="T88" fmla="*/ 2147483646 w 498"/>
              <a:gd name="T89" fmla="*/ 2147483646 h 445"/>
              <a:gd name="T90" fmla="*/ 2147483646 w 498"/>
              <a:gd name="T91" fmla="*/ 2147483646 h 445"/>
              <a:gd name="T92" fmla="*/ 2147483646 w 498"/>
              <a:gd name="T93" fmla="*/ 2147483646 h 445"/>
              <a:gd name="T94" fmla="*/ 2147483646 w 498"/>
              <a:gd name="T95" fmla="*/ 2147483646 h 445"/>
              <a:gd name="T96" fmla="*/ 2147483646 w 498"/>
              <a:gd name="T97" fmla="*/ 2147483646 h 445"/>
              <a:gd name="T98" fmla="*/ 2147483646 w 498"/>
              <a:gd name="T99" fmla="*/ 2147483646 h 445"/>
              <a:gd name="T100" fmla="*/ 2147483646 w 498"/>
              <a:gd name="T101" fmla="*/ 2147483646 h 445"/>
              <a:gd name="T102" fmla="*/ 2147483646 w 498"/>
              <a:gd name="T103" fmla="*/ 2147483646 h 445"/>
              <a:gd name="T104" fmla="*/ 2147483646 w 498"/>
              <a:gd name="T105" fmla="*/ 2147483646 h 44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498"/>
              <a:gd name="T160" fmla="*/ 0 h 445"/>
              <a:gd name="T161" fmla="*/ 498 w 498"/>
              <a:gd name="T162" fmla="*/ 445 h 445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498" h="445">
                <a:moveTo>
                  <a:pt x="80" y="151"/>
                </a:moveTo>
                <a:lnTo>
                  <a:pt x="80" y="151"/>
                </a:lnTo>
                <a:cubicBezTo>
                  <a:pt x="97" y="134"/>
                  <a:pt x="116" y="143"/>
                  <a:pt x="142" y="169"/>
                </a:cubicBezTo>
                <a:cubicBezTo>
                  <a:pt x="151" y="178"/>
                  <a:pt x="151" y="169"/>
                  <a:pt x="151" y="169"/>
                </a:cubicBezTo>
                <a:cubicBezTo>
                  <a:pt x="160" y="169"/>
                  <a:pt x="186" y="134"/>
                  <a:pt x="195" y="134"/>
                </a:cubicBezTo>
                <a:cubicBezTo>
                  <a:pt x="195" y="134"/>
                  <a:pt x="195" y="134"/>
                  <a:pt x="195" y="125"/>
                </a:cubicBezTo>
                <a:cubicBezTo>
                  <a:pt x="186" y="125"/>
                  <a:pt x="178" y="116"/>
                  <a:pt x="178" y="107"/>
                </a:cubicBezTo>
                <a:cubicBezTo>
                  <a:pt x="133" y="45"/>
                  <a:pt x="301" y="10"/>
                  <a:pt x="275" y="10"/>
                </a:cubicBezTo>
                <a:cubicBezTo>
                  <a:pt x="257" y="0"/>
                  <a:pt x="204" y="0"/>
                  <a:pt x="195" y="0"/>
                </a:cubicBezTo>
                <a:cubicBezTo>
                  <a:pt x="169" y="10"/>
                  <a:pt x="125" y="36"/>
                  <a:pt x="107" y="54"/>
                </a:cubicBezTo>
                <a:cubicBezTo>
                  <a:pt x="80" y="72"/>
                  <a:pt x="72" y="81"/>
                  <a:pt x="72" y="81"/>
                </a:cubicBezTo>
                <a:cubicBezTo>
                  <a:pt x="62" y="89"/>
                  <a:pt x="72" y="107"/>
                  <a:pt x="53" y="116"/>
                </a:cubicBezTo>
                <a:cubicBezTo>
                  <a:pt x="36" y="125"/>
                  <a:pt x="27" y="116"/>
                  <a:pt x="18" y="125"/>
                </a:cubicBezTo>
                <a:cubicBezTo>
                  <a:pt x="18" y="134"/>
                  <a:pt x="9" y="134"/>
                  <a:pt x="0" y="143"/>
                </a:cubicBezTo>
                <a:lnTo>
                  <a:pt x="0" y="151"/>
                </a:lnTo>
                <a:lnTo>
                  <a:pt x="36" y="187"/>
                </a:lnTo>
                <a:cubicBezTo>
                  <a:pt x="36" y="196"/>
                  <a:pt x="44" y="196"/>
                  <a:pt x="53" y="196"/>
                </a:cubicBezTo>
                <a:cubicBezTo>
                  <a:pt x="53" y="187"/>
                  <a:pt x="62" y="178"/>
                  <a:pt x="72" y="178"/>
                </a:cubicBezTo>
                <a:cubicBezTo>
                  <a:pt x="72" y="178"/>
                  <a:pt x="72" y="151"/>
                  <a:pt x="80" y="151"/>
                </a:cubicBezTo>
                <a:close/>
                <a:moveTo>
                  <a:pt x="222" y="160"/>
                </a:moveTo>
                <a:lnTo>
                  <a:pt x="222" y="160"/>
                </a:lnTo>
                <a:cubicBezTo>
                  <a:pt x="213" y="160"/>
                  <a:pt x="213" y="160"/>
                  <a:pt x="213" y="160"/>
                </a:cubicBezTo>
                <a:cubicBezTo>
                  <a:pt x="178" y="187"/>
                  <a:pt x="178" y="187"/>
                  <a:pt x="178" y="187"/>
                </a:cubicBezTo>
                <a:cubicBezTo>
                  <a:pt x="169" y="196"/>
                  <a:pt x="169" y="196"/>
                  <a:pt x="169" y="204"/>
                </a:cubicBezTo>
                <a:cubicBezTo>
                  <a:pt x="381" y="435"/>
                  <a:pt x="381" y="435"/>
                  <a:pt x="381" y="435"/>
                </a:cubicBezTo>
                <a:cubicBezTo>
                  <a:pt x="381" y="444"/>
                  <a:pt x="391" y="444"/>
                  <a:pt x="399" y="435"/>
                </a:cubicBezTo>
                <a:cubicBezTo>
                  <a:pt x="426" y="417"/>
                  <a:pt x="426" y="417"/>
                  <a:pt x="426" y="417"/>
                </a:cubicBezTo>
                <a:cubicBezTo>
                  <a:pt x="426" y="408"/>
                  <a:pt x="426" y="400"/>
                  <a:pt x="426" y="400"/>
                </a:cubicBezTo>
                <a:lnTo>
                  <a:pt x="222" y="160"/>
                </a:lnTo>
                <a:close/>
                <a:moveTo>
                  <a:pt x="497" y="63"/>
                </a:moveTo>
                <a:lnTo>
                  <a:pt x="497" y="63"/>
                </a:lnTo>
                <a:cubicBezTo>
                  <a:pt x="488" y="45"/>
                  <a:pt x="488" y="54"/>
                  <a:pt x="479" y="54"/>
                </a:cubicBezTo>
                <a:cubicBezTo>
                  <a:pt x="479" y="63"/>
                  <a:pt x="461" y="81"/>
                  <a:pt x="461" y="89"/>
                </a:cubicBezTo>
                <a:cubicBezTo>
                  <a:pt x="452" y="107"/>
                  <a:pt x="435" y="125"/>
                  <a:pt x="408" y="107"/>
                </a:cubicBezTo>
                <a:cubicBezTo>
                  <a:pt x="381" y="81"/>
                  <a:pt x="391" y="72"/>
                  <a:pt x="399" y="63"/>
                </a:cubicBezTo>
                <a:cubicBezTo>
                  <a:pt x="399" y="54"/>
                  <a:pt x="417" y="28"/>
                  <a:pt x="417" y="19"/>
                </a:cubicBezTo>
                <a:cubicBezTo>
                  <a:pt x="426" y="19"/>
                  <a:pt x="417" y="10"/>
                  <a:pt x="408" y="10"/>
                </a:cubicBezTo>
                <a:cubicBezTo>
                  <a:pt x="399" y="19"/>
                  <a:pt x="346" y="36"/>
                  <a:pt x="337" y="72"/>
                </a:cubicBezTo>
                <a:cubicBezTo>
                  <a:pt x="328" y="98"/>
                  <a:pt x="346" y="125"/>
                  <a:pt x="319" y="151"/>
                </a:cubicBezTo>
                <a:cubicBezTo>
                  <a:pt x="284" y="187"/>
                  <a:pt x="284" y="187"/>
                  <a:pt x="284" y="187"/>
                </a:cubicBezTo>
                <a:cubicBezTo>
                  <a:pt x="319" y="231"/>
                  <a:pt x="319" y="231"/>
                  <a:pt x="319" y="231"/>
                </a:cubicBezTo>
                <a:cubicBezTo>
                  <a:pt x="364" y="187"/>
                  <a:pt x="364" y="187"/>
                  <a:pt x="364" y="187"/>
                </a:cubicBezTo>
                <a:cubicBezTo>
                  <a:pt x="372" y="178"/>
                  <a:pt x="391" y="169"/>
                  <a:pt x="408" y="178"/>
                </a:cubicBezTo>
                <a:cubicBezTo>
                  <a:pt x="452" y="187"/>
                  <a:pt x="470" y="169"/>
                  <a:pt x="488" y="143"/>
                </a:cubicBezTo>
                <a:cubicBezTo>
                  <a:pt x="497" y="116"/>
                  <a:pt x="497" y="72"/>
                  <a:pt x="497" y="63"/>
                </a:cubicBezTo>
                <a:close/>
                <a:moveTo>
                  <a:pt x="72" y="400"/>
                </a:moveTo>
                <a:lnTo>
                  <a:pt x="72" y="400"/>
                </a:lnTo>
                <a:cubicBezTo>
                  <a:pt x="62" y="408"/>
                  <a:pt x="62" y="417"/>
                  <a:pt x="72" y="417"/>
                </a:cubicBezTo>
                <a:cubicBezTo>
                  <a:pt x="89" y="444"/>
                  <a:pt x="89" y="444"/>
                  <a:pt x="89" y="444"/>
                </a:cubicBezTo>
                <a:cubicBezTo>
                  <a:pt x="97" y="444"/>
                  <a:pt x="107" y="444"/>
                  <a:pt x="107" y="435"/>
                </a:cubicBezTo>
                <a:cubicBezTo>
                  <a:pt x="231" y="320"/>
                  <a:pt x="231" y="320"/>
                  <a:pt x="231" y="320"/>
                </a:cubicBezTo>
                <a:cubicBezTo>
                  <a:pt x="195" y="275"/>
                  <a:pt x="195" y="275"/>
                  <a:pt x="195" y="275"/>
                </a:cubicBezTo>
                <a:lnTo>
                  <a:pt x="72" y="4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9" name="Freeform 5"/>
          <p:cNvSpPr>
            <a:spLocks/>
          </p:cNvSpPr>
          <p:nvPr/>
        </p:nvSpPr>
        <p:spPr bwMode="auto">
          <a:xfrm rot="10800000">
            <a:off x="5810250" y="3108325"/>
            <a:ext cx="2835275" cy="609600"/>
          </a:xfrm>
          <a:custGeom>
            <a:avLst/>
            <a:gdLst>
              <a:gd name="T0" fmla="*/ 2147483646 w 425"/>
              <a:gd name="T1" fmla="*/ 0 h 89"/>
              <a:gd name="T2" fmla="*/ 2147483646 w 425"/>
              <a:gd name="T3" fmla="*/ 2147483646 h 89"/>
              <a:gd name="T4" fmla="*/ 2147483646 w 425"/>
              <a:gd name="T5" fmla="*/ 2147483646 h 89"/>
              <a:gd name="T6" fmla="*/ 2147483646 w 425"/>
              <a:gd name="T7" fmla="*/ 2147483646 h 89"/>
              <a:gd name="T8" fmla="*/ 2147483646 w 425"/>
              <a:gd name="T9" fmla="*/ 2147483646 h 89"/>
              <a:gd name="T10" fmla="*/ 0 w 425"/>
              <a:gd name="T11" fmla="*/ 2147483646 h 89"/>
              <a:gd name="T12" fmla="*/ 2147483646 w 425"/>
              <a:gd name="T13" fmla="*/ 2147483646 h 89"/>
              <a:gd name="T14" fmla="*/ 2147483646 w 425"/>
              <a:gd name="T15" fmla="*/ 2147483646 h 89"/>
              <a:gd name="T16" fmla="*/ 2147483646 w 425"/>
              <a:gd name="T17" fmla="*/ 2147483646 h 89"/>
              <a:gd name="T18" fmla="*/ 2147483646 w 425"/>
              <a:gd name="T19" fmla="*/ 2147483646 h 89"/>
              <a:gd name="T20" fmla="*/ 2147483646 w 425"/>
              <a:gd name="T21" fmla="*/ 2147483646 h 89"/>
              <a:gd name="T22" fmla="*/ 2147483646 w 425"/>
              <a:gd name="T23" fmla="*/ 2147483646 h 89"/>
              <a:gd name="T24" fmla="*/ 2147483646 w 425"/>
              <a:gd name="T25" fmla="*/ 0 h 8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425"/>
              <a:gd name="T40" fmla="*/ 0 h 89"/>
              <a:gd name="T41" fmla="*/ 425 w 425"/>
              <a:gd name="T42" fmla="*/ 89 h 8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425" h="89">
                <a:moveTo>
                  <a:pt x="381" y="0"/>
                </a:moveTo>
                <a:cubicBezTo>
                  <a:pt x="358" y="0"/>
                  <a:pt x="340" y="17"/>
                  <a:pt x="337" y="39"/>
                </a:cubicBezTo>
                <a:cubicBezTo>
                  <a:pt x="337" y="39"/>
                  <a:pt x="337" y="39"/>
                  <a:pt x="337" y="39"/>
                </a:cubicBezTo>
                <a:cubicBezTo>
                  <a:pt x="276" y="44"/>
                  <a:pt x="95" y="45"/>
                  <a:pt x="23" y="40"/>
                </a:cubicBezTo>
                <a:cubicBezTo>
                  <a:pt x="21" y="35"/>
                  <a:pt x="17" y="32"/>
                  <a:pt x="12" y="32"/>
                </a:cubicBezTo>
                <a:cubicBezTo>
                  <a:pt x="5" y="32"/>
                  <a:pt x="0" y="38"/>
                  <a:pt x="0" y="45"/>
                </a:cubicBezTo>
                <a:cubicBezTo>
                  <a:pt x="0" y="51"/>
                  <a:pt x="5" y="57"/>
                  <a:pt x="12" y="57"/>
                </a:cubicBezTo>
                <a:cubicBezTo>
                  <a:pt x="17" y="57"/>
                  <a:pt x="21" y="54"/>
                  <a:pt x="23" y="49"/>
                </a:cubicBezTo>
                <a:cubicBezTo>
                  <a:pt x="104" y="45"/>
                  <a:pt x="267" y="45"/>
                  <a:pt x="337" y="50"/>
                </a:cubicBezTo>
                <a:cubicBezTo>
                  <a:pt x="337" y="50"/>
                  <a:pt x="337" y="50"/>
                  <a:pt x="337" y="50"/>
                </a:cubicBezTo>
                <a:cubicBezTo>
                  <a:pt x="340" y="72"/>
                  <a:pt x="358" y="89"/>
                  <a:pt x="381" y="89"/>
                </a:cubicBezTo>
                <a:cubicBezTo>
                  <a:pt x="406" y="89"/>
                  <a:pt x="425" y="69"/>
                  <a:pt x="425" y="45"/>
                </a:cubicBezTo>
                <a:cubicBezTo>
                  <a:pt x="425" y="20"/>
                  <a:pt x="406" y="0"/>
                  <a:pt x="381" y="0"/>
                </a:cubicBezTo>
                <a:close/>
              </a:path>
            </a:pathLst>
          </a:cu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2540" name="Freeform 101"/>
          <p:cNvSpPr>
            <a:spLocks/>
          </p:cNvSpPr>
          <p:nvPr/>
        </p:nvSpPr>
        <p:spPr bwMode="auto">
          <a:xfrm>
            <a:off x="5945188" y="3286125"/>
            <a:ext cx="342900" cy="265113"/>
          </a:xfrm>
          <a:custGeom>
            <a:avLst/>
            <a:gdLst>
              <a:gd name="T0" fmla="*/ 2147483646 w 497"/>
              <a:gd name="T1" fmla="*/ 2147483646 h 382"/>
              <a:gd name="T2" fmla="*/ 2147483646 w 497"/>
              <a:gd name="T3" fmla="*/ 2147483646 h 382"/>
              <a:gd name="T4" fmla="*/ 2147483646 w 497"/>
              <a:gd name="T5" fmla="*/ 2147483646 h 382"/>
              <a:gd name="T6" fmla="*/ 2147483646 w 497"/>
              <a:gd name="T7" fmla="*/ 2147483646 h 382"/>
              <a:gd name="T8" fmla="*/ 2147483646 w 497"/>
              <a:gd name="T9" fmla="*/ 2147483646 h 382"/>
              <a:gd name="T10" fmla="*/ 2147483646 w 497"/>
              <a:gd name="T11" fmla="*/ 2147483646 h 382"/>
              <a:gd name="T12" fmla="*/ 2147483646 w 497"/>
              <a:gd name="T13" fmla="*/ 2147483646 h 382"/>
              <a:gd name="T14" fmla="*/ 2147483646 w 497"/>
              <a:gd name="T15" fmla="*/ 2147483646 h 382"/>
              <a:gd name="T16" fmla="*/ 2147483646 w 497"/>
              <a:gd name="T17" fmla="*/ 2147483646 h 382"/>
              <a:gd name="T18" fmla="*/ 2147483646 w 497"/>
              <a:gd name="T19" fmla="*/ 2147483646 h 382"/>
              <a:gd name="T20" fmla="*/ 2147483646 w 497"/>
              <a:gd name="T21" fmla="*/ 2147483646 h 382"/>
              <a:gd name="T22" fmla="*/ 2147483646 w 497"/>
              <a:gd name="T23" fmla="*/ 2147483646 h 382"/>
              <a:gd name="T24" fmla="*/ 2147483646 w 497"/>
              <a:gd name="T25" fmla="*/ 2147483646 h 382"/>
              <a:gd name="T26" fmla="*/ 2147483646 w 497"/>
              <a:gd name="T27" fmla="*/ 2147483646 h 382"/>
              <a:gd name="T28" fmla="*/ 2147483646 w 497"/>
              <a:gd name="T29" fmla="*/ 2147483646 h 382"/>
              <a:gd name="T30" fmla="*/ 2147483646 w 497"/>
              <a:gd name="T31" fmla="*/ 2147483646 h 382"/>
              <a:gd name="T32" fmla="*/ 2147483646 w 497"/>
              <a:gd name="T33" fmla="*/ 2147483646 h 382"/>
              <a:gd name="T34" fmla="*/ 2147483646 w 497"/>
              <a:gd name="T35" fmla="*/ 2147483646 h 382"/>
              <a:gd name="T36" fmla="*/ 2147483646 w 497"/>
              <a:gd name="T37" fmla="*/ 2147483646 h 382"/>
              <a:gd name="T38" fmla="*/ 2147483646 w 497"/>
              <a:gd name="T39" fmla="*/ 2147483646 h 382"/>
              <a:gd name="T40" fmla="*/ 2147483646 w 497"/>
              <a:gd name="T41" fmla="*/ 2147483646 h 382"/>
              <a:gd name="T42" fmla="*/ 2147483646 w 497"/>
              <a:gd name="T43" fmla="*/ 2147483646 h 382"/>
              <a:gd name="T44" fmla="*/ 2147483646 w 497"/>
              <a:gd name="T45" fmla="*/ 2147483646 h 382"/>
              <a:gd name="T46" fmla="*/ 2147483646 w 497"/>
              <a:gd name="T47" fmla="*/ 2147483646 h 382"/>
              <a:gd name="T48" fmla="*/ 2147483646 w 497"/>
              <a:gd name="T49" fmla="*/ 2147483646 h 382"/>
              <a:gd name="T50" fmla="*/ 2147483646 w 497"/>
              <a:gd name="T51" fmla="*/ 2147483646 h 382"/>
              <a:gd name="T52" fmla="*/ 2147483646 w 497"/>
              <a:gd name="T53" fmla="*/ 2147483646 h 382"/>
              <a:gd name="T54" fmla="*/ 2147483646 w 497"/>
              <a:gd name="T55" fmla="*/ 2147483646 h 382"/>
              <a:gd name="T56" fmla="*/ 2147483646 w 497"/>
              <a:gd name="T57" fmla="*/ 2147483646 h 382"/>
              <a:gd name="T58" fmla="*/ 2147483646 w 497"/>
              <a:gd name="T59" fmla="*/ 2147483646 h 382"/>
              <a:gd name="T60" fmla="*/ 2147483646 w 497"/>
              <a:gd name="T61" fmla="*/ 2147483646 h 38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497"/>
              <a:gd name="T94" fmla="*/ 0 h 382"/>
              <a:gd name="T95" fmla="*/ 497 w 497"/>
              <a:gd name="T96" fmla="*/ 382 h 382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497" h="382">
                <a:moveTo>
                  <a:pt x="80" y="248"/>
                </a:moveTo>
                <a:lnTo>
                  <a:pt x="80" y="248"/>
                </a:lnTo>
                <a:cubicBezTo>
                  <a:pt x="97" y="293"/>
                  <a:pt x="106" y="311"/>
                  <a:pt x="159" y="328"/>
                </a:cubicBezTo>
                <a:cubicBezTo>
                  <a:pt x="203" y="355"/>
                  <a:pt x="230" y="381"/>
                  <a:pt x="248" y="381"/>
                </a:cubicBezTo>
                <a:cubicBezTo>
                  <a:pt x="266" y="381"/>
                  <a:pt x="293" y="355"/>
                  <a:pt x="337" y="337"/>
                </a:cubicBezTo>
                <a:cubicBezTo>
                  <a:pt x="390" y="311"/>
                  <a:pt x="372" y="311"/>
                  <a:pt x="390" y="258"/>
                </a:cubicBezTo>
                <a:cubicBezTo>
                  <a:pt x="248" y="328"/>
                  <a:pt x="248" y="328"/>
                  <a:pt x="248" y="328"/>
                </a:cubicBezTo>
                <a:lnTo>
                  <a:pt x="80" y="248"/>
                </a:lnTo>
                <a:close/>
                <a:moveTo>
                  <a:pt x="487" y="124"/>
                </a:moveTo>
                <a:lnTo>
                  <a:pt x="487" y="124"/>
                </a:lnTo>
                <a:cubicBezTo>
                  <a:pt x="274" y="9"/>
                  <a:pt x="274" y="9"/>
                  <a:pt x="274" y="9"/>
                </a:cubicBezTo>
                <a:cubicBezTo>
                  <a:pt x="266" y="0"/>
                  <a:pt x="239" y="0"/>
                  <a:pt x="221" y="9"/>
                </a:cubicBezTo>
                <a:cubicBezTo>
                  <a:pt x="9" y="124"/>
                  <a:pt x="9" y="124"/>
                  <a:pt x="9" y="124"/>
                </a:cubicBezTo>
                <a:cubicBezTo>
                  <a:pt x="0" y="133"/>
                  <a:pt x="0" y="142"/>
                  <a:pt x="9" y="160"/>
                </a:cubicBezTo>
                <a:cubicBezTo>
                  <a:pt x="221" y="275"/>
                  <a:pt x="221" y="275"/>
                  <a:pt x="221" y="275"/>
                </a:cubicBezTo>
                <a:cubicBezTo>
                  <a:pt x="239" y="284"/>
                  <a:pt x="266" y="284"/>
                  <a:pt x="274" y="275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266" y="160"/>
                  <a:pt x="266" y="160"/>
                  <a:pt x="266" y="160"/>
                </a:cubicBezTo>
                <a:cubicBezTo>
                  <a:pt x="257" y="160"/>
                  <a:pt x="257" y="168"/>
                  <a:pt x="248" y="168"/>
                </a:cubicBezTo>
                <a:cubicBezTo>
                  <a:pt x="221" y="168"/>
                  <a:pt x="203" y="151"/>
                  <a:pt x="203" y="133"/>
                </a:cubicBezTo>
                <a:cubicBezTo>
                  <a:pt x="203" y="124"/>
                  <a:pt x="221" y="107"/>
                  <a:pt x="248" y="107"/>
                </a:cubicBezTo>
                <a:cubicBezTo>
                  <a:pt x="266" y="107"/>
                  <a:pt x="284" y="115"/>
                  <a:pt x="293" y="124"/>
                </a:cubicBezTo>
                <a:cubicBezTo>
                  <a:pt x="443" y="177"/>
                  <a:pt x="443" y="177"/>
                  <a:pt x="443" y="177"/>
                </a:cubicBezTo>
                <a:cubicBezTo>
                  <a:pt x="487" y="160"/>
                  <a:pt x="487" y="160"/>
                  <a:pt x="487" y="160"/>
                </a:cubicBezTo>
                <a:cubicBezTo>
                  <a:pt x="496" y="142"/>
                  <a:pt x="496" y="133"/>
                  <a:pt x="487" y="124"/>
                </a:cubicBezTo>
                <a:close/>
                <a:moveTo>
                  <a:pt x="425" y="346"/>
                </a:moveTo>
                <a:lnTo>
                  <a:pt x="425" y="346"/>
                </a:lnTo>
                <a:cubicBezTo>
                  <a:pt x="416" y="355"/>
                  <a:pt x="452" y="364"/>
                  <a:pt x="461" y="337"/>
                </a:cubicBezTo>
                <a:cubicBezTo>
                  <a:pt x="469" y="213"/>
                  <a:pt x="443" y="177"/>
                  <a:pt x="443" y="177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408" y="195"/>
                  <a:pt x="443" y="222"/>
                  <a:pt x="425" y="34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41" name="TextBox 13"/>
          <p:cNvSpPr txBox="1">
            <a:spLocks noChangeArrowheads="1"/>
          </p:cNvSpPr>
          <p:nvPr/>
        </p:nvSpPr>
        <p:spPr bwMode="auto">
          <a:xfrm>
            <a:off x="1974850" y="2359025"/>
            <a:ext cx="14652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2" name="TextBox 13"/>
          <p:cNvSpPr txBox="1">
            <a:spLocks noChangeArrowheads="1"/>
          </p:cNvSpPr>
          <p:nvPr/>
        </p:nvSpPr>
        <p:spPr bwMode="auto">
          <a:xfrm>
            <a:off x="1978025" y="2573338"/>
            <a:ext cx="1751013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3" name="TextBox 13"/>
          <p:cNvSpPr txBox="1">
            <a:spLocks noChangeArrowheads="1"/>
          </p:cNvSpPr>
          <p:nvPr/>
        </p:nvSpPr>
        <p:spPr bwMode="auto">
          <a:xfrm>
            <a:off x="1974850" y="4157663"/>
            <a:ext cx="14652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4" name="TextBox 13"/>
          <p:cNvSpPr txBox="1">
            <a:spLocks noChangeArrowheads="1"/>
          </p:cNvSpPr>
          <p:nvPr/>
        </p:nvSpPr>
        <p:spPr bwMode="auto">
          <a:xfrm>
            <a:off x="1978025" y="4371975"/>
            <a:ext cx="1751013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5" name="TextBox 13"/>
          <p:cNvSpPr txBox="1">
            <a:spLocks noChangeArrowheads="1"/>
          </p:cNvSpPr>
          <p:nvPr/>
        </p:nvSpPr>
        <p:spPr bwMode="auto">
          <a:xfrm>
            <a:off x="9151938" y="3244850"/>
            <a:ext cx="14636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6" name="TextBox 13"/>
          <p:cNvSpPr txBox="1">
            <a:spLocks noChangeArrowheads="1"/>
          </p:cNvSpPr>
          <p:nvPr/>
        </p:nvSpPr>
        <p:spPr bwMode="auto">
          <a:xfrm>
            <a:off x="9155113" y="3459163"/>
            <a:ext cx="1749425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7" name="TextBox 13"/>
          <p:cNvSpPr txBox="1">
            <a:spLocks noChangeArrowheads="1"/>
          </p:cNvSpPr>
          <p:nvPr/>
        </p:nvSpPr>
        <p:spPr bwMode="auto">
          <a:xfrm>
            <a:off x="9151938" y="5089525"/>
            <a:ext cx="14636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8" name="TextBox 13"/>
          <p:cNvSpPr txBox="1">
            <a:spLocks noChangeArrowheads="1"/>
          </p:cNvSpPr>
          <p:nvPr/>
        </p:nvSpPr>
        <p:spPr bwMode="auto">
          <a:xfrm>
            <a:off x="9155113" y="5303838"/>
            <a:ext cx="1749425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图片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121920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文本框 20"/>
          <p:cNvSpPr txBox="1">
            <a:spLocks noChangeArrowheads="1"/>
          </p:cNvSpPr>
          <p:nvPr/>
        </p:nvSpPr>
        <p:spPr bwMode="auto">
          <a:xfrm>
            <a:off x="4740275" y="144463"/>
            <a:ext cx="2711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Impact" panose="020B0806030902050204" pitchFamily="34" charset="0"/>
              </a:rPr>
              <a:t>ADD YOUR TITLE HERE</a:t>
            </a:r>
            <a:endParaRPr lang="zh-CN" altLang="en-US" sz="20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3556" name="Bent Arrow 5@|1FFC:0|FBC:0|LFC:9868950|LBC:16777215"/>
          <p:cNvSpPr>
            <a:spLocks/>
          </p:cNvSpPr>
          <p:nvPr/>
        </p:nvSpPr>
        <p:spPr bwMode="auto">
          <a:xfrm rot="2700000">
            <a:off x="5084763" y="2201863"/>
            <a:ext cx="223837" cy="1239837"/>
          </a:xfrm>
          <a:custGeom>
            <a:avLst/>
            <a:gdLst>
              <a:gd name="T0" fmla="*/ 0 w 225046"/>
              <a:gd name="T1" fmla="*/ 1240749 h 1239609"/>
              <a:gd name="T2" fmla="*/ 0 w 225046"/>
              <a:gd name="T3" fmla="*/ 40941 h 1239609"/>
              <a:gd name="T4" fmla="*/ 0 w 225046"/>
              <a:gd name="T5" fmla="*/ 40941 h 1239609"/>
              <a:gd name="T6" fmla="*/ 123623 w 225046"/>
              <a:gd name="T7" fmla="*/ 40941 h 1239609"/>
              <a:gd name="T8" fmla="*/ 123623 w 225046"/>
              <a:gd name="T9" fmla="*/ 0 h 1239609"/>
              <a:gd name="T10" fmla="*/ 219065 w 225046"/>
              <a:gd name="T11" fmla="*/ 56325 h 1239609"/>
              <a:gd name="T12" fmla="*/ 123623 w 225046"/>
              <a:gd name="T13" fmla="*/ 112655 h 1239609"/>
              <a:gd name="T14" fmla="*/ 123623 w 225046"/>
              <a:gd name="T15" fmla="*/ 71714 h 1239609"/>
              <a:gd name="T16" fmla="*/ 29931 w 225046"/>
              <a:gd name="T17" fmla="*/ 71714 h 1239609"/>
              <a:gd name="T18" fmla="*/ 29931 w 225046"/>
              <a:gd name="T19" fmla="*/ 71714 h 1239609"/>
              <a:gd name="T20" fmla="*/ 29931 w 225046"/>
              <a:gd name="T21" fmla="*/ 1240749 h 1239609"/>
              <a:gd name="T22" fmla="*/ 0 w 225046"/>
              <a:gd name="T23" fmla="*/ 1240749 h 123960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25046"/>
              <a:gd name="T37" fmla="*/ 0 h 1239609"/>
              <a:gd name="T38" fmla="*/ 225046 w 225046"/>
              <a:gd name="T39" fmla="*/ 1239609 h 1239609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25046" h="1239609">
                <a:moveTo>
                  <a:pt x="0" y="1239609"/>
                </a:moveTo>
                <a:lnTo>
                  <a:pt x="0" y="40901"/>
                </a:lnTo>
                <a:lnTo>
                  <a:pt x="126998" y="40901"/>
                </a:lnTo>
                <a:lnTo>
                  <a:pt x="126998" y="0"/>
                </a:lnTo>
                <a:lnTo>
                  <a:pt x="225046" y="56275"/>
                </a:lnTo>
                <a:lnTo>
                  <a:pt x="126998" y="112550"/>
                </a:lnTo>
                <a:lnTo>
                  <a:pt x="126998" y="71649"/>
                </a:lnTo>
                <a:lnTo>
                  <a:pt x="30748" y="71649"/>
                </a:lnTo>
                <a:lnTo>
                  <a:pt x="30748" y="1239609"/>
                </a:lnTo>
                <a:lnTo>
                  <a:pt x="0" y="1239609"/>
                </a:lnTo>
                <a:close/>
              </a:path>
            </a:pathLst>
          </a:cu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3557" name="Rectangle 6@|1FFC:0|FBC:0|LFC:9868950|LBC:16777215"/>
          <p:cNvSpPr>
            <a:spLocks noChangeArrowheads="1"/>
          </p:cNvSpPr>
          <p:nvPr/>
        </p:nvSpPr>
        <p:spPr bwMode="auto">
          <a:xfrm rot="2700000" flipV="1">
            <a:off x="4765675" y="3148013"/>
            <a:ext cx="31750" cy="225425"/>
          </a:xfrm>
          <a:prstGeom prst="rect">
            <a:avLst/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defTabSz="684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3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58" name="Bent Arrow 8@|1FFC:0|FBC:0|LFC:9868950|LBC:16777215"/>
          <p:cNvSpPr>
            <a:spLocks/>
          </p:cNvSpPr>
          <p:nvPr/>
        </p:nvSpPr>
        <p:spPr bwMode="auto">
          <a:xfrm rot="-2700000">
            <a:off x="4560888" y="4491038"/>
            <a:ext cx="1239837" cy="223837"/>
          </a:xfrm>
          <a:custGeom>
            <a:avLst/>
            <a:gdLst>
              <a:gd name="T0" fmla="*/ 0 w 225045"/>
              <a:gd name="T1" fmla="*/ 238 h 1239609"/>
              <a:gd name="T2" fmla="*/ 0 w 225045"/>
              <a:gd name="T3" fmla="*/ 8 h 1239609"/>
              <a:gd name="T4" fmla="*/ 0 w 225045"/>
              <a:gd name="T5" fmla="*/ 8 h 1239609"/>
              <a:gd name="T6" fmla="*/ 644569619 w 225045"/>
              <a:gd name="T7" fmla="*/ 8 h 1239609"/>
              <a:gd name="T8" fmla="*/ 644569619 w 225045"/>
              <a:gd name="T9" fmla="*/ 0 h 1239609"/>
              <a:gd name="T10" fmla="*/ 1142208914 w 225045"/>
              <a:gd name="T11" fmla="*/ 11 h 1239609"/>
              <a:gd name="T12" fmla="*/ 644569619 w 225045"/>
              <a:gd name="T13" fmla="*/ 22 h 1239609"/>
              <a:gd name="T14" fmla="*/ 644569619 w 225045"/>
              <a:gd name="T15" fmla="*/ 14 h 1239609"/>
              <a:gd name="T16" fmla="*/ 156060001 w 225045"/>
              <a:gd name="T17" fmla="*/ 14 h 1239609"/>
              <a:gd name="T18" fmla="*/ 156060001 w 225045"/>
              <a:gd name="T19" fmla="*/ 14 h 1239609"/>
              <a:gd name="T20" fmla="*/ 156060001 w 225045"/>
              <a:gd name="T21" fmla="*/ 238 h 1239609"/>
              <a:gd name="T22" fmla="*/ 0 w 225045"/>
              <a:gd name="T23" fmla="*/ 238 h 123960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25045"/>
              <a:gd name="T37" fmla="*/ 0 h 1239609"/>
              <a:gd name="T38" fmla="*/ 225045 w 225045"/>
              <a:gd name="T39" fmla="*/ 1239609 h 1239609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25045" h="1239609">
                <a:moveTo>
                  <a:pt x="0" y="1239609"/>
                </a:moveTo>
                <a:lnTo>
                  <a:pt x="0" y="40901"/>
                </a:lnTo>
                <a:lnTo>
                  <a:pt x="126997" y="40901"/>
                </a:lnTo>
                <a:lnTo>
                  <a:pt x="126997" y="0"/>
                </a:lnTo>
                <a:lnTo>
                  <a:pt x="225045" y="56275"/>
                </a:lnTo>
                <a:lnTo>
                  <a:pt x="126997" y="112550"/>
                </a:lnTo>
                <a:lnTo>
                  <a:pt x="126997" y="71649"/>
                </a:lnTo>
                <a:lnTo>
                  <a:pt x="30748" y="71649"/>
                </a:lnTo>
                <a:lnTo>
                  <a:pt x="30748" y="1239609"/>
                </a:lnTo>
                <a:lnTo>
                  <a:pt x="0" y="1239609"/>
                </a:lnTo>
                <a:close/>
              </a:path>
            </a:pathLst>
          </a:cu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3559" name="Rectangle 9@|1FFC:0|FBC:0|LFC:9868950|LBC:16777215"/>
          <p:cNvSpPr>
            <a:spLocks noChangeArrowheads="1"/>
          </p:cNvSpPr>
          <p:nvPr/>
        </p:nvSpPr>
        <p:spPr bwMode="auto">
          <a:xfrm rot="18900000" flipV="1">
            <a:off x="5507037" y="5002213"/>
            <a:ext cx="225425" cy="31750"/>
          </a:xfrm>
          <a:prstGeom prst="rect">
            <a:avLst/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defTabSz="684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3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60" name="Bent Arrow 11@|1FFC:0|FBC:0|LFC:9868950|LBC:16777215"/>
          <p:cNvSpPr>
            <a:spLocks/>
          </p:cNvSpPr>
          <p:nvPr/>
        </p:nvSpPr>
        <p:spPr bwMode="auto">
          <a:xfrm rot="-2700000" flipH="1" flipV="1">
            <a:off x="6350000" y="2701925"/>
            <a:ext cx="1239838" cy="225425"/>
          </a:xfrm>
          <a:custGeom>
            <a:avLst/>
            <a:gdLst>
              <a:gd name="T0" fmla="*/ 0 w 225045"/>
              <a:gd name="T1" fmla="*/ 247 h 1239609"/>
              <a:gd name="T2" fmla="*/ 0 w 225045"/>
              <a:gd name="T3" fmla="*/ 8 h 1239609"/>
              <a:gd name="T4" fmla="*/ 0 w 225045"/>
              <a:gd name="T5" fmla="*/ 8 h 1239609"/>
              <a:gd name="T6" fmla="*/ 644571692 w 225045"/>
              <a:gd name="T7" fmla="*/ 8 h 1239609"/>
              <a:gd name="T8" fmla="*/ 644571692 w 225045"/>
              <a:gd name="T9" fmla="*/ 0 h 1239609"/>
              <a:gd name="T10" fmla="*/ 1142213516 w 225045"/>
              <a:gd name="T11" fmla="*/ 11 h 1239609"/>
              <a:gd name="T12" fmla="*/ 644571692 w 225045"/>
              <a:gd name="T13" fmla="*/ 22 h 1239609"/>
              <a:gd name="T14" fmla="*/ 644571692 w 225045"/>
              <a:gd name="T15" fmla="*/ 14 h 1239609"/>
              <a:gd name="T16" fmla="*/ 156061526 w 225045"/>
              <a:gd name="T17" fmla="*/ 14 h 1239609"/>
              <a:gd name="T18" fmla="*/ 156061526 w 225045"/>
              <a:gd name="T19" fmla="*/ 14 h 1239609"/>
              <a:gd name="T20" fmla="*/ 156061526 w 225045"/>
              <a:gd name="T21" fmla="*/ 247 h 1239609"/>
              <a:gd name="T22" fmla="*/ 0 w 225045"/>
              <a:gd name="T23" fmla="*/ 247 h 123960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25045"/>
              <a:gd name="T37" fmla="*/ 0 h 1239609"/>
              <a:gd name="T38" fmla="*/ 225045 w 225045"/>
              <a:gd name="T39" fmla="*/ 1239609 h 1239609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25045" h="1239609">
                <a:moveTo>
                  <a:pt x="0" y="1239609"/>
                </a:moveTo>
                <a:lnTo>
                  <a:pt x="0" y="40901"/>
                </a:lnTo>
                <a:lnTo>
                  <a:pt x="126997" y="40901"/>
                </a:lnTo>
                <a:lnTo>
                  <a:pt x="126997" y="0"/>
                </a:lnTo>
                <a:lnTo>
                  <a:pt x="225045" y="56275"/>
                </a:lnTo>
                <a:lnTo>
                  <a:pt x="126997" y="112550"/>
                </a:lnTo>
                <a:lnTo>
                  <a:pt x="126997" y="71649"/>
                </a:lnTo>
                <a:lnTo>
                  <a:pt x="30748" y="71649"/>
                </a:lnTo>
                <a:lnTo>
                  <a:pt x="30748" y="1239609"/>
                </a:lnTo>
                <a:lnTo>
                  <a:pt x="0" y="1239609"/>
                </a:lnTo>
                <a:close/>
              </a:path>
            </a:pathLst>
          </a:cu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3561" name="Rectangle 12@|1FFC:0|FBC:0|LFC:9868950|LBC:16777215"/>
          <p:cNvSpPr>
            <a:spLocks noChangeArrowheads="1"/>
          </p:cNvSpPr>
          <p:nvPr/>
        </p:nvSpPr>
        <p:spPr bwMode="auto">
          <a:xfrm rot="18900000" flipH="1">
            <a:off x="6419056" y="2382044"/>
            <a:ext cx="223838" cy="31750"/>
          </a:xfrm>
          <a:prstGeom prst="rect">
            <a:avLst/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defTabSz="684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3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62" name="Bent Arrow 14@|1FFC:0|FBC:0|LFC:9868950|LBC:16777215"/>
          <p:cNvSpPr>
            <a:spLocks/>
          </p:cNvSpPr>
          <p:nvPr/>
        </p:nvSpPr>
        <p:spPr bwMode="auto">
          <a:xfrm rot="2700000" flipH="1" flipV="1">
            <a:off x="6881813" y="3998913"/>
            <a:ext cx="223837" cy="1239837"/>
          </a:xfrm>
          <a:custGeom>
            <a:avLst/>
            <a:gdLst>
              <a:gd name="T0" fmla="*/ 0 w 225046"/>
              <a:gd name="T1" fmla="*/ 1240749 h 1239609"/>
              <a:gd name="T2" fmla="*/ 0 w 225046"/>
              <a:gd name="T3" fmla="*/ 40941 h 1239609"/>
              <a:gd name="T4" fmla="*/ 0 w 225046"/>
              <a:gd name="T5" fmla="*/ 40941 h 1239609"/>
              <a:gd name="T6" fmla="*/ 123623 w 225046"/>
              <a:gd name="T7" fmla="*/ 40941 h 1239609"/>
              <a:gd name="T8" fmla="*/ 123623 w 225046"/>
              <a:gd name="T9" fmla="*/ 0 h 1239609"/>
              <a:gd name="T10" fmla="*/ 219065 w 225046"/>
              <a:gd name="T11" fmla="*/ 56325 h 1239609"/>
              <a:gd name="T12" fmla="*/ 123623 w 225046"/>
              <a:gd name="T13" fmla="*/ 112655 h 1239609"/>
              <a:gd name="T14" fmla="*/ 123623 w 225046"/>
              <a:gd name="T15" fmla="*/ 71714 h 1239609"/>
              <a:gd name="T16" fmla="*/ 29931 w 225046"/>
              <a:gd name="T17" fmla="*/ 71714 h 1239609"/>
              <a:gd name="T18" fmla="*/ 29931 w 225046"/>
              <a:gd name="T19" fmla="*/ 71714 h 1239609"/>
              <a:gd name="T20" fmla="*/ 29931 w 225046"/>
              <a:gd name="T21" fmla="*/ 1240749 h 1239609"/>
              <a:gd name="T22" fmla="*/ 0 w 225046"/>
              <a:gd name="T23" fmla="*/ 1240749 h 123960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25046"/>
              <a:gd name="T37" fmla="*/ 0 h 1239609"/>
              <a:gd name="T38" fmla="*/ 225046 w 225046"/>
              <a:gd name="T39" fmla="*/ 1239609 h 1239609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25046" h="1239609">
                <a:moveTo>
                  <a:pt x="0" y="1239609"/>
                </a:moveTo>
                <a:lnTo>
                  <a:pt x="0" y="40901"/>
                </a:lnTo>
                <a:lnTo>
                  <a:pt x="126998" y="40901"/>
                </a:lnTo>
                <a:lnTo>
                  <a:pt x="126998" y="0"/>
                </a:lnTo>
                <a:lnTo>
                  <a:pt x="225046" y="56275"/>
                </a:lnTo>
                <a:lnTo>
                  <a:pt x="126998" y="112550"/>
                </a:lnTo>
                <a:lnTo>
                  <a:pt x="126998" y="71649"/>
                </a:lnTo>
                <a:lnTo>
                  <a:pt x="30748" y="71649"/>
                </a:lnTo>
                <a:lnTo>
                  <a:pt x="30748" y="1239609"/>
                </a:lnTo>
                <a:lnTo>
                  <a:pt x="0" y="1239609"/>
                </a:lnTo>
                <a:close/>
              </a:path>
            </a:pathLst>
          </a:cu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3563" name="Rectangle 15@|1FFC:0|FBC:0|LFC:9868950|LBC:16777215"/>
          <p:cNvSpPr>
            <a:spLocks noChangeArrowheads="1"/>
          </p:cNvSpPr>
          <p:nvPr/>
        </p:nvSpPr>
        <p:spPr bwMode="auto">
          <a:xfrm rot="2700000" flipH="1">
            <a:off x="7394575" y="4067175"/>
            <a:ext cx="31750" cy="225425"/>
          </a:xfrm>
          <a:prstGeom prst="rect">
            <a:avLst/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defTabSz="684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3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64" name="Rounded Rectangle 20@|1FFC:2381804|FBC:16777215|LFC:16777215|LBC:16777215"/>
          <p:cNvSpPr>
            <a:spLocks noChangeArrowheads="1"/>
          </p:cNvSpPr>
          <p:nvPr/>
        </p:nvSpPr>
        <p:spPr bwMode="auto">
          <a:xfrm rot="18900000" flipV="1">
            <a:off x="6365875" y="3162300"/>
            <a:ext cx="1114425" cy="1114425"/>
          </a:xfrm>
          <a:prstGeom prst="roundRect">
            <a:avLst>
              <a:gd name="adj" fmla="val 9648"/>
            </a:avLst>
          </a:pr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defTabSz="684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3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3565" name="Group 3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6550" y="3517900"/>
            <a:ext cx="4572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6" name="Rounded Rectangle 17@|1FFC:14657585|FBC:16777215|LFC:16777215|LBC:16777215"/>
          <p:cNvSpPr>
            <a:spLocks noChangeArrowheads="1"/>
          </p:cNvSpPr>
          <p:nvPr/>
        </p:nvSpPr>
        <p:spPr bwMode="auto">
          <a:xfrm rot="18900000" flipV="1">
            <a:off x="5538788" y="3990975"/>
            <a:ext cx="1114425" cy="1114425"/>
          </a:xfrm>
          <a:prstGeom prst="roundRect">
            <a:avLst>
              <a:gd name="adj" fmla="val 9648"/>
            </a:avLst>
          </a:pr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defTabSz="684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3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67" name="Shape 719@|5FFC:16777215|FBC:16777215|LFC:16777215|LBC:16777215"/>
          <p:cNvSpPr>
            <a:spLocks/>
          </p:cNvSpPr>
          <p:nvPr/>
        </p:nvSpPr>
        <p:spPr bwMode="auto">
          <a:xfrm>
            <a:off x="5875338" y="4337050"/>
            <a:ext cx="441325" cy="379413"/>
          </a:xfrm>
          <a:custGeom>
            <a:avLst/>
            <a:gdLst>
              <a:gd name="T0" fmla="*/ 2147483646 w 21332"/>
              <a:gd name="T1" fmla="*/ 2147483646 h 21446"/>
              <a:gd name="T2" fmla="*/ 2147483646 w 21332"/>
              <a:gd name="T3" fmla="*/ 2147483646 h 21446"/>
              <a:gd name="T4" fmla="*/ 2147483646 w 21332"/>
              <a:gd name="T5" fmla="*/ 2147483646 h 21446"/>
              <a:gd name="T6" fmla="*/ 2147483646 w 21332"/>
              <a:gd name="T7" fmla="*/ 2147483646 h 21446"/>
              <a:gd name="T8" fmla="*/ 2147483646 w 21332"/>
              <a:gd name="T9" fmla="*/ 346595881 h 21446"/>
              <a:gd name="T10" fmla="*/ 2147483646 w 21332"/>
              <a:gd name="T11" fmla="*/ 844049951 h 21446"/>
              <a:gd name="T12" fmla="*/ 2147483646 w 21332"/>
              <a:gd name="T13" fmla="*/ 2147483646 h 21446"/>
              <a:gd name="T14" fmla="*/ 2147483646 w 21332"/>
              <a:gd name="T15" fmla="*/ 2147483646 h 21446"/>
              <a:gd name="T16" fmla="*/ 2147483646 w 21332"/>
              <a:gd name="T17" fmla="*/ 2147483646 h 21446"/>
              <a:gd name="T18" fmla="*/ 2147483646 w 21332"/>
              <a:gd name="T19" fmla="*/ 2147483646 h 21446"/>
              <a:gd name="T20" fmla="*/ 576140395 w 21332"/>
              <a:gd name="T21" fmla="*/ 2147483646 h 21446"/>
              <a:gd name="T22" fmla="*/ 1705522247 w 21332"/>
              <a:gd name="T23" fmla="*/ 2147483646 h 21446"/>
              <a:gd name="T24" fmla="*/ 2147483646 w 21332"/>
              <a:gd name="T25" fmla="*/ 2147483646 h 21446"/>
              <a:gd name="T26" fmla="*/ 2147483646 w 21332"/>
              <a:gd name="T27" fmla="*/ 2147483646 h 21446"/>
              <a:gd name="T28" fmla="*/ 2147483646 w 21332"/>
              <a:gd name="T29" fmla="*/ 2147483646 h 21446"/>
              <a:gd name="T30" fmla="*/ 2147483646 w 21332"/>
              <a:gd name="T31" fmla="*/ 2147483646 h 21446"/>
              <a:gd name="T32" fmla="*/ 2147483646 w 21332"/>
              <a:gd name="T33" fmla="*/ 2147483646 h 21446"/>
              <a:gd name="T34" fmla="*/ 2147483646 w 21332"/>
              <a:gd name="T35" fmla="*/ 2147483646 h 21446"/>
              <a:gd name="T36" fmla="*/ 2147483646 w 21332"/>
              <a:gd name="T37" fmla="*/ 2147483646 h 21446"/>
              <a:gd name="T38" fmla="*/ 2147483646 w 21332"/>
              <a:gd name="T39" fmla="*/ 2147483646 h 21446"/>
              <a:gd name="T40" fmla="*/ 2147483646 w 21332"/>
              <a:gd name="T41" fmla="*/ 2147483646 h 21446"/>
              <a:gd name="T42" fmla="*/ 2147483646 w 21332"/>
              <a:gd name="T43" fmla="*/ 2147483646 h 21446"/>
              <a:gd name="T44" fmla="*/ 2147483646 w 21332"/>
              <a:gd name="T45" fmla="*/ 2147483646 h 21446"/>
              <a:gd name="T46" fmla="*/ 2147483646 w 21332"/>
              <a:gd name="T47" fmla="*/ 2147483646 h 21446"/>
              <a:gd name="T48" fmla="*/ 2147483646 w 21332"/>
              <a:gd name="T49" fmla="*/ 2147483646 h 21446"/>
              <a:gd name="T50" fmla="*/ 2147483646 w 21332"/>
              <a:gd name="T51" fmla="*/ 2147483646 h 21446"/>
              <a:gd name="T52" fmla="*/ 2147483646 w 21332"/>
              <a:gd name="T53" fmla="*/ 2147483646 h 21446"/>
              <a:gd name="T54" fmla="*/ 2147483646 w 21332"/>
              <a:gd name="T55" fmla="*/ 2147483646 h 21446"/>
              <a:gd name="T56" fmla="*/ 2147483646 w 21332"/>
              <a:gd name="T57" fmla="*/ 2147483646 h 21446"/>
              <a:gd name="T58" fmla="*/ 2147483646 w 21332"/>
              <a:gd name="T59" fmla="*/ 2147483646 h 21446"/>
              <a:gd name="T60" fmla="*/ 2147483646 w 21332"/>
              <a:gd name="T61" fmla="*/ 2147483646 h 21446"/>
              <a:gd name="T62" fmla="*/ 2147483646 w 21332"/>
              <a:gd name="T63" fmla="*/ 2147483646 h 21446"/>
              <a:gd name="T64" fmla="*/ 106072004 w 21332"/>
              <a:gd name="T65" fmla="*/ 2147483646 h 21446"/>
              <a:gd name="T66" fmla="*/ 2147483646 w 21332"/>
              <a:gd name="T67" fmla="*/ 2147483646 h 2144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1332"/>
              <a:gd name="T103" fmla="*/ 0 h 21446"/>
              <a:gd name="T104" fmla="*/ 21332 w 21332"/>
              <a:gd name="T105" fmla="*/ 21446 h 2144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1332" h="21446" extrusionOk="0">
                <a:moveTo>
                  <a:pt x="9262" y="7207"/>
                </a:moveTo>
                <a:lnTo>
                  <a:pt x="14475" y="11108"/>
                </a:lnTo>
                <a:cubicBezTo>
                  <a:pt x="14915" y="11436"/>
                  <a:pt x="15500" y="11301"/>
                  <a:pt x="15796" y="10800"/>
                </a:cubicBezTo>
                <a:lnTo>
                  <a:pt x="21160" y="1771"/>
                </a:lnTo>
                <a:cubicBezTo>
                  <a:pt x="21464" y="1257"/>
                  <a:pt x="21354" y="555"/>
                  <a:pt x="20913" y="200"/>
                </a:cubicBezTo>
                <a:cubicBezTo>
                  <a:pt x="20472" y="-154"/>
                  <a:pt x="19869" y="-26"/>
                  <a:pt x="19564" y="487"/>
                </a:cubicBezTo>
                <a:lnTo>
                  <a:pt x="14734" y="8618"/>
                </a:lnTo>
                <a:lnTo>
                  <a:pt x="9490" y="4694"/>
                </a:lnTo>
                <a:cubicBezTo>
                  <a:pt x="9273" y="4532"/>
                  <a:pt x="9010" y="4478"/>
                  <a:pt x="8757" y="4541"/>
                </a:cubicBezTo>
                <a:cubicBezTo>
                  <a:pt x="8505" y="4607"/>
                  <a:pt x="8285" y="4785"/>
                  <a:pt x="8147" y="5039"/>
                </a:cubicBezTo>
                <a:lnTo>
                  <a:pt x="152" y="19712"/>
                </a:lnTo>
                <a:cubicBezTo>
                  <a:pt x="-136" y="20237"/>
                  <a:pt x="-2" y="20936"/>
                  <a:pt x="450" y="21269"/>
                </a:cubicBezTo>
                <a:cubicBezTo>
                  <a:pt x="611" y="21389"/>
                  <a:pt x="791" y="21446"/>
                  <a:pt x="969" y="21446"/>
                </a:cubicBezTo>
                <a:cubicBezTo>
                  <a:pt x="1290" y="21446"/>
                  <a:pt x="1604" y="21260"/>
                  <a:pt x="1788" y="20921"/>
                </a:cubicBezTo>
                <a:cubicBezTo>
                  <a:pt x="1788" y="20921"/>
                  <a:pt x="9262" y="7207"/>
                  <a:pt x="9262" y="7207"/>
                </a:cubicBezTo>
                <a:close/>
                <a:moveTo>
                  <a:pt x="19712" y="12707"/>
                </a:moveTo>
                <a:lnTo>
                  <a:pt x="14952" y="17715"/>
                </a:lnTo>
                <a:lnTo>
                  <a:pt x="9355" y="12653"/>
                </a:lnTo>
                <a:cubicBezTo>
                  <a:pt x="9249" y="12556"/>
                  <a:pt x="9125" y="12487"/>
                  <a:pt x="8994" y="12450"/>
                </a:cubicBezTo>
                <a:lnTo>
                  <a:pt x="8249" y="12234"/>
                </a:lnTo>
                <a:lnTo>
                  <a:pt x="7154" y="14242"/>
                </a:lnTo>
                <a:lnTo>
                  <a:pt x="8327" y="14582"/>
                </a:lnTo>
                <a:lnTo>
                  <a:pt x="14404" y="20078"/>
                </a:lnTo>
                <a:cubicBezTo>
                  <a:pt x="14580" y="20237"/>
                  <a:pt x="14789" y="20317"/>
                  <a:pt x="14999" y="20317"/>
                </a:cubicBezTo>
                <a:cubicBezTo>
                  <a:pt x="15232" y="20317"/>
                  <a:pt x="15466" y="20218"/>
                  <a:pt x="15650" y="20026"/>
                </a:cubicBezTo>
                <a:lnTo>
                  <a:pt x="21012" y="14382"/>
                </a:lnTo>
                <a:cubicBezTo>
                  <a:pt x="21410" y="13963"/>
                  <a:pt x="21441" y="13250"/>
                  <a:pt x="21081" y="12788"/>
                </a:cubicBezTo>
                <a:cubicBezTo>
                  <a:pt x="20722" y="12325"/>
                  <a:pt x="20109" y="12289"/>
                  <a:pt x="19712" y="12707"/>
                </a:cubicBezTo>
                <a:close/>
                <a:moveTo>
                  <a:pt x="735" y="12382"/>
                </a:moveTo>
                <a:lnTo>
                  <a:pt x="2190" y="12804"/>
                </a:lnTo>
                <a:lnTo>
                  <a:pt x="3284" y="10795"/>
                </a:lnTo>
                <a:lnTo>
                  <a:pt x="1204" y="10192"/>
                </a:lnTo>
                <a:cubicBezTo>
                  <a:pt x="683" y="10040"/>
                  <a:pt x="158" y="10410"/>
                  <a:pt x="28" y="11015"/>
                </a:cubicBezTo>
                <a:cubicBezTo>
                  <a:pt x="-100" y="11620"/>
                  <a:pt x="216" y="12231"/>
                  <a:pt x="735" y="123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8575" tIns="28575" rIns="28575" bIns="28575" anchor="ctr"/>
          <a:lstStyle/>
          <a:p>
            <a:endParaRPr lang="zh-CN" altLang="en-US"/>
          </a:p>
        </p:txBody>
      </p:sp>
      <p:sp>
        <p:nvSpPr>
          <p:cNvPr id="23568" name="Rounded Rectangle 23@|1FFC:0|FBC:0|LFC:16777215|LBC:16777215"/>
          <p:cNvSpPr>
            <a:spLocks noChangeArrowheads="1"/>
          </p:cNvSpPr>
          <p:nvPr/>
        </p:nvSpPr>
        <p:spPr bwMode="auto">
          <a:xfrm rot="18900000" flipV="1">
            <a:off x="4711700" y="3162300"/>
            <a:ext cx="1114425" cy="1114425"/>
          </a:xfrm>
          <a:prstGeom prst="roundRect">
            <a:avLst>
              <a:gd name="adj" fmla="val 9648"/>
            </a:avLst>
          </a:pr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defTabSz="684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3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69" name="Shape 2102@|5FFC:16777215|FBC:16777215|LFC:16777215|LBC:16777215"/>
          <p:cNvSpPr>
            <a:spLocks/>
          </p:cNvSpPr>
          <p:nvPr/>
        </p:nvSpPr>
        <p:spPr bwMode="auto">
          <a:xfrm>
            <a:off x="4991100" y="3498850"/>
            <a:ext cx="539750" cy="4318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2147483646 w 21600"/>
              <a:gd name="T13" fmla="*/ 2147483646 h 21600"/>
              <a:gd name="T14" fmla="*/ 2147483646 w 21600"/>
              <a:gd name="T15" fmla="*/ 2147483646 h 21600"/>
              <a:gd name="T16" fmla="*/ 2147483646 w 21600"/>
              <a:gd name="T17" fmla="*/ 2147483646 h 21600"/>
              <a:gd name="T18" fmla="*/ 2147483646 w 21600"/>
              <a:gd name="T19" fmla="*/ 2147483646 h 21600"/>
              <a:gd name="T20" fmla="*/ 2147483646 w 21600"/>
              <a:gd name="T21" fmla="*/ 2147483646 h 21600"/>
              <a:gd name="T22" fmla="*/ 2147483646 w 21600"/>
              <a:gd name="T23" fmla="*/ 2147483646 h 21600"/>
              <a:gd name="T24" fmla="*/ 2147483646 w 21600"/>
              <a:gd name="T25" fmla="*/ 2147483646 h 21600"/>
              <a:gd name="T26" fmla="*/ 2147483646 w 21600"/>
              <a:gd name="T27" fmla="*/ 2147483646 h 21600"/>
              <a:gd name="T28" fmla="*/ 2147483646 w 21600"/>
              <a:gd name="T29" fmla="*/ 2147483646 h 21600"/>
              <a:gd name="T30" fmla="*/ 2147483646 w 21600"/>
              <a:gd name="T31" fmla="*/ 2147483646 h 21600"/>
              <a:gd name="T32" fmla="*/ 2147483646 w 21600"/>
              <a:gd name="T33" fmla="*/ 0 h 21600"/>
              <a:gd name="T34" fmla="*/ 2147483646 w 21600"/>
              <a:gd name="T35" fmla="*/ 2147483646 h 21600"/>
              <a:gd name="T36" fmla="*/ 0 w 21600"/>
              <a:gd name="T37" fmla="*/ 2147483646 h 21600"/>
              <a:gd name="T38" fmla="*/ 0 w 21600"/>
              <a:gd name="T39" fmla="*/ 2147483646 h 21600"/>
              <a:gd name="T40" fmla="*/ 2147483646 w 21600"/>
              <a:gd name="T41" fmla="*/ 2147483646 h 21600"/>
              <a:gd name="T42" fmla="*/ 2147483646 w 21600"/>
              <a:gd name="T43" fmla="*/ 2147483646 h 21600"/>
              <a:gd name="T44" fmla="*/ 2147483646 w 21600"/>
              <a:gd name="T45" fmla="*/ 2147483646 h 21600"/>
              <a:gd name="T46" fmla="*/ 2147483646 w 21600"/>
              <a:gd name="T47" fmla="*/ 2147483646 h 21600"/>
              <a:gd name="T48" fmla="*/ 2147483646 w 21600"/>
              <a:gd name="T49" fmla="*/ 2147483646 h 21600"/>
              <a:gd name="T50" fmla="*/ 2147483646 w 21600"/>
              <a:gd name="T51" fmla="*/ 2147483646 h 21600"/>
              <a:gd name="T52" fmla="*/ 2147483646 w 21600"/>
              <a:gd name="T53" fmla="*/ 2147483646 h 21600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21600"/>
              <a:gd name="T82" fmla="*/ 0 h 21600"/>
              <a:gd name="T83" fmla="*/ 21600 w 21600"/>
              <a:gd name="T84" fmla="*/ 21600 h 21600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21600" h="21600" extrusionOk="0">
                <a:moveTo>
                  <a:pt x="18143" y="10800"/>
                </a:moveTo>
                <a:cubicBezTo>
                  <a:pt x="17065" y="10800"/>
                  <a:pt x="16800" y="11898"/>
                  <a:pt x="16709" y="12419"/>
                </a:cubicBezTo>
                <a:cubicBezTo>
                  <a:pt x="16115" y="15817"/>
                  <a:pt x="13696" y="18359"/>
                  <a:pt x="10800" y="18359"/>
                </a:cubicBezTo>
                <a:cubicBezTo>
                  <a:pt x="9130" y="18359"/>
                  <a:pt x="7618" y="17514"/>
                  <a:pt x="6524" y="16146"/>
                </a:cubicBezTo>
                <a:cubicBezTo>
                  <a:pt x="6018" y="15513"/>
                  <a:pt x="5198" y="15513"/>
                  <a:pt x="4691" y="16146"/>
                </a:cubicBezTo>
                <a:cubicBezTo>
                  <a:pt x="4185" y="16779"/>
                  <a:pt x="4185" y="17804"/>
                  <a:pt x="4691" y="18437"/>
                </a:cubicBezTo>
                <a:cubicBezTo>
                  <a:pt x="6255" y="20391"/>
                  <a:pt x="8415" y="21600"/>
                  <a:pt x="10800" y="21600"/>
                </a:cubicBezTo>
                <a:cubicBezTo>
                  <a:pt x="14669" y="21600"/>
                  <a:pt x="17943" y="18421"/>
                  <a:pt x="19043" y="14039"/>
                </a:cubicBezTo>
                <a:lnTo>
                  <a:pt x="21600" y="14039"/>
                </a:lnTo>
                <a:lnTo>
                  <a:pt x="21600" y="10800"/>
                </a:lnTo>
                <a:cubicBezTo>
                  <a:pt x="21600" y="10800"/>
                  <a:pt x="18143" y="10800"/>
                  <a:pt x="18143" y="10800"/>
                </a:cubicBezTo>
                <a:close/>
                <a:moveTo>
                  <a:pt x="4891" y="9180"/>
                </a:moveTo>
                <a:cubicBezTo>
                  <a:pt x="5484" y="5783"/>
                  <a:pt x="7904" y="3240"/>
                  <a:pt x="10800" y="3240"/>
                </a:cubicBezTo>
                <a:cubicBezTo>
                  <a:pt x="12470" y="3240"/>
                  <a:pt x="13982" y="4086"/>
                  <a:pt x="15076" y="5454"/>
                </a:cubicBezTo>
                <a:cubicBezTo>
                  <a:pt x="15582" y="6086"/>
                  <a:pt x="16404" y="6086"/>
                  <a:pt x="16909" y="5454"/>
                </a:cubicBezTo>
                <a:cubicBezTo>
                  <a:pt x="17415" y="4821"/>
                  <a:pt x="17415" y="3796"/>
                  <a:pt x="16909" y="3163"/>
                </a:cubicBezTo>
                <a:cubicBezTo>
                  <a:pt x="15346" y="1209"/>
                  <a:pt x="13186" y="0"/>
                  <a:pt x="10800" y="0"/>
                </a:cubicBezTo>
                <a:cubicBezTo>
                  <a:pt x="6931" y="0"/>
                  <a:pt x="3658" y="3178"/>
                  <a:pt x="2557" y="7560"/>
                </a:cubicBezTo>
                <a:lnTo>
                  <a:pt x="0" y="7560"/>
                </a:lnTo>
                <a:lnTo>
                  <a:pt x="0" y="10800"/>
                </a:lnTo>
                <a:lnTo>
                  <a:pt x="3457" y="10800"/>
                </a:lnTo>
                <a:cubicBezTo>
                  <a:pt x="4535" y="10800"/>
                  <a:pt x="4800" y="9702"/>
                  <a:pt x="4891" y="9180"/>
                </a:cubicBezTo>
                <a:close/>
                <a:moveTo>
                  <a:pt x="7343" y="10800"/>
                </a:moveTo>
                <a:cubicBezTo>
                  <a:pt x="7343" y="13185"/>
                  <a:pt x="8891" y="15120"/>
                  <a:pt x="10800" y="15120"/>
                </a:cubicBezTo>
                <a:cubicBezTo>
                  <a:pt x="12709" y="15120"/>
                  <a:pt x="14255" y="13185"/>
                  <a:pt x="14255" y="10800"/>
                </a:cubicBezTo>
                <a:cubicBezTo>
                  <a:pt x="14255" y="8415"/>
                  <a:pt x="12709" y="6480"/>
                  <a:pt x="10800" y="6480"/>
                </a:cubicBezTo>
                <a:cubicBezTo>
                  <a:pt x="8891" y="6480"/>
                  <a:pt x="7343" y="8415"/>
                  <a:pt x="7343" y="108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8575" tIns="28575" rIns="28575" bIns="28575" anchor="ctr"/>
          <a:lstStyle/>
          <a:p>
            <a:endParaRPr lang="zh-CN" altLang="en-US"/>
          </a:p>
        </p:txBody>
      </p:sp>
      <p:sp>
        <p:nvSpPr>
          <p:cNvPr id="23570" name="Rounded Rectangle 26@|1FFC:4308095|FBC:16777215|LFC:16777215|LBC:16777215"/>
          <p:cNvSpPr>
            <a:spLocks noChangeArrowheads="1"/>
          </p:cNvSpPr>
          <p:nvPr/>
        </p:nvSpPr>
        <p:spPr bwMode="auto">
          <a:xfrm rot="18900000" flipV="1">
            <a:off x="5538788" y="2335213"/>
            <a:ext cx="1114425" cy="1114425"/>
          </a:xfrm>
          <a:prstGeom prst="roundRect">
            <a:avLst>
              <a:gd name="adj" fmla="val 9648"/>
            </a:avLst>
          </a:pr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defTabSz="684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3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71" name="Freeform 56@|5FFC:16777215|FBC:16777215|LFC:16777215|LBC:16777215"/>
          <p:cNvSpPr>
            <a:spLocks/>
          </p:cNvSpPr>
          <p:nvPr/>
        </p:nvSpPr>
        <p:spPr bwMode="auto">
          <a:xfrm>
            <a:off x="5876925" y="2708275"/>
            <a:ext cx="498475" cy="407988"/>
          </a:xfrm>
          <a:custGeom>
            <a:avLst/>
            <a:gdLst>
              <a:gd name="T0" fmla="*/ 2147483646 w 382"/>
              <a:gd name="T1" fmla="*/ 2147483646 h 312"/>
              <a:gd name="T2" fmla="*/ 2147483646 w 382"/>
              <a:gd name="T3" fmla="*/ 2147483646 h 312"/>
              <a:gd name="T4" fmla="*/ 2147483646 w 382"/>
              <a:gd name="T5" fmla="*/ 2147483646 h 312"/>
              <a:gd name="T6" fmla="*/ 2147483646 w 382"/>
              <a:gd name="T7" fmla="*/ 2147483646 h 312"/>
              <a:gd name="T8" fmla="*/ 2147483646 w 382"/>
              <a:gd name="T9" fmla="*/ 2147483646 h 312"/>
              <a:gd name="T10" fmla="*/ 2147483646 w 382"/>
              <a:gd name="T11" fmla="*/ 2147483646 h 312"/>
              <a:gd name="T12" fmla="*/ 2147483646 w 382"/>
              <a:gd name="T13" fmla="*/ 2147483646 h 312"/>
              <a:gd name="T14" fmla="*/ 2147483646 w 382"/>
              <a:gd name="T15" fmla="*/ 2147483646 h 312"/>
              <a:gd name="T16" fmla="*/ 2147483646 w 382"/>
              <a:gd name="T17" fmla="*/ 2147483646 h 312"/>
              <a:gd name="T18" fmla="*/ 2147483646 w 382"/>
              <a:gd name="T19" fmla="*/ 2147483646 h 312"/>
              <a:gd name="T20" fmla="*/ 2147483646 w 382"/>
              <a:gd name="T21" fmla="*/ 0 h 312"/>
              <a:gd name="T22" fmla="*/ 0 w 382"/>
              <a:gd name="T23" fmla="*/ 2147483646 h 312"/>
              <a:gd name="T24" fmla="*/ 2147483646 w 382"/>
              <a:gd name="T25" fmla="*/ 2147483646 h 312"/>
              <a:gd name="T26" fmla="*/ 2147483646 w 382"/>
              <a:gd name="T27" fmla="*/ 2147483646 h 312"/>
              <a:gd name="T28" fmla="*/ 2147483646 w 382"/>
              <a:gd name="T29" fmla="*/ 2147483646 h 31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382"/>
              <a:gd name="T46" fmla="*/ 0 h 312"/>
              <a:gd name="T47" fmla="*/ 382 w 382"/>
              <a:gd name="T48" fmla="*/ 312 h 31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382" h="312">
                <a:moveTo>
                  <a:pt x="307" y="135"/>
                </a:moveTo>
                <a:cubicBezTo>
                  <a:pt x="354" y="122"/>
                  <a:pt x="382" y="72"/>
                  <a:pt x="362" y="71"/>
                </a:cubicBezTo>
                <a:cubicBezTo>
                  <a:pt x="311" y="68"/>
                  <a:pt x="267" y="43"/>
                  <a:pt x="238" y="25"/>
                </a:cubicBezTo>
                <a:cubicBezTo>
                  <a:pt x="235" y="23"/>
                  <a:pt x="232" y="21"/>
                  <a:pt x="229" y="19"/>
                </a:cubicBezTo>
                <a:cubicBezTo>
                  <a:pt x="229" y="134"/>
                  <a:pt x="229" y="134"/>
                  <a:pt x="229" y="134"/>
                </a:cubicBezTo>
                <a:cubicBezTo>
                  <a:pt x="229" y="172"/>
                  <a:pt x="206" y="202"/>
                  <a:pt x="180" y="214"/>
                </a:cubicBezTo>
                <a:cubicBezTo>
                  <a:pt x="142" y="233"/>
                  <a:pt x="100" y="221"/>
                  <a:pt x="86" y="189"/>
                </a:cubicBezTo>
                <a:cubicBezTo>
                  <a:pt x="72" y="157"/>
                  <a:pt x="91" y="116"/>
                  <a:pt x="129" y="97"/>
                </a:cubicBezTo>
                <a:cubicBezTo>
                  <a:pt x="150" y="87"/>
                  <a:pt x="172" y="86"/>
                  <a:pt x="190" y="93"/>
                </a:cubicBezTo>
                <a:cubicBezTo>
                  <a:pt x="190" y="4"/>
                  <a:pt x="190" y="4"/>
                  <a:pt x="190" y="4"/>
                </a:cubicBezTo>
                <a:cubicBezTo>
                  <a:pt x="178" y="1"/>
                  <a:pt x="166" y="0"/>
                  <a:pt x="154" y="0"/>
                </a:cubicBezTo>
                <a:cubicBezTo>
                  <a:pt x="69" y="0"/>
                  <a:pt x="0" y="70"/>
                  <a:pt x="0" y="156"/>
                </a:cubicBezTo>
                <a:cubicBezTo>
                  <a:pt x="0" y="242"/>
                  <a:pt x="69" y="312"/>
                  <a:pt x="154" y="312"/>
                </a:cubicBezTo>
                <a:cubicBezTo>
                  <a:pt x="239" y="312"/>
                  <a:pt x="308" y="242"/>
                  <a:pt x="308" y="156"/>
                </a:cubicBezTo>
                <a:cubicBezTo>
                  <a:pt x="308" y="149"/>
                  <a:pt x="308" y="142"/>
                  <a:pt x="307" y="1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3572" name="TextBox 13"/>
          <p:cNvSpPr txBox="1">
            <a:spLocks noChangeArrowheads="1"/>
          </p:cNvSpPr>
          <p:nvPr/>
        </p:nvSpPr>
        <p:spPr bwMode="auto">
          <a:xfrm>
            <a:off x="7950200" y="2441575"/>
            <a:ext cx="17526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73" name="TextBox 13"/>
          <p:cNvSpPr txBox="1">
            <a:spLocks noChangeArrowheads="1"/>
          </p:cNvSpPr>
          <p:nvPr/>
        </p:nvSpPr>
        <p:spPr bwMode="auto">
          <a:xfrm>
            <a:off x="7953375" y="2655888"/>
            <a:ext cx="17494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74" name="TextBox 13"/>
          <p:cNvSpPr txBox="1">
            <a:spLocks noChangeArrowheads="1"/>
          </p:cNvSpPr>
          <p:nvPr/>
        </p:nvSpPr>
        <p:spPr bwMode="auto">
          <a:xfrm>
            <a:off x="7950200" y="4391025"/>
            <a:ext cx="17526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75" name="TextBox 13"/>
          <p:cNvSpPr txBox="1">
            <a:spLocks noChangeArrowheads="1"/>
          </p:cNvSpPr>
          <p:nvPr/>
        </p:nvSpPr>
        <p:spPr bwMode="auto">
          <a:xfrm>
            <a:off x="7953375" y="4605338"/>
            <a:ext cx="17494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76" name="TextBox 13"/>
          <p:cNvSpPr txBox="1">
            <a:spLocks noChangeArrowheads="1"/>
          </p:cNvSpPr>
          <p:nvPr/>
        </p:nvSpPr>
        <p:spPr bwMode="auto">
          <a:xfrm>
            <a:off x="2452688" y="2441575"/>
            <a:ext cx="175418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77" name="TextBox 13"/>
          <p:cNvSpPr txBox="1">
            <a:spLocks noChangeArrowheads="1"/>
          </p:cNvSpPr>
          <p:nvPr/>
        </p:nvSpPr>
        <p:spPr bwMode="auto">
          <a:xfrm>
            <a:off x="2455863" y="2655888"/>
            <a:ext cx="17510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78" name="TextBox 13"/>
          <p:cNvSpPr txBox="1">
            <a:spLocks noChangeArrowheads="1"/>
          </p:cNvSpPr>
          <p:nvPr/>
        </p:nvSpPr>
        <p:spPr bwMode="auto">
          <a:xfrm>
            <a:off x="2452688" y="4391025"/>
            <a:ext cx="175418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79" name="TextBox 13"/>
          <p:cNvSpPr txBox="1">
            <a:spLocks noChangeArrowheads="1"/>
          </p:cNvSpPr>
          <p:nvPr/>
        </p:nvSpPr>
        <p:spPr bwMode="auto">
          <a:xfrm>
            <a:off x="2455863" y="4605338"/>
            <a:ext cx="17510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121920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文本框 20"/>
          <p:cNvSpPr txBox="1">
            <a:spLocks noChangeArrowheads="1"/>
          </p:cNvSpPr>
          <p:nvPr/>
        </p:nvSpPr>
        <p:spPr bwMode="auto">
          <a:xfrm>
            <a:off x="4740275" y="144463"/>
            <a:ext cx="18589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Impact" panose="020B0806030902050204" pitchFamily="34" charset="0"/>
              </a:rPr>
              <a:t>ADD YOUR TITLE HERE</a:t>
            </a:r>
            <a:endParaRPr lang="zh-CN" altLang="en-US" sz="20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4580" name="Round Same Side Corner Rectangle 4"/>
          <p:cNvSpPr>
            <a:spLocks/>
          </p:cNvSpPr>
          <p:nvPr/>
        </p:nvSpPr>
        <p:spPr bwMode="auto">
          <a:xfrm rot="-5400000">
            <a:off x="1993900" y="2725738"/>
            <a:ext cx="2624137" cy="2141538"/>
          </a:xfrm>
          <a:custGeom>
            <a:avLst/>
            <a:gdLst>
              <a:gd name="T0" fmla="*/ 157491 w 2623766"/>
              <a:gd name="T1" fmla="*/ 0 h 2142108"/>
              <a:gd name="T2" fmla="*/ 2468130 w 2623766"/>
              <a:gd name="T3" fmla="*/ 0 h 2142108"/>
              <a:gd name="T4" fmla="*/ 2625620 w 2623766"/>
              <a:gd name="T5" fmla="*/ 157171 h 2142108"/>
              <a:gd name="T6" fmla="*/ 2625620 w 2623766"/>
              <a:gd name="T7" fmla="*/ 2139259 h 2142108"/>
              <a:gd name="T8" fmla="*/ 2625620 w 2623766"/>
              <a:gd name="T9" fmla="*/ 2139259 h 2142108"/>
              <a:gd name="T10" fmla="*/ 0 w 2623766"/>
              <a:gd name="T11" fmla="*/ 2139259 h 2142108"/>
              <a:gd name="T12" fmla="*/ 0 w 2623766"/>
              <a:gd name="T13" fmla="*/ 2139259 h 2142108"/>
              <a:gd name="T14" fmla="*/ 0 w 2623766"/>
              <a:gd name="T15" fmla="*/ 157171 h 2142108"/>
              <a:gd name="T16" fmla="*/ 157491 w 2623766"/>
              <a:gd name="T17" fmla="*/ 0 h 214210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623766"/>
              <a:gd name="T28" fmla="*/ 0 h 2142108"/>
              <a:gd name="T29" fmla="*/ 2623766 w 2623766"/>
              <a:gd name="T30" fmla="*/ 2142108 h 214210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623766" h="2142108">
                <a:moveTo>
                  <a:pt x="157381" y="0"/>
                </a:moveTo>
                <a:lnTo>
                  <a:pt x="2466385" y="0"/>
                </a:lnTo>
                <a:cubicBezTo>
                  <a:pt x="2553304" y="0"/>
                  <a:pt x="2623766" y="70462"/>
                  <a:pt x="2623766" y="157381"/>
                </a:cubicBezTo>
                <a:lnTo>
                  <a:pt x="2623766" y="2142108"/>
                </a:lnTo>
                <a:lnTo>
                  <a:pt x="0" y="2142108"/>
                </a:lnTo>
                <a:lnTo>
                  <a:pt x="0" y="157381"/>
                </a:lnTo>
                <a:cubicBezTo>
                  <a:pt x="0" y="70462"/>
                  <a:pt x="70462" y="0"/>
                  <a:pt x="157381" y="0"/>
                </a:cubicBezTo>
                <a:close/>
              </a:path>
            </a:pathLst>
          </a:cu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1" name="Rectangle 9"/>
          <p:cNvSpPr>
            <a:spLocks noChangeArrowheads="1"/>
          </p:cNvSpPr>
          <p:nvPr/>
        </p:nvSpPr>
        <p:spPr bwMode="auto">
          <a:xfrm>
            <a:off x="2235200" y="3381375"/>
            <a:ext cx="2144713" cy="460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2300">
              <a:solidFill>
                <a:srgbClr val="FFFFFF"/>
              </a:solidFill>
            </a:endParaRPr>
          </a:p>
        </p:txBody>
      </p:sp>
      <p:sp>
        <p:nvSpPr>
          <p:cNvPr id="24582" name="Freeform 116"/>
          <p:cNvSpPr>
            <a:spLocks noEditPoints="1"/>
          </p:cNvSpPr>
          <p:nvPr/>
        </p:nvSpPr>
        <p:spPr bwMode="auto">
          <a:xfrm>
            <a:off x="3100388" y="2722563"/>
            <a:ext cx="411162" cy="331787"/>
          </a:xfrm>
          <a:custGeom>
            <a:avLst/>
            <a:gdLst>
              <a:gd name="T0" fmla="*/ 2147483646 w 57"/>
              <a:gd name="T1" fmla="*/ 2147483646 h 46"/>
              <a:gd name="T2" fmla="*/ 2147483646 w 57"/>
              <a:gd name="T3" fmla="*/ 2147483646 h 46"/>
              <a:gd name="T4" fmla="*/ 2147483646 w 57"/>
              <a:gd name="T5" fmla="*/ 2147483646 h 46"/>
              <a:gd name="T6" fmla="*/ 2147483646 w 57"/>
              <a:gd name="T7" fmla="*/ 2147483646 h 46"/>
              <a:gd name="T8" fmla="*/ 2147483646 w 57"/>
              <a:gd name="T9" fmla="*/ 2147483646 h 46"/>
              <a:gd name="T10" fmla="*/ 2147483646 w 57"/>
              <a:gd name="T11" fmla="*/ 2147483646 h 46"/>
              <a:gd name="T12" fmla="*/ 2147483646 w 57"/>
              <a:gd name="T13" fmla="*/ 2147483646 h 46"/>
              <a:gd name="T14" fmla="*/ 2147483646 w 57"/>
              <a:gd name="T15" fmla="*/ 2147483646 h 46"/>
              <a:gd name="T16" fmla="*/ 0 w 57"/>
              <a:gd name="T17" fmla="*/ 2147483646 h 46"/>
              <a:gd name="T18" fmla="*/ 0 w 57"/>
              <a:gd name="T19" fmla="*/ 2147483646 h 46"/>
              <a:gd name="T20" fmla="*/ 2147483646 w 57"/>
              <a:gd name="T21" fmla="*/ 2147483646 h 46"/>
              <a:gd name="T22" fmla="*/ 2147483646 w 57"/>
              <a:gd name="T23" fmla="*/ 2147483646 h 46"/>
              <a:gd name="T24" fmla="*/ 2147483646 w 57"/>
              <a:gd name="T25" fmla="*/ 2147483646 h 46"/>
              <a:gd name="T26" fmla="*/ 2147483646 w 57"/>
              <a:gd name="T27" fmla="*/ 2147483646 h 46"/>
              <a:gd name="T28" fmla="*/ 2147483646 w 57"/>
              <a:gd name="T29" fmla="*/ 0 h 46"/>
              <a:gd name="T30" fmla="*/ 2147483646 w 57"/>
              <a:gd name="T31" fmla="*/ 0 h 46"/>
              <a:gd name="T32" fmla="*/ 2147483646 w 57"/>
              <a:gd name="T33" fmla="*/ 2147483646 h 46"/>
              <a:gd name="T34" fmla="*/ 2147483646 w 57"/>
              <a:gd name="T35" fmla="*/ 2147483646 h 46"/>
              <a:gd name="T36" fmla="*/ 2147483646 w 57"/>
              <a:gd name="T37" fmla="*/ 2147483646 h 46"/>
              <a:gd name="T38" fmla="*/ 2147483646 w 57"/>
              <a:gd name="T39" fmla="*/ 2147483646 h 46"/>
              <a:gd name="T40" fmla="*/ 2147483646 w 57"/>
              <a:gd name="T41" fmla="*/ 2147483646 h 46"/>
              <a:gd name="T42" fmla="*/ 2147483646 w 57"/>
              <a:gd name="T43" fmla="*/ 2147483646 h 46"/>
              <a:gd name="T44" fmla="*/ 2147483646 w 57"/>
              <a:gd name="T45" fmla="*/ 2147483646 h 46"/>
              <a:gd name="T46" fmla="*/ 2147483646 w 57"/>
              <a:gd name="T47" fmla="*/ 2147483646 h 46"/>
              <a:gd name="T48" fmla="*/ 2147483646 w 57"/>
              <a:gd name="T49" fmla="*/ 2147483646 h 46"/>
              <a:gd name="T50" fmla="*/ 2147483646 w 57"/>
              <a:gd name="T51" fmla="*/ 2147483646 h 46"/>
              <a:gd name="T52" fmla="*/ 2147483646 w 57"/>
              <a:gd name="T53" fmla="*/ 2147483646 h 46"/>
              <a:gd name="T54" fmla="*/ 2147483646 w 57"/>
              <a:gd name="T55" fmla="*/ 2147483646 h 46"/>
              <a:gd name="T56" fmla="*/ 2147483646 w 57"/>
              <a:gd name="T57" fmla="*/ 2147483646 h 46"/>
              <a:gd name="T58" fmla="*/ 2147483646 w 57"/>
              <a:gd name="T59" fmla="*/ 2147483646 h 46"/>
              <a:gd name="T60" fmla="*/ 2147483646 w 57"/>
              <a:gd name="T61" fmla="*/ 2147483646 h 46"/>
              <a:gd name="T62" fmla="*/ 2147483646 w 57"/>
              <a:gd name="T63" fmla="*/ 2147483646 h 46"/>
              <a:gd name="T64" fmla="*/ 2147483646 w 57"/>
              <a:gd name="T65" fmla="*/ 2147483646 h 46"/>
              <a:gd name="T66" fmla="*/ 2147483646 w 57"/>
              <a:gd name="T67" fmla="*/ 2147483646 h 46"/>
              <a:gd name="T68" fmla="*/ 2147483646 w 57"/>
              <a:gd name="T69" fmla="*/ 2147483646 h 4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57"/>
              <a:gd name="T106" fmla="*/ 0 h 46"/>
              <a:gd name="T107" fmla="*/ 57 w 57"/>
              <a:gd name="T108" fmla="*/ 46 h 4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24583" name="Rectangle 8"/>
          <p:cNvSpPr>
            <a:spLocks noChangeArrowheads="1"/>
          </p:cNvSpPr>
          <p:nvPr/>
        </p:nvSpPr>
        <p:spPr bwMode="auto">
          <a:xfrm>
            <a:off x="2679700" y="3078163"/>
            <a:ext cx="1252538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en-US" altLang="zh-CN" sz="13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84" name="Round Same Side Corner Rectangle 12"/>
          <p:cNvSpPr>
            <a:spLocks/>
          </p:cNvSpPr>
          <p:nvPr/>
        </p:nvSpPr>
        <p:spPr bwMode="auto">
          <a:xfrm rot="5400000" flipH="1">
            <a:off x="7556500" y="2725738"/>
            <a:ext cx="2624137" cy="2141538"/>
          </a:xfrm>
          <a:custGeom>
            <a:avLst/>
            <a:gdLst>
              <a:gd name="T0" fmla="*/ 157491 w 2623766"/>
              <a:gd name="T1" fmla="*/ 0 h 2142108"/>
              <a:gd name="T2" fmla="*/ 2468130 w 2623766"/>
              <a:gd name="T3" fmla="*/ 0 h 2142108"/>
              <a:gd name="T4" fmla="*/ 2625620 w 2623766"/>
              <a:gd name="T5" fmla="*/ 157171 h 2142108"/>
              <a:gd name="T6" fmla="*/ 2625620 w 2623766"/>
              <a:gd name="T7" fmla="*/ 2139259 h 2142108"/>
              <a:gd name="T8" fmla="*/ 2625620 w 2623766"/>
              <a:gd name="T9" fmla="*/ 2139259 h 2142108"/>
              <a:gd name="T10" fmla="*/ 0 w 2623766"/>
              <a:gd name="T11" fmla="*/ 2139259 h 2142108"/>
              <a:gd name="T12" fmla="*/ 0 w 2623766"/>
              <a:gd name="T13" fmla="*/ 2139259 h 2142108"/>
              <a:gd name="T14" fmla="*/ 0 w 2623766"/>
              <a:gd name="T15" fmla="*/ 157171 h 2142108"/>
              <a:gd name="T16" fmla="*/ 157491 w 2623766"/>
              <a:gd name="T17" fmla="*/ 0 h 214210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623766"/>
              <a:gd name="T28" fmla="*/ 0 h 2142108"/>
              <a:gd name="T29" fmla="*/ 2623766 w 2623766"/>
              <a:gd name="T30" fmla="*/ 2142108 h 214210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623766" h="2142108">
                <a:moveTo>
                  <a:pt x="157381" y="0"/>
                </a:moveTo>
                <a:lnTo>
                  <a:pt x="2466385" y="0"/>
                </a:lnTo>
                <a:cubicBezTo>
                  <a:pt x="2553304" y="0"/>
                  <a:pt x="2623766" y="70462"/>
                  <a:pt x="2623766" y="157381"/>
                </a:cubicBezTo>
                <a:lnTo>
                  <a:pt x="2623766" y="2142108"/>
                </a:lnTo>
                <a:lnTo>
                  <a:pt x="0" y="2142108"/>
                </a:lnTo>
                <a:lnTo>
                  <a:pt x="0" y="157381"/>
                </a:lnTo>
                <a:cubicBezTo>
                  <a:pt x="0" y="70462"/>
                  <a:pt x="70462" y="0"/>
                  <a:pt x="157381" y="0"/>
                </a:cubicBezTo>
                <a:close/>
              </a:path>
            </a:pathLst>
          </a:cu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5" name="Rectangle 13"/>
          <p:cNvSpPr>
            <a:spLocks noChangeArrowheads="1"/>
          </p:cNvSpPr>
          <p:nvPr/>
        </p:nvSpPr>
        <p:spPr bwMode="auto">
          <a:xfrm flipH="1">
            <a:off x="7794625" y="3381375"/>
            <a:ext cx="2144713" cy="460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2300">
              <a:solidFill>
                <a:srgbClr val="FFFFFF"/>
              </a:solidFill>
            </a:endParaRPr>
          </a:p>
        </p:txBody>
      </p:sp>
      <p:sp>
        <p:nvSpPr>
          <p:cNvPr id="24586" name="Freeform 122"/>
          <p:cNvSpPr>
            <a:spLocks noEditPoints="1"/>
          </p:cNvSpPr>
          <p:nvPr/>
        </p:nvSpPr>
        <p:spPr bwMode="auto">
          <a:xfrm>
            <a:off x="8677275" y="2744788"/>
            <a:ext cx="379413" cy="298450"/>
          </a:xfrm>
          <a:custGeom>
            <a:avLst/>
            <a:gdLst>
              <a:gd name="T0" fmla="*/ 2147483646 w 73"/>
              <a:gd name="T1" fmla="*/ 2147483646 h 57"/>
              <a:gd name="T2" fmla="*/ 2147483646 w 73"/>
              <a:gd name="T3" fmla="*/ 2147483646 h 57"/>
              <a:gd name="T4" fmla="*/ 2147483646 w 73"/>
              <a:gd name="T5" fmla="*/ 2147483646 h 57"/>
              <a:gd name="T6" fmla="*/ 2147483646 w 73"/>
              <a:gd name="T7" fmla="*/ 2147483646 h 57"/>
              <a:gd name="T8" fmla="*/ 2147483646 w 73"/>
              <a:gd name="T9" fmla="*/ 2147483646 h 57"/>
              <a:gd name="T10" fmla="*/ 0 w 73"/>
              <a:gd name="T11" fmla="*/ 2147483646 h 57"/>
              <a:gd name="T12" fmla="*/ 0 w 73"/>
              <a:gd name="T13" fmla="*/ 2147483646 h 57"/>
              <a:gd name="T14" fmla="*/ 2147483646 w 73"/>
              <a:gd name="T15" fmla="*/ 0 h 57"/>
              <a:gd name="T16" fmla="*/ 2147483646 w 73"/>
              <a:gd name="T17" fmla="*/ 0 h 57"/>
              <a:gd name="T18" fmla="*/ 2147483646 w 73"/>
              <a:gd name="T19" fmla="*/ 2147483646 h 57"/>
              <a:gd name="T20" fmla="*/ 2147483646 w 73"/>
              <a:gd name="T21" fmla="*/ 2147483646 h 57"/>
              <a:gd name="T22" fmla="*/ 2147483646 w 73"/>
              <a:gd name="T23" fmla="*/ 2147483646 h 57"/>
              <a:gd name="T24" fmla="*/ 2147483646 w 73"/>
              <a:gd name="T25" fmla="*/ 2147483646 h 57"/>
              <a:gd name="T26" fmla="*/ 2147483646 w 73"/>
              <a:gd name="T27" fmla="*/ 2147483646 h 57"/>
              <a:gd name="T28" fmla="*/ 2147483646 w 73"/>
              <a:gd name="T29" fmla="*/ 2147483646 h 57"/>
              <a:gd name="T30" fmla="*/ 2147483646 w 73"/>
              <a:gd name="T31" fmla="*/ 2147483646 h 57"/>
              <a:gd name="T32" fmla="*/ 2147483646 w 73"/>
              <a:gd name="T33" fmla="*/ 2147483646 h 57"/>
              <a:gd name="T34" fmla="*/ 2147483646 w 73"/>
              <a:gd name="T35" fmla="*/ 2147483646 h 57"/>
              <a:gd name="T36" fmla="*/ 2147483646 w 73"/>
              <a:gd name="T37" fmla="*/ 2147483646 h 57"/>
              <a:gd name="T38" fmla="*/ 2147483646 w 73"/>
              <a:gd name="T39" fmla="*/ 2147483646 h 57"/>
              <a:gd name="T40" fmla="*/ 2147483646 w 73"/>
              <a:gd name="T41" fmla="*/ 2147483646 h 57"/>
              <a:gd name="T42" fmla="*/ 2147483646 w 73"/>
              <a:gd name="T43" fmla="*/ 2147483646 h 57"/>
              <a:gd name="T44" fmla="*/ 2147483646 w 73"/>
              <a:gd name="T45" fmla="*/ 2147483646 h 57"/>
              <a:gd name="T46" fmla="*/ 2147483646 w 73"/>
              <a:gd name="T47" fmla="*/ 2147483646 h 57"/>
              <a:gd name="T48" fmla="*/ 2147483646 w 73"/>
              <a:gd name="T49" fmla="*/ 2147483646 h 57"/>
              <a:gd name="T50" fmla="*/ 2147483646 w 73"/>
              <a:gd name="T51" fmla="*/ 2147483646 h 57"/>
              <a:gd name="T52" fmla="*/ 2147483646 w 73"/>
              <a:gd name="T53" fmla="*/ 0 h 57"/>
              <a:gd name="T54" fmla="*/ 2147483646 w 73"/>
              <a:gd name="T55" fmla="*/ 0 h 57"/>
              <a:gd name="T56" fmla="*/ 2147483646 w 73"/>
              <a:gd name="T57" fmla="*/ 2147483646 h 57"/>
              <a:gd name="T58" fmla="*/ 2147483646 w 73"/>
              <a:gd name="T59" fmla="*/ 2147483646 h 57"/>
              <a:gd name="T60" fmla="*/ 2147483646 w 73"/>
              <a:gd name="T61" fmla="*/ 2147483646 h 57"/>
              <a:gd name="T62" fmla="*/ 2147483646 w 73"/>
              <a:gd name="T63" fmla="*/ 2147483646 h 5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73"/>
              <a:gd name="T97" fmla="*/ 0 h 57"/>
              <a:gd name="T98" fmla="*/ 73 w 73"/>
              <a:gd name="T99" fmla="*/ 57 h 57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73" h="57">
                <a:moveTo>
                  <a:pt x="57" y="37"/>
                </a:moveTo>
                <a:cubicBezTo>
                  <a:pt x="38" y="56"/>
                  <a:pt x="38" y="56"/>
                  <a:pt x="38" y="56"/>
                </a:cubicBezTo>
                <a:cubicBezTo>
                  <a:pt x="37" y="57"/>
                  <a:pt x="36" y="57"/>
                  <a:pt x="34" y="57"/>
                </a:cubicBezTo>
                <a:cubicBezTo>
                  <a:pt x="33" y="57"/>
                  <a:pt x="32" y="57"/>
                  <a:pt x="31" y="56"/>
                </a:cubicBezTo>
                <a:cubicBezTo>
                  <a:pt x="4" y="28"/>
                  <a:pt x="4" y="28"/>
                  <a:pt x="4" y="28"/>
                </a:cubicBezTo>
                <a:cubicBezTo>
                  <a:pt x="2" y="27"/>
                  <a:pt x="0" y="23"/>
                  <a:pt x="0" y="20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3" y="0"/>
                  <a:pt x="5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4" y="0"/>
                  <a:pt x="27" y="1"/>
                  <a:pt x="29" y="3"/>
                </a:cubicBezTo>
                <a:cubicBezTo>
                  <a:pt x="57" y="30"/>
                  <a:pt x="57" y="30"/>
                  <a:pt x="57" y="30"/>
                </a:cubicBezTo>
                <a:cubicBezTo>
                  <a:pt x="57" y="31"/>
                  <a:pt x="58" y="32"/>
                  <a:pt x="58" y="34"/>
                </a:cubicBezTo>
                <a:cubicBezTo>
                  <a:pt x="58" y="35"/>
                  <a:pt x="57" y="36"/>
                  <a:pt x="57" y="37"/>
                </a:cubicBezTo>
                <a:close/>
                <a:moveTo>
                  <a:pt x="13" y="7"/>
                </a:moveTo>
                <a:cubicBezTo>
                  <a:pt x="10" y="7"/>
                  <a:pt x="8" y="9"/>
                  <a:pt x="8" y="12"/>
                </a:cubicBezTo>
                <a:cubicBezTo>
                  <a:pt x="8" y="14"/>
                  <a:pt x="10" y="17"/>
                  <a:pt x="13" y="17"/>
                </a:cubicBezTo>
                <a:cubicBezTo>
                  <a:pt x="15" y="17"/>
                  <a:pt x="17" y="14"/>
                  <a:pt x="17" y="12"/>
                </a:cubicBezTo>
                <a:cubicBezTo>
                  <a:pt x="17" y="9"/>
                  <a:pt x="15" y="7"/>
                  <a:pt x="13" y="7"/>
                </a:cubicBezTo>
                <a:close/>
                <a:moveTo>
                  <a:pt x="71" y="37"/>
                </a:moveTo>
                <a:cubicBezTo>
                  <a:pt x="52" y="56"/>
                  <a:pt x="52" y="56"/>
                  <a:pt x="52" y="56"/>
                </a:cubicBezTo>
                <a:cubicBezTo>
                  <a:pt x="52" y="57"/>
                  <a:pt x="50" y="57"/>
                  <a:pt x="49" y="57"/>
                </a:cubicBezTo>
                <a:cubicBezTo>
                  <a:pt x="47" y="57"/>
                  <a:pt x="46" y="56"/>
                  <a:pt x="45" y="55"/>
                </a:cubicBezTo>
                <a:cubicBezTo>
                  <a:pt x="63" y="37"/>
                  <a:pt x="63" y="37"/>
                  <a:pt x="63" y="37"/>
                </a:cubicBezTo>
                <a:cubicBezTo>
                  <a:pt x="63" y="36"/>
                  <a:pt x="64" y="35"/>
                  <a:pt x="64" y="34"/>
                </a:cubicBezTo>
                <a:cubicBezTo>
                  <a:pt x="64" y="32"/>
                  <a:pt x="63" y="31"/>
                  <a:pt x="63" y="30"/>
                </a:cubicBezTo>
                <a:cubicBezTo>
                  <a:pt x="35" y="3"/>
                  <a:pt x="35" y="3"/>
                  <a:pt x="35" y="3"/>
                </a:cubicBezTo>
                <a:cubicBezTo>
                  <a:pt x="34" y="1"/>
                  <a:pt x="30" y="0"/>
                  <a:pt x="27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8" y="0"/>
                  <a:pt x="42" y="1"/>
                  <a:pt x="44" y="3"/>
                </a:cubicBezTo>
                <a:cubicBezTo>
                  <a:pt x="71" y="30"/>
                  <a:pt x="71" y="30"/>
                  <a:pt x="71" y="30"/>
                </a:cubicBezTo>
                <a:cubicBezTo>
                  <a:pt x="72" y="31"/>
                  <a:pt x="73" y="32"/>
                  <a:pt x="73" y="34"/>
                </a:cubicBezTo>
                <a:cubicBezTo>
                  <a:pt x="73" y="35"/>
                  <a:pt x="72" y="36"/>
                  <a:pt x="71" y="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24587" name="Rectangle 8"/>
          <p:cNvSpPr>
            <a:spLocks noChangeArrowheads="1"/>
          </p:cNvSpPr>
          <p:nvPr/>
        </p:nvSpPr>
        <p:spPr bwMode="auto">
          <a:xfrm>
            <a:off x="8240713" y="3054350"/>
            <a:ext cx="1252537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en-US" altLang="zh-CN" sz="13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88" name="矩形 12"/>
          <p:cNvSpPr>
            <a:spLocks noChangeArrowheads="1"/>
          </p:cNvSpPr>
          <p:nvPr/>
        </p:nvSpPr>
        <p:spPr bwMode="auto">
          <a:xfrm>
            <a:off x="2609850" y="3619500"/>
            <a:ext cx="1328738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89" name="矩形 13"/>
          <p:cNvSpPr>
            <a:spLocks noChangeArrowheads="1"/>
          </p:cNvSpPr>
          <p:nvPr/>
        </p:nvSpPr>
        <p:spPr bwMode="auto">
          <a:xfrm>
            <a:off x="8202613" y="3619500"/>
            <a:ext cx="1328737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4590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06888" y="1962650"/>
            <a:ext cx="3484562" cy="344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图片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121920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文本框 20"/>
          <p:cNvSpPr txBox="1">
            <a:spLocks noChangeArrowheads="1"/>
          </p:cNvSpPr>
          <p:nvPr/>
        </p:nvSpPr>
        <p:spPr bwMode="auto">
          <a:xfrm>
            <a:off x="4740275" y="144463"/>
            <a:ext cx="2711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Impact" panose="020B0806030902050204" pitchFamily="34" charset="0"/>
              </a:rPr>
              <a:t>ADD YOUR TITLE HERE</a:t>
            </a:r>
            <a:endParaRPr lang="zh-CN" altLang="en-US" sz="20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5604" name="Pentagon 49"/>
          <p:cNvSpPr>
            <a:spLocks noChangeArrowheads="1"/>
          </p:cNvSpPr>
          <p:nvPr/>
        </p:nvSpPr>
        <p:spPr bwMode="auto">
          <a:xfrm>
            <a:off x="4348163" y="1831975"/>
            <a:ext cx="1749425" cy="836613"/>
          </a:xfrm>
          <a:prstGeom prst="homePlate">
            <a:avLst>
              <a:gd name="adj" fmla="val 50002"/>
            </a:avLst>
          </a:pr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 defTabSz="10287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0287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0287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0287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0287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287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287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287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287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260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5" name="Pentagon 51"/>
          <p:cNvSpPr>
            <a:spLocks noChangeArrowheads="1"/>
          </p:cNvSpPr>
          <p:nvPr/>
        </p:nvSpPr>
        <p:spPr bwMode="auto">
          <a:xfrm>
            <a:off x="4348163" y="3343275"/>
            <a:ext cx="1749425" cy="836613"/>
          </a:xfrm>
          <a:prstGeom prst="homePlate">
            <a:avLst>
              <a:gd name="adj" fmla="val 50002"/>
            </a:avLst>
          </a:pr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 defTabSz="10287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0287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0287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0287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0287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287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287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287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287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260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6" name="Pentagon 52"/>
          <p:cNvSpPr>
            <a:spLocks noChangeArrowheads="1"/>
          </p:cNvSpPr>
          <p:nvPr/>
        </p:nvSpPr>
        <p:spPr bwMode="auto">
          <a:xfrm flipH="1">
            <a:off x="6324600" y="2595563"/>
            <a:ext cx="1749425" cy="836612"/>
          </a:xfrm>
          <a:prstGeom prst="homePlate">
            <a:avLst>
              <a:gd name="adj" fmla="val 50002"/>
            </a:avLst>
          </a:pr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 defTabSz="10287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0287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0287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0287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0287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287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287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287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287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260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7" name="Pentagon 53"/>
          <p:cNvSpPr>
            <a:spLocks noChangeArrowheads="1"/>
          </p:cNvSpPr>
          <p:nvPr/>
        </p:nvSpPr>
        <p:spPr bwMode="auto">
          <a:xfrm flipH="1">
            <a:off x="6324600" y="4125913"/>
            <a:ext cx="1749425" cy="836612"/>
          </a:xfrm>
          <a:prstGeom prst="homePlate">
            <a:avLst>
              <a:gd name="adj" fmla="val 50002"/>
            </a:avLst>
          </a:pr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 defTabSz="10287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0287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0287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0287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0287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287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287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287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287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260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8" name="Freeform 69"/>
          <p:cNvSpPr>
            <a:spLocks/>
          </p:cNvSpPr>
          <p:nvPr/>
        </p:nvSpPr>
        <p:spPr bwMode="auto">
          <a:xfrm>
            <a:off x="4975225" y="2058988"/>
            <a:ext cx="203200" cy="381000"/>
          </a:xfrm>
          <a:custGeom>
            <a:avLst/>
            <a:gdLst>
              <a:gd name="T0" fmla="*/ 2147483646 w 34"/>
              <a:gd name="T1" fmla="*/ 2147483646 h 64"/>
              <a:gd name="T2" fmla="*/ 2147483646 w 34"/>
              <a:gd name="T3" fmla="*/ 2147483646 h 64"/>
              <a:gd name="T4" fmla="*/ 2147483646 w 34"/>
              <a:gd name="T5" fmla="*/ 2147483646 h 64"/>
              <a:gd name="T6" fmla="*/ 2147483646 w 34"/>
              <a:gd name="T7" fmla="*/ 2147483646 h 64"/>
              <a:gd name="T8" fmla="*/ 2147483646 w 34"/>
              <a:gd name="T9" fmla="*/ 2147483646 h 64"/>
              <a:gd name="T10" fmla="*/ 2147483646 w 34"/>
              <a:gd name="T11" fmla="*/ 2147483646 h 64"/>
              <a:gd name="T12" fmla="*/ 2147483646 w 34"/>
              <a:gd name="T13" fmla="*/ 2147483646 h 64"/>
              <a:gd name="T14" fmla="*/ 2147483646 w 34"/>
              <a:gd name="T15" fmla="*/ 2147483646 h 64"/>
              <a:gd name="T16" fmla="*/ 2147483646 w 34"/>
              <a:gd name="T17" fmla="*/ 2147483646 h 64"/>
              <a:gd name="T18" fmla="*/ 2147483646 w 34"/>
              <a:gd name="T19" fmla="*/ 2147483646 h 64"/>
              <a:gd name="T20" fmla="*/ 2147483646 w 34"/>
              <a:gd name="T21" fmla="*/ 2147483646 h 64"/>
              <a:gd name="T22" fmla="*/ 2147483646 w 34"/>
              <a:gd name="T23" fmla="*/ 2147483646 h 64"/>
              <a:gd name="T24" fmla="*/ 2147483646 w 34"/>
              <a:gd name="T25" fmla="*/ 2147483646 h 64"/>
              <a:gd name="T26" fmla="*/ 2147483646 w 34"/>
              <a:gd name="T27" fmla="*/ 2147483646 h 64"/>
              <a:gd name="T28" fmla="*/ 2147483646 w 34"/>
              <a:gd name="T29" fmla="*/ 2147483646 h 64"/>
              <a:gd name="T30" fmla="*/ 2147483646 w 34"/>
              <a:gd name="T31" fmla="*/ 2147483646 h 64"/>
              <a:gd name="T32" fmla="*/ 2147483646 w 34"/>
              <a:gd name="T33" fmla="*/ 2147483646 h 64"/>
              <a:gd name="T34" fmla="*/ 2147483646 w 34"/>
              <a:gd name="T35" fmla="*/ 0 h 64"/>
              <a:gd name="T36" fmla="*/ 2147483646 w 34"/>
              <a:gd name="T37" fmla="*/ 0 h 64"/>
              <a:gd name="T38" fmla="*/ 2147483646 w 34"/>
              <a:gd name="T39" fmla="*/ 2147483646 h 64"/>
              <a:gd name="T40" fmla="*/ 2147483646 w 34"/>
              <a:gd name="T41" fmla="*/ 2147483646 h 64"/>
              <a:gd name="T42" fmla="*/ 2147483646 w 34"/>
              <a:gd name="T43" fmla="*/ 2147483646 h 64"/>
              <a:gd name="T44" fmla="*/ 2147483646 w 34"/>
              <a:gd name="T45" fmla="*/ 2147483646 h 64"/>
              <a:gd name="T46" fmla="*/ 2147483646 w 34"/>
              <a:gd name="T47" fmla="*/ 2147483646 h 64"/>
              <a:gd name="T48" fmla="*/ 2147483646 w 34"/>
              <a:gd name="T49" fmla="*/ 2147483646 h 64"/>
              <a:gd name="T50" fmla="*/ 2147483646 w 34"/>
              <a:gd name="T51" fmla="*/ 2147483646 h 64"/>
              <a:gd name="T52" fmla="*/ 2147483646 w 34"/>
              <a:gd name="T53" fmla="*/ 2147483646 h 64"/>
              <a:gd name="T54" fmla="*/ 2147483646 w 34"/>
              <a:gd name="T55" fmla="*/ 2147483646 h 64"/>
              <a:gd name="T56" fmla="*/ 2147483646 w 34"/>
              <a:gd name="T57" fmla="*/ 2147483646 h 64"/>
              <a:gd name="T58" fmla="*/ 2147483646 w 34"/>
              <a:gd name="T59" fmla="*/ 2147483646 h 64"/>
              <a:gd name="T60" fmla="*/ 2147483646 w 34"/>
              <a:gd name="T61" fmla="*/ 2147483646 h 6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34"/>
              <a:gd name="T94" fmla="*/ 0 h 64"/>
              <a:gd name="T95" fmla="*/ 34 w 34"/>
              <a:gd name="T96" fmla="*/ 64 h 64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34" h="64">
                <a:moveTo>
                  <a:pt x="21" y="57"/>
                </a:moveTo>
                <a:cubicBezTo>
                  <a:pt x="21" y="63"/>
                  <a:pt x="21" y="63"/>
                  <a:pt x="21" y="63"/>
                </a:cubicBezTo>
                <a:cubicBezTo>
                  <a:pt x="21" y="63"/>
                  <a:pt x="20" y="64"/>
                  <a:pt x="20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4" y="64"/>
                  <a:pt x="14" y="63"/>
                  <a:pt x="14" y="63"/>
                </a:cubicBezTo>
                <a:cubicBezTo>
                  <a:pt x="14" y="57"/>
                  <a:pt x="14" y="57"/>
                  <a:pt x="14" y="57"/>
                </a:cubicBezTo>
                <a:cubicBezTo>
                  <a:pt x="5" y="55"/>
                  <a:pt x="1" y="50"/>
                  <a:pt x="1" y="50"/>
                </a:cubicBezTo>
                <a:cubicBezTo>
                  <a:pt x="0" y="50"/>
                  <a:pt x="0" y="49"/>
                  <a:pt x="1" y="49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4"/>
                  <a:pt x="5" y="43"/>
                  <a:pt x="5" y="43"/>
                </a:cubicBezTo>
                <a:cubicBezTo>
                  <a:pt x="5" y="43"/>
                  <a:pt x="6" y="44"/>
                  <a:pt x="6" y="44"/>
                </a:cubicBezTo>
                <a:cubicBezTo>
                  <a:pt x="6" y="44"/>
                  <a:pt x="11" y="49"/>
                  <a:pt x="17" y="49"/>
                </a:cubicBezTo>
                <a:cubicBezTo>
                  <a:pt x="21" y="49"/>
                  <a:pt x="25" y="47"/>
                  <a:pt x="25" y="43"/>
                </a:cubicBezTo>
                <a:cubicBezTo>
                  <a:pt x="25" y="39"/>
                  <a:pt x="20" y="38"/>
                  <a:pt x="16" y="36"/>
                </a:cubicBezTo>
                <a:cubicBezTo>
                  <a:pt x="9" y="33"/>
                  <a:pt x="1" y="30"/>
                  <a:pt x="1" y="21"/>
                </a:cubicBezTo>
                <a:cubicBezTo>
                  <a:pt x="1" y="14"/>
                  <a:pt x="6" y="9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1" y="0"/>
                  <a:pt x="21" y="1"/>
                </a:cubicBezTo>
                <a:cubicBezTo>
                  <a:pt x="21" y="7"/>
                  <a:pt x="21" y="7"/>
                  <a:pt x="21" y="7"/>
                </a:cubicBezTo>
                <a:cubicBezTo>
                  <a:pt x="28" y="8"/>
                  <a:pt x="32" y="12"/>
                  <a:pt x="32" y="12"/>
                </a:cubicBezTo>
                <a:cubicBezTo>
                  <a:pt x="33" y="13"/>
                  <a:pt x="33" y="13"/>
                  <a:pt x="32" y="14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3" y="15"/>
                  <a:pt x="18" y="15"/>
                </a:cubicBezTo>
                <a:cubicBezTo>
                  <a:pt x="13" y="15"/>
                  <a:pt x="10" y="18"/>
                  <a:pt x="10" y="21"/>
                </a:cubicBezTo>
                <a:cubicBezTo>
                  <a:pt x="10" y="25"/>
                  <a:pt x="15" y="26"/>
                  <a:pt x="20" y="28"/>
                </a:cubicBezTo>
                <a:cubicBezTo>
                  <a:pt x="26" y="31"/>
                  <a:pt x="34" y="34"/>
                  <a:pt x="34" y="42"/>
                </a:cubicBezTo>
                <a:cubicBezTo>
                  <a:pt x="34" y="50"/>
                  <a:pt x="28" y="55"/>
                  <a:pt x="21" y="5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25609" name="Freeform 23"/>
          <p:cNvSpPr>
            <a:spLocks noEditPoints="1"/>
          </p:cNvSpPr>
          <p:nvPr/>
        </p:nvSpPr>
        <p:spPr bwMode="auto">
          <a:xfrm>
            <a:off x="4930775" y="3622675"/>
            <a:ext cx="292100" cy="276225"/>
          </a:xfrm>
          <a:custGeom>
            <a:avLst/>
            <a:gdLst>
              <a:gd name="T0" fmla="*/ 2147483646 w 68"/>
              <a:gd name="T1" fmla="*/ 2147483646 h 64"/>
              <a:gd name="T2" fmla="*/ 2147483646 w 68"/>
              <a:gd name="T3" fmla="*/ 2147483646 h 64"/>
              <a:gd name="T4" fmla="*/ 2147483646 w 68"/>
              <a:gd name="T5" fmla="*/ 2147483646 h 64"/>
              <a:gd name="T6" fmla="*/ 2147483646 w 68"/>
              <a:gd name="T7" fmla="*/ 2147483646 h 64"/>
              <a:gd name="T8" fmla="*/ 2147483646 w 68"/>
              <a:gd name="T9" fmla="*/ 2147483646 h 64"/>
              <a:gd name="T10" fmla="*/ 2147483646 w 68"/>
              <a:gd name="T11" fmla="*/ 2147483646 h 64"/>
              <a:gd name="T12" fmla="*/ 0 w 68"/>
              <a:gd name="T13" fmla="*/ 2147483646 h 64"/>
              <a:gd name="T14" fmla="*/ 0 w 68"/>
              <a:gd name="T15" fmla="*/ 2147483646 h 64"/>
              <a:gd name="T16" fmla="*/ 2147483646 w 68"/>
              <a:gd name="T17" fmla="*/ 0 h 64"/>
              <a:gd name="T18" fmla="*/ 2147483646 w 68"/>
              <a:gd name="T19" fmla="*/ 2147483646 h 64"/>
              <a:gd name="T20" fmla="*/ 2147483646 w 68"/>
              <a:gd name="T21" fmla="*/ 2147483646 h 64"/>
              <a:gd name="T22" fmla="*/ 2147483646 w 68"/>
              <a:gd name="T23" fmla="*/ 2147483646 h 64"/>
              <a:gd name="T24" fmla="*/ 0 w 68"/>
              <a:gd name="T25" fmla="*/ 2147483646 h 64"/>
              <a:gd name="T26" fmla="*/ 0 w 68"/>
              <a:gd name="T27" fmla="*/ 2147483646 h 64"/>
              <a:gd name="T28" fmla="*/ 2147483646 w 68"/>
              <a:gd name="T29" fmla="*/ 2147483646 h 64"/>
              <a:gd name="T30" fmla="*/ 2147483646 w 68"/>
              <a:gd name="T31" fmla="*/ 2147483646 h 64"/>
              <a:gd name="T32" fmla="*/ 2147483646 w 68"/>
              <a:gd name="T33" fmla="*/ 2147483646 h 64"/>
              <a:gd name="T34" fmla="*/ 2147483646 w 68"/>
              <a:gd name="T35" fmla="*/ 2147483646 h 64"/>
              <a:gd name="T36" fmla="*/ 2147483646 w 68"/>
              <a:gd name="T37" fmla="*/ 2147483646 h 64"/>
              <a:gd name="T38" fmla="*/ 2147483646 w 68"/>
              <a:gd name="T39" fmla="*/ 2147483646 h 64"/>
              <a:gd name="T40" fmla="*/ 2147483646 w 68"/>
              <a:gd name="T41" fmla="*/ 2147483646 h 64"/>
              <a:gd name="T42" fmla="*/ 2147483646 w 68"/>
              <a:gd name="T43" fmla="*/ 2147483646 h 64"/>
              <a:gd name="T44" fmla="*/ 2147483646 w 68"/>
              <a:gd name="T45" fmla="*/ 2147483646 h 64"/>
              <a:gd name="T46" fmla="*/ 2147483646 w 68"/>
              <a:gd name="T47" fmla="*/ 2147483646 h 64"/>
              <a:gd name="T48" fmla="*/ 2147483646 w 68"/>
              <a:gd name="T49" fmla="*/ 2147483646 h 64"/>
              <a:gd name="T50" fmla="*/ 2147483646 w 68"/>
              <a:gd name="T51" fmla="*/ 2147483646 h 64"/>
              <a:gd name="T52" fmla="*/ 2147483646 w 68"/>
              <a:gd name="T53" fmla="*/ 2147483646 h 64"/>
              <a:gd name="T54" fmla="*/ 2147483646 w 68"/>
              <a:gd name="T55" fmla="*/ 2147483646 h 64"/>
              <a:gd name="T56" fmla="*/ 2147483646 w 68"/>
              <a:gd name="T57" fmla="*/ 2147483646 h 64"/>
              <a:gd name="T58" fmla="*/ 2147483646 w 68"/>
              <a:gd name="T59" fmla="*/ 2147483646 h 64"/>
              <a:gd name="T60" fmla="*/ 2147483646 w 68"/>
              <a:gd name="T61" fmla="*/ 2147483646 h 64"/>
              <a:gd name="T62" fmla="*/ 2147483646 w 68"/>
              <a:gd name="T63" fmla="*/ 2147483646 h 64"/>
              <a:gd name="T64" fmla="*/ 2147483646 w 68"/>
              <a:gd name="T65" fmla="*/ 2147483646 h 64"/>
              <a:gd name="T66" fmla="*/ 2147483646 w 68"/>
              <a:gd name="T67" fmla="*/ 2147483646 h 64"/>
              <a:gd name="T68" fmla="*/ 2147483646 w 68"/>
              <a:gd name="T69" fmla="*/ 2147483646 h 64"/>
              <a:gd name="T70" fmla="*/ 2147483646 w 68"/>
              <a:gd name="T71" fmla="*/ 2147483646 h 64"/>
              <a:gd name="T72" fmla="*/ 2147483646 w 68"/>
              <a:gd name="T73" fmla="*/ 2147483646 h 64"/>
              <a:gd name="T74" fmla="*/ 2147483646 w 68"/>
              <a:gd name="T75" fmla="*/ 2147483646 h 64"/>
              <a:gd name="T76" fmla="*/ 2147483646 w 68"/>
              <a:gd name="T77" fmla="*/ 2147483646 h 64"/>
              <a:gd name="T78" fmla="*/ 2147483646 w 68"/>
              <a:gd name="T79" fmla="*/ 2147483646 h 6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68"/>
              <a:gd name="T121" fmla="*/ 0 h 64"/>
              <a:gd name="T122" fmla="*/ 68 w 68"/>
              <a:gd name="T123" fmla="*/ 64 h 64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25610" name="Freeform 57"/>
          <p:cNvSpPr>
            <a:spLocks noEditPoints="1"/>
          </p:cNvSpPr>
          <p:nvPr/>
        </p:nvSpPr>
        <p:spPr bwMode="auto">
          <a:xfrm>
            <a:off x="7140575" y="4389438"/>
            <a:ext cx="347663" cy="307975"/>
          </a:xfrm>
          <a:custGeom>
            <a:avLst/>
            <a:gdLst>
              <a:gd name="T0" fmla="*/ 2147483646 w 65"/>
              <a:gd name="T1" fmla="*/ 2147483646 h 58"/>
              <a:gd name="T2" fmla="*/ 2147483646 w 65"/>
              <a:gd name="T3" fmla="*/ 2147483646 h 58"/>
              <a:gd name="T4" fmla="*/ 2147483646 w 65"/>
              <a:gd name="T5" fmla="*/ 2147483646 h 58"/>
              <a:gd name="T6" fmla="*/ 2147483646 w 65"/>
              <a:gd name="T7" fmla="*/ 2147483646 h 58"/>
              <a:gd name="T8" fmla="*/ 2147483646 w 65"/>
              <a:gd name="T9" fmla="*/ 2147483646 h 58"/>
              <a:gd name="T10" fmla="*/ 2147483646 w 65"/>
              <a:gd name="T11" fmla="*/ 2147483646 h 58"/>
              <a:gd name="T12" fmla="*/ 0 w 65"/>
              <a:gd name="T13" fmla="*/ 2147483646 h 58"/>
              <a:gd name="T14" fmla="*/ 2147483646 w 65"/>
              <a:gd name="T15" fmla="*/ 0 h 58"/>
              <a:gd name="T16" fmla="*/ 2147483646 w 65"/>
              <a:gd name="T17" fmla="*/ 2147483646 h 58"/>
              <a:gd name="T18" fmla="*/ 2147483646 w 65"/>
              <a:gd name="T19" fmla="*/ 2147483646 h 58"/>
              <a:gd name="T20" fmla="*/ 2147483646 w 65"/>
              <a:gd name="T21" fmla="*/ 2147483646 h 58"/>
              <a:gd name="T22" fmla="*/ 2147483646 w 65"/>
              <a:gd name="T23" fmla="*/ 2147483646 h 58"/>
              <a:gd name="T24" fmla="*/ 2147483646 w 65"/>
              <a:gd name="T25" fmla="*/ 2147483646 h 58"/>
              <a:gd name="T26" fmla="*/ 2147483646 w 65"/>
              <a:gd name="T27" fmla="*/ 2147483646 h 58"/>
              <a:gd name="T28" fmla="*/ 2147483646 w 65"/>
              <a:gd name="T29" fmla="*/ 2147483646 h 58"/>
              <a:gd name="T30" fmla="*/ 2147483646 w 65"/>
              <a:gd name="T31" fmla="*/ 2147483646 h 58"/>
              <a:gd name="T32" fmla="*/ 2147483646 w 65"/>
              <a:gd name="T33" fmla="*/ 2147483646 h 58"/>
              <a:gd name="T34" fmla="*/ 2147483646 w 65"/>
              <a:gd name="T35" fmla="*/ 2147483646 h 58"/>
              <a:gd name="T36" fmla="*/ 2147483646 w 65"/>
              <a:gd name="T37" fmla="*/ 2147483646 h 58"/>
              <a:gd name="T38" fmla="*/ 2147483646 w 65"/>
              <a:gd name="T39" fmla="*/ 2147483646 h 58"/>
              <a:gd name="T40" fmla="*/ 2147483646 w 65"/>
              <a:gd name="T41" fmla="*/ 2147483646 h 58"/>
              <a:gd name="T42" fmla="*/ 2147483646 w 65"/>
              <a:gd name="T43" fmla="*/ 2147483646 h 58"/>
              <a:gd name="T44" fmla="*/ 2147483646 w 65"/>
              <a:gd name="T45" fmla="*/ 2147483646 h 58"/>
              <a:gd name="T46" fmla="*/ 2147483646 w 65"/>
              <a:gd name="T47" fmla="*/ 2147483646 h 58"/>
              <a:gd name="T48" fmla="*/ 2147483646 w 65"/>
              <a:gd name="T49" fmla="*/ 2147483646 h 58"/>
              <a:gd name="T50" fmla="*/ 2147483646 w 65"/>
              <a:gd name="T51" fmla="*/ 2147483646 h 58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65"/>
              <a:gd name="T79" fmla="*/ 0 h 58"/>
              <a:gd name="T80" fmla="*/ 65 w 65"/>
              <a:gd name="T81" fmla="*/ 58 h 58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25611" name="Freeform 66"/>
          <p:cNvSpPr>
            <a:spLocks noEditPoints="1"/>
          </p:cNvSpPr>
          <p:nvPr/>
        </p:nvSpPr>
        <p:spPr bwMode="auto">
          <a:xfrm>
            <a:off x="7191375" y="2863850"/>
            <a:ext cx="257175" cy="300038"/>
          </a:xfrm>
          <a:custGeom>
            <a:avLst/>
            <a:gdLst>
              <a:gd name="T0" fmla="*/ 2147483646 w 55"/>
              <a:gd name="T1" fmla="*/ 2147483646 h 64"/>
              <a:gd name="T2" fmla="*/ 2147483646 w 55"/>
              <a:gd name="T3" fmla="*/ 2147483646 h 64"/>
              <a:gd name="T4" fmla="*/ 2147483646 w 55"/>
              <a:gd name="T5" fmla="*/ 2147483646 h 64"/>
              <a:gd name="T6" fmla="*/ 0 w 55"/>
              <a:gd name="T7" fmla="*/ 2147483646 h 64"/>
              <a:gd name="T8" fmla="*/ 0 w 55"/>
              <a:gd name="T9" fmla="*/ 2147483646 h 64"/>
              <a:gd name="T10" fmla="*/ 2147483646 w 55"/>
              <a:gd name="T11" fmla="*/ 0 h 64"/>
              <a:gd name="T12" fmla="*/ 2147483646 w 55"/>
              <a:gd name="T13" fmla="*/ 2147483646 h 64"/>
              <a:gd name="T14" fmla="*/ 2147483646 w 55"/>
              <a:gd name="T15" fmla="*/ 2147483646 h 64"/>
              <a:gd name="T16" fmla="*/ 2147483646 w 55"/>
              <a:gd name="T17" fmla="*/ 2147483646 h 64"/>
              <a:gd name="T18" fmla="*/ 2147483646 w 55"/>
              <a:gd name="T19" fmla="*/ 2147483646 h 64"/>
              <a:gd name="T20" fmla="*/ 0 w 55"/>
              <a:gd name="T21" fmla="*/ 2147483646 h 64"/>
              <a:gd name="T22" fmla="*/ 0 w 55"/>
              <a:gd name="T23" fmla="*/ 2147483646 h 64"/>
              <a:gd name="T24" fmla="*/ 2147483646 w 55"/>
              <a:gd name="T25" fmla="*/ 2147483646 h 64"/>
              <a:gd name="T26" fmla="*/ 2147483646 w 55"/>
              <a:gd name="T27" fmla="*/ 2147483646 h 64"/>
              <a:gd name="T28" fmla="*/ 2147483646 w 55"/>
              <a:gd name="T29" fmla="*/ 2147483646 h 64"/>
              <a:gd name="T30" fmla="*/ 2147483646 w 55"/>
              <a:gd name="T31" fmla="*/ 2147483646 h 64"/>
              <a:gd name="T32" fmla="*/ 2147483646 w 55"/>
              <a:gd name="T33" fmla="*/ 2147483646 h 64"/>
              <a:gd name="T34" fmla="*/ 0 w 55"/>
              <a:gd name="T35" fmla="*/ 2147483646 h 64"/>
              <a:gd name="T36" fmla="*/ 0 w 55"/>
              <a:gd name="T37" fmla="*/ 2147483646 h 64"/>
              <a:gd name="T38" fmla="*/ 2147483646 w 55"/>
              <a:gd name="T39" fmla="*/ 2147483646 h 64"/>
              <a:gd name="T40" fmla="*/ 2147483646 w 55"/>
              <a:gd name="T41" fmla="*/ 2147483646 h 64"/>
              <a:gd name="T42" fmla="*/ 2147483646 w 55"/>
              <a:gd name="T43" fmla="*/ 2147483646 h 64"/>
              <a:gd name="T44" fmla="*/ 2147483646 w 55"/>
              <a:gd name="T45" fmla="*/ 2147483646 h 64"/>
              <a:gd name="T46" fmla="*/ 2147483646 w 55"/>
              <a:gd name="T47" fmla="*/ 2147483646 h 64"/>
              <a:gd name="T48" fmla="*/ 0 w 55"/>
              <a:gd name="T49" fmla="*/ 2147483646 h 64"/>
              <a:gd name="T50" fmla="*/ 0 w 55"/>
              <a:gd name="T51" fmla="*/ 2147483646 h 64"/>
              <a:gd name="T52" fmla="*/ 2147483646 w 55"/>
              <a:gd name="T53" fmla="*/ 2147483646 h 64"/>
              <a:gd name="T54" fmla="*/ 2147483646 w 55"/>
              <a:gd name="T55" fmla="*/ 2147483646 h 6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55"/>
              <a:gd name="T85" fmla="*/ 0 h 64"/>
              <a:gd name="T86" fmla="*/ 55 w 55"/>
              <a:gd name="T87" fmla="*/ 64 h 64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55" h="64">
                <a:moveTo>
                  <a:pt x="55" y="9"/>
                </a:moveTo>
                <a:cubicBezTo>
                  <a:pt x="55" y="14"/>
                  <a:pt x="55" y="14"/>
                  <a:pt x="55" y="14"/>
                </a:cubicBezTo>
                <a:cubicBezTo>
                  <a:pt x="55" y="19"/>
                  <a:pt x="42" y="23"/>
                  <a:pt x="27" y="23"/>
                </a:cubicBezTo>
                <a:cubicBezTo>
                  <a:pt x="12" y="23"/>
                  <a:pt x="0" y="19"/>
                  <a:pt x="0" y="14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12" y="0"/>
                  <a:pt x="27" y="0"/>
                </a:cubicBezTo>
                <a:cubicBezTo>
                  <a:pt x="42" y="0"/>
                  <a:pt x="55" y="4"/>
                  <a:pt x="55" y="9"/>
                </a:cubicBezTo>
                <a:close/>
                <a:moveTo>
                  <a:pt x="55" y="21"/>
                </a:moveTo>
                <a:cubicBezTo>
                  <a:pt x="55" y="27"/>
                  <a:pt x="55" y="27"/>
                  <a:pt x="55" y="27"/>
                </a:cubicBezTo>
                <a:cubicBezTo>
                  <a:pt x="55" y="32"/>
                  <a:pt x="42" y="37"/>
                  <a:pt x="27" y="37"/>
                </a:cubicBezTo>
                <a:cubicBezTo>
                  <a:pt x="12" y="37"/>
                  <a:pt x="0" y="32"/>
                  <a:pt x="0" y="27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5"/>
                  <a:pt x="16" y="27"/>
                  <a:pt x="27" y="27"/>
                </a:cubicBezTo>
                <a:cubicBezTo>
                  <a:pt x="38" y="27"/>
                  <a:pt x="49" y="25"/>
                  <a:pt x="55" y="21"/>
                </a:cubicBezTo>
                <a:close/>
                <a:moveTo>
                  <a:pt x="55" y="35"/>
                </a:moveTo>
                <a:cubicBezTo>
                  <a:pt x="55" y="41"/>
                  <a:pt x="55" y="41"/>
                  <a:pt x="55" y="41"/>
                </a:cubicBezTo>
                <a:cubicBezTo>
                  <a:pt x="55" y="46"/>
                  <a:pt x="42" y="50"/>
                  <a:pt x="27" y="50"/>
                </a:cubicBezTo>
                <a:cubicBezTo>
                  <a:pt x="12" y="50"/>
                  <a:pt x="0" y="46"/>
                  <a:pt x="0" y="41"/>
                </a:cubicBezTo>
                <a:cubicBezTo>
                  <a:pt x="0" y="35"/>
                  <a:pt x="0" y="35"/>
                  <a:pt x="0" y="35"/>
                </a:cubicBezTo>
                <a:cubicBezTo>
                  <a:pt x="6" y="39"/>
                  <a:pt x="16" y="41"/>
                  <a:pt x="27" y="41"/>
                </a:cubicBezTo>
                <a:cubicBezTo>
                  <a:pt x="38" y="41"/>
                  <a:pt x="49" y="39"/>
                  <a:pt x="55" y="35"/>
                </a:cubicBezTo>
                <a:close/>
                <a:moveTo>
                  <a:pt x="55" y="49"/>
                </a:moveTo>
                <a:cubicBezTo>
                  <a:pt x="55" y="55"/>
                  <a:pt x="55" y="55"/>
                  <a:pt x="55" y="55"/>
                </a:cubicBezTo>
                <a:cubicBezTo>
                  <a:pt x="55" y="60"/>
                  <a:pt x="42" y="64"/>
                  <a:pt x="27" y="64"/>
                </a:cubicBezTo>
                <a:cubicBezTo>
                  <a:pt x="12" y="64"/>
                  <a:pt x="0" y="60"/>
                  <a:pt x="0" y="55"/>
                </a:cubicBezTo>
                <a:cubicBezTo>
                  <a:pt x="0" y="49"/>
                  <a:pt x="0" y="49"/>
                  <a:pt x="0" y="49"/>
                </a:cubicBezTo>
                <a:cubicBezTo>
                  <a:pt x="6" y="53"/>
                  <a:pt x="16" y="55"/>
                  <a:pt x="27" y="55"/>
                </a:cubicBezTo>
                <a:cubicBezTo>
                  <a:pt x="38" y="55"/>
                  <a:pt x="49" y="53"/>
                  <a:pt x="55" y="4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25612" name="Rectangle 34"/>
          <p:cNvSpPr>
            <a:spLocks noChangeArrowheads="1"/>
          </p:cNvSpPr>
          <p:nvPr/>
        </p:nvSpPr>
        <p:spPr bwMode="auto">
          <a:xfrm>
            <a:off x="6124575" y="1882775"/>
            <a:ext cx="200025" cy="752475"/>
          </a:xfrm>
          <a:prstGeom prst="rect">
            <a:avLst/>
          </a:pr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 defTabSz="10287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0287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0287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0287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0287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287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287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287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287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260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3" name="Rectangle 35"/>
          <p:cNvSpPr>
            <a:spLocks noChangeArrowheads="1"/>
          </p:cNvSpPr>
          <p:nvPr/>
        </p:nvSpPr>
        <p:spPr bwMode="auto">
          <a:xfrm>
            <a:off x="6124575" y="2635250"/>
            <a:ext cx="200025" cy="752475"/>
          </a:xfrm>
          <a:prstGeom prst="rect">
            <a:avLst/>
          </a:pr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 defTabSz="10287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0287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0287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0287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0287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287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287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287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287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260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4" name="Rectangle 36"/>
          <p:cNvSpPr>
            <a:spLocks noChangeArrowheads="1"/>
          </p:cNvSpPr>
          <p:nvPr/>
        </p:nvSpPr>
        <p:spPr bwMode="auto">
          <a:xfrm>
            <a:off x="6124575" y="3387725"/>
            <a:ext cx="200025" cy="750888"/>
          </a:xfrm>
          <a:prstGeom prst="rect">
            <a:avLst/>
          </a:pr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 defTabSz="10287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0287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0287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0287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0287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287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287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287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287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260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5" name="Rectangle 37"/>
          <p:cNvSpPr>
            <a:spLocks noChangeArrowheads="1"/>
          </p:cNvSpPr>
          <p:nvPr/>
        </p:nvSpPr>
        <p:spPr bwMode="auto">
          <a:xfrm>
            <a:off x="6124575" y="4138613"/>
            <a:ext cx="200025" cy="752475"/>
          </a:xfrm>
          <a:prstGeom prst="rect">
            <a:avLst/>
          </a:pr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 defTabSz="10287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0287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0287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0287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0287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287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287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287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287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260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6" name="Rectangle 30"/>
          <p:cNvSpPr>
            <a:spLocks noChangeArrowheads="1"/>
          </p:cNvSpPr>
          <p:nvPr/>
        </p:nvSpPr>
        <p:spPr bwMode="auto">
          <a:xfrm>
            <a:off x="6124575" y="4881563"/>
            <a:ext cx="200025" cy="752475"/>
          </a:xfrm>
          <a:prstGeom prst="rect">
            <a:avLst/>
          </a:pr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 defTabSz="10287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0287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0287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0287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0287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287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287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287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287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260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7" name="Pentagon 31"/>
          <p:cNvSpPr>
            <a:spLocks noChangeArrowheads="1"/>
          </p:cNvSpPr>
          <p:nvPr/>
        </p:nvSpPr>
        <p:spPr bwMode="auto">
          <a:xfrm>
            <a:off x="4348163" y="4806950"/>
            <a:ext cx="1749425" cy="836613"/>
          </a:xfrm>
          <a:prstGeom prst="homePlate">
            <a:avLst>
              <a:gd name="adj" fmla="val 50002"/>
            </a:avLst>
          </a:pr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 defTabSz="10287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0287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0287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0287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0287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287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287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287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287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260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8" name="Freeform 152"/>
          <p:cNvSpPr>
            <a:spLocks noEditPoints="1"/>
          </p:cNvSpPr>
          <p:nvPr/>
        </p:nvSpPr>
        <p:spPr bwMode="auto">
          <a:xfrm>
            <a:off x="4873625" y="5048250"/>
            <a:ext cx="385763" cy="355600"/>
          </a:xfrm>
          <a:custGeom>
            <a:avLst/>
            <a:gdLst>
              <a:gd name="T0" fmla="*/ 2147483646 w 67"/>
              <a:gd name="T1" fmla="*/ 2147483646 h 62"/>
              <a:gd name="T2" fmla="*/ 2147483646 w 67"/>
              <a:gd name="T3" fmla="*/ 2147483646 h 62"/>
              <a:gd name="T4" fmla="*/ 2147483646 w 67"/>
              <a:gd name="T5" fmla="*/ 2147483646 h 62"/>
              <a:gd name="T6" fmla="*/ 2147483646 w 67"/>
              <a:gd name="T7" fmla="*/ 2147483646 h 62"/>
              <a:gd name="T8" fmla="*/ 2147483646 w 67"/>
              <a:gd name="T9" fmla="*/ 2147483646 h 62"/>
              <a:gd name="T10" fmla="*/ 2147483646 w 67"/>
              <a:gd name="T11" fmla="*/ 2147483646 h 62"/>
              <a:gd name="T12" fmla="*/ 2147483646 w 67"/>
              <a:gd name="T13" fmla="*/ 2147483646 h 62"/>
              <a:gd name="T14" fmla="*/ 2147483646 w 67"/>
              <a:gd name="T15" fmla="*/ 2147483646 h 62"/>
              <a:gd name="T16" fmla="*/ 2147483646 w 67"/>
              <a:gd name="T17" fmla="*/ 2147483646 h 62"/>
              <a:gd name="T18" fmla="*/ 2147483646 w 67"/>
              <a:gd name="T19" fmla="*/ 2147483646 h 62"/>
              <a:gd name="T20" fmla="*/ 2147483646 w 67"/>
              <a:gd name="T21" fmla="*/ 2147483646 h 62"/>
              <a:gd name="T22" fmla="*/ 2147483646 w 67"/>
              <a:gd name="T23" fmla="*/ 2147483646 h 62"/>
              <a:gd name="T24" fmla="*/ 2147483646 w 67"/>
              <a:gd name="T25" fmla="*/ 2147483646 h 62"/>
              <a:gd name="T26" fmla="*/ 2147483646 w 67"/>
              <a:gd name="T27" fmla="*/ 2147483646 h 62"/>
              <a:gd name="T28" fmla="*/ 2147483646 w 67"/>
              <a:gd name="T29" fmla="*/ 2147483646 h 62"/>
              <a:gd name="T30" fmla="*/ 0 w 67"/>
              <a:gd name="T31" fmla="*/ 2147483646 h 62"/>
              <a:gd name="T32" fmla="*/ 0 w 67"/>
              <a:gd name="T33" fmla="*/ 2147483646 h 62"/>
              <a:gd name="T34" fmla="*/ 2147483646 w 67"/>
              <a:gd name="T35" fmla="*/ 2147483646 h 62"/>
              <a:gd name="T36" fmla="*/ 2147483646 w 67"/>
              <a:gd name="T37" fmla="*/ 2147483646 h 62"/>
              <a:gd name="T38" fmla="*/ 2147483646 w 67"/>
              <a:gd name="T39" fmla="*/ 2147483646 h 62"/>
              <a:gd name="T40" fmla="*/ 2147483646 w 67"/>
              <a:gd name="T41" fmla="*/ 0 h 62"/>
              <a:gd name="T42" fmla="*/ 2147483646 w 67"/>
              <a:gd name="T43" fmla="*/ 0 h 62"/>
              <a:gd name="T44" fmla="*/ 2147483646 w 67"/>
              <a:gd name="T45" fmla="*/ 2147483646 h 62"/>
              <a:gd name="T46" fmla="*/ 2147483646 w 67"/>
              <a:gd name="T47" fmla="*/ 2147483646 h 62"/>
              <a:gd name="T48" fmla="*/ 2147483646 w 67"/>
              <a:gd name="T49" fmla="*/ 2147483646 h 62"/>
              <a:gd name="T50" fmla="*/ 2147483646 w 67"/>
              <a:gd name="T51" fmla="*/ 2147483646 h 62"/>
              <a:gd name="T52" fmla="*/ 2147483646 w 67"/>
              <a:gd name="T53" fmla="*/ 2147483646 h 62"/>
              <a:gd name="T54" fmla="*/ 2147483646 w 67"/>
              <a:gd name="T55" fmla="*/ 2147483646 h 62"/>
              <a:gd name="T56" fmla="*/ 2147483646 w 67"/>
              <a:gd name="T57" fmla="*/ 2147483646 h 62"/>
              <a:gd name="T58" fmla="*/ 2147483646 w 67"/>
              <a:gd name="T59" fmla="*/ 2147483646 h 62"/>
              <a:gd name="T60" fmla="*/ 2147483646 w 67"/>
              <a:gd name="T61" fmla="*/ 2147483646 h 62"/>
              <a:gd name="T62" fmla="*/ 2147483646 w 67"/>
              <a:gd name="T63" fmla="*/ 2147483646 h 62"/>
              <a:gd name="T64" fmla="*/ 2147483646 w 67"/>
              <a:gd name="T65" fmla="*/ 2147483646 h 62"/>
              <a:gd name="T66" fmla="*/ 2147483646 w 67"/>
              <a:gd name="T67" fmla="*/ 2147483646 h 62"/>
              <a:gd name="T68" fmla="*/ 2147483646 w 67"/>
              <a:gd name="T69" fmla="*/ 2147483646 h 62"/>
              <a:gd name="T70" fmla="*/ 2147483646 w 67"/>
              <a:gd name="T71" fmla="*/ 2147483646 h 62"/>
              <a:gd name="T72" fmla="*/ 2147483646 w 67"/>
              <a:gd name="T73" fmla="*/ 2147483646 h 6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7"/>
              <a:gd name="T112" fmla="*/ 0 h 62"/>
              <a:gd name="T113" fmla="*/ 67 w 67"/>
              <a:gd name="T114" fmla="*/ 62 h 6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25619" name="TextBox 13"/>
          <p:cNvSpPr txBox="1">
            <a:spLocks noChangeArrowheads="1"/>
          </p:cNvSpPr>
          <p:nvPr/>
        </p:nvSpPr>
        <p:spPr bwMode="auto">
          <a:xfrm>
            <a:off x="2171700" y="1973263"/>
            <a:ext cx="17541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0" name="TextBox 13"/>
          <p:cNvSpPr txBox="1">
            <a:spLocks noChangeArrowheads="1"/>
          </p:cNvSpPr>
          <p:nvPr/>
        </p:nvSpPr>
        <p:spPr bwMode="auto">
          <a:xfrm>
            <a:off x="2174875" y="2187575"/>
            <a:ext cx="17510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1" name="TextBox 13"/>
          <p:cNvSpPr txBox="1">
            <a:spLocks noChangeArrowheads="1"/>
          </p:cNvSpPr>
          <p:nvPr/>
        </p:nvSpPr>
        <p:spPr bwMode="auto">
          <a:xfrm>
            <a:off x="2114550" y="3514725"/>
            <a:ext cx="17541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2" name="TextBox 13"/>
          <p:cNvSpPr txBox="1">
            <a:spLocks noChangeArrowheads="1"/>
          </p:cNvSpPr>
          <p:nvPr/>
        </p:nvSpPr>
        <p:spPr bwMode="auto">
          <a:xfrm>
            <a:off x="2117725" y="3729038"/>
            <a:ext cx="17510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3" name="TextBox 13"/>
          <p:cNvSpPr txBox="1">
            <a:spLocks noChangeArrowheads="1"/>
          </p:cNvSpPr>
          <p:nvPr/>
        </p:nvSpPr>
        <p:spPr bwMode="auto">
          <a:xfrm>
            <a:off x="2174875" y="4979988"/>
            <a:ext cx="17541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4" name="TextBox 13"/>
          <p:cNvSpPr txBox="1">
            <a:spLocks noChangeArrowheads="1"/>
          </p:cNvSpPr>
          <p:nvPr/>
        </p:nvSpPr>
        <p:spPr bwMode="auto">
          <a:xfrm>
            <a:off x="2178050" y="5194300"/>
            <a:ext cx="175101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5" name="TextBox 13"/>
          <p:cNvSpPr txBox="1">
            <a:spLocks noChangeArrowheads="1"/>
          </p:cNvSpPr>
          <p:nvPr/>
        </p:nvSpPr>
        <p:spPr bwMode="auto">
          <a:xfrm>
            <a:off x="8645525" y="2746375"/>
            <a:ext cx="17526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6" name="TextBox 13"/>
          <p:cNvSpPr txBox="1">
            <a:spLocks noChangeArrowheads="1"/>
          </p:cNvSpPr>
          <p:nvPr/>
        </p:nvSpPr>
        <p:spPr bwMode="auto">
          <a:xfrm>
            <a:off x="8648700" y="2960688"/>
            <a:ext cx="17494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7" name="TextBox 13"/>
          <p:cNvSpPr txBox="1">
            <a:spLocks noChangeArrowheads="1"/>
          </p:cNvSpPr>
          <p:nvPr/>
        </p:nvSpPr>
        <p:spPr bwMode="auto">
          <a:xfrm>
            <a:off x="8588375" y="4289425"/>
            <a:ext cx="17526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8" name="TextBox 13"/>
          <p:cNvSpPr txBox="1">
            <a:spLocks noChangeArrowheads="1"/>
          </p:cNvSpPr>
          <p:nvPr/>
        </p:nvSpPr>
        <p:spPr bwMode="auto">
          <a:xfrm>
            <a:off x="8591550" y="4503738"/>
            <a:ext cx="17494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图片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六边形 8"/>
          <p:cNvSpPr>
            <a:spLocks noChangeArrowheads="1"/>
          </p:cNvSpPr>
          <p:nvPr/>
        </p:nvSpPr>
        <p:spPr bwMode="auto">
          <a:xfrm>
            <a:off x="4705350" y="1487488"/>
            <a:ext cx="2779713" cy="2397125"/>
          </a:xfrm>
          <a:prstGeom prst="hexagon">
            <a:avLst>
              <a:gd name="adj" fmla="val 24991"/>
              <a:gd name="vf" fmla="val 115470"/>
            </a:avLst>
          </a:prstGeom>
          <a:solidFill>
            <a:schemeClr val="bg1">
              <a:alpha val="4509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26629" name="六边形 11"/>
          <p:cNvSpPr>
            <a:spLocks noChangeArrowheads="1"/>
          </p:cNvSpPr>
          <p:nvPr/>
        </p:nvSpPr>
        <p:spPr bwMode="auto">
          <a:xfrm>
            <a:off x="4824413" y="1589088"/>
            <a:ext cx="2543175" cy="2193925"/>
          </a:xfrm>
          <a:prstGeom prst="hexagon">
            <a:avLst>
              <a:gd name="adj" fmla="val 24982"/>
              <a:gd name="vf" fmla="val 115470"/>
            </a:avLst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cxnSp>
        <p:nvCxnSpPr>
          <p:cNvPr id="26630" name="直接连接符 13"/>
          <p:cNvCxnSpPr>
            <a:cxnSpLocks noChangeShapeType="1"/>
          </p:cNvCxnSpPr>
          <p:nvPr/>
        </p:nvCxnSpPr>
        <p:spPr bwMode="auto">
          <a:xfrm>
            <a:off x="2713038" y="4286250"/>
            <a:ext cx="6651625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631" name="文本框 14"/>
          <p:cNvSpPr txBox="1">
            <a:spLocks noChangeArrowheads="1"/>
          </p:cNvSpPr>
          <p:nvPr/>
        </p:nvSpPr>
        <p:spPr bwMode="auto">
          <a:xfrm>
            <a:off x="2835275" y="4410075"/>
            <a:ext cx="6529388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6600">
                <a:solidFill>
                  <a:srgbClr val="FFFFFF"/>
                </a:solidFill>
                <a:latin typeface="Impact" panose="020B0806030902050204" pitchFamily="34" charset="0"/>
                <a:ea typeface="方正正中黑简体" panose="02000000000000000000" pitchFamily="2" charset="-122"/>
              </a:rPr>
              <a:t>THANK YOU</a:t>
            </a:r>
            <a:endParaRPr lang="zh-CN" altLang="en-US" sz="6600">
              <a:solidFill>
                <a:srgbClr val="FFFFFF"/>
              </a:solidFill>
              <a:latin typeface="Impact" panose="020B0806030902050204" pitchFamily="34" charset="0"/>
              <a:ea typeface="方正正中黑简体" panose="020000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060882" y="2134920"/>
            <a:ext cx="21345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 smtClean="0">
                <a:solidFill>
                  <a:srgbClr val="1F968C"/>
                </a:solidFill>
                <a:latin typeface="Impact" panose="020B0806030902050204" pitchFamily="34" charset="0"/>
              </a:rPr>
              <a:t>2030</a:t>
            </a:r>
            <a:endParaRPr lang="zh-CN" altLang="en-US" sz="7200" dirty="0">
              <a:solidFill>
                <a:srgbClr val="1F968C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194190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圆角矩形 6"/>
          <p:cNvSpPr>
            <a:spLocks noChangeArrowheads="1"/>
          </p:cNvSpPr>
          <p:nvPr/>
        </p:nvSpPr>
        <p:spPr bwMode="auto">
          <a:xfrm>
            <a:off x="4406900" y="2576513"/>
            <a:ext cx="3376613" cy="1706562"/>
          </a:xfrm>
          <a:prstGeom prst="roundRect">
            <a:avLst>
              <a:gd name="adj" fmla="val 16667"/>
            </a:avLst>
          </a:prstGeom>
          <a:solidFill>
            <a:schemeClr val="bg1">
              <a:alpha val="7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cxnSp>
        <p:nvCxnSpPr>
          <p:cNvPr id="4100" name="直接连接符 8"/>
          <p:cNvCxnSpPr>
            <a:cxnSpLocks noChangeShapeType="1"/>
          </p:cNvCxnSpPr>
          <p:nvPr/>
        </p:nvCxnSpPr>
        <p:spPr bwMode="auto">
          <a:xfrm>
            <a:off x="1887538" y="3429000"/>
            <a:ext cx="2519362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01" name="直接连接符 12"/>
          <p:cNvCxnSpPr>
            <a:cxnSpLocks noChangeShapeType="1"/>
          </p:cNvCxnSpPr>
          <p:nvPr/>
        </p:nvCxnSpPr>
        <p:spPr bwMode="auto">
          <a:xfrm>
            <a:off x="7783513" y="3429000"/>
            <a:ext cx="2519362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102" name="图片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875" y="3065463"/>
            <a:ext cx="2254250" cy="72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文本框 15"/>
          <p:cNvSpPr txBox="1">
            <a:spLocks noChangeArrowheads="1"/>
          </p:cNvSpPr>
          <p:nvPr/>
        </p:nvSpPr>
        <p:spPr bwMode="auto">
          <a:xfrm>
            <a:off x="4968875" y="4445000"/>
            <a:ext cx="22844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4104" name="TextBox 13"/>
          <p:cNvSpPr txBox="1">
            <a:spLocks noChangeArrowheads="1"/>
          </p:cNvSpPr>
          <p:nvPr/>
        </p:nvSpPr>
        <p:spPr bwMode="auto">
          <a:xfrm>
            <a:off x="4181475" y="4894263"/>
            <a:ext cx="4027488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单击此处可编辑内容，根据您的需要自由拉伸文本框大小。</a:t>
            </a:r>
            <a:endParaRPr lang="en-US" altLang="zh-CN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您可以在此处添加关于本章节的简要介绍，模板所有素材</a:t>
            </a:r>
            <a:endParaRPr lang="en-US" altLang="zh-CN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均可自由编辑</a:t>
            </a:r>
            <a:endParaRPr lang="en-US" altLang="zh-CN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121920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文本框 20"/>
          <p:cNvSpPr txBox="1">
            <a:spLocks noChangeArrowheads="1"/>
          </p:cNvSpPr>
          <p:nvPr/>
        </p:nvSpPr>
        <p:spPr bwMode="auto">
          <a:xfrm>
            <a:off x="4740275" y="144463"/>
            <a:ext cx="2711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/>
                </a:solidFill>
                <a:latin typeface="Impact" panose="020B0806030902050204" pitchFamily="34" charset="0"/>
              </a:rPr>
              <a:t>ADD YOUR TITLE HERE</a:t>
            </a:r>
            <a:endParaRPr lang="zh-CN" altLang="en-US" sz="20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5124" name="空心弧 3"/>
          <p:cNvSpPr>
            <a:spLocks/>
          </p:cNvSpPr>
          <p:nvPr/>
        </p:nvSpPr>
        <p:spPr bwMode="auto">
          <a:xfrm rot="-4678923">
            <a:off x="4722813" y="2225675"/>
            <a:ext cx="2787650" cy="2752725"/>
          </a:xfrm>
          <a:custGeom>
            <a:avLst/>
            <a:gdLst>
              <a:gd name="T0" fmla="*/ 1100602 w 2788528"/>
              <a:gd name="T1" fmla="*/ 30459 h 2753783"/>
              <a:gd name="T2" fmla="*/ 2751186 w 2788528"/>
              <a:gd name="T3" fmla="*/ 1077004 h 2753783"/>
              <a:gd name="T4" fmla="*/ 2080176 w 2788528"/>
              <a:gd name="T5" fmla="*/ 1223757 h 2753783"/>
              <a:gd name="T6" fmla="*/ 1246153 w 2788528"/>
              <a:gd name="T7" fmla="*/ 701510 h 2753783"/>
              <a:gd name="T8" fmla="*/ 1100602 w 2788528"/>
              <a:gd name="T9" fmla="*/ 30459 h 275378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88528"/>
              <a:gd name="T16" fmla="*/ 0 h 2753783"/>
              <a:gd name="T17" fmla="*/ 2788528 w 2788528"/>
              <a:gd name="T18" fmla="*/ 2753783 h 275378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88528" h="2753783">
                <a:moveTo>
                  <a:pt x="1102337" y="30519"/>
                </a:moveTo>
                <a:cubicBezTo>
                  <a:pt x="1851532" y="-127902"/>
                  <a:pt x="2589801" y="340355"/>
                  <a:pt x="2755523" y="1079075"/>
                </a:cubicBezTo>
                <a:lnTo>
                  <a:pt x="2083454" y="1226110"/>
                </a:lnTo>
                <a:cubicBezTo>
                  <a:pt x="1998817" y="858048"/>
                  <a:pt x="1626466" y="624810"/>
                  <a:pt x="1248117" y="702860"/>
                </a:cubicBezTo>
                <a:lnTo>
                  <a:pt x="1102337" y="30519"/>
                </a:lnTo>
                <a:close/>
              </a:path>
            </a:pathLst>
          </a:cu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5" name="空心弧 4"/>
          <p:cNvSpPr>
            <a:spLocks/>
          </p:cNvSpPr>
          <p:nvPr/>
        </p:nvSpPr>
        <p:spPr bwMode="auto">
          <a:xfrm rot="10221374">
            <a:off x="4738688" y="2232025"/>
            <a:ext cx="2789237" cy="2755900"/>
          </a:xfrm>
          <a:custGeom>
            <a:avLst/>
            <a:gdLst>
              <a:gd name="T0" fmla="*/ 1633354 w 2789647"/>
              <a:gd name="T1" fmla="*/ 20545 h 2754576"/>
              <a:gd name="T2" fmla="*/ 2769051 w 2789647"/>
              <a:gd name="T3" fmla="*/ 1605085 h 2754576"/>
              <a:gd name="T4" fmla="*/ 2096113 w 2789647"/>
              <a:gd name="T5" fmla="*/ 1495240 h 2754576"/>
              <a:gd name="T6" fmla="*/ 1514725 w 2789647"/>
              <a:gd name="T7" fmla="*/ 694043 h 2754576"/>
              <a:gd name="T8" fmla="*/ 1633354 w 2789647"/>
              <a:gd name="T9" fmla="*/ 20545 h 275457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89647"/>
              <a:gd name="T16" fmla="*/ 0 h 2754576"/>
              <a:gd name="T17" fmla="*/ 2789647 w 2789647"/>
              <a:gd name="T18" fmla="*/ 2754576 h 275457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89647" h="2754576">
                <a:moveTo>
                  <a:pt x="1634554" y="20495"/>
                </a:moveTo>
                <a:cubicBezTo>
                  <a:pt x="2388389" y="150361"/>
                  <a:pt x="2895510" y="855687"/>
                  <a:pt x="2771086" y="1601233"/>
                </a:cubicBezTo>
                <a:lnTo>
                  <a:pt x="2097653" y="1491652"/>
                </a:lnTo>
                <a:cubicBezTo>
                  <a:pt x="2162163" y="1114477"/>
                  <a:pt x="1902179" y="757321"/>
                  <a:pt x="1515839" y="692378"/>
                </a:cubicBezTo>
                <a:lnTo>
                  <a:pt x="1634554" y="20495"/>
                </a:lnTo>
                <a:close/>
              </a:path>
            </a:pathLst>
          </a:cu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6" name="空心弧 5"/>
          <p:cNvSpPr>
            <a:spLocks/>
          </p:cNvSpPr>
          <p:nvPr/>
        </p:nvSpPr>
        <p:spPr bwMode="auto">
          <a:xfrm rot="851343">
            <a:off x="4710113" y="2208213"/>
            <a:ext cx="2787650" cy="2754312"/>
          </a:xfrm>
          <a:custGeom>
            <a:avLst/>
            <a:gdLst>
              <a:gd name="T0" fmla="*/ 1061197 w 2788529"/>
              <a:gd name="T1" fmla="*/ 39498 h 2753782"/>
              <a:gd name="T2" fmla="*/ 2115322 w 2788529"/>
              <a:gd name="T3" fmla="*/ 200617 h 2753782"/>
              <a:gd name="T4" fmla="*/ 2748483 w 2788529"/>
              <a:gd name="T5" fmla="*/ 1068285 h 2753782"/>
              <a:gd name="T6" fmla="*/ 2081241 w 2788529"/>
              <a:gd name="T7" fmla="*/ 1220746 h 2753782"/>
              <a:gd name="T8" fmla="*/ 1756481 w 2788529"/>
              <a:gd name="T9" fmla="*/ 784879 h 2753782"/>
              <a:gd name="T10" fmla="*/ 1225791 w 2788529"/>
              <a:gd name="T11" fmla="*/ 705451 h 2753782"/>
              <a:gd name="T12" fmla="*/ 1061197 w 2788529"/>
              <a:gd name="T13" fmla="*/ 39498 h 275378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788529"/>
              <a:gd name="T22" fmla="*/ 0 h 2753782"/>
              <a:gd name="T23" fmla="*/ 2788529 w 2788529"/>
              <a:gd name="T24" fmla="*/ 2753782 h 275378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788529" h="2753782">
                <a:moveTo>
                  <a:pt x="1062871" y="39458"/>
                </a:moveTo>
                <a:cubicBezTo>
                  <a:pt x="1422483" y="-47441"/>
                  <a:pt x="1802327" y="10470"/>
                  <a:pt x="2118658" y="200422"/>
                </a:cubicBezTo>
                <a:cubicBezTo>
                  <a:pt x="2439675" y="393188"/>
                  <a:pt x="2668330" y="705737"/>
                  <a:pt x="2752818" y="1067257"/>
                </a:cubicBezTo>
                <a:lnTo>
                  <a:pt x="2084523" y="1219571"/>
                </a:lnTo>
                <a:cubicBezTo>
                  <a:pt x="2040913" y="1037492"/>
                  <a:pt x="1923570" y="880402"/>
                  <a:pt x="1759252" y="784124"/>
                </a:cubicBezTo>
                <a:cubicBezTo>
                  <a:pt x="1599636" y="690602"/>
                  <a:pt x="1408708" y="662097"/>
                  <a:pt x="1227725" y="704771"/>
                </a:cubicBezTo>
                <a:lnTo>
                  <a:pt x="1062871" y="39458"/>
                </a:lnTo>
                <a:close/>
              </a:path>
            </a:pathLst>
          </a:cu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7" name="空心弧 6"/>
          <p:cNvSpPr>
            <a:spLocks/>
          </p:cNvSpPr>
          <p:nvPr/>
        </p:nvSpPr>
        <p:spPr bwMode="auto">
          <a:xfrm rot="4607761">
            <a:off x="4722813" y="2225675"/>
            <a:ext cx="2787650" cy="2752725"/>
          </a:xfrm>
          <a:custGeom>
            <a:avLst/>
            <a:gdLst>
              <a:gd name="T0" fmla="*/ 1714782 w 2788528"/>
              <a:gd name="T1" fmla="*/ 37439 h 2753783"/>
              <a:gd name="T2" fmla="*/ 2748104 w 2788528"/>
              <a:gd name="T3" fmla="*/ 1684911 h 2753783"/>
              <a:gd name="T4" fmla="*/ 2075522 w 2788528"/>
              <a:gd name="T5" fmla="*/ 1530825 h 2753783"/>
              <a:gd name="T6" fmla="*/ 1552913 w 2788528"/>
              <a:gd name="T7" fmla="*/ 707969 h 2753783"/>
              <a:gd name="T8" fmla="*/ 1714782 w 2788528"/>
              <a:gd name="T9" fmla="*/ 37439 h 275378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88528"/>
              <a:gd name="T16" fmla="*/ 0 h 2753783"/>
              <a:gd name="T17" fmla="*/ 2788528 w 2788528"/>
              <a:gd name="T18" fmla="*/ 2753783 h 275378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88528" h="2753783">
                <a:moveTo>
                  <a:pt x="1717484" y="37509"/>
                </a:moveTo>
                <a:cubicBezTo>
                  <a:pt x="2463405" y="213057"/>
                  <a:pt x="2925780" y="950499"/>
                  <a:pt x="2752436" y="1688152"/>
                </a:cubicBezTo>
                <a:lnTo>
                  <a:pt x="2078794" y="1533769"/>
                </a:lnTo>
                <a:cubicBezTo>
                  <a:pt x="2167607" y="1165147"/>
                  <a:pt x="1933288" y="796080"/>
                  <a:pt x="1555360" y="709330"/>
                </a:cubicBezTo>
                <a:lnTo>
                  <a:pt x="1717484" y="37509"/>
                </a:lnTo>
                <a:close/>
              </a:path>
            </a:pathLst>
          </a:cu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8" name="Freeform 34"/>
          <p:cNvSpPr>
            <a:spLocks/>
          </p:cNvSpPr>
          <p:nvPr/>
        </p:nvSpPr>
        <p:spPr bwMode="auto">
          <a:xfrm>
            <a:off x="5180013" y="2809875"/>
            <a:ext cx="363537" cy="320675"/>
          </a:xfrm>
          <a:custGeom>
            <a:avLst/>
            <a:gdLst>
              <a:gd name="T0" fmla="*/ 2147483646 w 136"/>
              <a:gd name="T1" fmla="*/ 2147483646 h 120"/>
              <a:gd name="T2" fmla="*/ 2147483646 w 136"/>
              <a:gd name="T3" fmla="*/ 0 h 120"/>
              <a:gd name="T4" fmla="*/ 0 w 136"/>
              <a:gd name="T5" fmla="*/ 2147483646 h 120"/>
              <a:gd name="T6" fmla="*/ 2147483646 w 136"/>
              <a:gd name="T7" fmla="*/ 2147483646 h 120"/>
              <a:gd name="T8" fmla="*/ 2147483646 w 136"/>
              <a:gd name="T9" fmla="*/ 2147483646 h 120"/>
              <a:gd name="T10" fmla="*/ 2147483646 w 136"/>
              <a:gd name="T11" fmla="*/ 2147483646 h 120"/>
              <a:gd name="T12" fmla="*/ 2147483646 w 136"/>
              <a:gd name="T13" fmla="*/ 2147483646 h 1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36"/>
              <a:gd name="T22" fmla="*/ 0 h 120"/>
              <a:gd name="T23" fmla="*/ 136 w 136"/>
              <a:gd name="T24" fmla="*/ 120 h 12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36" h="120">
                <a:moveTo>
                  <a:pt x="136" y="48"/>
                </a:moveTo>
                <a:cubicBezTo>
                  <a:pt x="136" y="22"/>
                  <a:pt x="106" y="0"/>
                  <a:pt x="68" y="0"/>
                </a:cubicBezTo>
                <a:cubicBezTo>
                  <a:pt x="31" y="0"/>
                  <a:pt x="0" y="22"/>
                  <a:pt x="0" y="48"/>
                </a:cubicBezTo>
                <a:cubicBezTo>
                  <a:pt x="0" y="67"/>
                  <a:pt x="15" y="83"/>
                  <a:pt x="37" y="91"/>
                </a:cubicBezTo>
                <a:cubicBezTo>
                  <a:pt x="38" y="96"/>
                  <a:pt x="37" y="106"/>
                  <a:pt x="22" y="120"/>
                </a:cubicBezTo>
                <a:cubicBezTo>
                  <a:pt x="22" y="120"/>
                  <a:pt x="54" y="111"/>
                  <a:pt x="73" y="96"/>
                </a:cubicBezTo>
                <a:cubicBezTo>
                  <a:pt x="108" y="94"/>
                  <a:pt x="136" y="73"/>
                  <a:pt x="136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9" name="Freeform 64"/>
          <p:cNvSpPr>
            <a:spLocks noEditPoints="1"/>
          </p:cNvSpPr>
          <p:nvPr/>
        </p:nvSpPr>
        <p:spPr bwMode="auto">
          <a:xfrm>
            <a:off x="5226050" y="4229100"/>
            <a:ext cx="327025" cy="312738"/>
          </a:xfrm>
          <a:custGeom>
            <a:avLst/>
            <a:gdLst>
              <a:gd name="T0" fmla="*/ 2147483646 w 133"/>
              <a:gd name="T1" fmla="*/ 0 h 127"/>
              <a:gd name="T2" fmla="*/ 2147483646 w 133"/>
              <a:gd name="T3" fmla="*/ 0 h 127"/>
              <a:gd name="T4" fmla="*/ 0 w 133"/>
              <a:gd name="T5" fmla="*/ 2147483646 h 127"/>
              <a:gd name="T6" fmla="*/ 0 w 133"/>
              <a:gd name="T7" fmla="*/ 2147483646 h 127"/>
              <a:gd name="T8" fmla="*/ 2147483646 w 133"/>
              <a:gd name="T9" fmla="*/ 2147483646 h 127"/>
              <a:gd name="T10" fmla="*/ 2147483646 w 133"/>
              <a:gd name="T11" fmla="*/ 2147483646 h 127"/>
              <a:gd name="T12" fmla="*/ 2147483646 w 133"/>
              <a:gd name="T13" fmla="*/ 2147483646 h 127"/>
              <a:gd name="T14" fmla="*/ 2147483646 w 133"/>
              <a:gd name="T15" fmla="*/ 2147483646 h 127"/>
              <a:gd name="T16" fmla="*/ 2147483646 w 133"/>
              <a:gd name="T17" fmla="*/ 2147483646 h 127"/>
              <a:gd name="T18" fmla="*/ 2147483646 w 133"/>
              <a:gd name="T19" fmla="*/ 2147483646 h 127"/>
              <a:gd name="T20" fmla="*/ 2147483646 w 133"/>
              <a:gd name="T21" fmla="*/ 2147483646 h 127"/>
              <a:gd name="T22" fmla="*/ 2147483646 w 133"/>
              <a:gd name="T23" fmla="*/ 2147483646 h 127"/>
              <a:gd name="T24" fmla="*/ 2147483646 w 133"/>
              <a:gd name="T25" fmla="*/ 2147483646 h 127"/>
              <a:gd name="T26" fmla="*/ 2147483646 w 133"/>
              <a:gd name="T27" fmla="*/ 2147483646 h 127"/>
              <a:gd name="T28" fmla="*/ 2147483646 w 133"/>
              <a:gd name="T29" fmla="*/ 2147483646 h 127"/>
              <a:gd name="T30" fmla="*/ 2147483646 w 133"/>
              <a:gd name="T31" fmla="*/ 2147483646 h 127"/>
              <a:gd name="T32" fmla="*/ 2147483646 w 133"/>
              <a:gd name="T33" fmla="*/ 0 h 127"/>
              <a:gd name="T34" fmla="*/ 2147483646 w 133"/>
              <a:gd name="T35" fmla="*/ 2147483646 h 127"/>
              <a:gd name="T36" fmla="*/ 2147483646 w 133"/>
              <a:gd name="T37" fmla="*/ 2147483646 h 127"/>
              <a:gd name="T38" fmla="*/ 2147483646 w 133"/>
              <a:gd name="T39" fmla="*/ 2147483646 h 127"/>
              <a:gd name="T40" fmla="*/ 2147483646 w 133"/>
              <a:gd name="T41" fmla="*/ 2147483646 h 127"/>
              <a:gd name="T42" fmla="*/ 2147483646 w 133"/>
              <a:gd name="T43" fmla="*/ 2147483646 h 127"/>
              <a:gd name="T44" fmla="*/ 2147483646 w 133"/>
              <a:gd name="T45" fmla="*/ 2147483646 h 127"/>
              <a:gd name="T46" fmla="*/ 2147483646 w 133"/>
              <a:gd name="T47" fmla="*/ 2147483646 h 127"/>
              <a:gd name="T48" fmla="*/ 2147483646 w 133"/>
              <a:gd name="T49" fmla="*/ 2147483646 h 127"/>
              <a:gd name="T50" fmla="*/ 2147483646 w 133"/>
              <a:gd name="T51" fmla="*/ 2147483646 h 127"/>
              <a:gd name="T52" fmla="*/ 2147483646 w 133"/>
              <a:gd name="T53" fmla="*/ 2147483646 h 127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133"/>
              <a:gd name="T82" fmla="*/ 0 h 127"/>
              <a:gd name="T83" fmla="*/ 133 w 133"/>
              <a:gd name="T84" fmla="*/ 127 h 127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133" h="127">
                <a:moveTo>
                  <a:pt x="125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91"/>
                  <a:pt x="0" y="91"/>
                  <a:pt x="0" y="91"/>
                </a:cubicBezTo>
                <a:cubicBezTo>
                  <a:pt x="0" y="96"/>
                  <a:pt x="4" y="100"/>
                  <a:pt x="9" y="100"/>
                </a:cubicBezTo>
                <a:cubicBezTo>
                  <a:pt x="53" y="100"/>
                  <a:pt x="53" y="100"/>
                  <a:pt x="53" y="100"/>
                </a:cubicBezTo>
                <a:cubicBezTo>
                  <a:pt x="53" y="100"/>
                  <a:pt x="55" y="118"/>
                  <a:pt x="40" y="118"/>
                </a:cubicBezTo>
                <a:cubicBezTo>
                  <a:pt x="40" y="127"/>
                  <a:pt x="40" y="127"/>
                  <a:pt x="40" y="127"/>
                </a:cubicBezTo>
                <a:cubicBezTo>
                  <a:pt x="53" y="127"/>
                  <a:pt x="53" y="127"/>
                  <a:pt x="53" y="127"/>
                </a:cubicBezTo>
                <a:cubicBezTo>
                  <a:pt x="80" y="127"/>
                  <a:pt x="80" y="127"/>
                  <a:pt x="80" y="127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4" y="118"/>
                  <a:pt x="94" y="118"/>
                  <a:pt x="94" y="118"/>
                </a:cubicBezTo>
                <a:cubicBezTo>
                  <a:pt x="78" y="118"/>
                  <a:pt x="80" y="100"/>
                  <a:pt x="80" y="100"/>
                </a:cubicBezTo>
                <a:cubicBezTo>
                  <a:pt x="125" y="100"/>
                  <a:pt x="125" y="100"/>
                  <a:pt x="125" y="100"/>
                </a:cubicBezTo>
                <a:cubicBezTo>
                  <a:pt x="129" y="100"/>
                  <a:pt x="133" y="96"/>
                  <a:pt x="133" y="91"/>
                </a:cubicBezTo>
                <a:cubicBezTo>
                  <a:pt x="133" y="9"/>
                  <a:pt x="133" y="9"/>
                  <a:pt x="133" y="9"/>
                </a:cubicBezTo>
                <a:cubicBezTo>
                  <a:pt x="133" y="4"/>
                  <a:pt x="129" y="0"/>
                  <a:pt x="125" y="0"/>
                </a:cubicBezTo>
                <a:close/>
                <a:moveTo>
                  <a:pt x="60" y="89"/>
                </a:moveTo>
                <a:cubicBezTo>
                  <a:pt x="60" y="85"/>
                  <a:pt x="63" y="82"/>
                  <a:pt x="67" y="82"/>
                </a:cubicBezTo>
                <a:cubicBezTo>
                  <a:pt x="72" y="82"/>
                  <a:pt x="75" y="85"/>
                  <a:pt x="75" y="89"/>
                </a:cubicBezTo>
                <a:cubicBezTo>
                  <a:pt x="75" y="94"/>
                  <a:pt x="72" y="97"/>
                  <a:pt x="67" y="97"/>
                </a:cubicBezTo>
                <a:cubicBezTo>
                  <a:pt x="63" y="97"/>
                  <a:pt x="60" y="94"/>
                  <a:pt x="60" y="89"/>
                </a:cubicBezTo>
                <a:close/>
                <a:moveTo>
                  <a:pt x="124" y="79"/>
                </a:moveTo>
                <a:cubicBezTo>
                  <a:pt x="10" y="79"/>
                  <a:pt x="10" y="79"/>
                  <a:pt x="10" y="79"/>
                </a:cubicBezTo>
                <a:cubicBezTo>
                  <a:pt x="10" y="10"/>
                  <a:pt x="10" y="10"/>
                  <a:pt x="10" y="10"/>
                </a:cubicBezTo>
                <a:cubicBezTo>
                  <a:pt x="124" y="10"/>
                  <a:pt x="124" y="10"/>
                  <a:pt x="124" y="10"/>
                </a:cubicBezTo>
                <a:lnTo>
                  <a:pt x="124" y="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0" name="Freeform 110"/>
          <p:cNvSpPr>
            <a:spLocks/>
          </p:cNvSpPr>
          <p:nvPr/>
        </p:nvSpPr>
        <p:spPr bwMode="auto">
          <a:xfrm>
            <a:off x="6878638" y="4311650"/>
            <a:ext cx="80962" cy="80963"/>
          </a:xfrm>
          <a:custGeom>
            <a:avLst/>
            <a:gdLst>
              <a:gd name="T0" fmla="*/ 0 w 41"/>
              <a:gd name="T1" fmla="*/ 2147483646 h 41"/>
              <a:gd name="T2" fmla="*/ 2147483646 w 41"/>
              <a:gd name="T3" fmla="*/ 2147483646 h 41"/>
              <a:gd name="T4" fmla="*/ 2147483646 w 41"/>
              <a:gd name="T5" fmla="*/ 2147483646 h 41"/>
              <a:gd name="T6" fmla="*/ 2147483646 w 41"/>
              <a:gd name="T7" fmla="*/ 0 h 41"/>
              <a:gd name="T8" fmla="*/ 0 w 41"/>
              <a:gd name="T9" fmla="*/ 2147483646 h 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"/>
              <a:gd name="T16" fmla="*/ 0 h 41"/>
              <a:gd name="T17" fmla="*/ 41 w 41"/>
              <a:gd name="T18" fmla="*/ 41 h 4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" h="41">
                <a:moveTo>
                  <a:pt x="0" y="39"/>
                </a:moveTo>
                <a:lnTo>
                  <a:pt x="3" y="41"/>
                </a:lnTo>
                <a:lnTo>
                  <a:pt x="41" y="3"/>
                </a:lnTo>
                <a:lnTo>
                  <a:pt x="39" y="0"/>
                </a:lnTo>
                <a:lnTo>
                  <a:pt x="0" y="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1" name="Freeform 111"/>
          <p:cNvSpPr>
            <a:spLocks/>
          </p:cNvSpPr>
          <p:nvPr/>
        </p:nvSpPr>
        <p:spPr bwMode="auto">
          <a:xfrm>
            <a:off x="6859588" y="4289425"/>
            <a:ext cx="88900" cy="92075"/>
          </a:xfrm>
          <a:custGeom>
            <a:avLst/>
            <a:gdLst>
              <a:gd name="T0" fmla="*/ 2147483646 w 44"/>
              <a:gd name="T1" fmla="*/ 0 h 46"/>
              <a:gd name="T2" fmla="*/ 0 w 44"/>
              <a:gd name="T3" fmla="*/ 2147483646 h 46"/>
              <a:gd name="T4" fmla="*/ 2147483646 w 44"/>
              <a:gd name="T5" fmla="*/ 2147483646 h 46"/>
              <a:gd name="T6" fmla="*/ 2147483646 w 44"/>
              <a:gd name="T7" fmla="*/ 2147483646 h 46"/>
              <a:gd name="T8" fmla="*/ 2147483646 w 44"/>
              <a:gd name="T9" fmla="*/ 0 h 4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4"/>
              <a:gd name="T16" fmla="*/ 0 h 46"/>
              <a:gd name="T17" fmla="*/ 44 w 44"/>
              <a:gd name="T18" fmla="*/ 46 h 4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4" h="46">
                <a:moveTo>
                  <a:pt x="37" y="0"/>
                </a:moveTo>
                <a:lnTo>
                  <a:pt x="0" y="39"/>
                </a:lnTo>
                <a:lnTo>
                  <a:pt x="6" y="46"/>
                </a:lnTo>
                <a:lnTo>
                  <a:pt x="44" y="8"/>
                </a:lnTo>
                <a:lnTo>
                  <a:pt x="3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2" name="Freeform 112"/>
          <p:cNvSpPr>
            <a:spLocks/>
          </p:cNvSpPr>
          <p:nvPr/>
        </p:nvSpPr>
        <p:spPr bwMode="auto">
          <a:xfrm>
            <a:off x="6843713" y="4276725"/>
            <a:ext cx="84137" cy="84138"/>
          </a:xfrm>
          <a:custGeom>
            <a:avLst/>
            <a:gdLst>
              <a:gd name="T0" fmla="*/ 0 w 42"/>
              <a:gd name="T1" fmla="*/ 2147483646 h 42"/>
              <a:gd name="T2" fmla="*/ 2147483646 w 42"/>
              <a:gd name="T3" fmla="*/ 2147483646 h 42"/>
              <a:gd name="T4" fmla="*/ 2147483646 w 42"/>
              <a:gd name="T5" fmla="*/ 2147483646 h 42"/>
              <a:gd name="T6" fmla="*/ 2147483646 w 42"/>
              <a:gd name="T7" fmla="*/ 0 h 42"/>
              <a:gd name="T8" fmla="*/ 0 w 42"/>
              <a:gd name="T9" fmla="*/ 2147483646 h 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2"/>
              <a:gd name="T16" fmla="*/ 0 h 42"/>
              <a:gd name="T17" fmla="*/ 42 w 42"/>
              <a:gd name="T18" fmla="*/ 42 h 4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2" h="42">
                <a:moveTo>
                  <a:pt x="0" y="38"/>
                </a:moveTo>
                <a:lnTo>
                  <a:pt x="4" y="42"/>
                </a:lnTo>
                <a:lnTo>
                  <a:pt x="42" y="4"/>
                </a:lnTo>
                <a:lnTo>
                  <a:pt x="38" y="0"/>
                </a:lnTo>
                <a:lnTo>
                  <a:pt x="0" y="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3" name="Freeform 113"/>
          <p:cNvSpPr>
            <a:spLocks/>
          </p:cNvSpPr>
          <p:nvPr/>
        </p:nvSpPr>
        <p:spPr bwMode="auto">
          <a:xfrm>
            <a:off x="6821488" y="4359275"/>
            <a:ext cx="57150" cy="55563"/>
          </a:xfrm>
          <a:custGeom>
            <a:avLst/>
            <a:gdLst>
              <a:gd name="T0" fmla="*/ 2147483646 w 28"/>
              <a:gd name="T1" fmla="*/ 2147483646 h 28"/>
              <a:gd name="T2" fmla="*/ 2147483646 w 28"/>
              <a:gd name="T3" fmla="*/ 0 h 28"/>
              <a:gd name="T4" fmla="*/ 0 w 28"/>
              <a:gd name="T5" fmla="*/ 2147483646 h 28"/>
              <a:gd name="T6" fmla="*/ 2147483646 w 28"/>
              <a:gd name="T7" fmla="*/ 2147483646 h 28"/>
              <a:gd name="T8" fmla="*/ 2147483646 w 28"/>
              <a:gd name="T9" fmla="*/ 2147483646 h 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"/>
              <a:gd name="T16" fmla="*/ 0 h 28"/>
              <a:gd name="T17" fmla="*/ 28 w 28"/>
              <a:gd name="T18" fmla="*/ 28 h 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" h="28">
                <a:moveTo>
                  <a:pt x="28" y="20"/>
                </a:moveTo>
                <a:lnTo>
                  <a:pt x="8" y="0"/>
                </a:lnTo>
                <a:lnTo>
                  <a:pt x="0" y="20"/>
                </a:lnTo>
                <a:lnTo>
                  <a:pt x="9" y="28"/>
                </a:lnTo>
                <a:lnTo>
                  <a:pt x="28" y="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4" name="Freeform 114"/>
          <p:cNvSpPr>
            <a:spLocks/>
          </p:cNvSpPr>
          <p:nvPr/>
        </p:nvSpPr>
        <p:spPr bwMode="auto">
          <a:xfrm>
            <a:off x="6807200" y="4405313"/>
            <a:ext cx="28575" cy="25400"/>
          </a:xfrm>
          <a:custGeom>
            <a:avLst/>
            <a:gdLst>
              <a:gd name="T0" fmla="*/ 0 w 14"/>
              <a:gd name="T1" fmla="*/ 2147483646 h 13"/>
              <a:gd name="T2" fmla="*/ 2147483646 w 14"/>
              <a:gd name="T3" fmla="*/ 2147483646 h 13"/>
              <a:gd name="T4" fmla="*/ 2147483646 w 14"/>
              <a:gd name="T5" fmla="*/ 0 h 13"/>
              <a:gd name="T6" fmla="*/ 0 w 14"/>
              <a:gd name="T7" fmla="*/ 2147483646 h 13"/>
              <a:gd name="T8" fmla="*/ 0 60000 65536"/>
              <a:gd name="T9" fmla="*/ 0 60000 65536"/>
              <a:gd name="T10" fmla="*/ 0 60000 65536"/>
              <a:gd name="T11" fmla="*/ 0 60000 65536"/>
              <a:gd name="T12" fmla="*/ 0 w 14"/>
              <a:gd name="T13" fmla="*/ 0 h 13"/>
              <a:gd name="T14" fmla="*/ 14 w 14"/>
              <a:gd name="T15" fmla="*/ 13 h 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" h="13">
                <a:moveTo>
                  <a:pt x="0" y="13"/>
                </a:moveTo>
                <a:lnTo>
                  <a:pt x="14" y="6"/>
                </a:lnTo>
                <a:lnTo>
                  <a:pt x="6" y="0"/>
                </a:lnTo>
                <a:lnTo>
                  <a:pt x="0" y="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5" name="Freeform 115"/>
          <p:cNvSpPr>
            <a:spLocks/>
          </p:cNvSpPr>
          <p:nvPr/>
        </p:nvSpPr>
        <p:spPr bwMode="auto">
          <a:xfrm>
            <a:off x="6926263" y="4256088"/>
            <a:ext cx="55562" cy="57150"/>
          </a:xfrm>
          <a:custGeom>
            <a:avLst/>
            <a:gdLst>
              <a:gd name="T0" fmla="*/ 2147483646 w 28"/>
              <a:gd name="T1" fmla="*/ 0 h 28"/>
              <a:gd name="T2" fmla="*/ 0 w 28"/>
              <a:gd name="T3" fmla="*/ 2147483646 h 28"/>
              <a:gd name="T4" fmla="*/ 2147483646 w 28"/>
              <a:gd name="T5" fmla="*/ 2147483646 h 28"/>
              <a:gd name="T6" fmla="*/ 2147483646 w 28"/>
              <a:gd name="T7" fmla="*/ 2147483646 h 28"/>
              <a:gd name="T8" fmla="*/ 2147483646 w 28"/>
              <a:gd name="T9" fmla="*/ 0 h 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"/>
              <a:gd name="T16" fmla="*/ 0 h 28"/>
              <a:gd name="T17" fmla="*/ 28 w 28"/>
              <a:gd name="T18" fmla="*/ 28 h 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" h="28">
                <a:moveTo>
                  <a:pt x="7" y="0"/>
                </a:moveTo>
                <a:lnTo>
                  <a:pt x="0" y="8"/>
                </a:lnTo>
                <a:lnTo>
                  <a:pt x="20" y="28"/>
                </a:lnTo>
                <a:lnTo>
                  <a:pt x="28" y="20"/>
                </a:lnTo>
                <a:lnTo>
                  <a:pt x="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6" name="Freeform 116"/>
          <p:cNvSpPr>
            <a:spLocks/>
          </p:cNvSpPr>
          <p:nvPr/>
        </p:nvSpPr>
        <p:spPr bwMode="auto">
          <a:xfrm>
            <a:off x="6669088" y="4229100"/>
            <a:ext cx="225425" cy="273050"/>
          </a:xfrm>
          <a:custGeom>
            <a:avLst/>
            <a:gdLst>
              <a:gd name="T0" fmla="*/ 2147483646 w 112"/>
              <a:gd name="T1" fmla="*/ 2147483646 h 136"/>
              <a:gd name="T2" fmla="*/ 2147483646 w 112"/>
              <a:gd name="T3" fmla="*/ 2147483646 h 136"/>
              <a:gd name="T4" fmla="*/ 2147483646 w 112"/>
              <a:gd name="T5" fmla="*/ 2147483646 h 136"/>
              <a:gd name="T6" fmla="*/ 2147483646 w 112"/>
              <a:gd name="T7" fmla="*/ 2147483646 h 136"/>
              <a:gd name="T8" fmla="*/ 2147483646 w 112"/>
              <a:gd name="T9" fmla="*/ 2147483646 h 136"/>
              <a:gd name="T10" fmla="*/ 2147483646 w 112"/>
              <a:gd name="T11" fmla="*/ 2147483646 h 136"/>
              <a:gd name="T12" fmla="*/ 2147483646 w 112"/>
              <a:gd name="T13" fmla="*/ 2147483646 h 136"/>
              <a:gd name="T14" fmla="*/ 2147483646 w 112"/>
              <a:gd name="T15" fmla="*/ 2147483646 h 136"/>
              <a:gd name="T16" fmla="*/ 2147483646 w 112"/>
              <a:gd name="T17" fmla="*/ 2147483646 h 136"/>
              <a:gd name="T18" fmla="*/ 2147483646 w 112"/>
              <a:gd name="T19" fmla="*/ 2147483646 h 136"/>
              <a:gd name="T20" fmla="*/ 2147483646 w 112"/>
              <a:gd name="T21" fmla="*/ 2147483646 h 136"/>
              <a:gd name="T22" fmla="*/ 2147483646 w 112"/>
              <a:gd name="T23" fmla="*/ 2147483646 h 136"/>
              <a:gd name="T24" fmla="*/ 2147483646 w 112"/>
              <a:gd name="T25" fmla="*/ 0 h 136"/>
              <a:gd name="T26" fmla="*/ 2147483646 w 112"/>
              <a:gd name="T27" fmla="*/ 0 h 136"/>
              <a:gd name="T28" fmla="*/ 2147483646 w 112"/>
              <a:gd name="T29" fmla="*/ 2147483646 h 136"/>
              <a:gd name="T30" fmla="*/ 2147483646 w 112"/>
              <a:gd name="T31" fmla="*/ 2147483646 h 136"/>
              <a:gd name="T32" fmla="*/ 2147483646 w 112"/>
              <a:gd name="T33" fmla="*/ 2147483646 h 136"/>
              <a:gd name="T34" fmla="*/ 2147483646 w 112"/>
              <a:gd name="T35" fmla="*/ 2147483646 h 136"/>
              <a:gd name="T36" fmla="*/ 2147483646 w 112"/>
              <a:gd name="T37" fmla="*/ 2147483646 h 136"/>
              <a:gd name="T38" fmla="*/ 2147483646 w 112"/>
              <a:gd name="T39" fmla="*/ 2147483646 h 136"/>
              <a:gd name="T40" fmla="*/ 2147483646 w 112"/>
              <a:gd name="T41" fmla="*/ 0 h 136"/>
              <a:gd name="T42" fmla="*/ 2147483646 w 112"/>
              <a:gd name="T43" fmla="*/ 0 h 136"/>
              <a:gd name="T44" fmla="*/ 2147483646 w 112"/>
              <a:gd name="T45" fmla="*/ 2147483646 h 136"/>
              <a:gd name="T46" fmla="*/ 2147483646 w 112"/>
              <a:gd name="T47" fmla="*/ 2147483646 h 136"/>
              <a:gd name="T48" fmla="*/ 2147483646 w 112"/>
              <a:gd name="T49" fmla="*/ 2147483646 h 136"/>
              <a:gd name="T50" fmla="*/ 2147483646 w 112"/>
              <a:gd name="T51" fmla="*/ 2147483646 h 136"/>
              <a:gd name="T52" fmla="*/ 2147483646 w 112"/>
              <a:gd name="T53" fmla="*/ 2147483646 h 136"/>
              <a:gd name="T54" fmla="*/ 2147483646 w 112"/>
              <a:gd name="T55" fmla="*/ 2147483646 h 136"/>
              <a:gd name="T56" fmla="*/ 2147483646 w 112"/>
              <a:gd name="T57" fmla="*/ 0 h 136"/>
              <a:gd name="T58" fmla="*/ 2147483646 w 112"/>
              <a:gd name="T59" fmla="*/ 0 h 136"/>
              <a:gd name="T60" fmla="*/ 2147483646 w 112"/>
              <a:gd name="T61" fmla="*/ 2147483646 h 136"/>
              <a:gd name="T62" fmla="*/ 2147483646 w 112"/>
              <a:gd name="T63" fmla="*/ 2147483646 h 136"/>
              <a:gd name="T64" fmla="*/ 2147483646 w 112"/>
              <a:gd name="T65" fmla="*/ 2147483646 h 136"/>
              <a:gd name="T66" fmla="*/ 2147483646 w 112"/>
              <a:gd name="T67" fmla="*/ 2147483646 h 136"/>
              <a:gd name="T68" fmla="*/ 2147483646 w 112"/>
              <a:gd name="T69" fmla="*/ 2147483646 h 136"/>
              <a:gd name="T70" fmla="*/ 2147483646 w 112"/>
              <a:gd name="T71" fmla="*/ 2147483646 h 136"/>
              <a:gd name="T72" fmla="*/ 2147483646 w 112"/>
              <a:gd name="T73" fmla="*/ 0 h 136"/>
              <a:gd name="T74" fmla="*/ 2147483646 w 112"/>
              <a:gd name="T75" fmla="*/ 0 h 136"/>
              <a:gd name="T76" fmla="*/ 2147483646 w 112"/>
              <a:gd name="T77" fmla="*/ 2147483646 h 136"/>
              <a:gd name="T78" fmla="*/ 2147483646 w 112"/>
              <a:gd name="T79" fmla="*/ 2147483646 h 136"/>
              <a:gd name="T80" fmla="*/ 2147483646 w 112"/>
              <a:gd name="T81" fmla="*/ 2147483646 h 136"/>
              <a:gd name="T82" fmla="*/ 2147483646 w 112"/>
              <a:gd name="T83" fmla="*/ 2147483646 h 136"/>
              <a:gd name="T84" fmla="*/ 2147483646 w 112"/>
              <a:gd name="T85" fmla="*/ 2147483646 h 136"/>
              <a:gd name="T86" fmla="*/ 2147483646 w 112"/>
              <a:gd name="T87" fmla="*/ 2147483646 h 136"/>
              <a:gd name="T88" fmla="*/ 2147483646 w 112"/>
              <a:gd name="T89" fmla="*/ 0 h 136"/>
              <a:gd name="T90" fmla="*/ 2147483646 w 112"/>
              <a:gd name="T91" fmla="*/ 0 h 136"/>
              <a:gd name="T92" fmla="*/ 2147483646 w 112"/>
              <a:gd name="T93" fmla="*/ 2147483646 h 136"/>
              <a:gd name="T94" fmla="*/ 2147483646 w 112"/>
              <a:gd name="T95" fmla="*/ 2147483646 h 136"/>
              <a:gd name="T96" fmla="*/ 2147483646 w 112"/>
              <a:gd name="T97" fmla="*/ 2147483646 h 136"/>
              <a:gd name="T98" fmla="*/ 0 w 112"/>
              <a:gd name="T99" fmla="*/ 2147483646 h 136"/>
              <a:gd name="T100" fmla="*/ 0 w 112"/>
              <a:gd name="T101" fmla="*/ 2147483646 h 136"/>
              <a:gd name="T102" fmla="*/ 0 w 112"/>
              <a:gd name="T103" fmla="*/ 2147483646 h 136"/>
              <a:gd name="T104" fmla="*/ 0 w 112"/>
              <a:gd name="T105" fmla="*/ 2147483646 h 136"/>
              <a:gd name="T106" fmla="*/ 2147483646 w 112"/>
              <a:gd name="T107" fmla="*/ 2147483646 h 136"/>
              <a:gd name="T108" fmla="*/ 2147483646 w 112"/>
              <a:gd name="T109" fmla="*/ 2147483646 h 136"/>
              <a:gd name="T110" fmla="*/ 2147483646 w 112"/>
              <a:gd name="T111" fmla="*/ 2147483646 h 136"/>
              <a:gd name="T112" fmla="*/ 2147483646 w 112"/>
              <a:gd name="T113" fmla="*/ 2147483646 h 136"/>
              <a:gd name="T114" fmla="*/ 2147483646 w 112"/>
              <a:gd name="T115" fmla="*/ 2147483646 h 1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12"/>
              <a:gd name="T175" fmla="*/ 0 h 136"/>
              <a:gd name="T176" fmla="*/ 112 w 112"/>
              <a:gd name="T177" fmla="*/ 136 h 1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12" h="136">
                <a:moveTo>
                  <a:pt x="104" y="101"/>
                </a:moveTo>
                <a:lnTo>
                  <a:pt x="83" y="101"/>
                </a:lnTo>
                <a:lnTo>
                  <a:pt x="83" y="129"/>
                </a:lnTo>
                <a:lnTo>
                  <a:pt x="7" y="129"/>
                </a:lnTo>
                <a:lnTo>
                  <a:pt x="7" y="32"/>
                </a:lnTo>
                <a:lnTo>
                  <a:pt x="104" y="32"/>
                </a:lnTo>
                <a:lnTo>
                  <a:pt x="104" y="40"/>
                </a:lnTo>
                <a:lnTo>
                  <a:pt x="112" y="32"/>
                </a:lnTo>
                <a:lnTo>
                  <a:pt x="112" y="6"/>
                </a:lnTo>
                <a:lnTo>
                  <a:pt x="97" y="6"/>
                </a:lnTo>
                <a:lnTo>
                  <a:pt x="97" y="20"/>
                </a:lnTo>
                <a:lnTo>
                  <a:pt x="95" y="20"/>
                </a:lnTo>
                <a:lnTo>
                  <a:pt x="95" y="0"/>
                </a:lnTo>
                <a:lnTo>
                  <a:pt x="89" y="0"/>
                </a:lnTo>
                <a:lnTo>
                  <a:pt x="89" y="20"/>
                </a:lnTo>
                <a:lnTo>
                  <a:pt x="87" y="20"/>
                </a:lnTo>
                <a:lnTo>
                  <a:pt x="87" y="6"/>
                </a:lnTo>
                <a:lnTo>
                  <a:pt x="79" y="6"/>
                </a:lnTo>
                <a:lnTo>
                  <a:pt x="79" y="20"/>
                </a:lnTo>
                <a:lnTo>
                  <a:pt x="76" y="20"/>
                </a:lnTo>
                <a:lnTo>
                  <a:pt x="76" y="0"/>
                </a:lnTo>
                <a:lnTo>
                  <a:pt x="72" y="0"/>
                </a:lnTo>
                <a:lnTo>
                  <a:pt x="72" y="20"/>
                </a:lnTo>
                <a:lnTo>
                  <a:pt x="68" y="20"/>
                </a:lnTo>
                <a:lnTo>
                  <a:pt x="68" y="6"/>
                </a:lnTo>
                <a:lnTo>
                  <a:pt x="60" y="6"/>
                </a:lnTo>
                <a:lnTo>
                  <a:pt x="60" y="20"/>
                </a:lnTo>
                <a:lnTo>
                  <a:pt x="57" y="20"/>
                </a:lnTo>
                <a:lnTo>
                  <a:pt x="57" y="0"/>
                </a:lnTo>
                <a:lnTo>
                  <a:pt x="53" y="0"/>
                </a:lnTo>
                <a:lnTo>
                  <a:pt x="53" y="20"/>
                </a:lnTo>
                <a:lnTo>
                  <a:pt x="51" y="20"/>
                </a:lnTo>
                <a:lnTo>
                  <a:pt x="51" y="6"/>
                </a:lnTo>
                <a:lnTo>
                  <a:pt x="43" y="6"/>
                </a:lnTo>
                <a:lnTo>
                  <a:pt x="43" y="20"/>
                </a:lnTo>
                <a:lnTo>
                  <a:pt x="40" y="20"/>
                </a:lnTo>
                <a:lnTo>
                  <a:pt x="40" y="0"/>
                </a:lnTo>
                <a:lnTo>
                  <a:pt x="35" y="0"/>
                </a:lnTo>
                <a:lnTo>
                  <a:pt x="35" y="20"/>
                </a:lnTo>
                <a:lnTo>
                  <a:pt x="32" y="20"/>
                </a:lnTo>
                <a:lnTo>
                  <a:pt x="32" y="6"/>
                </a:lnTo>
                <a:lnTo>
                  <a:pt x="25" y="6"/>
                </a:lnTo>
                <a:lnTo>
                  <a:pt x="25" y="20"/>
                </a:lnTo>
                <a:lnTo>
                  <a:pt x="23" y="20"/>
                </a:lnTo>
                <a:lnTo>
                  <a:pt x="23" y="0"/>
                </a:lnTo>
                <a:lnTo>
                  <a:pt x="17" y="0"/>
                </a:lnTo>
                <a:lnTo>
                  <a:pt x="17" y="20"/>
                </a:lnTo>
                <a:lnTo>
                  <a:pt x="15" y="20"/>
                </a:lnTo>
                <a:lnTo>
                  <a:pt x="15" y="6"/>
                </a:lnTo>
                <a:lnTo>
                  <a:pt x="0" y="6"/>
                </a:lnTo>
                <a:lnTo>
                  <a:pt x="0" y="24"/>
                </a:lnTo>
                <a:lnTo>
                  <a:pt x="0" y="28"/>
                </a:lnTo>
                <a:lnTo>
                  <a:pt x="0" y="136"/>
                </a:lnTo>
                <a:lnTo>
                  <a:pt x="89" y="136"/>
                </a:lnTo>
                <a:lnTo>
                  <a:pt x="112" y="110"/>
                </a:lnTo>
                <a:lnTo>
                  <a:pt x="112" y="84"/>
                </a:lnTo>
                <a:lnTo>
                  <a:pt x="104" y="92"/>
                </a:lnTo>
                <a:lnTo>
                  <a:pt x="104" y="1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7" name="Rectangle 117"/>
          <p:cNvSpPr>
            <a:spLocks noChangeArrowheads="1"/>
          </p:cNvSpPr>
          <p:nvPr/>
        </p:nvSpPr>
        <p:spPr bwMode="auto">
          <a:xfrm>
            <a:off x="6708775" y="4321175"/>
            <a:ext cx="88900" cy="142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8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38" name="Rectangle 118"/>
          <p:cNvSpPr>
            <a:spLocks noChangeArrowheads="1"/>
          </p:cNvSpPr>
          <p:nvPr/>
        </p:nvSpPr>
        <p:spPr bwMode="auto">
          <a:xfrm>
            <a:off x="6708775" y="4352925"/>
            <a:ext cx="88900" cy="142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8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39" name="Rectangle 119"/>
          <p:cNvSpPr>
            <a:spLocks noChangeArrowheads="1"/>
          </p:cNvSpPr>
          <p:nvPr/>
        </p:nvSpPr>
        <p:spPr bwMode="auto">
          <a:xfrm>
            <a:off x="6708775" y="4389438"/>
            <a:ext cx="88900" cy="111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8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0" name="Rectangle 120"/>
          <p:cNvSpPr>
            <a:spLocks noChangeArrowheads="1"/>
          </p:cNvSpPr>
          <p:nvPr/>
        </p:nvSpPr>
        <p:spPr bwMode="auto">
          <a:xfrm>
            <a:off x="6708775" y="4422775"/>
            <a:ext cx="88900" cy="142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8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1" name="Freeform 126"/>
          <p:cNvSpPr>
            <a:spLocks noEditPoints="1"/>
          </p:cNvSpPr>
          <p:nvPr/>
        </p:nvSpPr>
        <p:spPr bwMode="auto">
          <a:xfrm>
            <a:off x="6859588" y="2841625"/>
            <a:ext cx="163512" cy="265113"/>
          </a:xfrm>
          <a:custGeom>
            <a:avLst/>
            <a:gdLst>
              <a:gd name="T0" fmla="*/ 0 w 82"/>
              <a:gd name="T1" fmla="*/ 2147483646 h 132"/>
              <a:gd name="T2" fmla="*/ 0 w 82"/>
              <a:gd name="T3" fmla="*/ 2147483646 h 132"/>
              <a:gd name="T4" fmla="*/ 2147483646 w 82"/>
              <a:gd name="T5" fmla="*/ 2147483646 h 132"/>
              <a:gd name="T6" fmla="*/ 2147483646 w 82"/>
              <a:gd name="T7" fmla="*/ 0 h 132"/>
              <a:gd name="T8" fmla="*/ 0 w 82"/>
              <a:gd name="T9" fmla="*/ 2147483646 h 132"/>
              <a:gd name="T10" fmla="*/ 2147483646 w 82"/>
              <a:gd name="T11" fmla="*/ 2147483646 h 132"/>
              <a:gd name="T12" fmla="*/ 2147483646 w 82"/>
              <a:gd name="T13" fmla="*/ 2147483646 h 132"/>
              <a:gd name="T14" fmla="*/ 2147483646 w 82"/>
              <a:gd name="T15" fmla="*/ 2147483646 h 132"/>
              <a:gd name="T16" fmla="*/ 2147483646 w 82"/>
              <a:gd name="T17" fmla="*/ 2147483646 h 132"/>
              <a:gd name="T18" fmla="*/ 2147483646 w 82"/>
              <a:gd name="T19" fmla="*/ 2147483646 h 132"/>
              <a:gd name="T20" fmla="*/ 2147483646 w 82"/>
              <a:gd name="T21" fmla="*/ 2147483646 h 132"/>
              <a:gd name="T22" fmla="*/ 2147483646 w 82"/>
              <a:gd name="T23" fmla="*/ 2147483646 h 132"/>
              <a:gd name="T24" fmla="*/ 2147483646 w 82"/>
              <a:gd name="T25" fmla="*/ 2147483646 h 132"/>
              <a:gd name="T26" fmla="*/ 2147483646 w 82"/>
              <a:gd name="T27" fmla="*/ 2147483646 h 13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82"/>
              <a:gd name="T43" fmla="*/ 0 h 132"/>
              <a:gd name="T44" fmla="*/ 82 w 82"/>
              <a:gd name="T45" fmla="*/ 132 h 132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82" h="132">
                <a:moveTo>
                  <a:pt x="0" y="34"/>
                </a:moveTo>
                <a:lnTo>
                  <a:pt x="0" y="132"/>
                </a:lnTo>
                <a:lnTo>
                  <a:pt x="82" y="99"/>
                </a:lnTo>
                <a:lnTo>
                  <a:pt x="82" y="0"/>
                </a:lnTo>
                <a:lnTo>
                  <a:pt x="0" y="34"/>
                </a:lnTo>
                <a:close/>
                <a:moveTo>
                  <a:pt x="76" y="10"/>
                </a:moveTo>
                <a:lnTo>
                  <a:pt x="76" y="94"/>
                </a:lnTo>
                <a:lnTo>
                  <a:pt x="5" y="66"/>
                </a:lnTo>
                <a:lnTo>
                  <a:pt x="5" y="38"/>
                </a:lnTo>
                <a:lnTo>
                  <a:pt x="76" y="10"/>
                </a:lnTo>
                <a:close/>
                <a:moveTo>
                  <a:pt x="5" y="70"/>
                </a:moveTo>
                <a:lnTo>
                  <a:pt x="73" y="96"/>
                </a:lnTo>
                <a:lnTo>
                  <a:pt x="5" y="124"/>
                </a:lnTo>
                <a:lnTo>
                  <a:pt x="5" y="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2" name="Freeform 127"/>
          <p:cNvSpPr>
            <a:spLocks/>
          </p:cNvSpPr>
          <p:nvPr/>
        </p:nvSpPr>
        <p:spPr bwMode="auto">
          <a:xfrm>
            <a:off x="6677025" y="2841625"/>
            <a:ext cx="161925" cy="265113"/>
          </a:xfrm>
          <a:custGeom>
            <a:avLst/>
            <a:gdLst>
              <a:gd name="T0" fmla="*/ 0 w 81"/>
              <a:gd name="T1" fmla="*/ 2147483646 h 132"/>
              <a:gd name="T2" fmla="*/ 2147483646 w 81"/>
              <a:gd name="T3" fmla="*/ 2147483646 h 132"/>
              <a:gd name="T4" fmla="*/ 2147483646 w 81"/>
              <a:gd name="T5" fmla="*/ 2147483646 h 132"/>
              <a:gd name="T6" fmla="*/ 0 w 81"/>
              <a:gd name="T7" fmla="*/ 0 h 132"/>
              <a:gd name="T8" fmla="*/ 0 w 81"/>
              <a:gd name="T9" fmla="*/ 2147483646 h 13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1"/>
              <a:gd name="T16" fmla="*/ 0 h 132"/>
              <a:gd name="T17" fmla="*/ 81 w 81"/>
              <a:gd name="T18" fmla="*/ 132 h 13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1" h="132">
                <a:moveTo>
                  <a:pt x="0" y="99"/>
                </a:moveTo>
                <a:lnTo>
                  <a:pt x="81" y="132"/>
                </a:lnTo>
                <a:lnTo>
                  <a:pt x="81" y="34"/>
                </a:lnTo>
                <a:lnTo>
                  <a:pt x="0" y="0"/>
                </a:lnTo>
                <a:lnTo>
                  <a:pt x="0" y="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3" name="Freeform 128"/>
          <p:cNvSpPr>
            <a:spLocks noEditPoints="1"/>
          </p:cNvSpPr>
          <p:nvPr/>
        </p:nvSpPr>
        <p:spPr bwMode="auto">
          <a:xfrm>
            <a:off x="6686550" y="2762250"/>
            <a:ext cx="333375" cy="131763"/>
          </a:xfrm>
          <a:custGeom>
            <a:avLst/>
            <a:gdLst>
              <a:gd name="T0" fmla="*/ 2147483646 w 166"/>
              <a:gd name="T1" fmla="*/ 0 h 66"/>
              <a:gd name="T2" fmla="*/ 0 w 166"/>
              <a:gd name="T3" fmla="*/ 2147483646 h 66"/>
              <a:gd name="T4" fmla="*/ 2147483646 w 166"/>
              <a:gd name="T5" fmla="*/ 2147483646 h 66"/>
              <a:gd name="T6" fmla="*/ 2147483646 w 166"/>
              <a:gd name="T7" fmla="*/ 2147483646 h 66"/>
              <a:gd name="T8" fmla="*/ 2147483646 w 166"/>
              <a:gd name="T9" fmla="*/ 0 h 66"/>
              <a:gd name="T10" fmla="*/ 2147483646 w 166"/>
              <a:gd name="T11" fmla="*/ 2147483646 h 66"/>
              <a:gd name="T12" fmla="*/ 2147483646 w 166"/>
              <a:gd name="T13" fmla="*/ 2147483646 h 66"/>
              <a:gd name="T14" fmla="*/ 2147483646 w 166"/>
              <a:gd name="T15" fmla="*/ 2147483646 h 66"/>
              <a:gd name="T16" fmla="*/ 2147483646 w 166"/>
              <a:gd name="T17" fmla="*/ 2147483646 h 66"/>
              <a:gd name="T18" fmla="*/ 2147483646 w 166"/>
              <a:gd name="T19" fmla="*/ 2147483646 h 66"/>
              <a:gd name="T20" fmla="*/ 2147483646 w 166"/>
              <a:gd name="T21" fmla="*/ 2147483646 h 66"/>
              <a:gd name="T22" fmla="*/ 2147483646 w 166"/>
              <a:gd name="T23" fmla="*/ 2147483646 h 66"/>
              <a:gd name="T24" fmla="*/ 2147483646 w 166"/>
              <a:gd name="T25" fmla="*/ 2147483646 h 6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66"/>
              <a:gd name="T40" fmla="*/ 0 h 66"/>
              <a:gd name="T41" fmla="*/ 166 w 166"/>
              <a:gd name="T42" fmla="*/ 66 h 6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66" h="66">
                <a:moveTo>
                  <a:pt x="82" y="0"/>
                </a:moveTo>
                <a:lnTo>
                  <a:pt x="0" y="32"/>
                </a:lnTo>
                <a:lnTo>
                  <a:pt x="80" y="66"/>
                </a:lnTo>
                <a:lnTo>
                  <a:pt x="166" y="32"/>
                </a:lnTo>
                <a:lnTo>
                  <a:pt x="82" y="0"/>
                </a:lnTo>
                <a:close/>
                <a:moveTo>
                  <a:pt x="82" y="6"/>
                </a:moveTo>
                <a:lnTo>
                  <a:pt x="151" y="32"/>
                </a:lnTo>
                <a:lnTo>
                  <a:pt x="82" y="59"/>
                </a:lnTo>
                <a:lnTo>
                  <a:pt x="82" y="6"/>
                </a:lnTo>
                <a:close/>
                <a:moveTo>
                  <a:pt x="78" y="7"/>
                </a:moveTo>
                <a:lnTo>
                  <a:pt x="78" y="59"/>
                </a:lnTo>
                <a:lnTo>
                  <a:pt x="15" y="32"/>
                </a:lnTo>
                <a:lnTo>
                  <a:pt x="78" y="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4" name="TextBox 13"/>
          <p:cNvSpPr txBox="1">
            <a:spLocks noChangeArrowheads="1"/>
          </p:cNvSpPr>
          <p:nvPr/>
        </p:nvSpPr>
        <p:spPr bwMode="auto">
          <a:xfrm>
            <a:off x="3119438" y="2509838"/>
            <a:ext cx="10414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5" name="TextBox 13"/>
          <p:cNvSpPr txBox="1">
            <a:spLocks noChangeArrowheads="1"/>
          </p:cNvSpPr>
          <p:nvPr/>
        </p:nvSpPr>
        <p:spPr bwMode="auto">
          <a:xfrm>
            <a:off x="1984375" y="2768600"/>
            <a:ext cx="21764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6" name="TextBox 13"/>
          <p:cNvSpPr txBox="1">
            <a:spLocks noChangeArrowheads="1"/>
          </p:cNvSpPr>
          <p:nvPr/>
        </p:nvSpPr>
        <p:spPr bwMode="auto">
          <a:xfrm>
            <a:off x="8112125" y="2509838"/>
            <a:ext cx="1041400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7" name="TextBox 13"/>
          <p:cNvSpPr txBox="1">
            <a:spLocks noChangeArrowheads="1"/>
          </p:cNvSpPr>
          <p:nvPr/>
        </p:nvSpPr>
        <p:spPr bwMode="auto">
          <a:xfrm>
            <a:off x="8115300" y="2770188"/>
            <a:ext cx="22018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8" name="TextBox 13"/>
          <p:cNvSpPr txBox="1">
            <a:spLocks noChangeArrowheads="1"/>
          </p:cNvSpPr>
          <p:nvPr/>
        </p:nvSpPr>
        <p:spPr bwMode="auto">
          <a:xfrm>
            <a:off x="3119438" y="4287838"/>
            <a:ext cx="10414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9" name="TextBox 13"/>
          <p:cNvSpPr txBox="1">
            <a:spLocks noChangeArrowheads="1"/>
          </p:cNvSpPr>
          <p:nvPr/>
        </p:nvSpPr>
        <p:spPr bwMode="auto">
          <a:xfrm>
            <a:off x="1984375" y="4546600"/>
            <a:ext cx="21764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50" name="TextBox 13"/>
          <p:cNvSpPr txBox="1">
            <a:spLocks noChangeArrowheads="1"/>
          </p:cNvSpPr>
          <p:nvPr/>
        </p:nvSpPr>
        <p:spPr bwMode="auto">
          <a:xfrm>
            <a:off x="8102600" y="4287838"/>
            <a:ext cx="10414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51" name="TextBox 13"/>
          <p:cNvSpPr txBox="1">
            <a:spLocks noChangeArrowheads="1"/>
          </p:cNvSpPr>
          <p:nvPr/>
        </p:nvSpPr>
        <p:spPr bwMode="auto">
          <a:xfrm>
            <a:off x="8105775" y="4546600"/>
            <a:ext cx="22113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6113"/>
            <a:ext cx="12192000" cy="406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图片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121920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文本框 20"/>
          <p:cNvSpPr txBox="1">
            <a:spLocks noChangeArrowheads="1"/>
          </p:cNvSpPr>
          <p:nvPr/>
        </p:nvSpPr>
        <p:spPr bwMode="auto">
          <a:xfrm>
            <a:off x="4740275" y="144463"/>
            <a:ext cx="2711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Impact" panose="020B0806030902050204" pitchFamily="34" charset="0"/>
              </a:rPr>
              <a:t>ADD YOUR TITLE HERE</a:t>
            </a:r>
            <a:endParaRPr lang="zh-CN" altLang="en-US" sz="20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6149" name="矩形 4"/>
          <p:cNvSpPr>
            <a:spLocks noChangeArrowheads="1"/>
          </p:cNvSpPr>
          <p:nvPr/>
        </p:nvSpPr>
        <p:spPr bwMode="auto">
          <a:xfrm>
            <a:off x="4278313" y="2179638"/>
            <a:ext cx="3646487" cy="296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3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0" name="任意多边形 5"/>
          <p:cNvSpPr>
            <a:spLocks/>
          </p:cNvSpPr>
          <p:nvPr/>
        </p:nvSpPr>
        <p:spPr bwMode="auto">
          <a:xfrm>
            <a:off x="5391150" y="2341563"/>
            <a:ext cx="1420813" cy="1155700"/>
          </a:xfrm>
          <a:custGeom>
            <a:avLst/>
            <a:gdLst>
              <a:gd name="T0" fmla="*/ 0 w 1895434"/>
              <a:gd name="T1" fmla="*/ 366055 h 1540529"/>
              <a:gd name="T2" fmla="*/ 224295 w 1895434"/>
              <a:gd name="T3" fmla="*/ 0 h 1540529"/>
              <a:gd name="T4" fmla="*/ 224295 w 1895434"/>
              <a:gd name="T5" fmla="*/ 0 h 1540529"/>
              <a:gd name="T6" fmla="*/ 448590 w 1895434"/>
              <a:gd name="T7" fmla="*/ 366055 h 1540529"/>
              <a:gd name="T8" fmla="*/ 0 w 1895434"/>
              <a:gd name="T9" fmla="*/ 366055 h 15405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95434"/>
              <a:gd name="T16" fmla="*/ 0 h 1540529"/>
              <a:gd name="T17" fmla="*/ 1895434 w 1895434"/>
              <a:gd name="T18" fmla="*/ 1540529 h 15405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95434" h="1540529">
                <a:moveTo>
                  <a:pt x="0" y="1540529"/>
                </a:moveTo>
                <a:lnTo>
                  <a:pt x="947717" y="0"/>
                </a:lnTo>
                <a:lnTo>
                  <a:pt x="1895434" y="1540529"/>
                </a:lnTo>
                <a:lnTo>
                  <a:pt x="0" y="1540529"/>
                </a:lnTo>
                <a:close/>
              </a:path>
            </a:pathLst>
          </a:custGeom>
          <a:solidFill>
            <a:srgbClr val="1E9C8C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 lIns="13335" tIns="13335" rIns="13335" bIns="13335" anchor="ctr"/>
          <a:lstStyle/>
          <a:p>
            <a:endParaRPr lang="zh-CN" altLang="en-US"/>
          </a:p>
        </p:txBody>
      </p:sp>
      <p:sp>
        <p:nvSpPr>
          <p:cNvPr id="6151" name="任意多边形 6"/>
          <p:cNvSpPr>
            <a:spLocks/>
          </p:cNvSpPr>
          <p:nvPr/>
        </p:nvSpPr>
        <p:spPr bwMode="auto">
          <a:xfrm>
            <a:off x="4833938" y="3497263"/>
            <a:ext cx="2535237" cy="904875"/>
          </a:xfrm>
          <a:custGeom>
            <a:avLst/>
            <a:gdLst>
              <a:gd name="T0" fmla="*/ 0 w 3379501"/>
              <a:gd name="T1" fmla="*/ 286605 h 1206187"/>
              <a:gd name="T2" fmla="*/ 176301 w 3379501"/>
              <a:gd name="T3" fmla="*/ 0 h 1206187"/>
              <a:gd name="T4" fmla="*/ 626639 w 3379501"/>
              <a:gd name="T5" fmla="*/ 0 h 1206187"/>
              <a:gd name="T6" fmla="*/ 802939 w 3379501"/>
              <a:gd name="T7" fmla="*/ 286605 h 1206187"/>
              <a:gd name="T8" fmla="*/ 0 w 3379501"/>
              <a:gd name="T9" fmla="*/ 286605 h 120618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79501"/>
              <a:gd name="T16" fmla="*/ 0 h 1206187"/>
              <a:gd name="T17" fmla="*/ 3379501 w 3379501"/>
              <a:gd name="T18" fmla="*/ 1206187 h 120618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79501" h="1206187">
                <a:moveTo>
                  <a:pt x="0" y="1206187"/>
                </a:moveTo>
                <a:lnTo>
                  <a:pt x="742034" y="0"/>
                </a:lnTo>
                <a:lnTo>
                  <a:pt x="2637467" y="0"/>
                </a:lnTo>
                <a:lnTo>
                  <a:pt x="3379501" y="1206187"/>
                </a:lnTo>
                <a:lnTo>
                  <a:pt x="0" y="1206187"/>
                </a:lnTo>
                <a:close/>
              </a:path>
            </a:pathLst>
          </a:custGeom>
          <a:solidFill>
            <a:srgbClr val="69C293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 lIns="462610" tIns="19050" rIns="462610" bIns="19050" anchor="ctr"/>
          <a:lstStyle/>
          <a:p>
            <a:endParaRPr lang="zh-CN" altLang="en-US"/>
          </a:p>
        </p:txBody>
      </p:sp>
      <p:sp>
        <p:nvSpPr>
          <p:cNvPr id="6152" name="任意多边形 7"/>
          <p:cNvSpPr>
            <a:spLocks/>
          </p:cNvSpPr>
          <p:nvPr/>
        </p:nvSpPr>
        <p:spPr bwMode="auto">
          <a:xfrm>
            <a:off x="4278313" y="4402138"/>
            <a:ext cx="3646487" cy="903287"/>
          </a:xfrm>
          <a:custGeom>
            <a:avLst/>
            <a:gdLst>
              <a:gd name="T0" fmla="*/ 0 w 4863567"/>
              <a:gd name="T1" fmla="*/ 284100 h 1206187"/>
              <a:gd name="T2" fmla="*/ 175802 w 4863567"/>
              <a:gd name="T3" fmla="*/ 0 h 1206187"/>
              <a:gd name="T4" fmla="*/ 976468 w 4863567"/>
              <a:gd name="T5" fmla="*/ 0 h 1206187"/>
              <a:gd name="T6" fmla="*/ 1152269 w 4863567"/>
              <a:gd name="T7" fmla="*/ 284100 h 1206187"/>
              <a:gd name="T8" fmla="*/ 0 w 4863567"/>
              <a:gd name="T9" fmla="*/ 284100 h 120618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863567"/>
              <a:gd name="T16" fmla="*/ 0 h 1206187"/>
              <a:gd name="T17" fmla="*/ 4863567 w 4863567"/>
              <a:gd name="T18" fmla="*/ 1206187 h 120618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863567" h="1206187">
                <a:moveTo>
                  <a:pt x="0" y="1206187"/>
                </a:moveTo>
                <a:lnTo>
                  <a:pt x="742034" y="0"/>
                </a:lnTo>
                <a:lnTo>
                  <a:pt x="4121533" y="0"/>
                </a:lnTo>
                <a:lnTo>
                  <a:pt x="4863567" y="1206187"/>
                </a:lnTo>
                <a:lnTo>
                  <a:pt x="0" y="1206187"/>
                </a:lnTo>
                <a:close/>
              </a:path>
            </a:pathLst>
          </a:custGeom>
          <a:solidFill>
            <a:srgbClr val="1E9C8C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 lIns="657393" tIns="19050" rIns="657393" bIns="19050" anchor="ctr"/>
          <a:lstStyle/>
          <a:p>
            <a:endParaRPr lang="zh-CN" altLang="en-US"/>
          </a:p>
        </p:txBody>
      </p:sp>
      <p:sp>
        <p:nvSpPr>
          <p:cNvPr id="6153" name="矩形 8"/>
          <p:cNvSpPr>
            <a:spLocks noChangeArrowheads="1"/>
          </p:cNvSpPr>
          <p:nvPr/>
        </p:nvSpPr>
        <p:spPr bwMode="auto">
          <a:xfrm>
            <a:off x="5743575" y="3114675"/>
            <a:ext cx="70485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667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4667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4667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4667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4667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667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667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667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667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None/>
            </a:pPr>
            <a:r>
              <a:rPr lang="zh-CN" altLang="en-US" sz="13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pl-PL" altLang="en-US" sz="13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4" name="矩形 9"/>
          <p:cNvSpPr>
            <a:spLocks noChangeArrowheads="1"/>
          </p:cNvSpPr>
          <p:nvPr/>
        </p:nvSpPr>
        <p:spPr bwMode="auto">
          <a:xfrm>
            <a:off x="5749925" y="3843338"/>
            <a:ext cx="703263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667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4667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4667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4667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4667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667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667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667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667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None/>
            </a:pPr>
            <a:r>
              <a:rPr lang="zh-CN" altLang="en-US" sz="13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pl-PL" altLang="en-US" sz="13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5" name="矩形 10"/>
          <p:cNvSpPr>
            <a:spLocks noChangeArrowheads="1"/>
          </p:cNvSpPr>
          <p:nvPr/>
        </p:nvSpPr>
        <p:spPr bwMode="auto">
          <a:xfrm>
            <a:off x="5749925" y="4735513"/>
            <a:ext cx="703263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667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4667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4667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4667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4667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667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667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667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667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None/>
            </a:pPr>
            <a:r>
              <a:rPr lang="zh-CN" altLang="en-US" sz="13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pl-PL" altLang="en-US" sz="13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156" name="组合 11"/>
          <p:cNvGrpSpPr>
            <a:grpSpLocks/>
          </p:cNvGrpSpPr>
          <p:nvPr/>
        </p:nvGrpSpPr>
        <p:grpSpPr bwMode="auto">
          <a:xfrm>
            <a:off x="2092325" y="3243263"/>
            <a:ext cx="2254250" cy="1209675"/>
            <a:chOff x="0" y="0"/>
            <a:chExt cx="3006011" cy="1612281"/>
          </a:xfrm>
        </p:grpSpPr>
        <p:sp>
          <p:nvSpPr>
            <p:cNvPr id="6160" name="矩形 12"/>
            <p:cNvSpPr>
              <a:spLocks noChangeArrowheads="1"/>
            </p:cNvSpPr>
            <p:nvPr/>
          </p:nvSpPr>
          <p:spPr bwMode="auto">
            <a:xfrm>
              <a:off x="0" y="381364"/>
              <a:ext cx="3006011" cy="1230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911225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9112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9112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9112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9112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12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12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12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12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zh-CN" altLang="en-US" sz="10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单击此处编辑您要的内容，建议您在展示时采用微软雅黑字体，本模版所有图形线条及其相应素材均可自由编辑、改色、替换。更多使用说明和作品请详阅模版最末的使用手册。</a:t>
              </a:r>
              <a:endParaRPr lang="en-US" altLang="zh-CN" sz="10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61" name="TextBox 13"/>
            <p:cNvSpPr txBox="1">
              <a:spLocks noChangeArrowheads="1"/>
            </p:cNvSpPr>
            <p:nvPr/>
          </p:nvSpPr>
          <p:spPr bwMode="auto">
            <a:xfrm>
              <a:off x="0" y="0"/>
              <a:ext cx="129433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911225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9112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9112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9112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9112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12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12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12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12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zh-CN" altLang="en-US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单击编辑标题</a:t>
              </a:r>
              <a:endParaRPr lang="en-US" altLang="zh-CN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157" name="组合 14"/>
          <p:cNvGrpSpPr>
            <a:grpSpLocks/>
          </p:cNvGrpSpPr>
          <p:nvPr/>
        </p:nvGrpSpPr>
        <p:grpSpPr bwMode="auto">
          <a:xfrm>
            <a:off x="8026400" y="3243263"/>
            <a:ext cx="2254250" cy="1209675"/>
            <a:chOff x="0" y="0"/>
            <a:chExt cx="3006011" cy="1612281"/>
          </a:xfrm>
        </p:grpSpPr>
        <p:sp>
          <p:nvSpPr>
            <p:cNvPr id="6158" name="矩形 15"/>
            <p:cNvSpPr>
              <a:spLocks noChangeArrowheads="1"/>
            </p:cNvSpPr>
            <p:nvPr/>
          </p:nvSpPr>
          <p:spPr bwMode="auto">
            <a:xfrm>
              <a:off x="0" y="381364"/>
              <a:ext cx="3006011" cy="1230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911225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9112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9112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9112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9112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12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12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12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12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zh-CN" altLang="en-US" sz="10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单击此处编辑您要的内容，建议您在展示时采用微软雅黑字体，本模版所有图形线条及其相应素材均可自由编辑、改色、替换。更多使用说明和作品请详阅模版最末的使用手册。</a:t>
              </a:r>
              <a:endParaRPr lang="en-US" altLang="zh-CN" sz="10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9" name="TextBox 13"/>
            <p:cNvSpPr txBox="1">
              <a:spLocks noChangeArrowheads="1"/>
            </p:cNvSpPr>
            <p:nvPr/>
          </p:nvSpPr>
          <p:spPr bwMode="auto">
            <a:xfrm>
              <a:off x="0" y="0"/>
              <a:ext cx="129433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911225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9112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9112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9112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9112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12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12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12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12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zh-CN" altLang="en-US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单击编辑标题</a:t>
              </a:r>
              <a:endParaRPr lang="en-US" altLang="zh-CN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121920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文本框 20"/>
          <p:cNvSpPr txBox="1">
            <a:spLocks noChangeArrowheads="1"/>
          </p:cNvSpPr>
          <p:nvPr/>
        </p:nvSpPr>
        <p:spPr bwMode="auto">
          <a:xfrm>
            <a:off x="4740275" y="144463"/>
            <a:ext cx="2711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Impact" panose="020B0806030902050204" pitchFamily="34" charset="0"/>
              </a:rPr>
              <a:t>ADD YOUR TITLE HERE</a:t>
            </a:r>
            <a:endParaRPr lang="zh-CN" altLang="en-US" sz="20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7172" name="Freeform 6"/>
          <p:cNvSpPr>
            <a:spLocks/>
          </p:cNvSpPr>
          <p:nvPr/>
        </p:nvSpPr>
        <p:spPr bwMode="auto">
          <a:xfrm>
            <a:off x="3354388" y="2619375"/>
            <a:ext cx="1257300" cy="1397000"/>
          </a:xfrm>
          <a:custGeom>
            <a:avLst/>
            <a:gdLst>
              <a:gd name="T0" fmla="*/ 2147483646 w 3168"/>
              <a:gd name="T1" fmla="*/ 2147483646 h 3521"/>
              <a:gd name="T2" fmla="*/ 2147483646 w 3168"/>
              <a:gd name="T3" fmla="*/ 2147483646 h 3521"/>
              <a:gd name="T4" fmla="*/ 2147483646 w 3168"/>
              <a:gd name="T5" fmla="*/ 2147483646 h 3521"/>
              <a:gd name="T6" fmla="*/ 2147483646 w 3168"/>
              <a:gd name="T7" fmla="*/ 2147483646 h 3521"/>
              <a:gd name="T8" fmla="*/ 2147483646 w 3168"/>
              <a:gd name="T9" fmla="*/ 2147483646 h 3521"/>
              <a:gd name="T10" fmla="*/ 2147483646 w 3168"/>
              <a:gd name="T11" fmla="*/ 2147483646 h 3521"/>
              <a:gd name="T12" fmla="*/ 2147483646 w 3168"/>
              <a:gd name="T13" fmla="*/ 2147483646 h 3521"/>
              <a:gd name="T14" fmla="*/ 2147483646 w 3168"/>
              <a:gd name="T15" fmla="*/ 2147483646 h 3521"/>
              <a:gd name="T16" fmla="*/ 2147483646 w 3168"/>
              <a:gd name="T17" fmla="*/ 2147483646 h 3521"/>
              <a:gd name="T18" fmla="*/ 2147483646 w 3168"/>
              <a:gd name="T19" fmla="*/ 2147483646 h 3521"/>
              <a:gd name="T20" fmla="*/ 2147483646 w 3168"/>
              <a:gd name="T21" fmla="*/ 2147483646 h 3521"/>
              <a:gd name="T22" fmla="*/ 2147483646 w 3168"/>
              <a:gd name="T23" fmla="*/ 2147483646 h 3521"/>
              <a:gd name="T24" fmla="*/ 2147483646 w 3168"/>
              <a:gd name="T25" fmla="*/ 2147483646 h 3521"/>
              <a:gd name="T26" fmla="*/ 2147483646 w 3168"/>
              <a:gd name="T27" fmla="*/ 2147483646 h 3521"/>
              <a:gd name="T28" fmla="*/ 2147483646 w 3168"/>
              <a:gd name="T29" fmla="*/ 2147483646 h 3521"/>
              <a:gd name="T30" fmla="*/ 2147483646 w 3168"/>
              <a:gd name="T31" fmla="*/ 2147483646 h 3521"/>
              <a:gd name="T32" fmla="*/ 2147483646 w 3168"/>
              <a:gd name="T33" fmla="*/ 2147483646 h 3521"/>
              <a:gd name="T34" fmla="*/ 2147483646 w 3168"/>
              <a:gd name="T35" fmla="*/ 2147483646 h 3521"/>
              <a:gd name="T36" fmla="*/ 2147483646 w 3168"/>
              <a:gd name="T37" fmla="*/ 2147483646 h 3521"/>
              <a:gd name="T38" fmla="*/ 2147483646 w 3168"/>
              <a:gd name="T39" fmla="*/ 2147483646 h 3521"/>
              <a:gd name="T40" fmla="*/ 2147483646 w 3168"/>
              <a:gd name="T41" fmla="*/ 2147483646 h 3521"/>
              <a:gd name="T42" fmla="*/ 2147483646 w 3168"/>
              <a:gd name="T43" fmla="*/ 2147483646 h 3521"/>
              <a:gd name="T44" fmla="*/ 2147483646 w 3168"/>
              <a:gd name="T45" fmla="*/ 2147483646 h 3521"/>
              <a:gd name="T46" fmla="*/ 2147483646 w 3168"/>
              <a:gd name="T47" fmla="*/ 2147483646 h 3521"/>
              <a:gd name="T48" fmla="*/ 2147483646 w 3168"/>
              <a:gd name="T49" fmla="*/ 2147483646 h 3521"/>
              <a:gd name="T50" fmla="*/ 2147483646 w 3168"/>
              <a:gd name="T51" fmla="*/ 2147483646 h 3521"/>
              <a:gd name="T52" fmla="*/ 2147483646 w 3168"/>
              <a:gd name="T53" fmla="*/ 2147483646 h 3521"/>
              <a:gd name="T54" fmla="*/ 2147483646 w 3168"/>
              <a:gd name="T55" fmla="*/ 2147483646 h 3521"/>
              <a:gd name="T56" fmla="*/ 2147483646 w 3168"/>
              <a:gd name="T57" fmla="*/ 2147483646 h 3521"/>
              <a:gd name="T58" fmla="*/ 2147483646 w 3168"/>
              <a:gd name="T59" fmla="*/ 2147483646 h 3521"/>
              <a:gd name="T60" fmla="*/ 2147483646 w 3168"/>
              <a:gd name="T61" fmla="*/ 2147483646 h 3521"/>
              <a:gd name="T62" fmla="*/ 2147483646 w 3168"/>
              <a:gd name="T63" fmla="*/ 2147483646 h 3521"/>
              <a:gd name="T64" fmla="*/ 2147483646 w 3168"/>
              <a:gd name="T65" fmla="*/ 2147483646 h 3521"/>
              <a:gd name="T66" fmla="*/ 2147483646 w 3168"/>
              <a:gd name="T67" fmla="*/ 2147483646 h 3521"/>
              <a:gd name="T68" fmla="*/ 2147483646 w 3168"/>
              <a:gd name="T69" fmla="*/ 2147483646 h 3521"/>
              <a:gd name="T70" fmla="*/ 0 w 3168"/>
              <a:gd name="T71" fmla="*/ 2147483646 h 3521"/>
              <a:gd name="T72" fmla="*/ 2147483646 w 3168"/>
              <a:gd name="T73" fmla="*/ 2147483646 h 3521"/>
              <a:gd name="T74" fmla="*/ 2147483646 w 3168"/>
              <a:gd name="T75" fmla="*/ 2147483646 h 3521"/>
              <a:gd name="T76" fmla="*/ 2147483646 w 3168"/>
              <a:gd name="T77" fmla="*/ 2147483646 h 3521"/>
              <a:gd name="T78" fmla="*/ 2147483646 w 3168"/>
              <a:gd name="T79" fmla="*/ 2147483646 h 3521"/>
              <a:gd name="T80" fmla="*/ 2147483646 w 3168"/>
              <a:gd name="T81" fmla="*/ 2147483646 h 3521"/>
              <a:gd name="T82" fmla="*/ 2147483646 w 3168"/>
              <a:gd name="T83" fmla="*/ 2147483646 h 3521"/>
              <a:gd name="T84" fmla="*/ 2147483646 w 3168"/>
              <a:gd name="T85" fmla="*/ 2147483646 h 3521"/>
              <a:gd name="T86" fmla="*/ 2147483646 w 3168"/>
              <a:gd name="T87" fmla="*/ 2147483646 h 3521"/>
              <a:gd name="T88" fmla="*/ 2147483646 w 3168"/>
              <a:gd name="T89" fmla="*/ 2147483646 h 3521"/>
              <a:gd name="T90" fmla="*/ 2147483646 w 3168"/>
              <a:gd name="T91" fmla="*/ 2147483646 h 3521"/>
              <a:gd name="T92" fmla="*/ 2147483646 w 3168"/>
              <a:gd name="T93" fmla="*/ 2147483646 h 3521"/>
              <a:gd name="T94" fmla="*/ 2147483646 w 3168"/>
              <a:gd name="T95" fmla="*/ 2147483646 h 3521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3168"/>
              <a:gd name="T145" fmla="*/ 0 h 3521"/>
              <a:gd name="T146" fmla="*/ 3168 w 3168"/>
              <a:gd name="T147" fmla="*/ 3521 h 3521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3168" h="3521">
                <a:moveTo>
                  <a:pt x="1583" y="0"/>
                </a:moveTo>
                <a:lnTo>
                  <a:pt x="1688" y="4"/>
                </a:lnTo>
                <a:lnTo>
                  <a:pt x="1791" y="14"/>
                </a:lnTo>
                <a:lnTo>
                  <a:pt x="1891" y="30"/>
                </a:lnTo>
                <a:lnTo>
                  <a:pt x="1989" y="53"/>
                </a:lnTo>
                <a:lnTo>
                  <a:pt x="2084" y="82"/>
                </a:lnTo>
                <a:lnTo>
                  <a:pt x="2177" y="116"/>
                </a:lnTo>
                <a:lnTo>
                  <a:pt x="2267" y="157"/>
                </a:lnTo>
                <a:lnTo>
                  <a:pt x="2355" y="201"/>
                </a:lnTo>
                <a:lnTo>
                  <a:pt x="2439" y="252"/>
                </a:lnTo>
                <a:lnTo>
                  <a:pt x="2520" y="307"/>
                </a:lnTo>
                <a:lnTo>
                  <a:pt x="2596" y="368"/>
                </a:lnTo>
                <a:lnTo>
                  <a:pt x="2669" y="432"/>
                </a:lnTo>
                <a:lnTo>
                  <a:pt x="2738" y="502"/>
                </a:lnTo>
                <a:lnTo>
                  <a:pt x="2802" y="575"/>
                </a:lnTo>
                <a:lnTo>
                  <a:pt x="2862" y="653"/>
                </a:lnTo>
                <a:lnTo>
                  <a:pt x="2917" y="733"/>
                </a:lnTo>
                <a:lnTo>
                  <a:pt x="2967" y="817"/>
                </a:lnTo>
                <a:lnTo>
                  <a:pt x="3012" y="905"/>
                </a:lnTo>
                <a:lnTo>
                  <a:pt x="3053" y="996"/>
                </a:lnTo>
                <a:lnTo>
                  <a:pt x="3087" y="1089"/>
                </a:lnTo>
                <a:lnTo>
                  <a:pt x="3115" y="1185"/>
                </a:lnTo>
                <a:lnTo>
                  <a:pt x="3138" y="1283"/>
                </a:lnTo>
                <a:lnTo>
                  <a:pt x="3154" y="1385"/>
                </a:lnTo>
                <a:lnTo>
                  <a:pt x="3164" y="1488"/>
                </a:lnTo>
                <a:lnTo>
                  <a:pt x="3168" y="1592"/>
                </a:lnTo>
                <a:lnTo>
                  <a:pt x="3164" y="1695"/>
                </a:lnTo>
                <a:lnTo>
                  <a:pt x="3155" y="1795"/>
                </a:lnTo>
                <a:lnTo>
                  <a:pt x="3139" y="1895"/>
                </a:lnTo>
                <a:lnTo>
                  <a:pt x="3116" y="1992"/>
                </a:lnTo>
                <a:lnTo>
                  <a:pt x="3090" y="2086"/>
                </a:lnTo>
                <a:lnTo>
                  <a:pt x="3056" y="2178"/>
                </a:lnTo>
                <a:lnTo>
                  <a:pt x="3018" y="2268"/>
                </a:lnTo>
                <a:lnTo>
                  <a:pt x="2974" y="2355"/>
                </a:lnTo>
                <a:lnTo>
                  <a:pt x="2925" y="2438"/>
                </a:lnTo>
                <a:lnTo>
                  <a:pt x="2872" y="2518"/>
                </a:lnTo>
                <a:lnTo>
                  <a:pt x="2814" y="2594"/>
                </a:lnTo>
                <a:lnTo>
                  <a:pt x="2752" y="2667"/>
                </a:lnTo>
                <a:lnTo>
                  <a:pt x="2684" y="2735"/>
                </a:lnTo>
                <a:lnTo>
                  <a:pt x="2614" y="2800"/>
                </a:lnTo>
                <a:lnTo>
                  <a:pt x="2540" y="2860"/>
                </a:lnTo>
                <a:lnTo>
                  <a:pt x="2461" y="2916"/>
                </a:lnTo>
                <a:lnTo>
                  <a:pt x="2380" y="2967"/>
                </a:lnTo>
                <a:lnTo>
                  <a:pt x="2295" y="3013"/>
                </a:lnTo>
                <a:lnTo>
                  <a:pt x="2208" y="3055"/>
                </a:lnTo>
                <a:lnTo>
                  <a:pt x="2117" y="3090"/>
                </a:lnTo>
                <a:lnTo>
                  <a:pt x="2024" y="3120"/>
                </a:lnTo>
                <a:lnTo>
                  <a:pt x="1928" y="3145"/>
                </a:lnTo>
                <a:lnTo>
                  <a:pt x="1583" y="3521"/>
                </a:lnTo>
                <a:lnTo>
                  <a:pt x="1238" y="3145"/>
                </a:lnTo>
                <a:lnTo>
                  <a:pt x="1144" y="3120"/>
                </a:lnTo>
                <a:lnTo>
                  <a:pt x="1050" y="3090"/>
                </a:lnTo>
                <a:lnTo>
                  <a:pt x="960" y="3055"/>
                </a:lnTo>
                <a:lnTo>
                  <a:pt x="872" y="3013"/>
                </a:lnTo>
                <a:lnTo>
                  <a:pt x="787" y="2967"/>
                </a:lnTo>
                <a:lnTo>
                  <a:pt x="706" y="2916"/>
                </a:lnTo>
                <a:lnTo>
                  <a:pt x="628" y="2860"/>
                </a:lnTo>
                <a:lnTo>
                  <a:pt x="553" y="2800"/>
                </a:lnTo>
                <a:lnTo>
                  <a:pt x="483" y="2735"/>
                </a:lnTo>
                <a:lnTo>
                  <a:pt x="416" y="2667"/>
                </a:lnTo>
                <a:lnTo>
                  <a:pt x="353" y="2594"/>
                </a:lnTo>
                <a:lnTo>
                  <a:pt x="296" y="2518"/>
                </a:lnTo>
                <a:lnTo>
                  <a:pt x="243" y="2438"/>
                </a:lnTo>
                <a:lnTo>
                  <a:pt x="194" y="2355"/>
                </a:lnTo>
                <a:lnTo>
                  <a:pt x="150" y="2268"/>
                </a:lnTo>
                <a:lnTo>
                  <a:pt x="111" y="2178"/>
                </a:lnTo>
                <a:lnTo>
                  <a:pt x="78" y="2086"/>
                </a:lnTo>
                <a:lnTo>
                  <a:pt x="50" y="1992"/>
                </a:lnTo>
                <a:lnTo>
                  <a:pt x="29" y="1895"/>
                </a:lnTo>
                <a:lnTo>
                  <a:pt x="13" y="1795"/>
                </a:lnTo>
                <a:lnTo>
                  <a:pt x="3" y="1695"/>
                </a:lnTo>
                <a:lnTo>
                  <a:pt x="0" y="1592"/>
                </a:lnTo>
                <a:lnTo>
                  <a:pt x="3" y="1488"/>
                </a:lnTo>
                <a:lnTo>
                  <a:pt x="14" y="1385"/>
                </a:lnTo>
                <a:lnTo>
                  <a:pt x="30" y="1283"/>
                </a:lnTo>
                <a:lnTo>
                  <a:pt x="52" y="1185"/>
                </a:lnTo>
                <a:lnTo>
                  <a:pt x="81" y="1089"/>
                </a:lnTo>
                <a:lnTo>
                  <a:pt x="115" y="996"/>
                </a:lnTo>
                <a:lnTo>
                  <a:pt x="155" y="905"/>
                </a:lnTo>
                <a:lnTo>
                  <a:pt x="200" y="817"/>
                </a:lnTo>
                <a:lnTo>
                  <a:pt x="250" y="733"/>
                </a:lnTo>
                <a:lnTo>
                  <a:pt x="305" y="653"/>
                </a:lnTo>
                <a:lnTo>
                  <a:pt x="366" y="575"/>
                </a:lnTo>
                <a:lnTo>
                  <a:pt x="430" y="502"/>
                </a:lnTo>
                <a:lnTo>
                  <a:pt x="499" y="432"/>
                </a:lnTo>
                <a:lnTo>
                  <a:pt x="571" y="368"/>
                </a:lnTo>
                <a:lnTo>
                  <a:pt x="648" y="307"/>
                </a:lnTo>
                <a:lnTo>
                  <a:pt x="729" y="252"/>
                </a:lnTo>
                <a:lnTo>
                  <a:pt x="813" y="201"/>
                </a:lnTo>
                <a:lnTo>
                  <a:pt x="900" y="157"/>
                </a:lnTo>
                <a:lnTo>
                  <a:pt x="991" y="116"/>
                </a:lnTo>
                <a:lnTo>
                  <a:pt x="1083" y="82"/>
                </a:lnTo>
                <a:lnTo>
                  <a:pt x="1179" y="53"/>
                </a:lnTo>
                <a:lnTo>
                  <a:pt x="1277" y="30"/>
                </a:lnTo>
                <a:lnTo>
                  <a:pt x="1377" y="14"/>
                </a:lnTo>
                <a:lnTo>
                  <a:pt x="1480" y="4"/>
                </a:lnTo>
                <a:lnTo>
                  <a:pt x="1583" y="0"/>
                </a:lnTo>
                <a:close/>
              </a:path>
            </a:pathLst>
          </a:cu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3" name="Freeform 6"/>
          <p:cNvSpPr>
            <a:spLocks/>
          </p:cNvSpPr>
          <p:nvPr/>
        </p:nvSpPr>
        <p:spPr bwMode="auto">
          <a:xfrm>
            <a:off x="4503738" y="2281238"/>
            <a:ext cx="1562100" cy="1735137"/>
          </a:xfrm>
          <a:custGeom>
            <a:avLst/>
            <a:gdLst>
              <a:gd name="T0" fmla="*/ 2147483646 w 3168"/>
              <a:gd name="T1" fmla="*/ 2147483646 h 3521"/>
              <a:gd name="T2" fmla="*/ 2147483646 w 3168"/>
              <a:gd name="T3" fmla="*/ 2147483646 h 3521"/>
              <a:gd name="T4" fmla="*/ 2147483646 w 3168"/>
              <a:gd name="T5" fmla="*/ 2147483646 h 3521"/>
              <a:gd name="T6" fmla="*/ 2147483646 w 3168"/>
              <a:gd name="T7" fmla="*/ 2147483646 h 3521"/>
              <a:gd name="T8" fmla="*/ 2147483646 w 3168"/>
              <a:gd name="T9" fmla="*/ 2147483646 h 3521"/>
              <a:gd name="T10" fmla="*/ 2147483646 w 3168"/>
              <a:gd name="T11" fmla="*/ 2147483646 h 3521"/>
              <a:gd name="T12" fmla="*/ 2147483646 w 3168"/>
              <a:gd name="T13" fmla="*/ 2147483646 h 3521"/>
              <a:gd name="T14" fmla="*/ 2147483646 w 3168"/>
              <a:gd name="T15" fmla="*/ 2147483646 h 3521"/>
              <a:gd name="T16" fmla="*/ 2147483646 w 3168"/>
              <a:gd name="T17" fmla="*/ 2147483646 h 3521"/>
              <a:gd name="T18" fmla="*/ 2147483646 w 3168"/>
              <a:gd name="T19" fmla="*/ 2147483646 h 3521"/>
              <a:gd name="T20" fmla="*/ 2147483646 w 3168"/>
              <a:gd name="T21" fmla="*/ 2147483646 h 3521"/>
              <a:gd name="T22" fmla="*/ 2147483646 w 3168"/>
              <a:gd name="T23" fmla="*/ 2147483646 h 3521"/>
              <a:gd name="T24" fmla="*/ 2147483646 w 3168"/>
              <a:gd name="T25" fmla="*/ 2147483646 h 3521"/>
              <a:gd name="T26" fmla="*/ 2147483646 w 3168"/>
              <a:gd name="T27" fmla="*/ 2147483646 h 3521"/>
              <a:gd name="T28" fmla="*/ 2147483646 w 3168"/>
              <a:gd name="T29" fmla="*/ 2147483646 h 3521"/>
              <a:gd name="T30" fmla="*/ 2147483646 w 3168"/>
              <a:gd name="T31" fmla="*/ 2147483646 h 3521"/>
              <a:gd name="T32" fmla="*/ 2147483646 w 3168"/>
              <a:gd name="T33" fmla="*/ 2147483646 h 3521"/>
              <a:gd name="T34" fmla="*/ 2147483646 w 3168"/>
              <a:gd name="T35" fmla="*/ 2147483646 h 3521"/>
              <a:gd name="T36" fmla="*/ 2147483646 w 3168"/>
              <a:gd name="T37" fmla="*/ 2147483646 h 3521"/>
              <a:gd name="T38" fmla="*/ 2147483646 w 3168"/>
              <a:gd name="T39" fmla="*/ 2147483646 h 3521"/>
              <a:gd name="T40" fmla="*/ 2147483646 w 3168"/>
              <a:gd name="T41" fmla="*/ 2147483646 h 3521"/>
              <a:gd name="T42" fmla="*/ 2147483646 w 3168"/>
              <a:gd name="T43" fmla="*/ 2147483646 h 3521"/>
              <a:gd name="T44" fmla="*/ 2147483646 w 3168"/>
              <a:gd name="T45" fmla="*/ 2147483646 h 3521"/>
              <a:gd name="T46" fmla="*/ 2147483646 w 3168"/>
              <a:gd name="T47" fmla="*/ 2147483646 h 3521"/>
              <a:gd name="T48" fmla="*/ 2147483646 w 3168"/>
              <a:gd name="T49" fmla="*/ 2147483646 h 3521"/>
              <a:gd name="T50" fmla="*/ 2147483646 w 3168"/>
              <a:gd name="T51" fmla="*/ 2147483646 h 3521"/>
              <a:gd name="T52" fmla="*/ 2147483646 w 3168"/>
              <a:gd name="T53" fmla="*/ 2147483646 h 3521"/>
              <a:gd name="T54" fmla="*/ 2147483646 w 3168"/>
              <a:gd name="T55" fmla="*/ 2147483646 h 3521"/>
              <a:gd name="T56" fmla="*/ 2147483646 w 3168"/>
              <a:gd name="T57" fmla="*/ 2147483646 h 3521"/>
              <a:gd name="T58" fmla="*/ 2147483646 w 3168"/>
              <a:gd name="T59" fmla="*/ 2147483646 h 3521"/>
              <a:gd name="T60" fmla="*/ 2147483646 w 3168"/>
              <a:gd name="T61" fmla="*/ 2147483646 h 3521"/>
              <a:gd name="T62" fmla="*/ 2147483646 w 3168"/>
              <a:gd name="T63" fmla="*/ 2147483646 h 3521"/>
              <a:gd name="T64" fmla="*/ 2147483646 w 3168"/>
              <a:gd name="T65" fmla="*/ 2147483646 h 3521"/>
              <a:gd name="T66" fmla="*/ 2147483646 w 3168"/>
              <a:gd name="T67" fmla="*/ 2147483646 h 3521"/>
              <a:gd name="T68" fmla="*/ 2147483646 w 3168"/>
              <a:gd name="T69" fmla="*/ 2147483646 h 3521"/>
              <a:gd name="T70" fmla="*/ 0 w 3168"/>
              <a:gd name="T71" fmla="*/ 2147483646 h 3521"/>
              <a:gd name="T72" fmla="*/ 2147483646 w 3168"/>
              <a:gd name="T73" fmla="*/ 2147483646 h 3521"/>
              <a:gd name="T74" fmla="*/ 2147483646 w 3168"/>
              <a:gd name="T75" fmla="*/ 2147483646 h 3521"/>
              <a:gd name="T76" fmla="*/ 2147483646 w 3168"/>
              <a:gd name="T77" fmla="*/ 2147483646 h 3521"/>
              <a:gd name="T78" fmla="*/ 2147483646 w 3168"/>
              <a:gd name="T79" fmla="*/ 2147483646 h 3521"/>
              <a:gd name="T80" fmla="*/ 2147483646 w 3168"/>
              <a:gd name="T81" fmla="*/ 2147483646 h 3521"/>
              <a:gd name="T82" fmla="*/ 2147483646 w 3168"/>
              <a:gd name="T83" fmla="*/ 2147483646 h 3521"/>
              <a:gd name="T84" fmla="*/ 2147483646 w 3168"/>
              <a:gd name="T85" fmla="*/ 2147483646 h 3521"/>
              <a:gd name="T86" fmla="*/ 2147483646 w 3168"/>
              <a:gd name="T87" fmla="*/ 2147483646 h 3521"/>
              <a:gd name="T88" fmla="*/ 2147483646 w 3168"/>
              <a:gd name="T89" fmla="*/ 2147483646 h 3521"/>
              <a:gd name="T90" fmla="*/ 2147483646 w 3168"/>
              <a:gd name="T91" fmla="*/ 2147483646 h 3521"/>
              <a:gd name="T92" fmla="*/ 2147483646 w 3168"/>
              <a:gd name="T93" fmla="*/ 2147483646 h 3521"/>
              <a:gd name="T94" fmla="*/ 2147483646 w 3168"/>
              <a:gd name="T95" fmla="*/ 2147483646 h 3521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3168"/>
              <a:gd name="T145" fmla="*/ 0 h 3521"/>
              <a:gd name="T146" fmla="*/ 3168 w 3168"/>
              <a:gd name="T147" fmla="*/ 3521 h 3521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3168" h="3521">
                <a:moveTo>
                  <a:pt x="1583" y="0"/>
                </a:moveTo>
                <a:lnTo>
                  <a:pt x="1688" y="4"/>
                </a:lnTo>
                <a:lnTo>
                  <a:pt x="1791" y="14"/>
                </a:lnTo>
                <a:lnTo>
                  <a:pt x="1891" y="30"/>
                </a:lnTo>
                <a:lnTo>
                  <a:pt x="1989" y="53"/>
                </a:lnTo>
                <a:lnTo>
                  <a:pt x="2084" y="82"/>
                </a:lnTo>
                <a:lnTo>
                  <a:pt x="2177" y="116"/>
                </a:lnTo>
                <a:lnTo>
                  <a:pt x="2267" y="157"/>
                </a:lnTo>
                <a:lnTo>
                  <a:pt x="2355" y="201"/>
                </a:lnTo>
                <a:lnTo>
                  <a:pt x="2439" y="252"/>
                </a:lnTo>
                <a:lnTo>
                  <a:pt x="2520" y="307"/>
                </a:lnTo>
                <a:lnTo>
                  <a:pt x="2596" y="368"/>
                </a:lnTo>
                <a:lnTo>
                  <a:pt x="2669" y="432"/>
                </a:lnTo>
                <a:lnTo>
                  <a:pt x="2738" y="502"/>
                </a:lnTo>
                <a:lnTo>
                  <a:pt x="2802" y="575"/>
                </a:lnTo>
                <a:lnTo>
                  <a:pt x="2862" y="653"/>
                </a:lnTo>
                <a:lnTo>
                  <a:pt x="2917" y="733"/>
                </a:lnTo>
                <a:lnTo>
                  <a:pt x="2967" y="817"/>
                </a:lnTo>
                <a:lnTo>
                  <a:pt x="3012" y="905"/>
                </a:lnTo>
                <a:lnTo>
                  <a:pt x="3053" y="996"/>
                </a:lnTo>
                <a:lnTo>
                  <a:pt x="3087" y="1089"/>
                </a:lnTo>
                <a:lnTo>
                  <a:pt x="3115" y="1185"/>
                </a:lnTo>
                <a:lnTo>
                  <a:pt x="3138" y="1283"/>
                </a:lnTo>
                <a:lnTo>
                  <a:pt x="3154" y="1385"/>
                </a:lnTo>
                <a:lnTo>
                  <a:pt x="3164" y="1488"/>
                </a:lnTo>
                <a:lnTo>
                  <a:pt x="3168" y="1592"/>
                </a:lnTo>
                <a:lnTo>
                  <a:pt x="3164" y="1695"/>
                </a:lnTo>
                <a:lnTo>
                  <a:pt x="3155" y="1795"/>
                </a:lnTo>
                <a:lnTo>
                  <a:pt x="3139" y="1895"/>
                </a:lnTo>
                <a:lnTo>
                  <a:pt x="3116" y="1992"/>
                </a:lnTo>
                <a:lnTo>
                  <a:pt x="3090" y="2086"/>
                </a:lnTo>
                <a:lnTo>
                  <a:pt x="3056" y="2178"/>
                </a:lnTo>
                <a:lnTo>
                  <a:pt x="3018" y="2268"/>
                </a:lnTo>
                <a:lnTo>
                  <a:pt x="2974" y="2355"/>
                </a:lnTo>
                <a:lnTo>
                  <a:pt x="2925" y="2438"/>
                </a:lnTo>
                <a:lnTo>
                  <a:pt x="2872" y="2518"/>
                </a:lnTo>
                <a:lnTo>
                  <a:pt x="2814" y="2594"/>
                </a:lnTo>
                <a:lnTo>
                  <a:pt x="2752" y="2667"/>
                </a:lnTo>
                <a:lnTo>
                  <a:pt x="2684" y="2735"/>
                </a:lnTo>
                <a:lnTo>
                  <a:pt x="2614" y="2800"/>
                </a:lnTo>
                <a:lnTo>
                  <a:pt x="2540" y="2860"/>
                </a:lnTo>
                <a:lnTo>
                  <a:pt x="2461" y="2916"/>
                </a:lnTo>
                <a:lnTo>
                  <a:pt x="2380" y="2967"/>
                </a:lnTo>
                <a:lnTo>
                  <a:pt x="2295" y="3013"/>
                </a:lnTo>
                <a:lnTo>
                  <a:pt x="2208" y="3055"/>
                </a:lnTo>
                <a:lnTo>
                  <a:pt x="2117" y="3090"/>
                </a:lnTo>
                <a:lnTo>
                  <a:pt x="2024" y="3120"/>
                </a:lnTo>
                <a:lnTo>
                  <a:pt x="1928" y="3145"/>
                </a:lnTo>
                <a:lnTo>
                  <a:pt x="1583" y="3521"/>
                </a:lnTo>
                <a:lnTo>
                  <a:pt x="1238" y="3145"/>
                </a:lnTo>
                <a:lnTo>
                  <a:pt x="1144" y="3120"/>
                </a:lnTo>
                <a:lnTo>
                  <a:pt x="1050" y="3090"/>
                </a:lnTo>
                <a:lnTo>
                  <a:pt x="960" y="3055"/>
                </a:lnTo>
                <a:lnTo>
                  <a:pt x="872" y="3013"/>
                </a:lnTo>
                <a:lnTo>
                  <a:pt x="787" y="2967"/>
                </a:lnTo>
                <a:lnTo>
                  <a:pt x="706" y="2916"/>
                </a:lnTo>
                <a:lnTo>
                  <a:pt x="628" y="2860"/>
                </a:lnTo>
                <a:lnTo>
                  <a:pt x="553" y="2800"/>
                </a:lnTo>
                <a:lnTo>
                  <a:pt x="483" y="2735"/>
                </a:lnTo>
                <a:lnTo>
                  <a:pt x="416" y="2667"/>
                </a:lnTo>
                <a:lnTo>
                  <a:pt x="353" y="2594"/>
                </a:lnTo>
                <a:lnTo>
                  <a:pt x="296" y="2518"/>
                </a:lnTo>
                <a:lnTo>
                  <a:pt x="243" y="2438"/>
                </a:lnTo>
                <a:lnTo>
                  <a:pt x="194" y="2355"/>
                </a:lnTo>
                <a:lnTo>
                  <a:pt x="150" y="2268"/>
                </a:lnTo>
                <a:lnTo>
                  <a:pt x="111" y="2178"/>
                </a:lnTo>
                <a:lnTo>
                  <a:pt x="78" y="2086"/>
                </a:lnTo>
                <a:lnTo>
                  <a:pt x="50" y="1992"/>
                </a:lnTo>
                <a:lnTo>
                  <a:pt x="29" y="1895"/>
                </a:lnTo>
                <a:lnTo>
                  <a:pt x="13" y="1795"/>
                </a:lnTo>
                <a:lnTo>
                  <a:pt x="3" y="1695"/>
                </a:lnTo>
                <a:lnTo>
                  <a:pt x="0" y="1592"/>
                </a:lnTo>
                <a:lnTo>
                  <a:pt x="3" y="1488"/>
                </a:lnTo>
                <a:lnTo>
                  <a:pt x="14" y="1385"/>
                </a:lnTo>
                <a:lnTo>
                  <a:pt x="30" y="1283"/>
                </a:lnTo>
                <a:lnTo>
                  <a:pt x="52" y="1185"/>
                </a:lnTo>
                <a:lnTo>
                  <a:pt x="81" y="1089"/>
                </a:lnTo>
                <a:lnTo>
                  <a:pt x="115" y="996"/>
                </a:lnTo>
                <a:lnTo>
                  <a:pt x="155" y="905"/>
                </a:lnTo>
                <a:lnTo>
                  <a:pt x="200" y="817"/>
                </a:lnTo>
                <a:lnTo>
                  <a:pt x="250" y="733"/>
                </a:lnTo>
                <a:lnTo>
                  <a:pt x="305" y="653"/>
                </a:lnTo>
                <a:lnTo>
                  <a:pt x="366" y="575"/>
                </a:lnTo>
                <a:lnTo>
                  <a:pt x="430" y="502"/>
                </a:lnTo>
                <a:lnTo>
                  <a:pt x="499" y="432"/>
                </a:lnTo>
                <a:lnTo>
                  <a:pt x="571" y="368"/>
                </a:lnTo>
                <a:lnTo>
                  <a:pt x="648" y="307"/>
                </a:lnTo>
                <a:lnTo>
                  <a:pt x="729" y="252"/>
                </a:lnTo>
                <a:lnTo>
                  <a:pt x="813" y="201"/>
                </a:lnTo>
                <a:lnTo>
                  <a:pt x="900" y="157"/>
                </a:lnTo>
                <a:lnTo>
                  <a:pt x="991" y="116"/>
                </a:lnTo>
                <a:lnTo>
                  <a:pt x="1083" y="82"/>
                </a:lnTo>
                <a:lnTo>
                  <a:pt x="1179" y="53"/>
                </a:lnTo>
                <a:lnTo>
                  <a:pt x="1277" y="30"/>
                </a:lnTo>
                <a:lnTo>
                  <a:pt x="1377" y="14"/>
                </a:lnTo>
                <a:lnTo>
                  <a:pt x="1480" y="4"/>
                </a:lnTo>
                <a:lnTo>
                  <a:pt x="1583" y="0"/>
                </a:lnTo>
                <a:close/>
              </a:path>
            </a:pathLst>
          </a:cu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4" name="Freeform 6"/>
          <p:cNvSpPr>
            <a:spLocks/>
          </p:cNvSpPr>
          <p:nvPr/>
        </p:nvSpPr>
        <p:spPr bwMode="auto">
          <a:xfrm>
            <a:off x="5956300" y="2492375"/>
            <a:ext cx="1371600" cy="1524000"/>
          </a:xfrm>
          <a:custGeom>
            <a:avLst/>
            <a:gdLst>
              <a:gd name="T0" fmla="*/ 2147483646 w 3168"/>
              <a:gd name="T1" fmla="*/ 2147483646 h 3521"/>
              <a:gd name="T2" fmla="*/ 2147483646 w 3168"/>
              <a:gd name="T3" fmla="*/ 2147483646 h 3521"/>
              <a:gd name="T4" fmla="*/ 2147483646 w 3168"/>
              <a:gd name="T5" fmla="*/ 2147483646 h 3521"/>
              <a:gd name="T6" fmla="*/ 2147483646 w 3168"/>
              <a:gd name="T7" fmla="*/ 2147483646 h 3521"/>
              <a:gd name="T8" fmla="*/ 2147483646 w 3168"/>
              <a:gd name="T9" fmla="*/ 2147483646 h 3521"/>
              <a:gd name="T10" fmla="*/ 2147483646 w 3168"/>
              <a:gd name="T11" fmla="*/ 2147483646 h 3521"/>
              <a:gd name="T12" fmla="*/ 2147483646 w 3168"/>
              <a:gd name="T13" fmla="*/ 2147483646 h 3521"/>
              <a:gd name="T14" fmla="*/ 2147483646 w 3168"/>
              <a:gd name="T15" fmla="*/ 2147483646 h 3521"/>
              <a:gd name="T16" fmla="*/ 2147483646 w 3168"/>
              <a:gd name="T17" fmla="*/ 2147483646 h 3521"/>
              <a:gd name="T18" fmla="*/ 2147483646 w 3168"/>
              <a:gd name="T19" fmla="*/ 2147483646 h 3521"/>
              <a:gd name="T20" fmla="*/ 2147483646 w 3168"/>
              <a:gd name="T21" fmla="*/ 2147483646 h 3521"/>
              <a:gd name="T22" fmla="*/ 2147483646 w 3168"/>
              <a:gd name="T23" fmla="*/ 2147483646 h 3521"/>
              <a:gd name="T24" fmla="*/ 2147483646 w 3168"/>
              <a:gd name="T25" fmla="*/ 2147483646 h 3521"/>
              <a:gd name="T26" fmla="*/ 2147483646 w 3168"/>
              <a:gd name="T27" fmla="*/ 2147483646 h 3521"/>
              <a:gd name="T28" fmla="*/ 2147483646 w 3168"/>
              <a:gd name="T29" fmla="*/ 2147483646 h 3521"/>
              <a:gd name="T30" fmla="*/ 2147483646 w 3168"/>
              <a:gd name="T31" fmla="*/ 2147483646 h 3521"/>
              <a:gd name="T32" fmla="*/ 2147483646 w 3168"/>
              <a:gd name="T33" fmla="*/ 2147483646 h 3521"/>
              <a:gd name="T34" fmla="*/ 2147483646 w 3168"/>
              <a:gd name="T35" fmla="*/ 2147483646 h 3521"/>
              <a:gd name="T36" fmla="*/ 2147483646 w 3168"/>
              <a:gd name="T37" fmla="*/ 2147483646 h 3521"/>
              <a:gd name="T38" fmla="*/ 2147483646 w 3168"/>
              <a:gd name="T39" fmla="*/ 2147483646 h 3521"/>
              <a:gd name="T40" fmla="*/ 2147483646 w 3168"/>
              <a:gd name="T41" fmla="*/ 2147483646 h 3521"/>
              <a:gd name="T42" fmla="*/ 2147483646 w 3168"/>
              <a:gd name="T43" fmla="*/ 2147483646 h 3521"/>
              <a:gd name="T44" fmla="*/ 2147483646 w 3168"/>
              <a:gd name="T45" fmla="*/ 2147483646 h 3521"/>
              <a:gd name="T46" fmla="*/ 2147483646 w 3168"/>
              <a:gd name="T47" fmla="*/ 2147483646 h 3521"/>
              <a:gd name="T48" fmla="*/ 2147483646 w 3168"/>
              <a:gd name="T49" fmla="*/ 2147483646 h 3521"/>
              <a:gd name="T50" fmla="*/ 2147483646 w 3168"/>
              <a:gd name="T51" fmla="*/ 2147483646 h 3521"/>
              <a:gd name="T52" fmla="*/ 2147483646 w 3168"/>
              <a:gd name="T53" fmla="*/ 2147483646 h 3521"/>
              <a:gd name="T54" fmla="*/ 2147483646 w 3168"/>
              <a:gd name="T55" fmla="*/ 2147483646 h 3521"/>
              <a:gd name="T56" fmla="*/ 2147483646 w 3168"/>
              <a:gd name="T57" fmla="*/ 2147483646 h 3521"/>
              <a:gd name="T58" fmla="*/ 2147483646 w 3168"/>
              <a:gd name="T59" fmla="*/ 2147483646 h 3521"/>
              <a:gd name="T60" fmla="*/ 2147483646 w 3168"/>
              <a:gd name="T61" fmla="*/ 2147483646 h 3521"/>
              <a:gd name="T62" fmla="*/ 2147483646 w 3168"/>
              <a:gd name="T63" fmla="*/ 2147483646 h 3521"/>
              <a:gd name="T64" fmla="*/ 2147483646 w 3168"/>
              <a:gd name="T65" fmla="*/ 2147483646 h 3521"/>
              <a:gd name="T66" fmla="*/ 2147483646 w 3168"/>
              <a:gd name="T67" fmla="*/ 2147483646 h 3521"/>
              <a:gd name="T68" fmla="*/ 2147483646 w 3168"/>
              <a:gd name="T69" fmla="*/ 2147483646 h 3521"/>
              <a:gd name="T70" fmla="*/ 0 w 3168"/>
              <a:gd name="T71" fmla="*/ 2147483646 h 3521"/>
              <a:gd name="T72" fmla="*/ 2147483646 w 3168"/>
              <a:gd name="T73" fmla="*/ 2147483646 h 3521"/>
              <a:gd name="T74" fmla="*/ 2147483646 w 3168"/>
              <a:gd name="T75" fmla="*/ 2147483646 h 3521"/>
              <a:gd name="T76" fmla="*/ 2147483646 w 3168"/>
              <a:gd name="T77" fmla="*/ 2147483646 h 3521"/>
              <a:gd name="T78" fmla="*/ 2147483646 w 3168"/>
              <a:gd name="T79" fmla="*/ 2147483646 h 3521"/>
              <a:gd name="T80" fmla="*/ 2147483646 w 3168"/>
              <a:gd name="T81" fmla="*/ 2147483646 h 3521"/>
              <a:gd name="T82" fmla="*/ 2147483646 w 3168"/>
              <a:gd name="T83" fmla="*/ 2147483646 h 3521"/>
              <a:gd name="T84" fmla="*/ 2147483646 w 3168"/>
              <a:gd name="T85" fmla="*/ 2147483646 h 3521"/>
              <a:gd name="T86" fmla="*/ 2147483646 w 3168"/>
              <a:gd name="T87" fmla="*/ 2147483646 h 3521"/>
              <a:gd name="T88" fmla="*/ 2147483646 w 3168"/>
              <a:gd name="T89" fmla="*/ 2147483646 h 3521"/>
              <a:gd name="T90" fmla="*/ 2147483646 w 3168"/>
              <a:gd name="T91" fmla="*/ 2147483646 h 3521"/>
              <a:gd name="T92" fmla="*/ 2147483646 w 3168"/>
              <a:gd name="T93" fmla="*/ 2147483646 h 3521"/>
              <a:gd name="T94" fmla="*/ 2147483646 w 3168"/>
              <a:gd name="T95" fmla="*/ 2147483646 h 3521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3168"/>
              <a:gd name="T145" fmla="*/ 0 h 3521"/>
              <a:gd name="T146" fmla="*/ 3168 w 3168"/>
              <a:gd name="T147" fmla="*/ 3521 h 3521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3168" h="3521">
                <a:moveTo>
                  <a:pt x="1583" y="0"/>
                </a:moveTo>
                <a:lnTo>
                  <a:pt x="1688" y="4"/>
                </a:lnTo>
                <a:lnTo>
                  <a:pt x="1791" y="14"/>
                </a:lnTo>
                <a:lnTo>
                  <a:pt x="1891" y="30"/>
                </a:lnTo>
                <a:lnTo>
                  <a:pt x="1989" y="53"/>
                </a:lnTo>
                <a:lnTo>
                  <a:pt x="2084" y="82"/>
                </a:lnTo>
                <a:lnTo>
                  <a:pt x="2177" y="116"/>
                </a:lnTo>
                <a:lnTo>
                  <a:pt x="2267" y="157"/>
                </a:lnTo>
                <a:lnTo>
                  <a:pt x="2355" y="201"/>
                </a:lnTo>
                <a:lnTo>
                  <a:pt x="2439" y="252"/>
                </a:lnTo>
                <a:lnTo>
                  <a:pt x="2520" y="307"/>
                </a:lnTo>
                <a:lnTo>
                  <a:pt x="2596" y="368"/>
                </a:lnTo>
                <a:lnTo>
                  <a:pt x="2669" y="432"/>
                </a:lnTo>
                <a:lnTo>
                  <a:pt x="2738" y="502"/>
                </a:lnTo>
                <a:lnTo>
                  <a:pt x="2802" y="575"/>
                </a:lnTo>
                <a:lnTo>
                  <a:pt x="2862" y="653"/>
                </a:lnTo>
                <a:lnTo>
                  <a:pt x="2917" y="733"/>
                </a:lnTo>
                <a:lnTo>
                  <a:pt x="2967" y="817"/>
                </a:lnTo>
                <a:lnTo>
                  <a:pt x="3012" y="905"/>
                </a:lnTo>
                <a:lnTo>
                  <a:pt x="3053" y="996"/>
                </a:lnTo>
                <a:lnTo>
                  <a:pt x="3087" y="1089"/>
                </a:lnTo>
                <a:lnTo>
                  <a:pt x="3115" y="1185"/>
                </a:lnTo>
                <a:lnTo>
                  <a:pt x="3138" y="1283"/>
                </a:lnTo>
                <a:lnTo>
                  <a:pt x="3154" y="1385"/>
                </a:lnTo>
                <a:lnTo>
                  <a:pt x="3164" y="1488"/>
                </a:lnTo>
                <a:lnTo>
                  <a:pt x="3168" y="1592"/>
                </a:lnTo>
                <a:lnTo>
                  <a:pt x="3164" y="1695"/>
                </a:lnTo>
                <a:lnTo>
                  <a:pt x="3155" y="1795"/>
                </a:lnTo>
                <a:lnTo>
                  <a:pt x="3139" y="1895"/>
                </a:lnTo>
                <a:lnTo>
                  <a:pt x="3116" y="1992"/>
                </a:lnTo>
                <a:lnTo>
                  <a:pt x="3090" y="2086"/>
                </a:lnTo>
                <a:lnTo>
                  <a:pt x="3056" y="2178"/>
                </a:lnTo>
                <a:lnTo>
                  <a:pt x="3018" y="2268"/>
                </a:lnTo>
                <a:lnTo>
                  <a:pt x="2974" y="2355"/>
                </a:lnTo>
                <a:lnTo>
                  <a:pt x="2925" y="2438"/>
                </a:lnTo>
                <a:lnTo>
                  <a:pt x="2872" y="2518"/>
                </a:lnTo>
                <a:lnTo>
                  <a:pt x="2814" y="2594"/>
                </a:lnTo>
                <a:lnTo>
                  <a:pt x="2752" y="2667"/>
                </a:lnTo>
                <a:lnTo>
                  <a:pt x="2684" y="2735"/>
                </a:lnTo>
                <a:lnTo>
                  <a:pt x="2614" y="2800"/>
                </a:lnTo>
                <a:lnTo>
                  <a:pt x="2540" y="2860"/>
                </a:lnTo>
                <a:lnTo>
                  <a:pt x="2461" y="2916"/>
                </a:lnTo>
                <a:lnTo>
                  <a:pt x="2380" y="2967"/>
                </a:lnTo>
                <a:lnTo>
                  <a:pt x="2295" y="3013"/>
                </a:lnTo>
                <a:lnTo>
                  <a:pt x="2208" y="3055"/>
                </a:lnTo>
                <a:lnTo>
                  <a:pt x="2117" y="3090"/>
                </a:lnTo>
                <a:lnTo>
                  <a:pt x="2024" y="3120"/>
                </a:lnTo>
                <a:lnTo>
                  <a:pt x="1928" y="3145"/>
                </a:lnTo>
                <a:lnTo>
                  <a:pt x="1583" y="3521"/>
                </a:lnTo>
                <a:lnTo>
                  <a:pt x="1238" y="3145"/>
                </a:lnTo>
                <a:lnTo>
                  <a:pt x="1144" y="3120"/>
                </a:lnTo>
                <a:lnTo>
                  <a:pt x="1050" y="3090"/>
                </a:lnTo>
                <a:lnTo>
                  <a:pt x="960" y="3055"/>
                </a:lnTo>
                <a:lnTo>
                  <a:pt x="872" y="3013"/>
                </a:lnTo>
                <a:lnTo>
                  <a:pt x="787" y="2967"/>
                </a:lnTo>
                <a:lnTo>
                  <a:pt x="706" y="2916"/>
                </a:lnTo>
                <a:lnTo>
                  <a:pt x="628" y="2860"/>
                </a:lnTo>
                <a:lnTo>
                  <a:pt x="553" y="2800"/>
                </a:lnTo>
                <a:lnTo>
                  <a:pt x="483" y="2735"/>
                </a:lnTo>
                <a:lnTo>
                  <a:pt x="416" y="2667"/>
                </a:lnTo>
                <a:lnTo>
                  <a:pt x="353" y="2594"/>
                </a:lnTo>
                <a:lnTo>
                  <a:pt x="296" y="2518"/>
                </a:lnTo>
                <a:lnTo>
                  <a:pt x="243" y="2438"/>
                </a:lnTo>
                <a:lnTo>
                  <a:pt x="194" y="2355"/>
                </a:lnTo>
                <a:lnTo>
                  <a:pt x="150" y="2268"/>
                </a:lnTo>
                <a:lnTo>
                  <a:pt x="111" y="2178"/>
                </a:lnTo>
                <a:lnTo>
                  <a:pt x="78" y="2086"/>
                </a:lnTo>
                <a:lnTo>
                  <a:pt x="50" y="1992"/>
                </a:lnTo>
                <a:lnTo>
                  <a:pt x="29" y="1895"/>
                </a:lnTo>
                <a:lnTo>
                  <a:pt x="13" y="1795"/>
                </a:lnTo>
                <a:lnTo>
                  <a:pt x="3" y="1695"/>
                </a:lnTo>
                <a:lnTo>
                  <a:pt x="0" y="1592"/>
                </a:lnTo>
                <a:lnTo>
                  <a:pt x="3" y="1488"/>
                </a:lnTo>
                <a:lnTo>
                  <a:pt x="14" y="1385"/>
                </a:lnTo>
                <a:lnTo>
                  <a:pt x="30" y="1283"/>
                </a:lnTo>
                <a:lnTo>
                  <a:pt x="52" y="1185"/>
                </a:lnTo>
                <a:lnTo>
                  <a:pt x="81" y="1089"/>
                </a:lnTo>
                <a:lnTo>
                  <a:pt x="115" y="996"/>
                </a:lnTo>
                <a:lnTo>
                  <a:pt x="155" y="905"/>
                </a:lnTo>
                <a:lnTo>
                  <a:pt x="200" y="817"/>
                </a:lnTo>
                <a:lnTo>
                  <a:pt x="250" y="733"/>
                </a:lnTo>
                <a:lnTo>
                  <a:pt x="305" y="653"/>
                </a:lnTo>
                <a:lnTo>
                  <a:pt x="366" y="575"/>
                </a:lnTo>
                <a:lnTo>
                  <a:pt x="430" y="502"/>
                </a:lnTo>
                <a:lnTo>
                  <a:pt x="499" y="432"/>
                </a:lnTo>
                <a:lnTo>
                  <a:pt x="571" y="368"/>
                </a:lnTo>
                <a:lnTo>
                  <a:pt x="648" y="307"/>
                </a:lnTo>
                <a:lnTo>
                  <a:pt x="729" y="252"/>
                </a:lnTo>
                <a:lnTo>
                  <a:pt x="813" y="201"/>
                </a:lnTo>
                <a:lnTo>
                  <a:pt x="900" y="157"/>
                </a:lnTo>
                <a:lnTo>
                  <a:pt x="991" y="116"/>
                </a:lnTo>
                <a:lnTo>
                  <a:pt x="1083" y="82"/>
                </a:lnTo>
                <a:lnTo>
                  <a:pt x="1179" y="53"/>
                </a:lnTo>
                <a:lnTo>
                  <a:pt x="1277" y="30"/>
                </a:lnTo>
                <a:lnTo>
                  <a:pt x="1377" y="14"/>
                </a:lnTo>
                <a:lnTo>
                  <a:pt x="1480" y="4"/>
                </a:lnTo>
                <a:lnTo>
                  <a:pt x="1583" y="0"/>
                </a:lnTo>
                <a:close/>
              </a:path>
            </a:pathLst>
          </a:cu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7175" name="Straight Connector 11"/>
          <p:cNvCxnSpPr>
            <a:cxnSpLocks noChangeShapeType="1"/>
          </p:cNvCxnSpPr>
          <p:nvPr/>
        </p:nvCxnSpPr>
        <p:spPr bwMode="auto">
          <a:xfrm>
            <a:off x="2801938" y="4191000"/>
            <a:ext cx="6400800" cy="0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176" name="Oval 12"/>
          <p:cNvSpPr>
            <a:spLocks noChangeArrowheads="1"/>
          </p:cNvSpPr>
          <p:nvPr/>
        </p:nvSpPr>
        <p:spPr bwMode="auto">
          <a:xfrm>
            <a:off x="5240338" y="4143375"/>
            <a:ext cx="96837" cy="95250"/>
          </a:xfrm>
          <a:prstGeom prst="ellipse">
            <a:avLst/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800">
              <a:solidFill>
                <a:srgbClr val="FFFFFF"/>
              </a:solidFill>
            </a:endParaRPr>
          </a:p>
        </p:txBody>
      </p:sp>
      <p:sp>
        <p:nvSpPr>
          <p:cNvPr id="7177" name="Oval 14"/>
          <p:cNvSpPr>
            <a:spLocks noChangeArrowheads="1"/>
          </p:cNvSpPr>
          <p:nvPr/>
        </p:nvSpPr>
        <p:spPr bwMode="auto">
          <a:xfrm>
            <a:off x="3935413" y="4143375"/>
            <a:ext cx="96837" cy="95250"/>
          </a:xfrm>
          <a:prstGeom prst="ellipse">
            <a:avLst/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800">
              <a:solidFill>
                <a:srgbClr val="FFFFFF"/>
              </a:solidFill>
            </a:endParaRPr>
          </a:p>
        </p:txBody>
      </p:sp>
      <p:sp>
        <p:nvSpPr>
          <p:cNvPr id="7178" name="Oval 16"/>
          <p:cNvSpPr>
            <a:spLocks noChangeArrowheads="1"/>
          </p:cNvSpPr>
          <p:nvPr/>
        </p:nvSpPr>
        <p:spPr bwMode="auto">
          <a:xfrm>
            <a:off x="7886700" y="4143375"/>
            <a:ext cx="96838" cy="95250"/>
          </a:xfrm>
          <a:prstGeom prst="ellipse">
            <a:avLst/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800">
              <a:solidFill>
                <a:srgbClr val="FFFFFF"/>
              </a:solidFill>
            </a:endParaRPr>
          </a:p>
        </p:txBody>
      </p:sp>
      <p:sp>
        <p:nvSpPr>
          <p:cNvPr id="7179" name="Freeform 6"/>
          <p:cNvSpPr>
            <a:spLocks/>
          </p:cNvSpPr>
          <p:nvPr/>
        </p:nvSpPr>
        <p:spPr bwMode="auto">
          <a:xfrm>
            <a:off x="7218363" y="2424113"/>
            <a:ext cx="1431925" cy="1592262"/>
          </a:xfrm>
          <a:custGeom>
            <a:avLst/>
            <a:gdLst>
              <a:gd name="T0" fmla="*/ 2147483646 w 3168"/>
              <a:gd name="T1" fmla="*/ 2147483646 h 3521"/>
              <a:gd name="T2" fmla="*/ 2147483646 w 3168"/>
              <a:gd name="T3" fmla="*/ 2147483646 h 3521"/>
              <a:gd name="T4" fmla="*/ 2147483646 w 3168"/>
              <a:gd name="T5" fmla="*/ 2147483646 h 3521"/>
              <a:gd name="T6" fmla="*/ 2147483646 w 3168"/>
              <a:gd name="T7" fmla="*/ 2147483646 h 3521"/>
              <a:gd name="T8" fmla="*/ 2147483646 w 3168"/>
              <a:gd name="T9" fmla="*/ 2147483646 h 3521"/>
              <a:gd name="T10" fmla="*/ 2147483646 w 3168"/>
              <a:gd name="T11" fmla="*/ 2147483646 h 3521"/>
              <a:gd name="T12" fmla="*/ 2147483646 w 3168"/>
              <a:gd name="T13" fmla="*/ 2147483646 h 3521"/>
              <a:gd name="T14" fmla="*/ 2147483646 w 3168"/>
              <a:gd name="T15" fmla="*/ 2147483646 h 3521"/>
              <a:gd name="T16" fmla="*/ 2147483646 w 3168"/>
              <a:gd name="T17" fmla="*/ 2147483646 h 3521"/>
              <a:gd name="T18" fmla="*/ 2147483646 w 3168"/>
              <a:gd name="T19" fmla="*/ 2147483646 h 3521"/>
              <a:gd name="T20" fmla="*/ 2147483646 w 3168"/>
              <a:gd name="T21" fmla="*/ 2147483646 h 3521"/>
              <a:gd name="T22" fmla="*/ 2147483646 w 3168"/>
              <a:gd name="T23" fmla="*/ 2147483646 h 3521"/>
              <a:gd name="T24" fmla="*/ 2147483646 w 3168"/>
              <a:gd name="T25" fmla="*/ 2147483646 h 3521"/>
              <a:gd name="T26" fmla="*/ 2147483646 w 3168"/>
              <a:gd name="T27" fmla="*/ 2147483646 h 3521"/>
              <a:gd name="T28" fmla="*/ 2147483646 w 3168"/>
              <a:gd name="T29" fmla="*/ 2147483646 h 3521"/>
              <a:gd name="T30" fmla="*/ 2147483646 w 3168"/>
              <a:gd name="T31" fmla="*/ 2147483646 h 3521"/>
              <a:gd name="T32" fmla="*/ 2147483646 w 3168"/>
              <a:gd name="T33" fmla="*/ 2147483646 h 3521"/>
              <a:gd name="T34" fmla="*/ 2147483646 w 3168"/>
              <a:gd name="T35" fmla="*/ 2147483646 h 3521"/>
              <a:gd name="T36" fmla="*/ 2147483646 w 3168"/>
              <a:gd name="T37" fmla="*/ 2147483646 h 3521"/>
              <a:gd name="T38" fmla="*/ 2147483646 w 3168"/>
              <a:gd name="T39" fmla="*/ 2147483646 h 3521"/>
              <a:gd name="T40" fmla="*/ 2147483646 w 3168"/>
              <a:gd name="T41" fmla="*/ 2147483646 h 3521"/>
              <a:gd name="T42" fmla="*/ 2147483646 w 3168"/>
              <a:gd name="T43" fmla="*/ 2147483646 h 3521"/>
              <a:gd name="T44" fmla="*/ 2147483646 w 3168"/>
              <a:gd name="T45" fmla="*/ 2147483646 h 3521"/>
              <a:gd name="T46" fmla="*/ 2147483646 w 3168"/>
              <a:gd name="T47" fmla="*/ 2147483646 h 3521"/>
              <a:gd name="T48" fmla="*/ 2147483646 w 3168"/>
              <a:gd name="T49" fmla="*/ 2147483646 h 3521"/>
              <a:gd name="T50" fmla="*/ 2147483646 w 3168"/>
              <a:gd name="T51" fmla="*/ 2147483646 h 3521"/>
              <a:gd name="T52" fmla="*/ 2147483646 w 3168"/>
              <a:gd name="T53" fmla="*/ 2147483646 h 3521"/>
              <a:gd name="T54" fmla="*/ 2147483646 w 3168"/>
              <a:gd name="T55" fmla="*/ 2147483646 h 3521"/>
              <a:gd name="T56" fmla="*/ 2147483646 w 3168"/>
              <a:gd name="T57" fmla="*/ 2147483646 h 3521"/>
              <a:gd name="T58" fmla="*/ 2147483646 w 3168"/>
              <a:gd name="T59" fmla="*/ 2147483646 h 3521"/>
              <a:gd name="T60" fmla="*/ 2147483646 w 3168"/>
              <a:gd name="T61" fmla="*/ 2147483646 h 3521"/>
              <a:gd name="T62" fmla="*/ 2147483646 w 3168"/>
              <a:gd name="T63" fmla="*/ 2147483646 h 3521"/>
              <a:gd name="T64" fmla="*/ 2147483646 w 3168"/>
              <a:gd name="T65" fmla="*/ 2147483646 h 3521"/>
              <a:gd name="T66" fmla="*/ 2147483646 w 3168"/>
              <a:gd name="T67" fmla="*/ 2147483646 h 3521"/>
              <a:gd name="T68" fmla="*/ 2147483646 w 3168"/>
              <a:gd name="T69" fmla="*/ 2147483646 h 3521"/>
              <a:gd name="T70" fmla="*/ 0 w 3168"/>
              <a:gd name="T71" fmla="*/ 2147483646 h 3521"/>
              <a:gd name="T72" fmla="*/ 2147483646 w 3168"/>
              <a:gd name="T73" fmla="*/ 2147483646 h 3521"/>
              <a:gd name="T74" fmla="*/ 2147483646 w 3168"/>
              <a:gd name="T75" fmla="*/ 2147483646 h 3521"/>
              <a:gd name="T76" fmla="*/ 2147483646 w 3168"/>
              <a:gd name="T77" fmla="*/ 2147483646 h 3521"/>
              <a:gd name="T78" fmla="*/ 2147483646 w 3168"/>
              <a:gd name="T79" fmla="*/ 2147483646 h 3521"/>
              <a:gd name="T80" fmla="*/ 2147483646 w 3168"/>
              <a:gd name="T81" fmla="*/ 2147483646 h 3521"/>
              <a:gd name="T82" fmla="*/ 2147483646 w 3168"/>
              <a:gd name="T83" fmla="*/ 2147483646 h 3521"/>
              <a:gd name="T84" fmla="*/ 2147483646 w 3168"/>
              <a:gd name="T85" fmla="*/ 2147483646 h 3521"/>
              <a:gd name="T86" fmla="*/ 2147483646 w 3168"/>
              <a:gd name="T87" fmla="*/ 2147483646 h 3521"/>
              <a:gd name="T88" fmla="*/ 2147483646 w 3168"/>
              <a:gd name="T89" fmla="*/ 2147483646 h 3521"/>
              <a:gd name="T90" fmla="*/ 2147483646 w 3168"/>
              <a:gd name="T91" fmla="*/ 2147483646 h 3521"/>
              <a:gd name="T92" fmla="*/ 2147483646 w 3168"/>
              <a:gd name="T93" fmla="*/ 2147483646 h 3521"/>
              <a:gd name="T94" fmla="*/ 2147483646 w 3168"/>
              <a:gd name="T95" fmla="*/ 2147483646 h 3521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3168"/>
              <a:gd name="T145" fmla="*/ 0 h 3521"/>
              <a:gd name="T146" fmla="*/ 3168 w 3168"/>
              <a:gd name="T147" fmla="*/ 3521 h 3521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3168" h="3521">
                <a:moveTo>
                  <a:pt x="1583" y="0"/>
                </a:moveTo>
                <a:lnTo>
                  <a:pt x="1688" y="4"/>
                </a:lnTo>
                <a:lnTo>
                  <a:pt x="1791" y="14"/>
                </a:lnTo>
                <a:lnTo>
                  <a:pt x="1891" y="30"/>
                </a:lnTo>
                <a:lnTo>
                  <a:pt x="1989" y="53"/>
                </a:lnTo>
                <a:lnTo>
                  <a:pt x="2084" y="82"/>
                </a:lnTo>
                <a:lnTo>
                  <a:pt x="2177" y="116"/>
                </a:lnTo>
                <a:lnTo>
                  <a:pt x="2267" y="157"/>
                </a:lnTo>
                <a:lnTo>
                  <a:pt x="2355" y="201"/>
                </a:lnTo>
                <a:lnTo>
                  <a:pt x="2439" y="252"/>
                </a:lnTo>
                <a:lnTo>
                  <a:pt x="2520" y="307"/>
                </a:lnTo>
                <a:lnTo>
                  <a:pt x="2596" y="368"/>
                </a:lnTo>
                <a:lnTo>
                  <a:pt x="2669" y="432"/>
                </a:lnTo>
                <a:lnTo>
                  <a:pt x="2738" y="502"/>
                </a:lnTo>
                <a:lnTo>
                  <a:pt x="2802" y="575"/>
                </a:lnTo>
                <a:lnTo>
                  <a:pt x="2862" y="653"/>
                </a:lnTo>
                <a:lnTo>
                  <a:pt x="2917" y="733"/>
                </a:lnTo>
                <a:lnTo>
                  <a:pt x="2967" y="817"/>
                </a:lnTo>
                <a:lnTo>
                  <a:pt x="3012" y="905"/>
                </a:lnTo>
                <a:lnTo>
                  <a:pt x="3053" y="996"/>
                </a:lnTo>
                <a:lnTo>
                  <a:pt x="3087" y="1089"/>
                </a:lnTo>
                <a:lnTo>
                  <a:pt x="3115" y="1185"/>
                </a:lnTo>
                <a:lnTo>
                  <a:pt x="3138" y="1283"/>
                </a:lnTo>
                <a:lnTo>
                  <a:pt x="3154" y="1385"/>
                </a:lnTo>
                <a:lnTo>
                  <a:pt x="3164" y="1488"/>
                </a:lnTo>
                <a:lnTo>
                  <a:pt x="3168" y="1592"/>
                </a:lnTo>
                <a:lnTo>
                  <a:pt x="3164" y="1695"/>
                </a:lnTo>
                <a:lnTo>
                  <a:pt x="3155" y="1795"/>
                </a:lnTo>
                <a:lnTo>
                  <a:pt x="3139" y="1895"/>
                </a:lnTo>
                <a:lnTo>
                  <a:pt x="3116" y="1992"/>
                </a:lnTo>
                <a:lnTo>
                  <a:pt x="3090" y="2086"/>
                </a:lnTo>
                <a:lnTo>
                  <a:pt x="3056" y="2178"/>
                </a:lnTo>
                <a:lnTo>
                  <a:pt x="3018" y="2268"/>
                </a:lnTo>
                <a:lnTo>
                  <a:pt x="2974" y="2355"/>
                </a:lnTo>
                <a:lnTo>
                  <a:pt x="2925" y="2438"/>
                </a:lnTo>
                <a:lnTo>
                  <a:pt x="2872" y="2518"/>
                </a:lnTo>
                <a:lnTo>
                  <a:pt x="2814" y="2594"/>
                </a:lnTo>
                <a:lnTo>
                  <a:pt x="2752" y="2667"/>
                </a:lnTo>
                <a:lnTo>
                  <a:pt x="2684" y="2735"/>
                </a:lnTo>
                <a:lnTo>
                  <a:pt x="2614" y="2800"/>
                </a:lnTo>
                <a:lnTo>
                  <a:pt x="2540" y="2860"/>
                </a:lnTo>
                <a:lnTo>
                  <a:pt x="2461" y="2916"/>
                </a:lnTo>
                <a:lnTo>
                  <a:pt x="2380" y="2967"/>
                </a:lnTo>
                <a:lnTo>
                  <a:pt x="2295" y="3013"/>
                </a:lnTo>
                <a:lnTo>
                  <a:pt x="2208" y="3055"/>
                </a:lnTo>
                <a:lnTo>
                  <a:pt x="2117" y="3090"/>
                </a:lnTo>
                <a:lnTo>
                  <a:pt x="2024" y="3120"/>
                </a:lnTo>
                <a:lnTo>
                  <a:pt x="1928" y="3145"/>
                </a:lnTo>
                <a:lnTo>
                  <a:pt x="1583" y="3521"/>
                </a:lnTo>
                <a:lnTo>
                  <a:pt x="1238" y="3145"/>
                </a:lnTo>
                <a:lnTo>
                  <a:pt x="1144" y="3120"/>
                </a:lnTo>
                <a:lnTo>
                  <a:pt x="1050" y="3090"/>
                </a:lnTo>
                <a:lnTo>
                  <a:pt x="960" y="3055"/>
                </a:lnTo>
                <a:lnTo>
                  <a:pt x="872" y="3013"/>
                </a:lnTo>
                <a:lnTo>
                  <a:pt x="787" y="2967"/>
                </a:lnTo>
                <a:lnTo>
                  <a:pt x="706" y="2916"/>
                </a:lnTo>
                <a:lnTo>
                  <a:pt x="628" y="2860"/>
                </a:lnTo>
                <a:lnTo>
                  <a:pt x="553" y="2800"/>
                </a:lnTo>
                <a:lnTo>
                  <a:pt x="483" y="2735"/>
                </a:lnTo>
                <a:lnTo>
                  <a:pt x="416" y="2667"/>
                </a:lnTo>
                <a:lnTo>
                  <a:pt x="353" y="2594"/>
                </a:lnTo>
                <a:lnTo>
                  <a:pt x="296" y="2518"/>
                </a:lnTo>
                <a:lnTo>
                  <a:pt x="243" y="2438"/>
                </a:lnTo>
                <a:lnTo>
                  <a:pt x="194" y="2355"/>
                </a:lnTo>
                <a:lnTo>
                  <a:pt x="150" y="2268"/>
                </a:lnTo>
                <a:lnTo>
                  <a:pt x="111" y="2178"/>
                </a:lnTo>
                <a:lnTo>
                  <a:pt x="78" y="2086"/>
                </a:lnTo>
                <a:lnTo>
                  <a:pt x="50" y="1992"/>
                </a:lnTo>
                <a:lnTo>
                  <a:pt x="29" y="1895"/>
                </a:lnTo>
                <a:lnTo>
                  <a:pt x="13" y="1795"/>
                </a:lnTo>
                <a:lnTo>
                  <a:pt x="3" y="1695"/>
                </a:lnTo>
                <a:lnTo>
                  <a:pt x="0" y="1592"/>
                </a:lnTo>
                <a:lnTo>
                  <a:pt x="3" y="1488"/>
                </a:lnTo>
                <a:lnTo>
                  <a:pt x="14" y="1385"/>
                </a:lnTo>
                <a:lnTo>
                  <a:pt x="30" y="1283"/>
                </a:lnTo>
                <a:lnTo>
                  <a:pt x="52" y="1185"/>
                </a:lnTo>
                <a:lnTo>
                  <a:pt x="81" y="1089"/>
                </a:lnTo>
                <a:lnTo>
                  <a:pt x="115" y="996"/>
                </a:lnTo>
                <a:lnTo>
                  <a:pt x="155" y="905"/>
                </a:lnTo>
                <a:lnTo>
                  <a:pt x="200" y="817"/>
                </a:lnTo>
                <a:lnTo>
                  <a:pt x="250" y="733"/>
                </a:lnTo>
                <a:lnTo>
                  <a:pt x="305" y="653"/>
                </a:lnTo>
                <a:lnTo>
                  <a:pt x="366" y="575"/>
                </a:lnTo>
                <a:lnTo>
                  <a:pt x="430" y="502"/>
                </a:lnTo>
                <a:lnTo>
                  <a:pt x="499" y="432"/>
                </a:lnTo>
                <a:lnTo>
                  <a:pt x="571" y="368"/>
                </a:lnTo>
                <a:lnTo>
                  <a:pt x="648" y="307"/>
                </a:lnTo>
                <a:lnTo>
                  <a:pt x="729" y="252"/>
                </a:lnTo>
                <a:lnTo>
                  <a:pt x="813" y="201"/>
                </a:lnTo>
                <a:lnTo>
                  <a:pt x="900" y="157"/>
                </a:lnTo>
                <a:lnTo>
                  <a:pt x="991" y="116"/>
                </a:lnTo>
                <a:lnTo>
                  <a:pt x="1083" y="82"/>
                </a:lnTo>
                <a:lnTo>
                  <a:pt x="1179" y="53"/>
                </a:lnTo>
                <a:lnTo>
                  <a:pt x="1277" y="30"/>
                </a:lnTo>
                <a:lnTo>
                  <a:pt x="1377" y="14"/>
                </a:lnTo>
                <a:lnTo>
                  <a:pt x="1480" y="4"/>
                </a:lnTo>
                <a:lnTo>
                  <a:pt x="1583" y="0"/>
                </a:lnTo>
                <a:close/>
              </a:path>
            </a:pathLst>
          </a:cu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0" name="Oval 19"/>
          <p:cNvSpPr>
            <a:spLocks noChangeArrowheads="1"/>
          </p:cNvSpPr>
          <p:nvPr/>
        </p:nvSpPr>
        <p:spPr bwMode="auto">
          <a:xfrm>
            <a:off x="6594475" y="4143375"/>
            <a:ext cx="95250" cy="95250"/>
          </a:xfrm>
          <a:prstGeom prst="ellipse">
            <a:avLst/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800">
              <a:solidFill>
                <a:srgbClr val="FFFFFF"/>
              </a:solidFill>
            </a:endParaRPr>
          </a:p>
        </p:txBody>
      </p:sp>
      <p:sp>
        <p:nvSpPr>
          <p:cNvPr id="7181" name="TextBox 21"/>
          <p:cNvSpPr txBox="1">
            <a:spLocks noChangeArrowheads="1"/>
          </p:cNvSpPr>
          <p:nvPr/>
        </p:nvSpPr>
        <p:spPr bwMode="auto">
          <a:xfrm>
            <a:off x="7439025" y="4397375"/>
            <a:ext cx="9906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700" b="1" dirty="0" smtClean="0">
                <a:solidFill>
                  <a:srgbClr val="445469"/>
                </a:solidFill>
                <a:latin typeface="Bebas Neue" panose="020B0606020202050201" pitchFamily="34" charset="0"/>
              </a:rPr>
              <a:t>2016</a:t>
            </a:r>
            <a:endParaRPr lang="en-US" altLang="zh-CN" sz="2700" b="1" dirty="0">
              <a:solidFill>
                <a:srgbClr val="445469"/>
              </a:solidFill>
              <a:latin typeface="Bebas Neue" panose="020B0606020202050201" pitchFamily="34" charset="0"/>
            </a:endParaRPr>
          </a:p>
        </p:txBody>
      </p:sp>
      <p:sp>
        <p:nvSpPr>
          <p:cNvPr id="7182" name="TextBox 22"/>
          <p:cNvSpPr txBox="1">
            <a:spLocks noChangeArrowheads="1"/>
          </p:cNvSpPr>
          <p:nvPr/>
        </p:nvSpPr>
        <p:spPr bwMode="auto">
          <a:xfrm>
            <a:off x="6146800" y="4397375"/>
            <a:ext cx="9906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700" b="1" dirty="0" smtClean="0">
                <a:solidFill>
                  <a:srgbClr val="445469"/>
                </a:solidFill>
                <a:latin typeface="Bebas Neue" panose="020B0606020202050201" pitchFamily="34" charset="0"/>
              </a:rPr>
              <a:t>2015</a:t>
            </a:r>
            <a:endParaRPr lang="en-US" altLang="zh-CN" sz="2700" b="1" dirty="0">
              <a:solidFill>
                <a:srgbClr val="445469"/>
              </a:solidFill>
              <a:latin typeface="Bebas Neue" panose="020B0606020202050201" pitchFamily="34" charset="0"/>
            </a:endParaRPr>
          </a:p>
        </p:txBody>
      </p:sp>
      <p:sp>
        <p:nvSpPr>
          <p:cNvPr id="7183" name="TextBox 23"/>
          <p:cNvSpPr txBox="1">
            <a:spLocks noChangeArrowheads="1"/>
          </p:cNvSpPr>
          <p:nvPr/>
        </p:nvSpPr>
        <p:spPr bwMode="auto">
          <a:xfrm>
            <a:off x="4792663" y="4397375"/>
            <a:ext cx="9906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700" b="1" dirty="0" smtClean="0">
                <a:solidFill>
                  <a:srgbClr val="445469"/>
                </a:solidFill>
                <a:latin typeface="Bebas Neue" panose="020B0606020202050201" pitchFamily="34" charset="0"/>
              </a:rPr>
              <a:t>2014</a:t>
            </a:r>
            <a:endParaRPr lang="en-US" altLang="zh-CN" sz="2700" b="1" dirty="0">
              <a:solidFill>
                <a:srgbClr val="445469"/>
              </a:solidFill>
              <a:latin typeface="Bebas Neue" panose="020B0606020202050201" pitchFamily="34" charset="0"/>
            </a:endParaRPr>
          </a:p>
        </p:txBody>
      </p:sp>
      <p:sp>
        <p:nvSpPr>
          <p:cNvPr id="7184" name="TextBox 24"/>
          <p:cNvSpPr txBox="1">
            <a:spLocks noChangeArrowheads="1"/>
          </p:cNvSpPr>
          <p:nvPr/>
        </p:nvSpPr>
        <p:spPr bwMode="auto">
          <a:xfrm>
            <a:off x="3489325" y="4397375"/>
            <a:ext cx="9906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700" b="1" dirty="0" smtClean="0">
                <a:solidFill>
                  <a:srgbClr val="445469"/>
                </a:solidFill>
                <a:latin typeface="Bebas Neue" panose="020B0606020202050201" pitchFamily="34" charset="0"/>
              </a:rPr>
              <a:t>2013</a:t>
            </a:r>
            <a:endParaRPr lang="en-US" altLang="zh-CN" sz="2700" b="1" dirty="0">
              <a:solidFill>
                <a:srgbClr val="445469"/>
              </a:solidFill>
              <a:latin typeface="Bebas Neue" panose="020B0606020202050201" pitchFamily="34" charset="0"/>
            </a:endParaRPr>
          </a:p>
        </p:txBody>
      </p:sp>
      <p:sp>
        <p:nvSpPr>
          <p:cNvPr id="7185" name="TextBox 25"/>
          <p:cNvSpPr txBox="1">
            <a:spLocks noChangeArrowheads="1"/>
          </p:cNvSpPr>
          <p:nvPr/>
        </p:nvSpPr>
        <p:spPr bwMode="auto">
          <a:xfrm>
            <a:off x="7439025" y="2794000"/>
            <a:ext cx="9906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96%</a:t>
            </a:r>
          </a:p>
        </p:txBody>
      </p:sp>
      <p:sp>
        <p:nvSpPr>
          <p:cNvPr id="7186" name="TextBox 26"/>
          <p:cNvSpPr txBox="1">
            <a:spLocks noChangeArrowheads="1"/>
          </p:cNvSpPr>
          <p:nvPr/>
        </p:nvSpPr>
        <p:spPr bwMode="auto">
          <a:xfrm>
            <a:off x="6146800" y="2900363"/>
            <a:ext cx="9906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75%</a:t>
            </a:r>
          </a:p>
        </p:txBody>
      </p:sp>
      <p:sp>
        <p:nvSpPr>
          <p:cNvPr id="7187" name="TextBox 27"/>
          <p:cNvSpPr txBox="1">
            <a:spLocks noChangeArrowheads="1"/>
          </p:cNvSpPr>
          <p:nvPr/>
        </p:nvSpPr>
        <p:spPr bwMode="auto">
          <a:xfrm>
            <a:off x="4789488" y="2794000"/>
            <a:ext cx="9906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83%</a:t>
            </a:r>
          </a:p>
        </p:txBody>
      </p:sp>
      <p:sp>
        <p:nvSpPr>
          <p:cNvPr id="7188" name="TextBox 28"/>
          <p:cNvSpPr txBox="1">
            <a:spLocks noChangeArrowheads="1"/>
          </p:cNvSpPr>
          <p:nvPr/>
        </p:nvSpPr>
        <p:spPr bwMode="auto">
          <a:xfrm>
            <a:off x="3487738" y="2963863"/>
            <a:ext cx="9906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58%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121920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文本框 20"/>
          <p:cNvSpPr txBox="1">
            <a:spLocks noChangeArrowheads="1"/>
          </p:cNvSpPr>
          <p:nvPr/>
        </p:nvSpPr>
        <p:spPr bwMode="auto">
          <a:xfrm>
            <a:off x="4740275" y="144463"/>
            <a:ext cx="2711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Impact" panose="020B0806030902050204" pitchFamily="34" charset="0"/>
              </a:rPr>
              <a:t>ADD YOUR TITLE HERE</a:t>
            </a:r>
            <a:endParaRPr lang="zh-CN" altLang="en-US" sz="20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8196" name="Freeform 17"/>
          <p:cNvSpPr>
            <a:spLocks noChangeAspect="1"/>
          </p:cNvSpPr>
          <p:nvPr/>
        </p:nvSpPr>
        <p:spPr bwMode="auto">
          <a:xfrm>
            <a:off x="6421438" y="2962275"/>
            <a:ext cx="1454150" cy="1431925"/>
          </a:xfrm>
          <a:custGeom>
            <a:avLst/>
            <a:gdLst>
              <a:gd name="T0" fmla="*/ 2147483646 w 145"/>
              <a:gd name="T1" fmla="*/ 2147483646 h 143"/>
              <a:gd name="T2" fmla="*/ 2147483646 w 145"/>
              <a:gd name="T3" fmla="*/ 2147483646 h 143"/>
              <a:gd name="T4" fmla="*/ 2147483646 w 145"/>
              <a:gd name="T5" fmla="*/ 2147483646 h 143"/>
              <a:gd name="T6" fmla="*/ 2147483646 w 145"/>
              <a:gd name="T7" fmla="*/ 2147483646 h 143"/>
              <a:gd name="T8" fmla="*/ 0 w 145"/>
              <a:gd name="T9" fmla="*/ 2147483646 h 143"/>
              <a:gd name="T10" fmla="*/ 2147483646 w 145"/>
              <a:gd name="T11" fmla="*/ 2147483646 h 143"/>
              <a:gd name="T12" fmla="*/ 2147483646 w 145"/>
              <a:gd name="T13" fmla="*/ 2147483646 h 143"/>
              <a:gd name="T14" fmla="*/ 2147483646 w 145"/>
              <a:gd name="T15" fmla="*/ 2147483646 h 143"/>
              <a:gd name="T16" fmla="*/ 2147483646 w 145"/>
              <a:gd name="T17" fmla="*/ 2147483646 h 143"/>
              <a:gd name="T18" fmla="*/ 2147483646 w 145"/>
              <a:gd name="T19" fmla="*/ 2147483646 h 143"/>
              <a:gd name="T20" fmla="*/ 2147483646 w 145"/>
              <a:gd name="T21" fmla="*/ 2147483646 h 143"/>
              <a:gd name="T22" fmla="*/ 2147483646 w 145"/>
              <a:gd name="T23" fmla="*/ 2147483646 h 143"/>
              <a:gd name="T24" fmla="*/ 2147483646 w 145"/>
              <a:gd name="T25" fmla="*/ 2147483646 h 14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45"/>
              <a:gd name="T40" fmla="*/ 0 h 143"/>
              <a:gd name="T41" fmla="*/ 145 w 145"/>
              <a:gd name="T42" fmla="*/ 143 h 143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197" name="Freeform 17"/>
          <p:cNvSpPr>
            <a:spLocks/>
          </p:cNvSpPr>
          <p:nvPr/>
        </p:nvSpPr>
        <p:spPr bwMode="auto">
          <a:xfrm>
            <a:off x="5672138" y="3141663"/>
            <a:ext cx="1111250" cy="1093787"/>
          </a:xfrm>
          <a:custGeom>
            <a:avLst/>
            <a:gdLst>
              <a:gd name="T0" fmla="*/ 2147483646 w 145"/>
              <a:gd name="T1" fmla="*/ 2147483646 h 143"/>
              <a:gd name="T2" fmla="*/ 2147483646 w 145"/>
              <a:gd name="T3" fmla="*/ 2147483646 h 143"/>
              <a:gd name="T4" fmla="*/ 2147483646 w 145"/>
              <a:gd name="T5" fmla="*/ 2147483646 h 143"/>
              <a:gd name="T6" fmla="*/ 2147483646 w 145"/>
              <a:gd name="T7" fmla="*/ 2147483646 h 143"/>
              <a:gd name="T8" fmla="*/ 0 w 145"/>
              <a:gd name="T9" fmla="*/ 2147483646 h 143"/>
              <a:gd name="T10" fmla="*/ 2147483646 w 145"/>
              <a:gd name="T11" fmla="*/ 2147483646 h 143"/>
              <a:gd name="T12" fmla="*/ 2147483646 w 145"/>
              <a:gd name="T13" fmla="*/ 2147483646 h 143"/>
              <a:gd name="T14" fmla="*/ 2147483646 w 145"/>
              <a:gd name="T15" fmla="*/ 2147483646 h 143"/>
              <a:gd name="T16" fmla="*/ 2147483646 w 145"/>
              <a:gd name="T17" fmla="*/ 2147483646 h 143"/>
              <a:gd name="T18" fmla="*/ 2147483646 w 145"/>
              <a:gd name="T19" fmla="*/ 2147483646 h 143"/>
              <a:gd name="T20" fmla="*/ 2147483646 w 145"/>
              <a:gd name="T21" fmla="*/ 2147483646 h 143"/>
              <a:gd name="T22" fmla="*/ 2147483646 w 145"/>
              <a:gd name="T23" fmla="*/ 2147483646 h 143"/>
              <a:gd name="T24" fmla="*/ 2147483646 w 145"/>
              <a:gd name="T25" fmla="*/ 2147483646 h 14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45"/>
              <a:gd name="T40" fmla="*/ 0 h 143"/>
              <a:gd name="T41" fmla="*/ 145 w 145"/>
              <a:gd name="T42" fmla="*/ 143 h 143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198" name="Freeform 18"/>
          <p:cNvSpPr>
            <a:spLocks/>
          </p:cNvSpPr>
          <p:nvPr/>
        </p:nvSpPr>
        <p:spPr bwMode="auto">
          <a:xfrm>
            <a:off x="4981575" y="3232150"/>
            <a:ext cx="973138" cy="949325"/>
          </a:xfrm>
          <a:custGeom>
            <a:avLst/>
            <a:gdLst>
              <a:gd name="T0" fmla="*/ 2147483646 w 127"/>
              <a:gd name="T1" fmla="*/ 2147483646 h 124"/>
              <a:gd name="T2" fmla="*/ 2147483646 w 127"/>
              <a:gd name="T3" fmla="*/ 2147483646 h 124"/>
              <a:gd name="T4" fmla="*/ 2147483646 w 127"/>
              <a:gd name="T5" fmla="*/ 2147483646 h 124"/>
              <a:gd name="T6" fmla="*/ 2147483646 w 127"/>
              <a:gd name="T7" fmla="*/ 2147483646 h 124"/>
              <a:gd name="T8" fmla="*/ 2147483646 w 127"/>
              <a:gd name="T9" fmla="*/ 2147483646 h 124"/>
              <a:gd name="T10" fmla="*/ 2147483646 w 127"/>
              <a:gd name="T11" fmla="*/ 2147483646 h 124"/>
              <a:gd name="T12" fmla="*/ 2147483646 w 127"/>
              <a:gd name="T13" fmla="*/ 2147483646 h 124"/>
              <a:gd name="T14" fmla="*/ 2147483646 w 127"/>
              <a:gd name="T15" fmla="*/ 2147483646 h 124"/>
              <a:gd name="T16" fmla="*/ 2147483646 w 127"/>
              <a:gd name="T17" fmla="*/ 2147483646 h 124"/>
              <a:gd name="T18" fmla="*/ 2147483646 w 127"/>
              <a:gd name="T19" fmla="*/ 2147483646 h 124"/>
              <a:gd name="T20" fmla="*/ 2147483646 w 127"/>
              <a:gd name="T21" fmla="*/ 2147483646 h 124"/>
              <a:gd name="T22" fmla="*/ 2147483646 w 127"/>
              <a:gd name="T23" fmla="*/ 2147483646 h 124"/>
              <a:gd name="T24" fmla="*/ 2147483646 w 127"/>
              <a:gd name="T25" fmla="*/ 2147483646 h 12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7"/>
              <a:gd name="T40" fmla="*/ 0 h 124"/>
              <a:gd name="T41" fmla="*/ 127 w 127"/>
              <a:gd name="T42" fmla="*/ 124 h 124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7" h="124">
                <a:moveTo>
                  <a:pt x="127" y="64"/>
                </a:moveTo>
                <a:cubicBezTo>
                  <a:pt x="127" y="71"/>
                  <a:pt x="117" y="76"/>
                  <a:pt x="117" y="76"/>
                </a:cubicBezTo>
                <a:cubicBezTo>
                  <a:pt x="8" y="124"/>
                  <a:pt x="8" y="124"/>
                  <a:pt x="8" y="124"/>
                </a:cubicBezTo>
                <a:cubicBezTo>
                  <a:pt x="8" y="124"/>
                  <a:pt x="4" y="124"/>
                  <a:pt x="2" y="123"/>
                </a:cubicBezTo>
                <a:cubicBezTo>
                  <a:pt x="0" y="121"/>
                  <a:pt x="1" y="118"/>
                  <a:pt x="1" y="118"/>
                </a:cubicBezTo>
                <a:cubicBezTo>
                  <a:pt x="6" y="94"/>
                  <a:pt x="6" y="94"/>
                  <a:pt x="6" y="94"/>
                </a:cubicBezTo>
                <a:cubicBezTo>
                  <a:pt x="6" y="94"/>
                  <a:pt x="39" y="81"/>
                  <a:pt x="39" y="62"/>
                </a:cubicBezTo>
                <a:cubicBezTo>
                  <a:pt x="40" y="48"/>
                  <a:pt x="19" y="38"/>
                  <a:pt x="19" y="38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6"/>
                  <a:pt x="28" y="2"/>
                  <a:pt x="32" y="1"/>
                </a:cubicBezTo>
                <a:cubicBezTo>
                  <a:pt x="36" y="0"/>
                  <a:pt x="39" y="2"/>
                  <a:pt x="39" y="2"/>
                </a:cubicBezTo>
                <a:cubicBezTo>
                  <a:pt x="121" y="52"/>
                  <a:pt x="121" y="52"/>
                  <a:pt x="121" y="52"/>
                </a:cubicBezTo>
                <a:cubicBezTo>
                  <a:pt x="121" y="52"/>
                  <a:pt x="127" y="57"/>
                  <a:pt x="127" y="64"/>
                </a:cubicBezTo>
                <a:close/>
              </a:path>
            </a:pathLst>
          </a:cu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199" name="Freeform 19"/>
          <p:cNvSpPr>
            <a:spLocks/>
          </p:cNvSpPr>
          <p:nvPr/>
        </p:nvSpPr>
        <p:spPr bwMode="auto">
          <a:xfrm>
            <a:off x="4440238" y="3325813"/>
            <a:ext cx="771525" cy="781050"/>
          </a:xfrm>
          <a:custGeom>
            <a:avLst/>
            <a:gdLst>
              <a:gd name="T0" fmla="*/ 2147483646 w 101"/>
              <a:gd name="T1" fmla="*/ 2147483646 h 102"/>
              <a:gd name="T2" fmla="*/ 2147483646 w 101"/>
              <a:gd name="T3" fmla="*/ 2147483646 h 102"/>
              <a:gd name="T4" fmla="*/ 2147483646 w 101"/>
              <a:gd name="T5" fmla="*/ 2147483646 h 102"/>
              <a:gd name="T6" fmla="*/ 2147483646 w 101"/>
              <a:gd name="T7" fmla="*/ 2147483646 h 102"/>
              <a:gd name="T8" fmla="*/ 2147483646 w 101"/>
              <a:gd name="T9" fmla="*/ 2147483646 h 102"/>
              <a:gd name="T10" fmla="*/ 2147483646 w 101"/>
              <a:gd name="T11" fmla="*/ 2147483646 h 102"/>
              <a:gd name="T12" fmla="*/ 2147483646 w 101"/>
              <a:gd name="T13" fmla="*/ 2147483646 h 102"/>
              <a:gd name="T14" fmla="*/ 2147483646 w 101"/>
              <a:gd name="T15" fmla="*/ 2147483646 h 102"/>
              <a:gd name="T16" fmla="*/ 2147483646 w 101"/>
              <a:gd name="T17" fmla="*/ 2147483646 h 102"/>
              <a:gd name="T18" fmla="*/ 0 w 101"/>
              <a:gd name="T19" fmla="*/ 2147483646 h 102"/>
              <a:gd name="T20" fmla="*/ 2147483646 w 101"/>
              <a:gd name="T21" fmla="*/ 2147483646 h 102"/>
              <a:gd name="T22" fmla="*/ 2147483646 w 101"/>
              <a:gd name="T23" fmla="*/ 2147483646 h 10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1"/>
              <a:gd name="T37" fmla="*/ 0 h 102"/>
              <a:gd name="T38" fmla="*/ 101 w 101"/>
              <a:gd name="T39" fmla="*/ 102 h 10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1" h="102">
                <a:moveTo>
                  <a:pt x="15" y="31"/>
                </a:move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2" y="2"/>
                  <a:pt x="26" y="1"/>
                </a:cubicBezTo>
                <a:cubicBezTo>
                  <a:pt x="29" y="0"/>
                  <a:pt x="32" y="2"/>
                  <a:pt x="32" y="2"/>
                </a:cubicBezTo>
                <a:cubicBezTo>
                  <a:pt x="95" y="41"/>
                  <a:pt x="95" y="41"/>
                  <a:pt x="95" y="41"/>
                </a:cubicBezTo>
                <a:cubicBezTo>
                  <a:pt x="95" y="41"/>
                  <a:pt x="101" y="46"/>
                  <a:pt x="101" y="51"/>
                </a:cubicBezTo>
                <a:cubicBezTo>
                  <a:pt x="101" y="60"/>
                  <a:pt x="94" y="63"/>
                  <a:pt x="94" y="63"/>
                </a:cubicBezTo>
                <a:cubicBezTo>
                  <a:pt x="6" y="102"/>
                  <a:pt x="6" y="102"/>
                  <a:pt x="6" y="102"/>
                </a:cubicBezTo>
                <a:cubicBezTo>
                  <a:pt x="6" y="102"/>
                  <a:pt x="3" y="102"/>
                  <a:pt x="2" y="101"/>
                </a:cubicBezTo>
                <a:cubicBezTo>
                  <a:pt x="0" y="99"/>
                  <a:pt x="0" y="97"/>
                  <a:pt x="0" y="97"/>
                </a:cubicBezTo>
                <a:cubicBezTo>
                  <a:pt x="5" y="77"/>
                  <a:pt x="5" y="77"/>
                  <a:pt x="5" y="77"/>
                </a:cubicBezTo>
                <a:lnTo>
                  <a:pt x="15" y="31"/>
                </a:lnTo>
                <a:close/>
              </a:path>
            </a:pathLst>
          </a:cu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200" name="任意多边形 100"/>
          <p:cNvSpPr>
            <a:spLocks/>
          </p:cNvSpPr>
          <p:nvPr/>
        </p:nvSpPr>
        <p:spPr bwMode="auto">
          <a:xfrm>
            <a:off x="7423150" y="3263900"/>
            <a:ext cx="1911350" cy="215900"/>
          </a:xfrm>
          <a:custGeom>
            <a:avLst/>
            <a:gdLst>
              <a:gd name="T0" fmla="*/ 0 w 1600200"/>
              <a:gd name="T1" fmla="*/ 5036 h 552450"/>
              <a:gd name="T2" fmla="*/ 416840 w 1600200"/>
              <a:gd name="T3" fmla="*/ 0 h 552450"/>
              <a:gd name="T4" fmla="*/ 3890487 w 1600200"/>
              <a:gd name="T5" fmla="*/ 0 h 552450"/>
              <a:gd name="T6" fmla="*/ 0 60000 65536"/>
              <a:gd name="T7" fmla="*/ 0 60000 65536"/>
              <a:gd name="T8" fmla="*/ 0 60000 65536"/>
              <a:gd name="T9" fmla="*/ 0 w 1600200"/>
              <a:gd name="T10" fmla="*/ 0 h 552450"/>
              <a:gd name="T11" fmla="*/ 1600200 w 1600200"/>
              <a:gd name="T12" fmla="*/ 552450 h 55245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201" name="任意多边形 108"/>
          <p:cNvSpPr>
            <a:spLocks/>
          </p:cNvSpPr>
          <p:nvPr/>
        </p:nvSpPr>
        <p:spPr bwMode="auto">
          <a:xfrm flipH="1">
            <a:off x="2736850" y="3495675"/>
            <a:ext cx="1914525" cy="214313"/>
          </a:xfrm>
          <a:custGeom>
            <a:avLst/>
            <a:gdLst>
              <a:gd name="T0" fmla="*/ 0 w 1600200"/>
              <a:gd name="T1" fmla="*/ 4854 h 552450"/>
              <a:gd name="T2" fmla="*/ 420313 w 1600200"/>
              <a:gd name="T3" fmla="*/ 0 h 552450"/>
              <a:gd name="T4" fmla="*/ 3922907 w 1600200"/>
              <a:gd name="T5" fmla="*/ 0 h 552450"/>
              <a:gd name="T6" fmla="*/ 0 60000 65536"/>
              <a:gd name="T7" fmla="*/ 0 60000 65536"/>
              <a:gd name="T8" fmla="*/ 0 60000 65536"/>
              <a:gd name="T9" fmla="*/ 0 w 1600200"/>
              <a:gd name="T10" fmla="*/ 0 h 552450"/>
              <a:gd name="T11" fmla="*/ 1600200 w 1600200"/>
              <a:gd name="T12" fmla="*/ 552450 h 55245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202" name="任意多边形 112"/>
          <p:cNvSpPr>
            <a:spLocks/>
          </p:cNvSpPr>
          <p:nvPr/>
        </p:nvSpPr>
        <p:spPr bwMode="auto">
          <a:xfrm>
            <a:off x="6227763" y="2738438"/>
            <a:ext cx="504825" cy="752475"/>
          </a:xfrm>
          <a:custGeom>
            <a:avLst/>
            <a:gdLst>
              <a:gd name="T0" fmla="*/ 0 w 647700"/>
              <a:gd name="T1" fmla="*/ 277966 h 965200"/>
              <a:gd name="T2" fmla="*/ 29223 w 647700"/>
              <a:gd name="T3" fmla="*/ 149955 h 965200"/>
              <a:gd name="T4" fmla="*/ 186298 w 647700"/>
              <a:gd name="T5" fmla="*/ 0 h 965200"/>
              <a:gd name="T6" fmla="*/ 0 60000 65536"/>
              <a:gd name="T7" fmla="*/ 0 60000 65536"/>
              <a:gd name="T8" fmla="*/ 0 60000 65536"/>
              <a:gd name="T9" fmla="*/ 0 w 647700"/>
              <a:gd name="T10" fmla="*/ 0 h 965200"/>
              <a:gd name="T11" fmla="*/ 647700 w 647700"/>
              <a:gd name="T12" fmla="*/ 965200 h 965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203" name="任意多边形 113"/>
          <p:cNvSpPr>
            <a:spLocks/>
          </p:cNvSpPr>
          <p:nvPr/>
        </p:nvSpPr>
        <p:spPr bwMode="auto">
          <a:xfrm flipH="1">
            <a:off x="4943475" y="2733675"/>
            <a:ext cx="504825" cy="752475"/>
          </a:xfrm>
          <a:custGeom>
            <a:avLst/>
            <a:gdLst>
              <a:gd name="T0" fmla="*/ 0 w 647700"/>
              <a:gd name="T1" fmla="*/ 277966 h 965200"/>
              <a:gd name="T2" fmla="*/ 29223 w 647700"/>
              <a:gd name="T3" fmla="*/ 149955 h 965200"/>
              <a:gd name="T4" fmla="*/ 186298 w 647700"/>
              <a:gd name="T5" fmla="*/ 0 h 965200"/>
              <a:gd name="T6" fmla="*/ 0 60000 65536"/>
              <a:gd name="T7" fmla="*/ 0 60000 65536"/>
              <a:gd name="T8" fmla="*/ 0 60000 65536"/>
              <a:gd name="T9" fmla="*/ 0 w 647700"/>
              <a:gd name="T10" fmla="*/ 0 h 965200"/>
              <a:gd name="T11" fmla="*/ 647700 w 647700"/>
              <a:gd name="T12" fmla="*/ 965200 h 965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204" name="Freeform 6"/>
          <p:cNvSpPr>
            <a:spLocks noChangeAspect="1" noEditPoints="1"/>
          </p:cNvSpPr>
          <p:nvPr/>
        </p:nvSpPr>
        <p:spPr bwMode="auto">
          <a:xfrm>
            <a:off x="4773613" y="3613150"/>
            <a:ext cx="169862" cy="180975"/>
          </a:xfrm>
          <a:custGeom>
            <a:avLst/>
            <a:gdLst>
              <a:gd name="T0" fmla="*/ 2147483646 w 376"/>
              <a:gd name="T1" fmla="*/ 2147483646 h 401"/>
              <a:gd name="T2" fmla="*/ 2147483646 w 376"/>
              <a:gd name="T3" fmla="*/ 2147483646 h 401"/>
              <a:gd name="T4" fmla="*/ 0 w 376"/>
              <a:gd name="T5" fmla="*/ 2147483646 h 401"/>
              <a:gd name="T6" fmla="*/ 2147483646 w 376"/>
              <a:gd name="T7" fmla="*/ 2147483646 h 401"/>
              <a:gd name="T8" fmla="*/ 2147483646 w 376"/>
              <a:gd name="T9" fmla="*/ 2147483646 h 401"/>
              <a:gd name="T10" fmla="*/ 2147483646 w 376"/>
              <a:gd name="T11" fmla="*/ 2147483646 h 401"/>
              <a:gd name="T12" fmla="*/ 2147483646 w 376"/>
              <a:gd name="T13" fmla="*/ 2147483646 h 401"/>
              <a:gd name="T14" fmla="*/ 2147483646 w 376"/>
              <a:gd name="T15" fmla="*/ 2147483646 h 401"/>
              <a:gd name="T16" fmla="*/ 2147483646 w 376"/>
              <a:gd name="T17" fmla="*/ 2147483646 h 401"/>
              <a:gd name="T18" fmla="*/ 2147483646 w 376"/>
              <a:gd name="T19" fmla="*/ 2147483646 h 401"/>
              <a:gd name="T20" fmla="*/ 2147483646 w 376"/>
              <a:gd name="T21" fmla="*/ 2147483646 h 401"/>
              <a:gd name="T22" fmla="*/ 2147483646 w 376"/>
              <a:gd name="T23" fmla="*/ 2147483646 h 401"/>
              <a:gd name="T24" fmla="*/ 2147483646 w 376"/>
              <a:gd name="T25" fmla="*/ 2147483646 h 401"/>
              <a:gd name="T26" fmla="*/ 2147483646 w 376"/>
              <a:gd name="T27" fmla="*/ 2147483646 h 401"/>
              <a:gd name="T28" fmla="*/ 2147483646 w 376"/>
              <a:gd name="T29" fmla="*/ 2147483646 h 401"/>
              <a:gd name="T30" fmla="*/ 2147483646 w 376"/>
              <a:gd name="T31" fmla="*/ 2147483646 h 401"/>
              <a:gd name="T32" fmla="*/ 2147483646 w 376"/>
              <a:gd name="T33" fmla="*/ 2147483646 h 401"/>
              <a:gd name="T34" fmla="*/ 2147483646 w 376"/>
              <a:gd name="T35" fmla="*/ 2147483646 h 40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376"/>
              <a:gd name="T55" fmla="*/ 0 h 401"/>
              <a:gd name="T56" fmla="*/ 376 w 376"/>
              <a:gd name="T57" fmla="*/ 401 h 401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8205" name="Freeform 26"/>
          <p:cNvSpPr>
            <a:spLocks noChangeAspect="1"/>
          </p:cNvSpPr>
          <p:nvPr/>
        </p:nvSpPr>
        <p:spPr bwMode="auto">
          <a:xfrm>
            <a:off x="7169150" y="3614738"/>
            <a:ext cx="182563" cy="188912"/>
          </a:xfrm>
          <a:custGeom>
            <a:avLst/>
            <a:gdLst>
              <a:gd name="T0" fmla="*/ 2147483646 w 274"/>
              <a:gd name="T1" fmla="*/ 2147483646 h 284"/>
              <a:gd name="T2" fmla="*/ 2147483646 w 274"/>
              <a:gd name="T3" fmla="*/ 2147483646 h 284"/>
              <a:gd name="T4" fmla="*/ 2147483646 w 274"/>
              <a:gd name="T5" fmla="*/ 2147483646 h 284"/>
              <a:gd name="T6" fmla="*/ 2147483646 w 274"/>
              <a:gd name="T7" fmla="*/ 2147483646 h 284"/>
              <a:gd name="T8" fmla="*/ 2147483646 w 274"/>
              <a:gd name="T9" fmla="*/ 2147483646 h 284"/>
              <a:gd name="T10" fmla="*/ 2147483646 w 274"/>
              <a:gd name="T11" fmla="*/ 2147483646 h 284"/>
              <a:gd name="T12" fmla="*/ 2147483646 w 274"/>
              <a:gd name="T13" fmla="*/ 2147483646 h 284"/>
              <a:gd name="T14" fmla="*/ 2147483646 w 274"/>
              <a:gd name="T15" fmla="*/ 2147483646 h 284"/>
              <a:gd name="T16" fmla="*/ 2147483646 w 274"/>
              <a:gd name="T17" fmla="*/ 2147483646 h 284"/>
              <a:gd name="T18" fmla="*/ 2147483646 w 274"/>
              <a:gd name="T19" fmla="*/ 2147483646 h 284"/>
              <a:gd name="T20" fmla="*/ 2147483646 w 274"/>
              <a:gd name="T21" fmla="*/ 2147483646 h 284"/>
              <a:gd name="T22" fmla="*/ 2147483646 w 274"/>
              <a:gd name="T23" fmla="*/ 2147483646 h 28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74"/>
              <a:gd name="T37" fmla="*/ 0 h 284"/>
              <a:gd name="T38" fmla="*/ 274 w 274"/>
              <a:gd name="T39" fmla="*/ 284 h 28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8206" name="Freeform 442"/>
          <p:cNvSpPr>
            <a:spLocks noEditPoints="1"/>
          </p:cNvSpPr>
          <p:nvPr/>
        </p:nvSpPr>
        <p:spPr bwMode="auto">
          <a:xfrm>
            <a:off x="5410200" y="3627438"/>
            <a:ext cx="193675" cy="166687"/>
          </a:xfrm>
          <a:custGeom>
            <a:avLst/>
            <a:gdLst>
              <a:gd name="T0" fmla="*/ 2147483646 w 288"/>
              <a:gd name="T1" fmla="*/ 0 h 246"/>
              <a:gd name="T2" fmla="*/ 2147483646 w 288"/>
              <a:gd name="T3" fmla="*/ 0 h 246"/>
              <a:gd name="T4" fmla="*/ 2147483646 w 288"/>
              <a:gd name="T5" fmla="*/ 2147483646 h 246"/>
              <a:gd name="T6" fmla="*/ 2147483646 w 288"/>
              <a:gd name="T7" fmla="*/ 2147483646 h 246"/>
              <a:gd name="T8" fmla="*/ 2147483646 w 288"/>
              <a:gd name="T9" fmla="*/ 2147483646 h 246"/>
              <a:gd name="T10" fmla="*/ 0 w 288"/>
              <a:gd name="T11" fmla="*/ 2147483646 h 246"/>
              <a:gd name="T12" fmla="*/ 0 w 288"/>
              <a:gd name="T13" fmla="*/ 2147483646 h 246"/>
              <a:gd name="T14" fmla="*/ 2147483646 w 288"/>
              <a:gd name="T15" fmla="*/ 2147483646 h 246"/>
              <a:gd name="T16" fmla="*/ 2147483646 w 288"/>
              <a:gd name="T17" fmla="*/ 2147483646 h 246"/>
              <a:gd name="T18" fmla="*/ 2147483646 w 288"/>
              <a:gd name="T19" fmla="*/ 2147483646 h 246"/>
              <a:gd name="T20" fmla="*/ 2147483646 w 288"/>
              <a:gd name="T21" fmla="*/ 2147483646 h 246"/>
              <a:gd name="T22" fmla="*/ 2147483646 w 288"/>
              <a:gd name="T23" fmla="*/ 2147483646 h 246"/>
              <a:gd name="T24" fmla="*/ 2147483646 w 288"/>
              <a:gd name="T25" fmla="*/ 2147483646 h 246"/>
              <a:gd name="T26" fmla="*/ 2147483646 w 288"/>
              <a:gd name="T27" fmla="*/ 0 h 246"/>
              <a:gd name="T28" fmla="*/ 2147483646 w 288"/>
              <a:gd name="T29" fmla="*/ 2147483646 h 246"/>
              <a:gd name="T30" fmla="*/ 2147483646 w 288"/>
              <a:gd name="T31" fmla="*/ 2147483646 h 246"/>
              <a:gd name="T32" fmla="*/ 2147483646 w 288"/>
              <a:gd name="T33" fmla="*/ 2147483646 h 246"/>
              <a:gd name="T34" fmla="*/ 2147483646 w 288"/>
              <a:gd name="T35" fmla="*/ 2147483646 h 246"/>
              <a:gd name="T36" fmla="*/ 2147483646 w 288"/>
              <a:gd name="T37" fmla="*/ 2147483646 h 246"/>
              <a:gd name="T38" fmla="*/ 2147483646 w 288"/>
              <a:gd name="T39" fmla="*/ 2147483646 h 246"/>
              <a:gd name="T40" fmla="*/ 2147483646 w 288"/>
              <a:gd name="T41" fmla="*/ 2147483646 h 246"/>
              <a:gd name="T42" fmla="*/ 2147483646 w 288"/>
              <a:gd name="T43" fmla="*/ 2147483646 h 246"/>
              <a:gd name="T44" fmla="*/ 2147483646 w 288"/>
              <a:gd name="T45" fmla="*/ 2147483646 h 246"/>
              <a:gd name="T46" fmla="*/ 2147483646 w 288"/>
              <a:gd name="T47" fmla="*/ 2147483646 h 246"/>
              <a:gd name="T48" fmla="*/ 2147483646 w 288"/>
              <a:gd name="T49" fmla="*/ 2147483646 h 246"/>
              <a:gd name="T50" fmla="*/ 2147483646 w 288"/>
              <a:gd name="T51" fmla="*/ 2147483646 h 246"/>
              <a:gd name="T52" fmla="*/ 2147483646 w 288"/>
              <a:gd name="T53" fmla="*/ 2147483646 h 246"/>
              <a:gd name="T54" fmla="*/ 2147483646 w 288"/>
              <a:gd name="T55" fmla="*/ 2147483646 h 246"/>
              <a:gd name="T56" fmla="*/ 2147483646 w 288"/>
              <a:gd name="T57" fmla="*/ 2147483646 h 24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288"/>
              <a:gd name="T88" fmla="*/ 0 h 246"/>
              <a:gd name="T89" fmla="*/ 288 w 288"/>
              <a:gd name="T90" fmla="*/ 246 h 24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288" h="246">
                <a:moveTo>
                  <a:pt x="278" y="0"/>
                </a:moveTo>
                <a:cubicBezTo>
                  <a:pt x="52" y="0"/>
                  <a:pt x="52" y="0"/>
                  <a:pt x="52" y="0"/>
                </a:cubicBezTo>
                <a:cubicBezTo>
                  <a:pt x="44" y="0"/>
                  <a:pt x="42" y="2"/>
                  <a:pt x="42" y="10"/>
                </a:cubicBezTo>
                <a:cubicBezTo>
                  <a:pt x="42" y="43"/>
                  <a:pt x="42" y="43"/>
                  <a:pt x="42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2" y="43"/>
                  <a:pt x="0" y="45"/>
                  <a:pt x="0" y="53"/>
                </a:cubicBezTo>
                <a:cubicBezTo>
                  <a:pt x="0" y="219"/>
                  <a:pt x="0" y="219"/>
                  <a:pt x="0" y="219"/>
                </a:cubicBezTo>
                <a:cubicBezTo>
                  <a:pt x="0" y="231"/>
                  <a:pt x="14" y="246"/>
                  <a:pt x="27" y="246"/>
                </a:cubicBezTo>
                <a:cubicBezTo>
                  <a:pt x="52" y="246"/>
                  <a:pt x="52" y="246"/>
                  <a:pt x="52" y="246"/>
                </a:cubicBezTo>
                <a:cubicBezTo>
                  <a:pt x="241" y="246"/>
                  <a:pt x="241" y="246"/>
                  <a:pt x="241" y="246"/>
                </a:cubicBezTo>
                <a:cubicBezTo>
                  <a:pt x="278" y="246"/>
                  <a:pt x="278" y="246"/>
                  <a:pt x="278" y="246"/>
                </a:cubicBezTo>
                <a:cubicBezTo>
                  <a:pt x="286" y="246"/>
                  <a:pt x="288" y="244"/>
                  <a:pt x="288" y="236"/>
                </a:cubicBezTo>
                <a:cubicBezTo>
                  <a:pt x="288" y="10"/>
                  <a:pt x="288" y="10"/>
                  <a:pt x="288" y="10"/>
                </a:cubicBezTo>
                <a:cubicBezTo>
                  <a:pt x="288" y="2"/>
                  <a:pt x="286" y="0"/>
                  <a:pt x="278" y="0"/>
                </a:cubicBezTo>
                <a:close/>
                <a:moveTo>
                  <a:pt x="271" y="229"/>
                </a:moveTo>
                <a:cubicBezTo>
                  <a:pt x="241" y="229"/>
                  <a:pt x="241" y="229"/>
                  <a:pt x="241" y="229"/>
                </a:cubicBezTo>
                <a:cubicBezTo>
                  <a:pt x="52" y="229"/>
                  <a:pt x="52" y="229"/>
                  <a:pt x="52" y="229"/>
                </a:cubicBezTo>
                <a:cubicBezTo>
                  <a:pt x="27" y="229"/>
                  <a:pt x="27" y="229"/>
                  <a:pt x="27" y="229"/>
                </a:cubicBezTo>
                <a:cubicBezTo>
                  <a:pt x="24" y="229"/>
                  <a:pt x="17" y="222"/>
                  <a:pt x="17" y="219"/>
                </a:cubicBezTo>
                <a:cubicBezTo>
                  <a:pt x="17" y="60"/>
                  <a:pt x="17" y="60"/>
                  <a:pt x="17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214"/>
                  <a:pt x="42" y="214"/>
                  <a:pt x="42" y="214"/>
                </a:cubicBezTo>
                <a:cubicBezTo>
                  <a:pt x="59" y="214"/>
                  <a:pt x="59" y="214"/>
                  <a:pt x="59" y="214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17"/>
                  <a:pt x="59" y="17"/>
                  <a:pt x="59" y="17"/>
                </a:cubicBezTo>
                <a:cubicBezTo>
                  <a:pt x="271" y="17"/>
                  <a:pt x="271" y="17"/>
                  <a:pt x="271" y="17"/>
                </a:cubicBezTo>
                <a:lnTo>
                  <a:pt x="271" y="2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8207" name="Rectangle 443"/>
          <p:cNvSpPr>
            <a:spLocks noChangeArrowheads="1"/>
          </p:cNvSpPr>
          <p:nvPr/>
        </p:nvSpPr>
        <p:spPr bwMode="auto">
          <a:xfrm>
            <a:off x="5465763" y="3654425"/>
            <a:ext cx="50800" cy="50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3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08" name="Rectangle 444"/>
          <p:cNvSpPr>
            <a:spLocks noChangeArrowheads="1"/>
          </p:cNvSpPr>
          <p:nvPr/>
        </p:nvSpPr>
        <p:spPr bwMode="auto">
          <a:xfrm>
            <a:off x="5532438" y="3662363"/>
            <a:ext cx="42862" cy="79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3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09" name="Rectangle 445"/>
          <p:cNvSpPr>
            <a:spLocks noChangeArrowheads="1"/>
          </p:cNvSpPr>
          <p:nvPr/>
        </p:nvSpPr>
        <p:spPr bwMode="auto">
          <a:xfrm>
            <a:off x="5532438" y="3687763"/>
            <a:ext cx="42862" cy="79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3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10" name="Rectangle 446"/>
          <p:cNvSpPr>
            <a:spLocks noChangeArrowheads="1"/>
          </p:cNvSpPr>
          <p:nvPr/>
        </p:nvSpPr>
        <p:spPr bwMode="auto">
          <a:xfrm>
            <a:off x="5465763" y="3724275"/>
            <a:ext cx="109537" cy="79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3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11" name="Rectangle 447"/>
          <p:cNvSpPr>
            <a:spLocks noChangeArrowheads="1"/>
          </p:cNvSpPr>
          <p:nvPr/>
        </p:nvSpPr>
        <p:spPr bwMode="auto">
          <a:xfrm>
            <a:off x="5465763" y="3751263"/>
            <a:ext cx="109537" cy="79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3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12" name="Oval 56"/>
          <p:cNvSpPr>
            <a:spLocks noChangeArrowheads="1"/>
          </p:cNvSpPr>
          <p:nvPr/>
        </p:nvSpPr>
        <p:spPr bwMode="auto">
          <a:xfrm>
            <a:off x="6227763" y="3597275"/>
            <a:ext cx="227012" cy="227013"/>
          </a:xfrm>
          <a:prstGeom prst="ellipse">
            <a:avLst/>
          </a:prstGeom>
          <a:noFill/>
          <a:ln w="30163" cap="rnd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0222" tIns="30111" rIns="60222" bIns="30111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1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13" name="Freeform 57"/>
          <p:cNvSpPr>
            <a:spLocks/>
          </p:cNvSpPr>
          <p:nvPr/>
        </p:nvSpPr>
        <p:spPr bwMode="auto">
          <a:xfrm>
            <a:off x="6262688" y="3627438"/>
            <a:ext cx="117475" cy="106362"/>
          </a:xfrm>
          <a:custGeom>
            <a:avLst/>
            <a:gdLst>
              <a:gd name="T0" fmla="*/ 2147483646 w 95"/>
              <a:gd name="T1" fmla="*/ 2147483646 h 87"/>
              <a:gd name="T2" fmla="*/ 2147483646 w 95"/>
              <a:gd name="T3" fmla="*/ 2147483646 h 87"/>
              <a:gd name="T4" fmla="*/ 2147483646 w 95"/>
              <a:gd name="T5" fmla="*/ 2147483646 h 87"/>
              <a:gd name="T6" fmla="*/ 2147483646 w 95"/>
              <a:gd name="T7" fmla="*/ 2147483646 h 87"/>
              <a:gd name="T8" fmla="*/ 2147483646 w 95"/>
              <a:gd name="T9" fmla="*/ 2147483646 h 87"/>
              <a:gd name="T10" fmla="*/ 2147483646 w 95"/>
              <a:gd name="T11" fmla="*/ 2147483646 h 87"/>
              <a:gd name="T12" fmla="*/ 2147483646 w 95"/>
              <a:gd name="T13" fmla="*/ 2147483646 h 87"/>
              <a:gd name="T14" fmla="*/ 2147483646 w 95"/>
              <a:gd name="T15" fmla="*/ 2147483646 h 87"/>
              <a:gd name="T16" fmla="*/ 2147483646 w 95"/>
              <a:gd name="T17" fmla="*/ 2147483646 h 87"/>
              <a:gd name="T18" fmla="*/ 2147483646 w 95"/>
              <a:gd name="T19" fmla="*/ 2147483646 h 87"/>
              <a:gd name="T20" fmla="*/ 2147483646 w 95"/>
              <a:gd name="T21" fmla="*/ 2147483646 h 87"/>
              <a:gd name="T22" fmla="*/ 2147483646 w 95"/>
              <a:gd name="T23" fmla="*/ 2147483646 h 8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95"/>
              <a:gd name="T37" fmla="*/ 0 h 87"/>
              <a:gd name="T38" fmla="*/ 95 w 95"/>
              <a:gd name="T39" fmla="*/ 87 h 87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95" h="87">
                <a:moveTo>
                  <a:pt x="8" y="33"/>
                </a:moveTo>
                <a:cubicBezTo>
                  <a:pt x="4" y="44"/>
                  <a:pt x="7" y="61"/>
                  <a:pt x="29" y="74"/>
                </a:cubicBezTo>
                <a:cubicBezTo>
                  <a:pt x="51" y="86"/>
                  <a:pt x="55" y="83"/>
                  <a:pt x="57" y="85"/>
                </a:cubicBezTo>
                <a:cubicBezTo>
                  <a:pt x="59" y="87"/>
                  <a:pt x="53" y="87"/>
                  <a:pt x="54" y="81"/>
                </a:cubicBezTo>
                <a:cubicBezTo>
                  <a:pt x="55" y="75"/>
                  <a:pt x="51" y="76"/>
                  <a:pt x="48" y="76"/>
                </a:cubicBezTo>
                <a:cubicBezTo>
                  <a:pt x="45" y="76"/>
                  <a:pt x="44" y="70"/>
                  <a:pt x="45" y="67"/>
                </a:cubicBezTo>
                <a:cubicBezTo>
                  <a:pt x="46" y="63"/>
                  <a:pt x="41" y="71"/>
                  <a:pt x="36" y="64"/>
                </a:cubicBezTo>
                <a:cubicBezTo>
                  <a:pt x="32" y="56"/>
                  <a:pt x="39" y="50"/>
                  <a:pt x="45" y="52"/>
                </a:cubicBezTo>
                <a:cubicBezTo>
                  <a:pt x="61" y="57"/>
                  <a:pt x="59" y="43"/>
                  <a:pt x="71" y="33"/>
                </a:cubicBezTo>
                <a:cubicBezTo>
                  <a:pt x="95" y="15"/>
                  <a:pt x="60" y="5"/>
                  <a:pt x="43" y="3"/>
                </a:cubicBezTo>
                <a:cubicBezTo>
                  <a:pt x="25" y="0"/>
                  <a:pt x="0" y="7"/>
                  <a:pt x="6" y="14"/>
                </a:cubicBezTo>
                <a:cubicBezTo>
                  <a:pt x="12" y="20"/>
                  <a:pt x="9" y="30"/>
                  <a:pt x="8" y="33"/>
                </a:cubicBezTo>
                <a:close/>
              </a:path>
            </a:pathLst>
          </a:custGeom>
          <a:noFill/>
          <a:ln w="30163" cap="rnd">
            <a:solidFill>
              <a:srgbClr val="FFFFF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0222" tIns="30111" rIns="60222" bIns="30111"/>
          <a:lstStyle/>
          <a:p>
            <a:endParaRPr lang="zh-CN" altLang="en-US"/>
          </a:p>
        </p:txBody>
      </p:sp>
      <p:sp>
        <p:nvSpPr>
          <p:cNvPr id="8214" name="Freeform 58"/>
          <p:cNvSpPr>
            <a:spLocks/>
          </p:cNvSpPr>
          <p:nvPr/>
        </p:nvSpPr>
        <p:spPr bwMode="auto">
          <a:xfrm>
            <a:off x="6324600" y="3709988"/>
            <a:ext cx="90488" cy="103187"/>
          </a:xfrm>
          <a:custGeom>
            <a:avLst/>
            <a:gdLst>
              <a:gd name="T0" fmla="*/ 2147483646 w 73"/>
              <a:gd name="T1" fmla="*/ 2147483646 h 85"/>
              <a:gd name="T2" fmla="*/ 2147483646 w 73"/>
              <a:gd name="T3" fmla="*/ 2147483646 h 85"/>
              <a:gd name="T4" fmla="*/ 2147483646 w 73"/>
              <a:gd name="T5" fmla="*/ 2147483646 h 85"/>
              <a:gd name="T6" fmla="*/ 2147483646 w 73"/>
              <a:gd name="T7" fmla="*/ 2147483646 h 85"/>
              <a:gd name="T8" fmla="*/ 2147483646 w 73"/>
              <a:gd name="T9" fmla="*/ 2147483646 h 85"/>
              <a:gd name="T10" fmla="*/ 2147483646 w 73"/>
              <a:gd name="T11" fmla="*/ 2147483646 h 85"/>
              <a:gd name="T12" fmla="*/ 2147483646 w 73"/>
              <a:gd name="T13" fmla="*/ 2147483646 h 85"/>
              <a:gd name="T14" fmla="*/ 2147483646 w 73"/>
              <a:gd name="T15" fmla="*/ 2147483646 h 85"/>
              <a:gd name="T16" fmla="*/ 2147483646 w 73"/>
              <a:gd name="T17" fmla="*/ 2147483646 h 8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3"/>
              <a:gd name="T28" fmla="*/ 0 h 85"/>
              <a:gd name="T29" fmla="*/ 73 w 73"/>
              <a:gd name="T30" fmla="*/ 85 h 8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3" h="85">
                <a:moveTo>
                  <a:pt x="12" y="32"/>
                </a:moveTo>
                <a:cubicBezTo>
                  <a:pt x="10" y="43"/>
                  <a:pt x="0" y="34"/>
                  <a:pt x="12" y="45"/>
                </a:cubicBezTo>
                <a:cubicBezTo>
                  <a:pt x="23" y="56"/>
                  <a:pt x="26" y="33"/>
                  <a:pt x="25" y="58"/>
                </a:cubicBezTo>
                <a:cubicBezTo>
                  <a:pt x="23" y="83"/>
                  <a:pt x="2" y="85"/>
                  <a:pt x="19" y="80"/>
                </a:cubicBezTo>
                <a:cubicBezTo>
                  <a:pt x="36" y="74"/>
                  <a:pt x="33" y="79"/>
                  <a:pt x="45" y="66"/>
                </a:cubicBezTo>
                <a:cubicBezTo>
                  <a:pt x="58" y="54"/>
                  <a:pt x="60" y="47"/>
                  <a:pt x="66" y="37"/>
                </a:cubicBezTo>
                <a:cubicBezTo>
                  <a:pt x="73" y="27"/>
                  <a:pt x="62" y="31"/>
                  <a:pt x="54" y="24"/>
                </a:cubicBezTo>
                <a:cubicBezTo>
                  <a:pt x="47" y="17"/>
                  <a:pt x="34" y="0"/>
                  <a:pt x="24" y="11"/>
                </a:cubicBezTo>
                <a:cubicBezTo>
                  <a:pt x="14" y="21"/>
                  <a:pt x="12" y="32"/>
                  <a:pt x="12" y="32"/>
                </a:cubicBezTo>
                <a:close/>
              </a:path>
            </a:pathLst>
          </a:custGeom>
          <a:noFill/>
          <a:ln w="30163" cap="rnd">
            <a:solidFill>
              <a:srgbClr val="FFFFF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0222" tIns="30111" rIns="60222" bIns="30111"/>
          <a:lstStyle/>
          <a:p>
            <a:endParaRPr lang="zh-CN" altLang="en-US"/>
          </a:p>
        </p:txBody>
      </p:sp>
      <p:sp>
        <p:nvSpPr>
          <p:cNvPr id="8215" name="Freeform 59"/>
          <p:cNvSpPr>
            <a:spLocks/>
          </p:cNvSpPr>
          <p:nvPr/>
        </p:nvSpPr>
        <p:spPr bwMode="auto">
          <a:xfrm>
            <a:off x="6372225" y="3603625"/>
            <a:ext cx="77788" cy="144463"/>
          </a:xfrm>
          <a:custGeom>
            <a:avLst/>
            <a:gdLst>
              <a:gd name="T0" fmla="*/ 0 w 63"/>
              <a:gd name="T1" fmla="*/ 0 h 119"/>
              <a:gd name="T2" fmla="*/ 2147483646 w 63"/>
              <a:gd name="T3" fmla="*/ 2147483646 h 119"/>
              <a:gd name="T4" fmla="*/ 2147483646 w 63"/>
              <a:gd name="T5" fmla="*/ 2147483646 h 119"/>
              <a:gd name="T6" fmla="*/ 2147483646 w 63"/>
              <a:gd name="T7" fmla="*/ 2147483646 h 119"/>
              <a:gd name="T8" fmla="*/ 2147483646 w 63"/>
              <a:gd name="T9" fmla="*/ 2147483646 h 119"/>
              <a:gd name="T10" fmla="*/ 2147483646 w 63"/>
              <a:gd name="T11" fmla="*/ 2147483646 h 1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3"/>
              <a:gd name="T19" fmla="*/ 0 h 119"/>
              <a:gd name="T20" fmla="*/ 63 w 63"/>
              <a:gd name="T21" fmla="*/ 119 h 1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3" h="119">
                <a:moveTo>
                  <a:pt x="0" y="0"/>
                </a:moveTo>
                <a:cubicBezTo>
                  <a:pt x="0" y="6"/>
                  <a:pt x="3" y="22"/>
                  <a:pt x="11" y="30"/>
                </a:cubicBezTo>
                <a:cubicBezTo>
                  <a:pt x="19" y="37"/>
                  <a:pt x="45" y="44"/>
                  <a:pt x="46" y="54"/>
                </a:cubicBezTo>
                <a:cubicBezTo>
                  <a:pt x="47" y="64"/>
                  <a:pt x="58" y="71"/>
                  <a:pt x="54" y="81"/>
                </a:cubicBezTo>
                <a:cubicBezTo>
                  <a:pt x="50" y="90"/>
                  <a:pt x="42" y="103"/>
                  <a:pt x="52" y="111"/>
                </a:cubicBezTo>
                <a:cubicBezTo>
                  <a:pt x="61" y="119"/>
                  <a:pt x="63" y="113"/>
                  <a:pt x="63" y="113"/>
                </a:cubicBezTo>
              </a:path>
            </a:pathLst>
          </a:custGeom>
          <a:noFill/>
          <a:ln w="30163" cap="rnd">
            <a:solidFill>
              <a:srgbClr val="FFFFF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0222" tIns="30111" rIns="60222" bIns="30111"/>
          <a:lstStyle/>
          <a:p>
            <a:endParaRPr lang="zh-CN" altLang="en-US"/>
          </a:p>
        </p:txBody>
      </p:sp>
      <p:sp>
        <p:nvSpPr>
          <p:cNvPr id="8216" name="TextBox 13"/>
          <p:cNvSpPr txBox="1">
            <a:spLocks noChangeArrowheads="1"/>
          </p:cNvSpPr>
          <p:nvPr/>
        </p:nvSpPr>
        <p:spPr bwMode="auto">
          <a:xfrm>
            <a:off x="4338638" y="2228850"/>
            <a:ext cx="1103312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17" name="TextBox 13"/>
          <p:cNvSpPr txBox="1">
            <a:spLocks noChangeArrowheads="1"/>
          </p:cNvSpPr>
          <p:nvPr/>
        </p:nvSpPr>
        <p:spPr bwMode="auto">
          <a:xfrm>
            <a:off x="4341813" y="2443163"/>
            <a:ext cx="1174750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18" name="TextBox 13"/>
          <p:cNvSpPr txBox="1">
            <a:spLocks noChangeArrowheads="1"/>
          </p:cNvSpPr>
          <p:nvPr/>
        </p:nvSpPr>
        <p:spPr bwMode="auto">
          <a:xfrm>
            <a:off x="6318250" y="2228850"/>
            <a:ext cx="11049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19" name="TextBox 13"/>
          <p:cNvSpPr txBox="1">
            <a:spLocks noChangeArrowheads="1"/>
          </p:cNvSpPr>
          <p:nvPr/>
        </p:nvSpPr>
        <p:spPr bwMode="auto">
          <a:xfrm>
            <a:off x="6321425" y="2443163"/>
            <a:ext cx="1174750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20" name="TextBox 13"/>
          <p:cNvSpPr txBox="1">
            <a:spLocks noChangeArrowheads="1"/>
          </p:cNvSpPr>
          <p:nvPr/>
        </p:nvSpPr>
        <p:spPr bwMode="auto">
          <a:xfrm>
            <a:off x="8342313" y="3443288"/>
            <a:ext cx="1104900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21" name="TextBox 13"/>
          <p:cNvSpPr txBox="1">
            <a:spLocks noChangeArrowheads="1"/>
          </p:cNvSpPr>
          <p:nvPr/>
        </p:nvSpPr>
        <p:spPr bwMode="auto">
          <a:xfrm>
            <a:off x="8345488" y="3657600"/>
            <a:ext cx="1176337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22" name="TextBox 13"/>
          <p:cNvSpPr txBox="1">
            <a:spLocks noChangeArrowheads="1"/>
          </p:cNvSpPr>
          <p:nvPr/>
        </p:nvSpPr>
        <p:spPr bwMode="auto">
          <a:xfrm>
            <a:off x="2093913" y="3595688"/>
            <a:ext cx="110331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23" name="TextBox 13"/>
          <p:cNvSpPr txBox="1">
            <a:spLocks noChangeArrowheads="1"/>
          </p:cNvSpPr>
          <p:nvPr/>
        </p:nvSpPr>
        <p:spPr bwMode="auto">
          <a:xfrm>
            <a:off x="2097088" y="3810000"/>
            <a:ext cx="1174750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24" name="矩形 33"/>
          <p:cNvSpPr>
            <a:spLocks noChangeArrowheads="1"/>
          </p:cNvSpPr>
          <p:nvPr/>
        </p:nvSpPr>
        <p:spPr bwMode="auto">
          <a:xfrm>
            <a:off x="2511425" y="4937125"/>
            <a:ext cx="7146925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8" y="887413"/>
            <a:ext cx="4657725" cy="51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图片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121920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文本框 20"/>
          <p:cNvSpPr txBox="1">
            <a:spLocks noChangeArrowheads="1"/>
          </p:cNvSpPr>
          <p:nvPr/>
        </p:nvSpPr>
        <p:spPr bwMode="auto">
          <a:xfrm>
            <a:off x="4740275" y="144463"/>
            <a:ext cx="2711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Impact" panose="020B0806030902050204" pitchFamily="34" charset="0"/>
              </a:rPr>
              <a:t>ADD YOUR TITLE HERE</a:t>
            </a:r>
            <a:endParaRPr lang="zh-CN" altLang="en-US" sz="20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9221" name="Right Arrow">
            <a:hlinkClick r:id="" action="ppaction://hlinkshowjump?jump=nextslide"/>
          </p:cNvPr>
          <p:cNvSpPr>
            <a:spLocks/>
          </p:cNvSpPr>
          <p:nvPr/>
        </p:nvSpPr>
        <p:spPr bwMode="auto">
          <a:xfrm>
            <a:off x="720133" y="5730875"/>
            <a:ext cx="171450" cy="171450"/>
          </a:xfrm>
          <a:custGeom>
            <a:avLst/>
            <a:gdLst>
              <a:gd name="T0" fmla="*/ 29442 w 228600"/>
              <a:gd name="T1" fmla="*/ 16277 h 228600"/>
              <a:gd name="T2" fmla="*/ 30621 w 228600"/>
              <a:gd name="T3" fmla="*/ 16847 h 228600"/>
              <a:gd name="T4" fmla="*/ 40580 w 228600"/>
              <a:gd name="T5" fmla="*/ 27125 h 228600"/>
              <a:gd name="T6" fmla="*/ 30621 w 228600"/>
              <a:gd name="T7" fmla="*/ 37401 h 228600"/>
              <a:gd name="T8" fmla="*/ 29402 w 228600"/>
              <a:gd name="T9" fmla="*/ 37931 h 228600"/>
              <a:gd name="T10" fmla="*/ 28184 w 228600"/>
              <a:gd name="T11" fmla="*/ 37401 h 228600"/>
              <a:gd name="T12" fmla="*/ 28184 w 228600"/>
              <a:gd name="T13" fmla="*/ 35071 h 228600"/>
              <a:gd name="T14" fmla="*/ 34435 w 228600"/>
              <a:gd name="T15" fmla="*/ 28820 h 228600"/>
              <a:gd name="T16" fmla="*/ 15258 w 228600"/>
              <a:gd name="T17" fmla="*/ 28820 h 228600"/>
              <a:gd name="T18" fmla="*/ 14039 w 228600"/>
              <a:gd name="T19" fmla="*/ 28289 h 228600"/>
              <a:gd name="T20" fmla="*/ 13562 w 228600"/>
              <a:gd name="T21" fmla="*/ 27071 h 228600"/>
              <a:gd name="T22" fmla="*/ 14039 w 228600"/>
              <a:gd name="T23" fmla="*/ 25906 h 228600"/>
              <a:gd name="T24" fmla="*/ 15258 w 228600"/>
              <a:gd name="T25" fmla="*/ 25429 h 228600"/>
              <a:gd name="T26" fmla="*/ 34329 w 228600"/>
              <a:gd name="T27" fmla="*/ 25429 h 228600"/>
              <a:gd name="T28" fmla="*/ 28184 w 228600"/>
              <a:gd name="T29" fmla="*/ 19284 h 228600"/>
              <a:gd name="T30" fmla="*/ 28237 w 228600"/>
              <a:gd name="T31" fmla="*/ 16900 h 228600"/>
              <a:gd name="T32" fmla="*/ 29442 w 228600"/>
              <a:gd name="T33" fmla="*/ 16277 h 228600"/>
              <a:gd name="T34" fmla="*/ 27125 w 228600"/>
              <a:gd name="T35" fmla="*/ 3390 h 228600"/>
              <a:gd name="T36" fmla="*/ 10331 w 228600"/>
              <a:gd name="T37" fmla="*/ 10331 h 228600"/>
              <a:gd name="T38" fmla="*/ 3391 w 228600"/>
              <a:gd name="T39" fmla="*/ 27125 h 228600"/>
              <a:gd name="T40" fmla="*/ 10331 w 228600"/>
              <a:gd name="T41" fmla="*/ 43971 h 228600"/>
              <a:gd name="T42" fmla="*/ 27125 w 228600"/>
              <a:gd name="T43" fmla="*/ 50964 h 228600"/>
              <a:gd name="T44" fmla="*/ 43918 w 228600"/>
              <a:gd name="T45" fmla="*/ 43971 h 228600"/>
              <a:gd name="T46" fmla="*/ 50858 w 228600"/>
              <a:gd name="T47" fmla="*/ 27125 h 228600"/>
              <a:gd name="T48" fmla="*/ 43918 w 228600"/>
              <a:gd name="T49" fmla="*/ 10331 h 228600"/>
              <a:gd name="T50" fmla="*/ 27125 w 228600"/>
              <a:gd name="T51" fmla="*/ 3390 h 228600"/>
              <a:gd name="T52" fmla="*/ 27125 w 228600"/>
              <a:gd name="T53" fmla="*/ 0 h 228600"/>
              <a:gd name="T54" fmla="*/ 46302 w 228600"/>
              <a:gd name="T55" fmla="*/ 7946 h 228600"/>
              <a:gd name="T56" fmla="*/ 54248 w 228600"/>
              <a:gd name="T57" fmla="*/ 27125 h 228600"/>
              <a:gd name="T58" fmla="*/ 46302 w 228600"/>
              <a:gd name="T59" fmla="*/ 46301 h 228600"/>
              <a:gd name="T60" fmla="*/ 27125 w 228600"/>
              <a:gd name="T61" fmla="*/ 54248 h 228600"/>
              <a:gd name="T62" fmla="*/ 7946 w 228600"/>
              <a:gd name="T63" fmla="*/ 46301 h 228600"/>
              <a:gd name="T64" fmla="*/ 0 w 228600"/>
              <a:gd name="T65" fmla="*/ 27125 h 228600"/>
              <a:gd name="T66" fmla="*/ 7946 w 228600"/>
              <a:gd name="T67" fmla="*/ 7946 h 228600"/>
              <a:gd name="T68" fmla="*/ 27125 w 228600"/>
              <a:gd name="T69" fmla="*/ 0 h 22860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228600"/>
              <a:gd name="T106" fmla="*/ 0 h 228600"/>
              <a:gd name="T107" fmla="*/ 228600 w 228600"/>
              <a:gd name="T108" fmla="*/ 228600 h 22860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228600" h="228600">
                <a:moveTo>
                  <a:pt x="124067" y="68591"/>
                </a:moveTo>
                <a:cubicBezTo>
                  <a:pt x="125741" y="68554"/>
                  <a:pt x="127397" y="69354"/>
                  <a:pt x="129034" y="70991"/>
                </a:cubicBezTo>
                <a:lnTo>
                  <a:pt x="171004" y="114300"/>
                </a:lnTo>
                <a:lnTo>
                  <a:pt x="129034" y="157609"/>
                </a:lnTo>
                <a:cubicBezTo>
                  <a:pt x="127546" y="159097"/>
                  <a:pt x="125834" y="159841"/>
                  <a:pt x="123900" y="159841"/>
                </a:cubicBezTo>
                <a:cubicBezTo>
                  <a:pt x="121965" y="159841"/>
                  <a:pt x="120253" y="159097"/>
                  <a:pt x="118765" y="157609"/>
                </a:cubicBezTo>
                <a:cubicBezTo>
                  <a:pt x="115491" y="154334"/>
                  <a:pt x="115491" y="151060"/>
                  <a:pt x="118765" y="147786"/>
                </a:cubicBezTo>
                <a:lnTo>
                  <a:pt x="145108" y="121443"/>
                </a:lnTo>
                <a:lnTo>
                  <a:pt x="64294" y="121443"/>
                </a:lnTo>
                <a:cubicBezTo>
                  <a:pt x="62210" y="121443"/>
                  <a:pt x="60499" y="120699"/>
                  <a:pt x="59159" y="119211"/>
                </a:cubicBezTo>
                <a:cubicBezTo>
                  <a:pt x="57820" y="117723"/>
                  <a:pt x="57150" y="116011"/>
                  <a:pt x="57150" y="114076"/>
                </a:cubicBezTo>
                <a:cubicBezTo>
                  <a:pt x="57150" y="112142"/>
                  <a:pt x="57820" y="110505"/>
                  <a:pt x="59159" y="109165"/>
                </a:cubicBezTo>
                <a:cubicBezTo>
                  <a:pt x="60499" y="107826"/>
                  <a:pt x="62210" y="107156"/>
                  <a:pt x="64294" y="107156"/>
                </a:cubicBezTo>
                <a:lnTo>
                  <a:pt x="144661" y="107156"/>
                </a:lnTo>
                <a:lnTo>
                  <a:pt x="118765" y="81260"/>
                </a:lnTo>
                <a:cubicBezTo>
                  <a:pt x="115491" y="77986"/>
                  <a:pt x="115565" y="74637"/>
                  <a:pt x="118988" y="71214"/>
                </a:cubicBezTo>
                <a:cubicBezTo>
                  <a:pt x="120700" y="69502"/>
                  <a:pt x="122393" y="68628"/>
                  <a:pt x="124067" y="68591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645"/>
                  <a:pt x="43532" y="185291"/>
                </a:cubicBezTo>
                <a:cubicBezTo>
                  <a:pt x="63029" y="204936"/>
                  <a:pt x="86618" y="214759"/>
                  <a:pt x="114300" y="214759"/>
                </a:cubicBezTo>
                <a:cubicBezTo>
                  <a:pt x="141982" y="214759"/>
                  <a:pt x="165571" y="204936"/>
                  <a:pt x="185068" y="185291"/>
                </a:cubicBezTo>
                <a:cubicBezTo>
                  <a:pt x="204564" y="165645"/>
                  <a:pt x="214313" y="141982"/>
                  <a:pt x="214313" y="114300"/>
                </a:cubicBezTo>
                <a:cubicBezTo>
                  <a:pt x="214313" y="86618"/>
                  <a:pt x="204564" y="63028"/>
                  <a:pt x="185068" y="43532"/>
                </a:cubicBezTo>
                <a:cubicBezTo>
                  <a:pt x="165571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6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6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9222" name="Left Arrow">
            <a:hlinkClick r:id="" action="ppaction://hlinkshowjump?jump=previousslide"/>
          </p:cNvPr>
          <p:cNvSpPr>
            <a:spLocks/>
          </p:cNvSpPr>
          <p:nvPr/>
        </p:nvSpPr>
        <p:spPr bwMode="auto">
          <a:xfrm>
            <a:off x="462958" y="5730875"/>
            <a:ext cx="171450" cy="171450"/>
          </a:xfrm>
          <a:custGeom>
            <a:avLst/>
            <a:gdLst>
              <a:gd name="T0" fmla="*/ 24806 w 228600"/>
              <a:gd name="T1" fmla="*/ 16277 h 228600"/>
              <a:gd name="T2" fmla="*/ 26012 w 228600"/>
              <a:gd name="T3" fmla="*/ 16900 h 228600"/>
              <a:gd name="T4" fmla="*/ 26065 w 228600"/>
              <a:gd name="T5" fmla="*/ 19284 h 228600"/>
              <a:gd name="T6" fmla="*/ 19919 w 228600"/>
              <a:gd name="T7" fmla="*/ 25429 h 228600"/>
              <a:gd name="T8" fmla="*/ 38991 w 228600"/>
              <a:gd name="T9" fmla="*/ 25429 h 228600"/>
              <a:gd name="T10" fmla="*/ 40209 w 228600"/>
              <a:gd name="T11" fmla="*/ 25906 h 228600"/>
              <a:gd name="T12" fmla="*/ 40686 w 228600"/>
              <a:gd name="T13" fmla="*/ 27071 h 228600"/>
              <a:gd name="T14" fmla="*/ 40209 w 228600"/>
              <a:gd name="T15" fmla="*/ 28289 h 228600"/>
              <a:gd name="T16" fmla="*/ 38991 w 228600"/>
              <a:gd name="T17" fmla="*/ 28820 h 228600"/>
              <a:gd name="T18" fmla="*/ 19814 w 228600"/>
              <a:gd name="T19" fmla="*/ 28820 h 228600"/>
              <a:gd name="T20" fmla="*/ 26065 w 228600"/>
              <a:gd name="T21" fmla="*/ 35071 h 228600"/>
              <a:gd name="T22" fmla="*/ 26065 w 228600"/>
              <a:gd name="T23" fmla="*/ 37401 h 228600"/>
              <a:gd name="T24" fmla="*/ 24846 w 228600"/>
              <a:gd name="T25" fmla="*/ 37931 h 228600"/>
              <a:gd name="T26" fmla="*/ 23628 w 228600"/>
              <a:gd name="T27" fmla="*/ 37401 h 228600"/>
              <a:gd name="T28" fmla="*/ 13668 w 228600"/>
              <a:gd name="T29" fmla="*/ 27125 h 228600"/>
              <a:gd name="T30" fmla="*/ 23628 w 228600"/>
              <a:gd name="T31" fmla="*/ 16847 h 228600"/>
              <a:gd name="T32" fmla="*/ 24806 w 228600"/>
              <a:gd name="T33" fmla="*/ 16277 h 228600"/>
              <a:gd name="T34" fmla="*/ 27125 w 228600"/>
              <a:gd name="T35" fmla="*/ 3390 h 228600"/>
              <a:gd name="T36" fmla="*/ 10331 w 228600"/>
              <a:gd name="T37" fmla="*/ 10331 h 228600"/>
              <a:gd name="T38" fmla="*/ 3391 w 228600"/>
              <a:gd name="T39" fmla="*/ 27125 h 228600"/>
              <a:gd name="T40" fmla="*/ 10331 w 228600"/>
              <a:gd name="T41" fmla="*/ 43971 h 228600"/>
              <a:gd name="T42" fmla="*/ 27125 w 228600"/>
              <a:gd name="T43" fmla="*/ 50964 h 228600"/>
              <a:gd name="T44" fmla="*/ 43918 w 228600"/>
              <a:gd name="T45" fmla="*/ 43971 h 228600"/>
              <a:gd name="T46" fmla="*/ 50858 w 228600"/>
              <a:gd name="T47" fmla="*/ 27125 h 228600"/>
              <a:gd name="T48" fmla="*/ 43918 w 228600"/>
              <a:gd name="T49" fmla="*/ 10331 h 228600"/>
              <a:gd name="T50" fmla="*/ 27125 w 228600"/>
              <a:gd name="T51" fmla="*/ 3390 h 228600"/>
              <a:gd name="T52" fmla="*/ 27125 w 228600"/>
              <a:gd name="T53" fmla="*/ 0 h 228600"/>
              <a:gd name="T54" fmla="*/ 46302 w 228600"/>
              <a:gd name="T55" fmla="*/ 7946 h 228600"/>
              <a:gd name="T56" fmla="*/ 54248 w 228600"/>
              <a:gd name="T57" fmla="*/ 27125 h 228600"/>
              <a:gd name="T58" fmla="*/ 46302 w 228600"/>
              <a:gd name="T59" fmla="*/ 46301 h 228600"/>
              <a:gd name="T60" fmla="*/ 27125 w 228600"/>
              <a:gd name="T61" fmla="*/ 54248 h 228600"/>
              <a:gd name="T62" fmla="*/ 7946 w 228600"/>
              <a:gd name="T63" fmla="*/ 46301 h 228600"/>
              <a:gd name="T64" fmla="*/ 0 w 228600"/>
              <a:gd name="T65" fmla="*/ 27125 h 228600"/>
              <a:gd name="T66" fmla="*/ 7946 w 228600"/>
              <a:gd name="T67" fmla="*/ 7946 h 228600"/>
              <a:gd name="T68" fmla="*/ 27125 w 228600"/>
              <a:gd name="T69" fmla="*/ 0 h 22860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228600"/>
              <a:gd name="T106" fmla="*/ 0 h 228600"/>
              <a:gd name="T107" fmla="*/ 228600 w 228600"/>
              <a:gd name="T108" fmla="*/ 228600 h 22860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228600" h="228600">
                <a:moveTo>
                  <a:pt x="104533" y="68591"/>
                </a:moveTo>
                <a:cubicBezTo>
                  <a:pt x="106208" y="68628"/>
                  <a:pt x="107901" y="69502"/>
                  <a:pt x="109612" y="71214"/>
                </a:cubicBezTo>
                <a:cubicBezTo>
                  <a:pt x="113035" y="74637"/>
                  <a:pt x="113110" y="77986"/>
                  <a:pt x="109835" y="81260"/>
                </a:cubicBezTo>
                <a:lnTo>
                  <a:pt x="83939" y="107156"/>
                </a:lnTo>
                <a:lnTo>
                  <a:pt x="164306" y="107156"/>
                </a:lnTo>
                <a:cubicBezTo>
                  <a:pt x="166390" y="107156"/>
                  <a:pt x="168102" y="107826"/>
                  <a:pt x="169441" y="109165"/>
                </a:cubicBezTo>
                <a:cubicBezTo>
                  <a:pt x="170781" y="110505"/>
                  <a:pt x="171450" y="112142"/>
                  <a:pt x="171450" y="114076"/>
                </a:cubicBezTo>
                <a:cubicBezTo>
                  <a:pt x="171450" y="116011"/>
                  <a:pt x="170781" y="117723"/>
                  <a:pt x="169441" y="119211"/>
                </a:cubicBezTo>
                <a:cubicBezTo>
                  <a:pt x="168102" y="120699"/>
                  <a:pt x="166390" y="121443"/>
                  <a:pt x="164306" y="121443"/>
                </a:cubicBezTo>
                <a:lnTo>
                  <a:pt x="83493" y="121443"/>
                </a:lnTo>
                <a:lnTo>
                  <a:pt x="109835" y="147786"/>
                </a:lnTo>
                <a:cubicBezTo>
                  <a:pt x="113110" y="151060"/>
                  <a:pt x="113110" y="154334"/>
                  <a:pt x="109835" y="157609"/>
                </a:cubicBezTo>
                <a:cubicBezTo>
                  <a:pt x="108347" y="159097"/>
                  <a:pt x="106636" y="159841"/>
                  <a:pt x="104701" y="159841"/>
                </a:cubicBezTo>
                <a:cubicBezTo>
                  <a:pt x="102766" y="159841"/>
                  <a:pt x="101055" y="159097"/>
                  <a:pt x="99566" y="157609"/>
                </a:cubicBezTo>
                <a:lnTo>
                  <a:pt x="57597" y="114300"/>
                </a:lnTo>
                <a:lnTo>
                  <a:pt x="99566" y="70991"/>
                </a:lnTo>
                <a:cubicBezTo>
                  <a:pt x="101203" y="69354"/>
                  <a:pt x="102859" y="68554"/>
                  <a:pt x="104533" y="68591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645"/>
                  <a:pt x="43532" y="185291"/>
                </a:cubicBezTo>
                <a:cubicBezTo>
                  <a:pt x="63029" y="204936"/>
                  <a:pt x="86618" y="214759"/>
                  <a:pt x="114300" y="214759"/>
                </a:cubicBezTo>
                <a:cubicBezTo>
                  <a:pt x="141982" y="214759"/>
                  <a:pt x="165572" y="204936"/>
                  <a:pt x="185068" y="185291"/>
                </a:cubicBezTo>
                <a:cubicBezTo>
                  <a:pt x="204564" y="165645"/>
                  <a:pt x="214313" y="141982"/>
                  <a:pt x="214313" y="114300"/>
                </a:cubicBezTo>
                <a:cubicBezTo>
                  <a:pt x="214313" y="86618"/>
                  <a:pt x="204564" y="63028"/>
                  <a:pt x="185068" y="43532"/>
                </a:cubicBezTo>
                <a:cubicBezTo>
                  <a:pt x="165572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9223" name="Freeform 15"/>
          <p:cNvSpPr>
            <a:spLocks/>
          </p:cNvSpPr>
          <p:nvPr/>
        </p:nvSpPr>
        <p:spPr bwMode="auto">
          <a:xfrm>
            <a:off x="6884988" y="3511550"/>
            <a:ext cx="438150" cy="436563"/>
          </a:xfrm>
          <a:custGeom>
            <a:avLst/>
            <a:gdLst>
              <a:gd name="T0" fmla="*/ 2054032 w 195943"/>
              <a:gd name="T1" fmla="*/ 0 h 195943"/>
              <a:gd name="T2" fmla="*/ 8900615 w 195943"/>
              <a:gd name="T3" fmla="*/ 0 h 195943"/>
              <a:gd name="T4" fmla="*/ 10351939 w 195943"/>
              <a:gd name="T5" fmla="*/ 591791 h 195943"/>
              <a:gd name="T6" fmla="*/ 10954557 w 195943"/>
              <a:gd name="T7" fmla="*/ 2017040 h 195943"/>
              <a:gd name="T8" fmla="*/ 10954557 w 195943"/>
              <a:gd name="T9" fmla="*/ 8740524 h 195943"/>
              <a:gd name="T10" fmla="*/ 10351939 w 195943"/>
              <a:gd name="T11" fmla="*/ 10165755 h 195943"/>
              <a:gd name="T12" fmla="*/ 8900615 w 195943"/>
              <a:gd name="T13" fmla="*/ 10757609 h 195943"/>
              <a:gd name="T14" fmla="*/ 7531284 w 195943"/>
              <a:gd name="T15" fmla="*/ 10757609 h 195943"/>
              <a:gd name="T16" fmla="*/ 7531284 w 195943"/>
              <a:gd name="T17" fmla="*/ 6499364 h 195943"/>
              <a:gd name="T18" fmla="*/ 8979037 w 195943"/>
              <a:gd name="T19" fmla="*/ 6499364 h 195943"/>
              <a:gd name="T20" fmla="*/ 9192986 w 195943"/>
              <a:gd name="T21" fmla="*/ 4930562 h 195943"/>
              <a:gd name="T22" fmla="*/ 7531284 w 195943"/>
              <a:gd name="T23" fmla="*/ 4930562 h 195943"/>
              <a:gd name="T24" fmla="*/ 7531284 w 195943"/>
              <a:gd name="T25" fmla="*/ 3929054 h 195943"/>
              <a:gd name="T26" fmla="*/ 7730977 w 195943"/>
              <a:gd name="T27" fmla="*/ 3347737 h 195943"/>
              <a:gd name="T28" fmla="*/ 8415598 w 195943"/>
              <a:gd name="T29" fmla="*/ 3144609 h 195943"/>
              <a:gd name="T30" fmla="*/ 9357022 w 195943"/>
              <a:gd name="T31" fmla="*/ 3137640 h 195943"/>
              <a:gd name="T32" fmla="*/ 9357022 w 195943"/>
              <a:gd name="T33" fmla="*/ 1687854 h 195943"/>
              <a:gd name="T34" fmla="*/ 8073306 w 195943"/>
              <a:gd name="T35" fmla="*/ 1624821 h 195943"/>
              <a:gd name="T36" fmla="*/ 6518512 w 195943"/>
              <a:gd name="T37" fmla="*/ 2188666 h 195943"/>
              <a:gd name="T38" fmla="*/ 5933736 w 195943"/>
              <a:gd name="T39" fmla="*/ 3767966 h 195943"/>
              <a:gd name="T40" fmla="*/ 5933736 w 195943"/>
              <a:gd name="T41" fmla="*/ 4930562 h 195943"/>
              <a:gd name="T42" fmla="*/ 4336201 w 195943"/>
              <a:gd name="T43" fmla="*/ 4930562 h 195943"/>
              <a:gd name="T44" fmla="*/ 4336201 w 195943"/>
              <a:gd name="T45" fmla="*/ 6499364 h 195943"/>
              <a:gd name="T46" fmla="*/ 5933736 w 195943"/>
              <a:gd name="T47" fmla="*/ 6499364 h 195943"/>
              <a:gd name="T48" fmla="*/ 5933736 w 195943"/>
              <a:gd name="T49" fmla="*/ 10757609 h 195943"/>
              <a:gd name="T50" fmla="*/ 2054032 w 195943"/>
              <a:gd name="T51" fmla="*/ 10757609 h 195943"/>
              <a:gd name="T52" fmla="*/ 602667 w 195943"/>
              <a:gd name="T53" fmla="*/ 10165755 h 195943"/>
              <a:gd name="T54" fmla="*/ 0 w 195943"/>
              <a:gd name="T55" fmla="*/ 8740524 h 195943"/>
              <a:gd name="T56" fmla="*/ 0 w 195943"/>
              <a:gd name="T57" fmla="*/ 2017040 h 195943"/>
              <a:gd name="T58" fmla="*/ 602667 w 195943"/>
              <a:gd name="T59" fmla="*/ 591791 h 195943"/>
              <a:gd name="T60" fmla="*/ 2054032 w 195943"/>
              <a:gd name="T61" fmla="*/ 0 h 195943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195943"/>
              <a:gd name="T94" fmla="*/ 0 h 195943"/>
              <a:gd name="T95" fmla="*/ 195943 w 195943"/>
              <a:gd name="T96" fmla="*/ 195943 h 195943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195943" h="195943">
                <a:moveTo>
                  <a:pt x="36740" y="0"/>
                </a:moveTo>
                <a:lnTo>
                  <a:pt x="159204" y="0"/>
                </a:lnTo>
                <a:cubicBezTo>
                  <a:pt x="169324" y="0"/>
                  <a:pt x="177977" y="3593"/>
                  <a:pt x="185164" y="10779"/>
                </a:cubicBezTo>
                <a:cubicBezTo>
                  <a:pt x="192350" y="17966"/>
                  <a:pt x="195943" y="26619"/>
                  <a:pt x="195943" y="36739"/>
                </a:cubicBezTo>
                <a:lnTo>
                  <a:pt x="195943" y="159203"/>
                </a:lnTo>
                <a:cubicBezTo>
                  <a:pt x="195943" y="169324"/>
                  <a:pt x="192350" y="177977"/>
                  <a:pt x="185164" y="185163"/>
                </a:cubicBezTo>
                <a:cubicBezTo>
                  <a:pt x="177977" y="192350"/>
                  <a:pt x="169324" y="195943"/>
                  <a:pt x="159204" y="195943"/>
                </a:cubicBezTo>
                <a:lnTo>
                  <a:pt x="134711" y="195943"/>
                </a:lnTo>
                <a:lnTo>
                  <a:pt x="134711" y="118382"/>
                </a:lnTo>
                <a:lnTo>
                  <a:pt x="160607" y="118382"/>
                </a:lnTo>
                <a:lnTo>
                  <a:pt x="164434" y="89807"/>
                </a:lnTo>
                <a:lnTo>
                  <a:pt x="134711" y="89807"/>
                </a:lnTo>
                <a:lnTo>
                  <a:pt x="134711" y="71565"/>
                </a:lnTo>
                <a:cubicBezTo>
                  <a:pt x="134711" y="66973"/>
                  <a:pt x="135902" y="63443"/>
                  <a:pt x="138283" y="60977"/>
                </a:cubicBezTo>
                <a:cubicBezTo>
                  <a:pt x="140664" y="58511"/>
                  <a:pt x="144746" y="57277"/>
                  <a:pt x="150529" y="57277"/>
                </a:cubicBezTo>
                <a:lnTo>
                  <a:pt x="167368" y="57150"/>
                </a:lnTo>
                <a:lnTo>
                  <a:pt x="167368" y="30743"/>
                </a:lnTo>
                <a:cubicBezTo>
                  <a:pt x="159204" y="29978"/>
                  <a:pt x="151550" y="29595"/>
                  <a:pt x="144406" y="29595"/>
                </a:cubicBezTo>
                <a:cubicBezTo>
                  <a:pt x="132840" y="29595"/>
                  <a:pt x="123570" y="33018"/>
                  <a:pt x="116596" y="39865"/>
                </a:cubicBezTo>
                <a:cubicBezTo>
                  <a:pt x="109623" y="46711"/>
                  <a:pt x="106136" y="56299"/>
                  <a:pt x="106136" y="68631"/>
                </a:cubicBezTo>
                <a:lnTo>
                  <a:pt x="106136" y="89807"/>
                </a:lnTo>
                <a:lnTo>
                  <a:pt x="77561" y="89807"/>
                </a:lnTo>
                <a:lnTo>
                  <a:pt x="77561" y="118382"/>
                </a:lnTo>
                <a:lnTo>
                  <a:pt x="106136" y="118382"/>
                </a:lnTo>
                <a:lnTo>
                  <a:pt x="106136" y="195943"/>
                </a:lnTo>
                <a:lnTo>
                  <a:pt x="36740" y="195943"/>
                </a:lnTo>
                <a:cubicBezTo>
                  <a:pt x="26619" y="195943"/>
                  <a:pt x="17966" y="192350"/>
                  <a:pt x="10780" y="185163"/>
                </a:cubicBezTo>
                <a:cubicBezTo>
                  <a:pt x="3593" y="177977"/>
                  <a:pt x="0" y="169324"/>
                  <a:pt x="0" y="159203"/>
                </a:cubicBezTo>
                <a:lnTo>
                  <a:pt x="0" y="36739"/>
                </a:lnTo>
                <a:cubicBezTo>
                  <a:pt x="0" y="26619"/>
                  <a:pt x="3593" y="17966"/>
                  <a:pt x="10780" y="10779"/>
                </a:cubicBezTo>
                <a:cubicBezTo>
                  <a:pt x="17966" y="3593"/>
                  <a:pt x="26619" y="0"/>
                  <a:pt x="36740" y="0"/>
                </a:cubicBezTo>
                <a:close/>
              </a:path>
            </a:pathLst>
          </a:cu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9224" name="Freeform 16"/>
          <p:cNvSpPr>
            <a:spLocks/>
          </p:cNvSpPr>
          <p:nvPr/>
        </p:nvSpPr>
        <p:spPr bwMode="auto">
          <a:xfrm>
            <a:off x="6884988" y="3633788"/>
            <a:ext cx="438150" cy="314325"/>
          </a:xfrm>
          <a:custGeom>
            <a:avLst/>
            <a:gdLst>
              <a:gd name="T0" fmla="*/ 48168 w 731520"/>
              <a:gd name="T1" fmla="*/ 0 h 580237"/>
              <a:gd name="T2" fmla="*/ 56391 w 731520"/>
              <a:gd name="T3" fmla="*/ 0 h 580237"/>
              <a:gd name="T4" fmla="*/ 56391 w 731520"/>
              <a:gd name="T5" fmla="*/ 20031 h 580237"/>
              <a:gd name="T6" fmla="*/ 53289 w 731520"/>
              <a:gd name="T7" fmla="*/ 25004 h 580237"/>
              <a:gd name="T8" fmla="*/ 45817 w 731520"/>
              <a:gd name="T9" fmla="*/ 27069 h 580237"/>
              <a:gd name="T10" fmla="*/ 38769 w 731520"/>
              <a:gd name="T11" fmla="*/ 27069 h 580237"/>
              <a:gd name="T12" fmla="*/ 38769 w 731520"/>
              <a:gd name="T13" fmla="*/ 12210 h 580237"/>
              <a:gd name="T14" fmla="*/ 46222 w 731520"/>
              <a:gd name="T15" fmla="*/ 12210 h 580237"/>
              <a:gd name="T16" fmla="*/ 47323 w 731520"/>
              <a:gd name="T17" fmla="*/ 6735 h 580237"/>
              <a:gd name="T18" fmla="*/ 38769 w 731520"/>
              <a:gd name="T19" fmla="*/ 6735 h 580237"/>
              <a:gd name="T20" fmla="*/ 38769 w 731520"/>
              <a:gd name="T21" fmla="*/ 3241 h 580237"/>
              <a:gd name="T22" fmla="*/ 39797 w 731520"/>
              <a:gd name="T23" fmla="*/ 1212 h 580237"/>
              <a:gd name="T24" fmla="*/ 43321 w 731520"/>
              <a:gd name="T25" fmla="*/ 503 h 580237"/>
              <a:gd name="T26" fmla="*/ 48168 w 731520"/>
              <a:gd name="T27" fmla="*/ 479 h 580237"/>
              <a:gd name="T28" fmla="*/ 48168 w 731520"/>
              <a:gd name="T29" fmla="*/ 0 h 580237"/>
              <a:gd name="T30" fmla="*/ 0 w 731520"/>
              <a:gd name="T31" fmla="*/ 0 h 580237"/>
              <a:gd name="T32" fmla="*/ 31185 w 731520"/>
              <a:gd name="T33" fmla="*/ 0 h 580237"/>
              <a:gd name="T34" fmla="*/ 30545 w 731520"/>
              <a:gd name="T35" fmla="*/ 2678 h 580237"/>
              <a:gd name="T36" fmla="*/ 30545 w 731520"/>
              <a:gd name="T37" fmla="*/ 6735 h 580237"/>
              <a:gd name="T38" fmla="*/ 22321 w 731520"/>
              <a:gd name="T39" fmla="*/ 6735 h 580237"/>
              <a:gd name="T40" fmla="*/ 22321 w 731520"/>
              <a:gd name="T41" fmla="*/ 12210 h 580237"/>
              <a:gd name="T42" fmla="*/ 30545 w 731520"/>
              <a:gd name="T43" fmla="*/ 12210 h 580237"/>
              <a:gd name="T44" fmla="*/ 30545 w 731520"/>
              <a:gd name="T45" fmla="*/ 27069 h 580237"/>
              <a:gd name="T46" fmla="*/ 10573 w 731520"/>
              <a:gd name="T47" fmla="*/ 27069 h 580237"/>
              <a:gd name="T48" fmla="*/ 3103 w 731520"/>
              <a:gd name="T49" fmla="*/ 25004 h 580237"/>
              <a:gd name="T50" fmla="*/ 0 w 731520"/>
              <a:gd name="T51" fmla="*/ 20031 h 580237"/>
              <a:gd name="T52" fmla="*/ 0 w 731520"/>
              <a:gd name="T53" fmla="*/ 0 h 580237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731520"/>
              <a:gd name="T82" fmla="*/ 0 h 580237"/>
              <a:gd name="T83" fmla="*/ 731520 w 731520"/>
              <a:gd name="T84" fmla="*/ 580237 h 580237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731520" h="580237">
                <a:moveTo>
                  <a:pt x="624840" y="0"/>
                </a:moveTo>
                <a:lnTo>
                  <a:pt x="731520" y="0"/>
                </a:lnTo>
                <a:lnTo>
                  <a:pt x="731520" y="429358"/>
                </a:lnTo>
                <a:cubicBezTo>
                  <a:pt x="731520" y="470922"/>
                  <a:pt x="718106" y="506457"/>
                  <a:pt x="691279" y="535967"/>
                </a:cubicBezTo>
                <a:cubicBezTo>
                  <a:pt x="664447" y="565482"/>
                  <a:pt x="632143" y="580237"/>
                  <a:pt x="594361" y="580237"/>
                </a:cubicBezTo>
                <a:lnTo>
                  <a:pt x="502921" y="580237"/>
                </a:lnTo>
                <a:lnTo>
                  <a:pt x="502921" y="261720"/>
                </a:lnTo>
                <a:lnTo>
                  <a:pt x="599599" y="261720"/>
                </a:lnTo>
                <a:lnTo>
                  <a:pt x="613887" y="144372"/>
                </a:lnTo>
                <a:lnTo>
                  <a:pt x="502921" y="144372"/>
                </a:lnTo>
                <a:lnTo>
                  <a:pt x="502921" y="69459"/>
                </a:lnTo>
                <a:cubicBezTo>
                  <a:pt x="502921" y="50601"/>
                  <a:pt x="507367" y="36104"/>
                  <a:pt x="516256" y="25977"/>
                </a:cubicBezTo>
                <a:cubicBezTo>
                  <a:pt x="525145" y="15850"/>
                  <a:pt x="540385" y="10783"/>
                  <a:pt x="561975" y="10783"/>
                </a:cubicBezTo>
                <a:lnTo>
                  <a:pt x="624840" y="10261"/>
                </a:lnTo>
                <a:lnTo>
                  <a:pt x="624840" y="0"/>
                </a:lnTo>
                <a:close/>
                <a:moveTo>
                  <a:pt x="0" y="0"/>
                </a:moveTo>
                <a:lnTo>
                  <a:pt x="404543" y="0"/>
                </a:lnTo>
                <a:lnTo>
                  <a:pt x="396241" y="57410"/>
                </a:lnTo>
                <a:lnTo>
                  <a:pt x="396241" y="144372"/>
                </a:lnTo>
                <a:lnTo>
                  <a:pt x="289561" y="144372"/>
                </a:lnTo>
                <a:lnTo>
                  <a:pt x="289561" y="261720"/>
                </a:lnTo>
                <a:lnTo>
                  <a:pt x="396241" y="261720"/>
                </a:lnTo>
                <a:lnTo>
                  <a:pt x="396241" y="580237"/>
                </a:lnTo>
                <a:lnTo>
                  <a:pt x="137163" y="580237"/>
                </a:lnTo>
                <a:cubicBezTo>
                  <a:pt x="99378" y="580237"/>
                  <a:pt x="67073" y="565482"/>
                  <a:pt x="40245" y="535967"/>
                </a:cubicBezTo>
                <a:cubicBezTo>
                  <a:pt x="13414" y="506457"/>
                  <a:pt x="0" y="470922"/>
                  <a:pt x="0" y="429358"/>
                </a:cubicBezTo>
                <a:lnTo>
                  <a:pt x="0" y="0"/>
                </a:lnTo>
                <a:close/>
              </a:path>
            </a:pathLst>
          </a:cu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25" name="Freeform 21"/>
          <p:cNvSpPr>
            <a:spLocks/>
          </p:cNvSpPr>
          <p:nvPr/>
        </p:nvSpPr>
        <p:spPr bwMode="auto">
          <a:xfrm>
            <a:off x="6884988" y="4252913"/>
            <a:ext cx="438150" cy="439737"/>
          </a:xfrm>
          <a:custGeom>
            <a:avLst/>
            <a:gdLst>
              <a:gd name="T0" fmla="*/ 6882260 w 195943"/>
              <a:gd name="T1" fmla="*/ 2788613 h 195943"/>
              <a:gd name="T2" fmla="*/ 5823200 w 195943"/>
              <a:gd name="T3" fmla="*/ 3235218 h 195943"/>
              <a:gd name="T4" fmla="*/ 5384549 w 195943"/>
              <a:gd name="T5" fmla="*/ 4313627 h 195943"/>
              <a:gd name="T6" fmla="*/ 5420231 w 195943"/>
              <a:gd name="T7" fmla="*/ 4662187 h 195943"/>
              <a:gd name="T8" fmla="*/ 3694321 w 195943"/>
              <a:gd name="T9" fmla="*/ 4190144 h 195943"/>
              <a:gd name="T10" fmla="*/ 2325002 w 195943"/>
              <a:gd name="T11" fmla="*/ 3064523 h 195943"/>
              <a:gd name="T12" fmla="*/ 2118208 w 195943"/>
              <a:gd name="T13" fmla="*/ 3834303 h 195943"/>
              <a:gd name="T14" fmla="*/ 2767152 w 195943"/>
              <a:gd name="T15" fmla="*/ 5105126 h 195943"/>
              <a:gd name="T16" fmla="*/ 2054032 w 195943"/>
              <a:gd name="T17" fmla="*/ 4916379 h 195943"/>
              <a:gd name="T18" fmla="*/ 2054032 w 195943"/>
              <a:gd name="T19" fmla="*/ 4930888 h 195943"/>
              <a:gd name="T20" fmla="*/ 2410604 w 195943"/>
              <a:gd name="T21" fmla="*/ 5900348 h 195943"/>
              <a:gd name="T22" fmla="*/ 3287817 w 195943"/>
              <a:gd name="T23" fmla="*/ 6426853 h 195943"/>
              <a:gd name="T24" fmla="*/ 2924089 w 195943"/>
              <a:gd name="T25" fmla="*/ 6484937 h 195943"/>
              <a:gd name="T26" fmla="*/ 2645973 w 195943"/>
              <a:gd name="T27" fmla="*/ 6455886 h 195943"/>
              <a:gd name="T28" fmla="*/ 3177239 w 195943"/>
              <a:gd name="T29" fmla="*/ 7211137 h 195943"/>
              <a:gd name="T30" fmla="*/ 4043796 w 195943"/>
              <a:gd name="T31" fmla="*/ 7516145 h 195943"/>
              <a:gd name="T32" fmla="*/ 2182391 w 195943"/>
              <a:gd name="T33" fmla="*/ 8169723 h 195943"/>
              <a:gd name="T34" fmla="*/ 1825763 w 195943"/>
              <a:gd name="T35" fmla="*/ 8147930 h 195943"/>
              <a:gd name="T36" fmla="*/ 4122232 w 195943"/>
              <a:gd name="T37" fmla="*/ 8830533 h 195943"/>
              <a:gd name="T38" fmla="*/ 5619918 w 195943"/>
              <a:gd name="T39" fmla="*/ 8572763 h 195943"/>
              <a:gd name="T40" fmla="*/ 6818063 w 195943"/>
              <a:gd name="T41" fmla="*/ 7882891 h 195943"/>
              <a:gd name="T42" fmla="*/ 7677474 w 195943"/>
              <a:gd name="T43" fmla="*/ 6887977 h 195943"/>
              <a:gd name="T44" fmla="*/ 8212385 w 195943"/>
              <a:gd name="T45" fmla="*/ 5711523 h 195943"/>
              <a:gd name="T46" fmla="*/ 8387097 w 195943"/>
              <a:gd name="T47" fmla="*/ 4487861 h 195943"/>
              <a:gd name="T48" fmla="*/ 8379950 w 195943"/>
              <a:gd name="T49" fmla="*/ 4291811 h 195943"/>
              <a:gd name="T50" fmla="*/ 9128798 w 195943"/>
              <a:gd name="T51" fmla="*/ 3500259 h 195943"/>
              <a:gd name="T52" fmla="*/ 8265841 w 195943"/>
              <a:gd name="T53" fmla="*/ 3747146 h 195943"/>
              <a:gd name="T54" fmla="*/ 8929116 w 195943"/>
              <a:gd name="T55" fmla="*/ 2897509 h 195943"/>
              <a:gd name="T56" fmla="*/ 7973445 w 195943"/>
              <a:gd name="T57" fmla="*/ 3267880 h 195943"/>
              <a:gd name="T58" fmla="*/ 6882260 w 195943"/>
              <a:gd name="T59" fmla="*/ 2788613 h 195943"/>
              <a:gd name="T60" fmla="*/ 2054032 w 195943"/>
              <a:gd name="T61" fmla="*/ 0 h 195943"/>
              <a:gd name="T62" fmla="*/ 8900615 w 195943"/>
              <a:gd name="T63" fmla="*/ 0 h 195943"/>
              <a:gd name="T64" fmla="*/ 10351939 w 195943"/>
              <a:gd name="T65" fmla="*/ 613598 h 195943"/>
              <a:gd name="T66" fmla="*/ 10954557 w 195943"/>
              <a:gd name="T67" fmla="*/ 2091430 h 195943"/>
              <a:gd name="T68" fmla="*/ 10954557 w 195943"/>
              <a:gd name="T69" fmla="*/ 9062912 h 195943"/>
              <a:gd name="T70" fmla="*/ 10351939 w 195943"/>
              <a:gd name="T71" fmla="*/ 10540707 h 195943"/>
              <a:gd name="T72" fmla="*/ 8900615 w 195943"/>
              <a:gd name="T73" fmla="*/ 11154398 h 195943"/>
              <a:gd name="T74" fmla="*/ 2054032 w 195943"/>
              <a:gd name="T75" fmla="*/ 11154398 h 195943"/>
              <a:gd name="T76" fmla="*/ 602667 w 195943"/>
              <a:gd name="T77" fmla="*/ 10540707 h 195943"/>
              <a:gd name="T78" fmla="*/ 0 w 195943"/>
              <a:gd name="T79" fmla="*/ 9062912 h 195943"/>
              <a:gd name="T80" fmla="*/ 0 w 195943"/>
              <a:gd name="T81" fmla="*/ 2091430 h 195943"/>
              <a:gd name="T82" fmla="*/ 602667 w 195943"/>
              <a:gd name="T83" fmla="*/ 613598 h 195943"/>
              <a:gd name="T84" fmla="*/ 2054032 w 195943"/>
              <a:gd name="T85" fmla="*/ 0 h 195943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95943"/>
              <a:gd name="T130" fmla="*/ 0 h 195943"/>
              <a:gd name="T131" fmla="*/ 195943 w 195943"/>
              <a:gd name="T132" fmla="*/ 195943 h 195943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95943" h="195943">
                <a:moveTo>
                  <a:pt x="123102" y="48986"/>
                </a:moveTo>
                <a:cubicBezTo>
                  <a:pt x="115703" y="48986"/>
                  <a:pt x="109389" y="51601"/>
                  <a:pt x="104159" y="56831"/>
                </a:cubicBezTo>
                <a:cubicBezTo>
                  <a:pt x="98928" y="62061"/>
                  <a:pt x="96313" y="68376"/>
                  <a:pt x="96313" y="75775"/>
                </a:cubicBezTo>
                <a:cubicBezTo>
                  <a:pt x="96313" y="78241"/>
                  <a:pt x="96526" y="80282"/>
                  <a:pt x="96951" y="81898"/>
                </a:cubicBezTo>
                <a:cubicBezTo>
                  <a:pt x="85980" y="81303"/>
                  <a:pt x="75690" y="78539"/>
                  <a:pt x="66080" y="73606"/>
                </a:cubicBezTo>
                <a:cubicBezTo>
                  <a:pt x="56470" y="68673"/>
                  <a:pt x="48306" y="62082"/>
                  <a:pt x="41587" y="53833"/>
                </a:cubicBezTo>
                <a:cubicBezTo>
                  <a:pt x="39121" y="58085"/>
                  <a:pt x="37888" y="62593"/>
                  <a:pt x="37888" y="67355"/>
                </a:cubicBezTo>
                <a:cubicBezTo>
                  <a:pt x="37888" y="77050"/>
                  <a:pt x="41757" y="84492"/>
                  <a:pt x="49496" y="89679"/>
                </a:cubicBezTo>
                <a:cubicBezTo>
                  <a:pt x="45499" y="89594"/>
                  <a:pt x="41247" y="88489"/>
                  <a:pt x="36740" y="86363"/>
                </a:cubicBezTo>
                <a:lnTo>
                  <a:pt x="36740" y="86618"/>
                </a:lnTo>
                <a:cubicBezTo>
                  <a:pt x="36740" y="92996"/>
                  <a:pt x="38866" y="98673"/>
                  <a:pt x="43118" y="103648"/>
                </a:cubicBezTo>
                <a:cubicBezTo>
                  <a:pt x="47370" y="108623"/>
                  <a:pt x="52600" y="111706"/>
                  <a:pt x="58809" y="112897"/>
                </a:cubicBezTo>
                <a:cubicBezTo>
                  <a:pt x="56342" y="113577"/>
                  <a:pt x="54174" y="113917"/>
                  <a:pt x="52303" y="113917"/>
                </a:cubicBezTo>
                <a:cubicBezTo>
                  <a:pt x="51197" y="113917"/>
                  <a:pt x="49539" y="113747"/>
                  <a:pt x="47328" y="113407"/>
                </a:cubicBezTo>
                <a:cubicBezTo>
                  <a:pt x="49114" y="118765"/>
                  <a:pt x="52281" y="123187"/>
                  <a:pt x="56831" y="126674"/>
                </a:cubicBezTo>
                <a:cubicBezTo>
                  <a:pt x="61381" y="130161"/>
                  <a:pt x="66548" y="131947"/>
                  <a:pt x="72331" y="132032"/>
                </a:cubicBezTo>
                <a:cubicBezTo>
                  <a:pt x="62466" y="139686"/>
                  <a:pt x="51367" y="143513"/>
                  <a:pt x="39036" y="143513"/>
                </a:cubicBezTo>
                <a:cubicBezTo>
                  <a:pt x="36825" y="143513"/>
                  <a:pt x="34698" y="143385"/>
                  <a:pt x="32657" y="143130"/>
                </a:cubicBezTo>
                <a:cubicBezTo>
                  <a:pt x="45244" y="151124"/>
                  <a:pt x="58936" y="155121"/>
                  <a:pt x="73734" y="155121"/>
                </a:cubicBezTo>
                <a:cubicBezTo>
                  <a:pt x="83259" y="155121"/>
                  <a:pt x="92189" y="153612"/>
                  <a:pt x="100523" y="150593"/>
                </a:cubicBezTo>
                <a:cubicBezTo>
                  <a:pt x="108857" y="147574"/>
                  <a:pt x="116001" y="143534"/>
                  <a:pt x="121954" y="138474"/>
                </a:cubicBezTo>
                <a:cubicBezTo>
                  <a:pt x="127907" y="133414"/>
                  <a:pt x="133031" y="127588"/>
                  <a:pt x="137326" y="120997"/>
                </a:cubicBezTo>
                <a:cubicBezTo>
                  <a:pt x="141621" y="114406"/>
                  <a:pt x="144810" y="107518"/>
                  <a:pt x="146894" y="100331"/>
                </a:cubicBezTo>
                <a:cubicBezTo>
                  <a:pt x="148977" y="93145"/>
                  <a:pt x="150019" y="85980"/>
                  <a:pt x="150019" y="78836"/>
                </a:cubicBezTo>
                <a:cubicBezTo>
                  <a:pt x="150019" y="77305"/>
                  <a:pt x="149976" y="76157"/>
                  <a:pt x="149891" y="75392"/>
                </a:cubicBezTo>
                <a:cubicBezTo>
                  <a:pt x="155249" y="71565"/>
                  <a:pt x="159714" y="66930"/>
                  <a:pt x="163286" y="61487"/>
                </a:cubicBezTo>
                <a:cubicBezTo>
                  <a:pt x="158523" y="63613"/>
                  <a:pt x="153378" y="65059"/>
                  <a:pt x="147850" y="65824"/>
                </a:cubicBezTo>
                <a:cubicBezTo>
                  <a:pt x="153633" y="62423"/>
                  <a:pt x="157588" y="57447"/>
                  <a:pt x="159714" y="50899"/>
                </a:cubicBezTo>
                <a:cubicBezTo>
                  <a:pt x="154186" y="54131"/>
                  <a:pt x="148488" y="56299"/>
                  <a:pt x="142620" y="57405"/>
                </a:cubicBezTo>
                <a:cubicBezTo>
                  <a:pt x="137432" y="51792"/>
                  <a:pt x="130926" y="48986"/>
                  <a:pt x="123102" y="48986"/>
                </a:cubicBezTo>
                <a:close/>
                <a:moveTo>
                  <a:pt x="36740" y="0"/>
                </a:moveTo>
                <a:lnTo>
                  <a:pt x="159204" y="0"/>
                </a:lnTo>
                <a:cubicBezTo>
                  <a:pt x="169324" y="0"/>
                  <a:pt x="177977" y="3593"/>
                  <a:pt x="185164" y="10779"/>
                </a:cubicBezTo>
                <a:cubicBezTo>
                  <a:pt x="192350" y="17966"/>
                  <a:pt x="195943" y="26619"/>
                  <a:pt x="195943" y="36739"/>
                </a:cubicBezTo>
                <a:lnTo>
                  <a:pt x="195943" y="159203"/>
                </a:lnTo>
                <a:cubicBezTo>
                  <a:pt x="195943" y="169324"/>
                  <a:pt x="192350" y="177977"/>
                  <a:pt x="185164" y="185163"/>
                </a:cubicBezTo>
                <a:cubicBezTo>
                  <a:pt x="177977" y="192350"/>
                  <a:pt x="169324" y="195943"/>
                  <a:pt x="159204" y="195943"/>
                </a:cubicBezTo>
                <a:lnTo>
                  <a:pt x="36740" y="195943"/>
                </a:lnTo>
                <a:cubicBezTo>
                  <a:pt x="26619" y="195943"/>
                  <a:pt x="17966" y="192350"/>
                  <a:pt x="10780" y="185163"/>
                </a:cubicBezTo>
                <a:cubicBezTo>
                  <a:pt x="3593" y="177977"/>
                  <a:pt x="0" y="169324"/>
                  <a:pt x="0" y="159203"/>
                </a:cubicBezTo>
                <a:lnTo>
                  <a:pt x="0" y="36739"/>
                </a:lnTo>
                <a:cubicBezTo>
                  <a:pt x="0" y="26619"/>
                  <a:pt x="3593" y="17966"/>
                  <a:pt x="10780" y="10779"/>
                </a:cubicBezTo>
                <a:cubicBezTo>
                  <a:pt x="17966" y="3593"/>
                  <a:pt x="26619" y="0"/>
                  <a:pt x="36740" y="0"/>
                </a:cubicBezTo>
                <a:close/>
              </a:path>
            </a:pathLst>
          </a:cu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9226" name="Freeform 22"/>
          <p:cNvSpPr>
            <a:spLocks/>
          </p:cNvSpPr>
          <p:nvPr/>
        </p:nvSpPr>
        <p:spPr bwMode="auto">
          <a:xfrm>
            <a:off x="6884988" y="4498975"/>
            <a:ext cx="438150" cy="193675"/>
          </a:xfrm>
          <a:custGeom>
            <a:avLst/>
            <a:gdLst>
              <a:gd name="T0" fmla="*/ 0 w 804672"/>
              <a:gd name="T1" fmla="*/ 0 h 355801"/>
              <a:gd name="T2" fmla="*/ 9784 w 804672"/>
              <a:gd name="T3" fmla="*/ 0 h 355801"/>
              <a:gd name="T4" fmla="*/ 9874 w 804672"/>
              <a:gd name="T5" fmla="*/ 76 h 355801"/>
              <a:gd name="T6" fmla="*/ 11560 w 804672"/>
              <a:gd name="T7" fmla="*/ 705 h 355801"/>
              <a:gd name="T8" fmla="*/ 10281 w 804672"/>
              <a:gd name="T9" fmla="*/ 905 h 355801"/>
              <a:gd name="T10" fmla="*/ 9303 w 804672"/>
              <a:gd name="T11" fmla="*/ 806 h 355801"/>
              <a:gd name="T12" fmla="*/ 11171 w 804672"/>
              <a:gd name="T13" fmla="*/ 3409 h 355801"/>
              <a:gd name="T14" fmla="*/ 14218 w 804672"/>
              <a:gd name="T15" fmla="*/ 4461 h 355801"/>
              <a:gd name="T16" fmla="*/ 7673 w 804672"/>
              <a:gd name="T17" fmla="*/ 6714 h 355801"/>
              <a:gd name="T18" fmla="*/ 6419 w 804672"/>
              <a:gd name="T19" fmla="*/ 6639 h 355801"/>
              <a:gd name="T20" fmla="*/ 14494 w 804672"/>
              <a:gd name="T21" fmla="*/ 8992 h 355801"/>
              <a:gd name="T22" fmla="*/ 19759 w 804672"/>
              <a:gd name="T23" fmla="*/ 8103 h 355801"/>
              <a:gd name="T24" fmla="*/ 23972 w 804672"/>
              <a:gd name="T25" fmla="*/ 5725 h 355801"/>
              <a:gd name="T26" fmla="*/ 26993 w 804672"/>
              <a:gd name="T27" fmla="*/ 2295 h 355801"/>
              <a:gd name="T28" fmla="*/ 28058 w 804672"/>
              <a:gd name="T29" fmla="*/ 0 h 355801"/>
              <a:gd name="T30" fmla="*/ 38516 w 804672"/>
              <a:gd name="T31" fmla="*/ 0 h 355801"/>
              <a:gd name="T32" fmla="*/ 38516 w 804672"/>
              <a:gd name="T33" fmla="*/ 9793 h 355801"/>
              <a:gd name="T34" fmla="*/ 36397 w 804672"/>
              <a:gd name="T35" fmla="*/ 14888 h 355801"/>
              <a:gd name="T36" fmla="*/ 31294 w 804672"/>
              <a:gd name="T37" fmla="*/ 17003 h 355801"/>
              <a:gd name="T38" fmla="*/ 7222 w 804672"/>
              <a:gd name="T39" fmla="*/ 17003 h 355801"/>
              <a:gd name="T40" fmla="*/ 2119 w 804672"/>
              <a:gd name="T41" fmla="*/ 14888 h 355801"/>
              <a:gd name="T42" fmla="*/ 0 w 804672"/>
              <a:gd name="T43" fmla="*/ 9793 h 355801"/>
              <a:gd name="T44" fmla="*/ 0 w 804672"/>
              <a:gd name="T45" fmla="*/ 0 h 35580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804672"/>
              <a:gd name="T70" fmla="*/ 0 h 355801"/>
              <a:gd name="T71" fmla="*/ 804672 w 804672"/>
              <a:gd name="T72" fmla="*/ 355801 h 355801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804672" h="355801">
                <a:moveTo>
                  <a:pt x="0" y="0"/>
                </a:moveTo>
                <a:lnTo>
                  <a:pt x="204399" y="0"/>
                </a:lnTo>
                <a:lnTo>
                  <a:pt x="206276" y="1595"/>
                </a:lnTo>
                <a:cubicBezTo>
                  <a:pt x="217016" y="7926"/>
                  <a:pt x="228760" y="12314"/>
                  <a:pt x="241509" y="14759"/>
                </a:cubicBezTo>
                <a:cubicBezTo>
                  <a:pt x="231378" y="17552"/>
                  <a:pt x="222475" y="18948"/>
                  <a:pt x="214791" y="18948"/>
                </a:cubicBezTo>
                <a:cubicBezTo>
                  <a:pt x="210249" y="18948"/>
                  <a:pt x="203440" y="18250"/>
                  <a:pt x="194360" y="16854"/>
                </a:cubicBezTo>
                <a:cubicBezTo>
                  <a:pt x="201695" y="38857"/>
                  <a:pt x="214701" y="57017"/>
                  <a:pt x="233386" y="71337"/>
                </a:cubicBezTo>
                <a:cubicBezTo>
                  <a:pt x="252071" y="85657"/>
                  <a:pt x="273290" y="92991"/>
                  <a:pt x="297039" y="93340"/>
                </a:cubicBezTo>
                <a:cubicBezTo>
                  <a:pt x="256527" y="124773"/>
                  <a:pt x="210947" y="140489"/>
                  <a:pt x="160308" y="140489"/>
                </a:cubicBezTo>
                <a:cubicBezTo>
                  <a:pt x="151228" y="140489"/>
                  <a:pt x="142493" y="139963"/>
                  <a:pt x="134112" y="138916"/>
                </a:cubicBezTo>
                <a:cubicBezTo>
                  <a:pt x="185802" y="171745"/>
                  <a:pt x="242031" y="188159"/>
                  <a:pt x="302801" y="188159"/>
                </a:cubicBezTo>
                <a:cubicBezTo>
                  <a:pt x="341917" y="188159"/>
                  <a:pt x="378589" y="181962"/>
                  <a:pt x="412814" y="169564"/>
                </a:cubicBezTo>
                <a:cubicBezTo>
                  <a:pt x="447039" y="157166"/>
                  <a:pt x="476377" y="140575"/>
                  <a:pt x="500824" y="119795"/>
                </a:cubicBezTo>
                <a:cubicBezTo>
                  <a:pt x="525271" y="99016"/>
                  <a:pt x="546314" y="75090"/>
                  <a:pt x="563952" y="48023"/>
                </a:cubicBezTo>
                <a:lnTo>
                  <a:pt x="586186" y="0"/>
                </a:lnTo>
                <a:lnTo>
                  <a:pt x="804672" y="0"/>
                </a:lnTo>
                <a:lnTo>
                  <a:pt x="804672" y="204922"/>
                </a:lnTo>
                <a:cubicBezTo>
                  <a:pt x="804672" y="246486"/>
                  <a:pt x="789917" y="282021"/>
                  <a:pt x="760406" y="311531"/>
                </a:cubicBezTo>
                <a:cubicBezTo>
                  <a:pt x="730892" y="341046"/>
                  <a:pt x="695357" y="355801"/>
                  <a:pt x="653798" y="355801"/>
                </a:cubicBezTo>
                <a:lnTo>
                  <a:pt x="150879" y="355801"/>
                </a:lnTo>
                <a:cubicBezTo>
                  <a:pt x="109316" y="355801"/>
                  <a:pt x="73781" y="341046"/>
                  <a:pt x="44270" y="311531"/>
                </a:cubicBezTo>
                <a:cubicBezTo>
                  <a:pt x="14755" y="282021"/>
                  <a:pt x="0" y="246486"/>
                  <a:pt x="0" y="204922"/>
                </a:cubicBezTo>
                <a:lnTo>
                  <a:pt x="0" y="0"/>
                </a:lnTo>
                <a:close/>
              </a:path>
            </a:pathLst>
          </a:cu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9227" name="Freeform 23"/>
          <p:cNvSpPr>
            <a:spLocks/>
          </p:cNvSpPr>
          <p:nvPr/>
        </p:nvSpPr>
        <p:spPr bwMode="auto">
          <a:xfrm>
            <a:off x="6884988" y="4997450"/>
            <a:ext cx="438150" cy="439738"/>
          </a:xfrm>
          <a:custGeom>
            <a:avLst/>
            <a:gdLst>
              <a:gd name="T0" fmla="*/ 4871065 w 195943"/>
              <a:gd name="T1" fmla="*/ 6593963 h 195943"/>
              <a:gd name="T2" fmla="*/ 5220540 w 195943"/>
              <a:gd name="T3" fmla="*/ 6851715 h 195943"/>
              <a:gd name="T4" fmla="*/ 5559306 w 195943"/>
              <a:gd name="T5" fmla="*/ 7142235 h 195943"/>
              <a:gd name="T6" fmla="*/ 5816056 w 195943"/>
              <a:gd name="T7" fmla="*/ 7494447 h 195943"/>
              <a:gd name="T8" fmla="*/ 5912314 w 195943"/>
              <a:gd name="T9" fmla="*/ 7915630 h 195943"/>
              <a:gd name="T10" fmla="*/ 4500237 w 195943"/>
              <a:gd name="T11" fmla="*/ 8997655 h 195943"/>
              <a:gd name="T12" fmla="*/ 3387677 w 195943"/>
              <a:gd name="T13" fmla="*/ 8721745 h 195943"/>
              <a:gd name="T14" fmla="*/ 2817089 w 195943"/>
              <a:gd name="T15" fmla="*/ 7770357 h 195943"/>
              <a:gd name="T16" fmla="*/ 3462533 w 195943"/>
              <a:gd name="T17" fmla="*/ 6815410 h 195943"/>
              <a:gd name="T18" fmla="*/ 4649992 w 195943"/>
              <a:gd name="T19" fmla="*/ 6579427 h 195943"/>
              <a:gd name="T20" fmla="*/ 7759479 w 195943"/>
              <a:gd name="T21" fmla="*/ 4880092 h 195943"/>
              <a:gd name="T22" fmla="*/ 6846630 w 195943"/>
              <a:gd name="T23" fmla="*/ 5344860 h 195943"/>
              <a:gd name="T24" fmla="*/ 7759479 w 195943"/>
              <a:gd name="T25" fmla="*/ 6506804 h 195943"/>
              <a:gd name="T26" fmla="*/ 8215905 w 195943"/>
              <a:gd name="T27" fmla="*/ 5344860 h 195943"/>
              <a:gd name="T28" fmla="*/ 9128798 w 195943"/>
              <a:gd name="T29" fmla="*/ 4880092 h 195943"/>
              <a:gd name="T30" fmla="*/ 8215905 w 195943"/>
              <a:gd name="T31" fmla="*/ 3950526 h 195943"/>
              <a:gd name="T32" fmla="*/ 4179264 w 195943"/>
              <a:gd name="T33" fmla="*/ 2120495 h 195943"/>
              <a:gd name="T34" fmla="*/ 5259770 w 195943"/>
              <a:gd name="T35" fmla="*/ 3180758 h 195943"/>
              <a:gd name="T36" fmla="*/ 5149257 w 195943"/>
              <a:gd name="T37" fmla="*/ 4680416 h 195943"/>
              <a:gd name="T38" fmla="*/ 3829836 w 195943"/>
              <a:gd name="T39" fmla="*/ 4658598 h 195943"/>
              <a:gd name="T40" fmla="*/ 3294916 w 195943"/>
              <a:gd name="T41" fmla="*/ 3188036 h 195943"/>
              <a:gd name="T42" fmla="*/ 4179264 w 195943"/>
              <a:gd name="T43" fmla="*/ 2120495 h 195943"/>
              <a:gd name="T44" fmla="*/ 3730003 w 195943"/>
              <a:gd name="T45" fmla="*/ 1859066 h 195943"/>
              <a:gd name="T46" fmla="*/ 2453361 w 195943"/>
              <a:gd name="T47" fmla="*/ 3681839 h 195943"/>
              <a:gd name="T48" fmla="*/ 4043796 w 195943"/>
              <a:gd name="T49" fmla="*/ 5250466 h 195943"/>
              <a:gd name="T50" fmla="*/ 4257767 w 195943"/>
              <a:gd name="T51" fmla="*/ 5620845 h 195943"/>
              <a:gd name="T52" fmla="*/ 2710156 w 195943"/>
              <a:gd name="T53" fmla="*/ 6760977 h 195943"/>
              <a:gd name="T54" fmla="*/ 1968418 w 195943"/>
              <a:gd name="T55" fmla="*/ 7980997 h 195943"/>
              <a:gd name="T56" fmla="*/ 2446261 w 195943"/>
              <a:gd name="T57" fmla="*/ 8954104 h 195943"/>
              <a:gd name="T58" fmla="*/ 3491054 w 195943"/>
              <a:gd name="T59" fmla="*/ 9375307 h 195943"/>
              <a:gd name="T60" fmla="*/ 4896042 w 195943"/>
              <a:gd name="T61" fmla="*/ 9306302 h 195943"/>
              <a:gd name="T62" fmla="*/ 6318865 w 195943"/>
              <a:gd name="T63" fmla="*/ 8373164 h 195943"/>
              <a:gd name="T64" fmla="*/ 6411579 w 195943"/>
              <a:gd name="T65" fmla="*/ 6873533 h 195943"/>
              <a:gd name="T66" fmla="*/ 5648444 w 195943"/>
              <a:gd name="T67" fmla="*/ 6045623 h 195943"/>
              <a:gd name="T68" fmla="*/ 5156357 w 195943"/>
              <a:gd name="T69" fmla="*/ 5402967 h 195943"/>
              <a:gd name="T70" fmla="*/ 5534331 w 195943"/>
              <a:gd name="T71" fmla="*/ 4807472 h 195943"/>
              <a:gd name="T72" fmla="*/ 6115607 w 195943"/>
              <a:gd name="T73" fmla="*/ 4070380 h 195943"/>
              <a:gd name="T74" fmla="*/ 6065671 w 195943"/>
              <a:gd name="T75" fmla="*/ 2748693 h 195943"/>
              <a:gd name="T76" fmla="*/ 6140529 w 195943"/>
              <a:gd name="T77" fmla="*/ 2091446 h 195943"/>
              <a:gd name="T78" fmla="*/ 4878211 w 195943"/>
              <a:gd name="T79" fmla="*/ 1626691 h 195943"/>
              <a:gd name="T80" fmla="*/ 8900615 w 195943"/>
              <a:gd name="T81" fmla="*/ 0 h 195943"/>
              <a:gd name="T82" fmla="*/ 10954557 w 195943"/>
              <a:gd name="T83" fmla="*/ 2091446 h 195943"/>
              <a:gd name="T84" fmla="*/ 10351939 w 195943"/>
              <a:gd name="T85" fmla="*/ 10540837 h 195943"/>
              <a:gd name="T86" fmla="*/ 2054032 w 195943"/>
              <a:gd name="T87" fmla="*/ 11154519 h 195943"/>
              <a:gd name="T88" fmla="*/ 0 w 195943"/>
              <a:gd name="T89" fmla="*/ 9063018 h 195943"/>
              <a:gd name="T90" fmla="*/ 602667 w 195943"/>
              <a:gd name="T91" fmla="*/ 613617 h 195943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195943"/>
              <a:gd name="T139" fmla="*/ 0 h 195943"/>
              <a:gd name="T140" fmla="*/ 195943 w 195943"/>
              <a:gd name="T141" fmla="*/ 195943 h 195943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195943" h="195943">
                <a:moveTo>
                  <a:pt x="83174" y="115576"/>
                </a:moveTo>
                <a:cubicBezTo>
                  <a:pt x="84875" y="115576"/>
                  <a:pt x="86193" y="115661"/>
                  <a:pt x="87128" y="115831"/>
                </a:cubicBezTo>
                <a:cubicBezTo>
                  <a:pt x="87299" y="115916"/>
                  <a:pt x="88277" y="116617"/>
                  <a:pt x="90063" y="117936"/>
                </a:cubicBezTo>
                <a:cubicBezTo>
                  <a:pt x="91848" y="119254"/>
                  <a:pt x="92954" y="120062"/>
                  <a:pt x="93379" y="120359"/>
                </a:cubicBezTo>
                <a:cubicBezTo>
                  <a:pt x="93804" y="120657"/>
                  <a:pt x="94782" y="121422"/>
                  <a:pt x="96313" y="122655"/>
                </a:cubicBezTo>
                <a:cubicBezTo>
                  <a:pt x="97844" y="123889"/>
                  <a:pt x="98886" y="124824"/>
                  <a:pt x="99439" y="125462"/>
                </a:cubicBezTo>
                <a:cubicBezTo>
                  <a:pt x="99991" y="126100"/>
                  <a:pt x="100799" y="127057"/>
                  <a:pt x="101862" y="128332"/>
                </a:cubicBezTo>
                <a:cubicBezTo>
                  <a:pt x="102926" y="129608"/>
                  <a:pt x="103648" y="130713"/>
                  <a:pt x="104031" y="131649"/>
                </a:cubicBezTo>
                <a:cubicBezTo>
                  <a:pt x="104414" y="132584"/>
                  <a:pt x="104797" y="133711"/>
                  <a:pt x="105179" y="135029"/>
                </a:cubicBezTo>
                <a:cubicBezTo>
                  <a:pt x="105562" y="136348"/>
                  <a:pt x="105753" y="137687"/>
                  <a:pt x="105753" y="139048"/>
                </a:cubicBezTo>
                <a:cubicBezTo>
                  <a:pt x="105753" y="145511"/>
                  <a:pt x="103266" y="150295"/>
                  <a:pt x="98291" y="153399"/>
                </a:cubicBezTo>
                <a:cubicBezTo>
                  <a:pt x="93315" y="156503"/>
                  <a:pt x="87384" y="158055"/>
                  <a:pt x="80495" y="158055"/>
                </a:cubicBezTo>
                <a:cubicBezTo>
                  <a:pt x="77008" y="158055"/>
                  <a:pt x="73585" y="157651"/>
                  <a:pt x="70226" y="156843"/>
                </a:cubicBezTo>
                <a:cubicBezTo>
                  <a:pt x="66867" y="156036"/>
                  <a:pt x="63656" y="154824"/>
                  <a:pt x="60595" y="153208"/>
                </a:cubicBezTo>
                <a:cubicBezTo>
                  <a:pt x="57533" y="151592"/>
                  <a:pt x="55067" y="149338"/>
                  <a:pt x="53196" y="146447"/>
                </a:cubicBezTo>
                <a:cubicBezTo>
                  <a:pt x="51325" y="143555"/>
                  <a:pt x="50389" y="140238"/>
                  <a:pt x="50389" y="136496"/>
                </a:cubicBezTo>
                <a:cubicBezTo>
                  <a:pt x="50389" y="132584"/>
                  <a:pt x="51452" y="129183"/>
                  <a:pt x="53578" y="126291"/>
                </a:cubicBezTo>
                <a:cubicBezTo>
                  <a:pt x="55704" y="123400"/>
                  <a:pt x="58490" y="121210"/>
                  <a:pt x="61934" y="119721"/>
                </a:cubicBezTo>
                <a:cubicBezTo>
                  <a:pt x="65378" y="118233"/>
                  <a:pt x="68865" y="117170"/>
                  <a:pt x="72395" y="116532"/>
                </a:cubicBezTo>
                <a:cubicBezTo>
                  <a:pt x="75924" y="115894"/>
                  <a:pt x="79517" y="115576"/>
                  <a:pt x="83174" y="115576"/>
                </a:cubicBezTo>
                <a:close/>
                <a:moveTo>
                  <a:pt x="138793" y="69396"/>
                </a:moveTo>
                <a:lnTo>
                  <a:pt x="138793" y="85725"/>
                </a:lnTo>
                <a:lnTo>
                  <a:pt x="122465" y="85725"/>
                </a:lnTo>
                <a:lnTo>
                  <a:pt x="122465" y="93889"/>
                </a:lnTo>
                <a:lnTo>
                  <a:pt x="138793" y="93889"/>
                </a:lnTo>
                <a:lnTo>
                  <a:pt x="138793" y="114300"/>
                </a:lnTo>
                <a:lnTo>
                  <a:pt x="146957" y="114300"/>
                </a:lnTo>
                <a:lnTo>
                  <a:pt x="146957" y="93889"/>
                </a:lnTo>
                <a:lnTo>
                  <a:pt x="163286" y="93889"/>
                </a:lnTo>
                <a:lnTo>
                  <a:pt x="163286" y="85725"/>
                </a:lnTo>
                <a:lnTo>
                  <a:pt x="146957" y="85725"/>
                </a:lnTo>
                <a:lnTo>
                  <a:pt x="146957" y="69396"/>
                </a:lnTo>
                <a:lnTo>
                  <a:pt x="138793" y="69396"/>
                </a:lnTo>
                <a:close/>
                <a:moveTo>
                  <a:pt x="74754" y="37249"/>
                </a:moveTo>
                <a:cubicBezTo>
                  <a:pt x="79262" y="37249"/>
                  <a:pt x="83238" y="39163"/>
                  <a:pt x="86682" y="42990"/>
                </a:cubicBezTo>
                <a:cubicBezTo>
                  <a:pt x="90126" y="46817"/>
                  <a:pt x="92593" y="51112"/>
                  <a:pt x="94081" y="55874"/>
                </a:cubicBezTo>
                <a:cubicBezTo>
                  <a:pt x="95569" y="60637"/>
                  <a:pt x="96313" y="65187"/>
                  <a:pt x="96313" y="69524"/>
                </a:cubicBezTo>
                <a:cubicBezTo>
                  <a:pt x="96313" y="74627"/>
                  <a:pt x="94910" y="78857"/>
                  <a:pt x="92104" y="82217"/>
                </a:cubicBezTo>
                <a:cubicBezTo>
                  <a:pt x="89297" y="85576"/>
                  <a:pt x="85385" y="87256"/>
                  <a:pt x="80367" y="87256"/>
                </a:cubicBezTo>
                <a:cubicBezTo>
                  <a:pt x="75860" y="87256"/>
                  <a:pt x="71906" y="85448"/>
                  <a:pt x="68504" y="81834"/>
                </a:cubicBezTo>
                <a:cubicBezTo>
                  <a:pt x="65102" y="78220"/>
                  <a:pt x="62657" y="74116"/>
                  <a:pt x="61169" y="69524"/>
                </a:cubicBezTo>
                <a:cubicBezTo>
                  <a:pt x="59680" y="64931"/>
                  <a:pt x="58936" y="60424"/>
                  <a:pt x="58936" y="56002"/>
                </a:cubicBezTo>
                <a:cubicBezTo>
                  <a:pt x="58936" y="50814"/>
                  <a:pt x="60297" y="46392"/>
                  <a:pt x="63018" y="42735"/>
                </a:cubicBezTo>
                <a:cubicBezTo>
                  <a:pt x="65740" y="39078"/>
                  <a:pt x="69652" y="37249"/>
                  <a:pt x="74754" y="37249"/>
                </a:cubicBezTo>
                <a:close/>
                <a:moveTo>
                  <a:pt x="87256" y="28575"/>
                </a:moveTo>
                <a:cubicBezTo>
                  <a:pt x="80027" y="28575"/>
                  <a:pt x="73181" y="29936"/>
                  <a:pt x="66718" y="32657"/>
                </a:cubicBezTo>
                <a:cubicBezTo>
                  <a:pt x="60254" y="35378"/>
                  <a:pt x="54833" y="39546"/>
                  <a:pt x="50453" y="45159"/>
                </a:cubicBezTo>
                <a:cubicBezTo>
                  <a:pt x="46073" y="50771"/>
                  <a:pt x="43883" y="57277"/>
                  <a:pt x="43883" y="64676"/>
                </a:cubicBezTo>
                <a:cubicBezTo>
                  <a:pt x="43883" y="72585"/>
                  <a:pt x="46626" y="79155"/>
                  <a:pt x="52111" y="84385"/>
                </a:cubicBezTo>
                <a:cubicBezTo>
                  <a:pt x="57597" y="89616"/>
                  <a:pt x="64337" y="92231"/>
                  <a:pt x="72331" y="92231"/>
                </a:cubicBezTo>
                <a:cubicBezTo>
                  <a:pt x="74202" y="92231"/>
                  <a:pt x="76030" y="92103"/>
                  <a:pt x="77816" y="91848"/>
                </a:cubicBezTo>
                <a:cubicBezTo>
                  <a:pt x="76710" y="94314"/>
                  <a:pt x="76158" y="96611"/>
                  <a:pt x="76158" y="98737"/>
                </a:cubicBezTo>
                <a:cubicBezTo>
                  <a:pt x="76158" y="102479"/>
                  <a:pt x="77859" y="106476"/>
                  <a:pt x="81260" y="110728"/>
                </a:cubicBezTo>
                <a:cubicBezTo>
                  <a:pt x="66378" y="111749"/>
                  <a:pt x="55449" y="114427"/>
                  <a:pt x="48476" y="118765"/>
                </a:cubicBezTo>
                <a:cubicBezTo>
                  <a:pt x="44479" y="121231"/>
                  <a:pt x="41268" y="124335"/>
                  <a:pt x="38844" y="128077"/>
                </a:cubicBezTo>
                <a:cubicBezTo>
                  <a:pt x="36421" y="131819"/>
                  <a:pt x="35209" y="135859"/>
                  <a:pt x="35209" y="140196"/>
                </a:cubicBezTo>
                <a:cubicBezTo>
                  <a:pt x="35209" y="143853"/>
                  <a:pt x="35995" y="147148"/>
                  <a:pt x="37569" y="150082"/>
                </a:cubicBezTo>
                <a:cubicBezTo>
                  <a:pt x="39142" y="153016"/>
                  <a:pt x="41204" y="155419"/>
                  <a:pt x="43756" y="157290"/>
                </a:cubicBezTo>
                <a:cubicBezTo>
                  <a:pt x="46307" y="159161"/>
                  <a:pt x="49241" y="160734"/>
                  <a:pt x="52558" y="162010"/>
                </a:cubicBezTo>
                <a:cubicBezTo>
                  <a:pt x="55875" y="163286"/>
                  <a:pt x="59170" y="164179"/>
                  <a:pt x="62444" y="164689"/>
                </a:cubicBezTo>
                <a:cubicBezTo>
                  <a:pt x="65718" y="165199"/>
                  <a:pt x="68971" y="165454"/>
                  <a:pt x="72203" y="165454"/>
                </a:cubicBezTo>
                <a:cubicBezTo>
                  <a:pt x="77306" y="165454"/>
                  <a:pt x="82430" y="164795"/>
                  <a:pt x="87575" y="163477"/>
                </a:cubicBezTo>
                <a:cubicBezTo>
                  <a:pt x="92720" y="162159"/>
                  <a:pt x="97546" y="160203"/>
                  <a:pt x="102054" y="157609"/>
                </a:cubicBezTo>
                <a:cubicBezTo>
                  <a:pt x="106561" y="155015"/>
                  <a:pt x="110218" y="151507"/>
                  <a:pt x="113025" y="147085"/>
                </a:cubicBezTo>
                <a:cubicBezTo>
                  <a:pt x="115831" y="142662"/>
                  <a:pt x="117234" y="137687"/>
                  <a:pt x="117234" y="132159"/>
                </a:cubicBezTo>
                <a:cubicBezTo>
                  <a:pt x="117234" y="127992"/>
                  <a:pt x="116384" y="124186"/>
                  <a:pt x="114683" y="120742"/>
                </a:cubicBezTo>
                <a:cubicBezTo>
                  <a:pt x="112982" y="117298"/>
                  <a:pt x="110898" y="114470"/>
                  <a:pt x="108432" y="112259"/>
                </a:cubicBezTo>
                <a:cubicBezTo>
                  <a:pt x="105966" y="110048"/>
                  <a:pt x="103500" y="108028"/>
                  <a:pt x="101033" y="106199"/>
                </a:cubicBezTo>
                <a:cubicBezTo>
                  <a:pt x="98567" y="104371"/>
                  <a:pt x="96483" y="102500"/>
                  <a:pt x="94782" y="100586"/>
                </a:cubicBezTo>
                <a:cubicBezTo>
                  <a:pt x="93082" y="98673"/>
                  <a:pt x="92231" y="96781"/>
                  <a:pt x="92231" y="94910"/>
                </a:cubicBezTo>
                <a:cubicBezTo>
                  <a:pt x="92231" y="93039"/>
                  <a:pt x="92890" y="91231"/>
                  <a:pt x="94208" y="89488"/>
                </a:cubicBezTo>
                <a:cubicBezTo>
                  <a:pt x="95527" y="87745"/>
                  <a:pt x="97121" y="86065"/>
                  <a:pt x="98992" y="84449"/>
                </a:cubicBezTo>
                <a:cubicBezTo>
                  <a:pt x="100863" y="82833"/>
                  <a:pt x="102734" y="81047"/>
                  <a:pt x="104605" y="79091"/>
                </a:cubicBezTo>
                <a:cubicBezTo>
                  <a:pt x="106476" y="77135"/>
                  <a:pt x="108071" y="74605"/>
                  <a:pt x="109389" y="71501"/>
                </a:cubicBezTo>
                <a:cubicBezTo>
                  <a:pt x="110707" y="68397"/>
                  <a:pt x="111366" y="64889"/>
                  <a:pt x="111366" y="60977"/>
                </a:cubicBezTo>
                <a:cubicBezTo>
                  <a:pt x="111366" y="55874"/>
                  <a:pt x="110409" y="51643"/>
                  <a:pt x="108496" y="48284"/>
                </a:cubicBezTo>
                <a:cubicBezTo>
                  <a:pt x="106582" y="44925"/>
                  <a:pt x="103500" y="41076"/>
                  <a:pt x="99247" y="36739"/>
                </a:cubicBezTo>
                <a:lnTo>
                  <a:pt x="109835" y="36739"/>
                </a:lnTo>
                <a:lnTo>
                  <a:pt x="121061" y="28575"/>
                </a:lnTo>
                <a:lnTo>
                  <a:pt x="87256" y="28575"/>
                </a:lnTo>
                <a:close/>
                <a:moveTo>
                  <a:pt x="36740" y="0"/>
                </a:moveTo>
                <a:lnTo>
                  <a:pt x="159204" y="0"/>
                </a:lnTo>
                <a:cubicBezTo>
                  <a:pt x="169324" y="0"/>
                  <a:pt x="177977" y="3593"/>
                  <a:pt x="185164" y="10779"/>
                </a:cubicBezTo>
                <a:cubicBezTo>
                  <a:pt x="192350" y="17966"/>
                  <a:pt x="195943" y="26619"/>
                  <a:pt x="195943" y="36739"/>
                </a:cubicBezTo>
                <a:lnTo>
                  <a:pt x="195943" y="159203"/>
                </a:lnTo>
                <a:cubicBezTo>
                  <a:pt x="195943" y="169324"/>
                  <a:pt x="192350" y="177977"/>
                  <a:pt x="185164" y="185163"/>
                </a:cubicBezTo>
                <a:cubicBezTo>
                  <a:pt x="177977" y="192350"/>
                  <a:pt x="169324" y="195943"/>
                  <a:pt x="159204" y="195943"/>
                </a:cubicBezTo>
                <a:lnTo>
                  <a:pt x="36740" y="195943"/>
                </a:lnTo>
                <a:cubicBezTo>
                  <a:pt x="26619" y="195943"/>
                  <a:pt x="17966" y="192350"/>
                  <a:pt x="10780" y="185163"/>
                </a:cubicBezTo>
                <a:cubicBezTo>
                  <a:pt x="3593" y="177977"/>
                  <a:pt x="0" y="169324"/>
                  <a:pt x="0" y="159203"/>
                </a:cubicBezTo>
                <a:lnTo>
                  <a:pt x="0" y="36739"/>
                </a:lnTo>
                <a:cubicBezTo>
                  <a:pt x="0" y="26619"/>
                  <a:pt x="3593" y="17966"/>
                  <a:pt x="10780" y="10779"/>
                </a:cubicBezTo>
                <a:cubicBezTo>
                  <a:pt x="17966" y="3593"/>
                  <a:pt x="26619" y="0"/>
                  <a:pt x="36740" y="0"/>
                </a:cubicBezTo>
                <a:close/>
              </a:path>
            </a:pathLst>
          </a:cu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9228" name="Freeform 28"/>
          <p:cNvSpPr>
            <a:spLocks/>
          </p:cNvSpPr>
          <p:nvPr/>
        </p:nvSpPr>
        <p:spPr bwMode="auto">
          <a:xfrm>
            <a:off x="6884988" y="5141913"/>
            <a:ext cx="438150" cy="295275"/>
          </a:xfrm>
          <a:custGeom>
            <a:avLst/>
            <a:gdLst>
              <a:gd name="T0" fmla="*/ 17407 w 801410"/>
              <a:gd name="T1" fmla="*/ 10513 h 537205"/>
              <a:gd name="T2" fmla="*/ 18656 w 801410"/>
              <a:gd name="T3" fmla="*/ 11442 h 537205"/>
              <a:gd name="T4" fmla="*/ 19866 w 801410"/>
              <a:gd name="T5" fmla="*/ 12489 h 537205"/>
              <a:gd name="T6" fmla="*/ 20784 w 801410"/>
              <a:gd name="T7" fmla="*/ 13758 h 537205"/>
              <a:gd name="T8" fmla="*/ 21128 w 801410"/>
              <a:gd name="T9" fmla="*/ 15277 h 537205"/>
              <a:gd name="T10" fmla="*/ 16082 w 801410"/>
              <a:gd name="T11" fmla="*/ 19177 h 537205"/>
              <a:gd name="T12" fmla="*/ 12106 w 801410"/>
              <a:gd name="T13" fmla="*/ 18182 h 537205"/>
              <a:gd name="T14" fmla="*/ 10067 w 801410"/>
              <a:gd name="T15" fmla="*/ 14753 h 537205"/>
              <a:gd name="T16" fmla="*/ 12373 w 801410"/>
              <a:gd name="T17" fmla="*/ 11311 h 537205"/>
              <a:gd name="T18" fmla="*/ 16617 w 801410"/>
              <a:gd name="T19" fmla="*/ 10460 h 537205"/>
              <a:gd name="T20" fmla="*/ 27729 w 801410"/>
              <a:gd name="T21" fmla="*/ 4335 h 537205"/>
              <a:gd name="T22" fmla="*/ 24467 w 801410"/>
              <a:gd name="T23" fmla="*/ 6010 h 537205"/>
              <a:gd name="T24" fmla="*/ 27729 w 801410"/>
              <a:gd name="T25" fmla="*/ 10199 h 537205"/>
              <a:gd name="T26" fmla="*/ 29360 w 801410"/>
              <a:gd name="T27" fmla="*/ 6010 h 537205"/>
              <a:gd name="T28" fmla="*/ 32622 w 801410"/>
              <a:gd name="T29" fmla="*/ 4335 h 537205"/>
              <a:gd name="T30" fmla="*/ 29360 w 801410"/>
              <a:gd name="T31" fmla="*/ 984 h 537205"/>
              <a:gd name="T32" fmla="*/ 12058 w 801410"/>
              <a:gd name="T33" fmla="*/ 0 h 537205"/>
              <a:gd name="T34" fmla="*/ 19242 w 801410"/>
              <a:gd name="T35" fmla="*/ 1011 h 537205"/>
              <a:gd name="T36" fmla="*/ 16056 w 801410"/>
              <a:gd name="T37" fmla="*/ 4649 h 537205"/>
              <a:gd name="T38" fmla="*/ 12221 w 801410"/>
              <a:gd name="T39" fmla="*/ 1011 h 537205"/>
              <a:gd name="T40" fmla="*/ 0 w 801410"/>
              <a:gd name="T41" fmla="*/ 0 h 537205"/>
              <a:gd name="T42" fmla="*/ 8767 w 801410"/>
              <a:gd name="T43" fmla="*/ 16 h 537205"/>
              <a:gd name="T44" fmla="*/ 14450 w 801410"/>
              <a:gd name="T45" fmla="*/ 5670 h 537205"/>
              <a:gd name="T46" fmla="*/ 15215 w 801410"/>
              <a:gd name="T47" fmla="*/ 7005 h 537205"/>
              <a:gd name="T48" fmla="*/ 9685 w 801410"/>
              <a:gd name="T49" fmla="*/ 11115 h 537205"/>
              <a:gd name="T50" fmla="*/ 7034 w 801410"/>
              <a:gd name="T51" fmla="*/ 15512 h 537205"/>
              <a:gd name="T52" fmla="*/ 8742 w 801410"/>
              <a:gd name="T53" fmla="*/ 19020 h 537205"/>
              <a:gd name="T54" fmla="*/ 12476 w 801410"/>
              <a:gd name="T55" fmla="*/ 20538 h 537205"/>
              <a:gd name="T56" fmla="*/ 17496 w 801410"/>
              <a:gd name="T57" fmla="*/ 20289 h 537205"/>
              <a:gd name="T58" fmla="*/ 22581 w 801410"/>
              <a:gd name="T59" fmla="*/ 16926 h 537205"/>
              <a:gd name="T60" fmla="*/ 22912 w 801410"/>
              <a:gd name="T61" fmla="*/ 11521 h 537205"/>
              <a:gd name="T62" fmla="*/ 20185 w 801410"/>
              <a:gd name="T63" fmla="*/ 8536 h 537205"/>
              <a:gd name="T64" fmla="*/ 18426 w 801410"/>
              <a:gd name="T65" fmla="*/ 6220 h 537205"/>
              <a:gd name="T66" fmla="*/ 19777 w 801410"/>
              <a:gd name="T67" fmla="*/ 4073 h 537205"/>
              <a:gd name="T68" fmla="*/ 21854 w 801410"/>
              <a:gd name="T69" fmla="*/ 1416 h 537205"/>
              <a:gd name="T70" fmla="*/ 39147 w 801410"/>
              <a:gd name="T71" fmla="*/ 0 h 537205"/>
              <a:gd name="T72" fmla="*/ 36993 w 801410"/>
              <a:gd name="T73" fmla="*/ 24739 h 537205"/>
              <a:gd name="T74" fmla="*/ 31807 w 801410"/>
              <a:gd name="T75" fmla="*/ 26951 h 537205"/>
              <a:gd name="T76" fmla="*/ 4527 w 801410"/>
              <a:gd name="T77" fmla="*/ 26398 h 537205"/>
              <a:gd name="T78" fmla="*/ 0 w 801410"/>
              <a:gd name="T79" fmla="*/ 19412 h 537205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801410"/>
              <a:gd name="T121" fmla="*/ 0 h 537205"/>
              <a:gd name="T122" fmla="*/ 801410 w 801410"/>
              <a:gd name="T123" fmla="*/ 537205 h 537205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801410" h="537205">
                <a:moveTo>
                  <a:pt x="340183" y="208504"/>
                </a:moveTo>
                <a:cubicBezTo>
                  <a:pt x="347140" y="208504"/>
                  <a:pt x="352531" y="208851"/>
                  <a:pt x="356355" y="209547"/>
                </a:cubicBezTo>
                <a:cubicBezTo>
                  <a:pt x="357054" y="209894"/>
                  <a:pt x="361054" y="212762"/>
                  <a:pt x="368359" y="218156"/>
                </a:cubicBezTo>
                <a:cubicBezTo>
                  <a:pt x="375660" y="223547"/>
                  <a:pt x="380183" y="226852"/>
                  <a:pt x="381922" y="228066"/>
                </a:cubicBezTo>
                <a:cubicBezTo>
                  <a:pt x="383660" y="229285"/>
                  <a:pt x="387660" y="232414"/>
                  <a:pt x="393922" y="237457"/>
                </a:cubicBezTo>
                <a:cubicBezTo>
                  <a:pt x="400184" y="242504"/>
                  <a:pt x="404445" y="246328"/>
                  <a:pt x="406707" y="248938"/>
                </a:cubicBezTo>
                <a:cubicBezTo>
                  <a:pt x="408965" y="251547"/>
                  <a:pt x="412270" y="255461"/>
                  <a:pt x="416617" y="260676"/>
                </a:cubicBezTo>
                <a:cubicBezTo>
                  <a:pt x="420969" y="265895"/>
                  <a:pt x="423922" y="270414"/>
                  <a:pt x="425488" y="274243"/>
                </a:cubicBezTo>
                <a:cubicBezTo>
                  <a:pt x="427055" y="278067"/>
                  <a:pt x="428621" y="282676"/>
                  <a:pt x="430184" y="288067"/>
                </a:cubicBezTo>
                <a:cubicBezTo>
                  <a:pt x="431750" y="293462"/>
                  <a:pt x="432531" y="298938"/>
                  <a:pt x="432531" y="304505"/>
                </a:cubicBezTo>
                <a:cubicBezTo>
                  <a:pt x="432531" y="330938"/>
                  <a:pt x="422360" y="350505"/>
                  <a:pt x="402012" y="363201"/>
                </a:cubicBezTo>
                <a:cubicBezTo>
                  <a:pt x="381660" y="375896"/>
                  <a:pt x="357402" y="382244"/>
                  <a:pt x="329226" y="382244"/>
                </a:cubicBezTo>
                <a:cubicBezTo>
                  <a:pt x="314964" y="382244"/>
                  <a:pt x="300964" y="380591"/>
                  <a:pt x="287225" y="377287"/>
                </a:cubicBezTo>
                <a:cubicBezTo>
                  <a:pt x="273487" y="373986"/>
                  <a:pt x="260354" y="369029"/>
                  <a:pt x="247835" y="362419"/>
                </a:cubicBezTo>
                <a:cubicBezTo>
                  <a:pt x="235311" y="355810"/>
                  <a:pt x="225225" y="346591"/>
                  <a:pt x="217572" y="334767"/>
                </a:cubicBezTo>
                <a:cubicBezTo>
                  <a:pt x="209920" y="322938"/>
                  <a:pt x="206092" y="309372"/>
                  <a:pt x="206092" y="294067"/>
                </a:cubicBezTo>
                <a:cubicBezTo>
                  <a:pt x="206092" y="278067"/>
                  <a:pt x="210440" y="264157"/>
                  <a:pt x="219135" y="252328"/>
                </a:cubicBezTo>
                <a:cubicBezTo>
                  <a:pt x="227830" y="240504"/>
                  <a:pt x="239225" y="231547"/>
                  <a:pt x="253311" y="225457"/>
                </a:cubicBezTo>
                <a:cubicBezTo>
                  <a:pt x="267397" y="219371"/>
                  <a:pt x="281659" y="215023"/>
                  <a:pt x="296097" y="212414"/>
                </a:cubicBezTo>
                <a:cubicBezTo>
                  <a:pt x="310530" y="209804"/>
                  <a:pt x="325226" y="208504"/>
                  <a:pt x="340183" y="208504"/>
                </a:cubicBezTo>
                <a:close/>
                <a:moveTo>
                  <a:pt x="567666" y="19627"/>
                </a:moveTo>
                <a:lnTo>
                  <a:pt x="567666" y="86413"/>
                </a:lnTo>
                <a:lnTo>
                  <a:pt x="500884" y="86413"/>
                </a:lnTo>
                <a:lnTo>
                  <a:pt x="500884" y="119804"/>
                </a:lnTo>
                <a:lnTo>
                  <a:pt x="567666" y="119804"/>
                </a:lnTo>
                <a:lnTo>
                  <a:pt x="567666" y="203285"/>
                </a:lnTo>
                <a:lnTo>
                  <a:pt x="601056" y="203285"/>
                </a:lnTo>
                <a:lnTo>
                  <a:pt x="601056" y="119804"/>
                </a:lnTo>
                <a:lnTo>
                  <a:pt x="667842" y="119804"/>
                </a:lnTo>
                <a:lnTo>
                  <a:pt x="667842" y="86413"/>
                </a:lnTo>
                <a:lnTo>
                  <a:pt x="601056" y="86413"/>
                </a:lnTo>
                <a:lnTo>
                  <a:pt x="601056" y="19627"/>
                </a:lnTo>
                <a:lnTo>
                  <a:pt x="567666" y="19627"/>
                </a:lnTo>
                <a:close/>
                <a:moveTo>
                  <a:pt x="246854" y="0"/>
                </a:moveTo>
                <a:lnTo>
                  <a:pt x="390627" y="0"/>
                </a:lnTo>
                <a:lnTo>
                  <a:pt x="393922" y="20150"/>
                </a:lnTo>
                <a:cubicBezTo>
                  <a:pt x="393922" y="41022"/>
                  <a:pt x="388183" y="58323"/>
                  <a:pt x="376707" y="72065"/>
                </a:cubicBezTo>
                <a:cubicBezTo>
                  <a:pt x="365226" y="85803"/>
                  <a:pt x="349226" y="92675"/>
                  <a:pt x="328702" y="92675"/>
                </a:cubicBezTo>
                <a:cubicBezTo>
                  <a:pt x="310269" y="92675"/>
                  <a:pt x="294097" y="85280"/>
                  <a:pt x="280182" y="70499"/>
                </a:cubicBezTo>
                <a:cubicBezTo>
                  <a:pt x="266268" y="55717"/>
                  <a:pt x="256268" y="38932"/>
                  <a:pt x="250182" y="20150"/>
                </a:cubicBezTo>
                <a:lnTo>
                  <a:pt x="246854" y="0"/>
                </a:lnTo>
                <a:close/>
                <a:moveTo>
                  <a:pt x="0" y="0"/>
                </a:moveTo>
                <a:lnTo>
                  <a:pt x="179590" y="0"/>
                </a:lnTo>
                <a:lnTo>
                  <a:pt x="179482" y="322"/>
                </a:lnTo>
                <a:cubicBezTo>
                  <a:pt x="179482" y="32670"/>
                  <a:pt x="190701" y="59541"/>
                  <a:pt x="213135" y="80932"/>
                </a:cubicBezTo>
                <a:cubicBezTo>
                  <a:pt x="235573" y="102327"/>
                  <a:pt x="263139" y="113022"/>
                  <a:pt x="295835" y="113022"/>
                </a:cubicBezTo>
                <a:cubicBezTo>
                  <a:pt x="303487" y="113022"/>
                  <a:pt x="310964" y="112499"/>
                  <a:pt x="318269" y="111456"/>
                </a:cubicBezTo>
                <a:cubicBezTo>
                  <a:pt x="313745" y="121542"/>
                  <a:pt x="311487" y="130937"/>
                  <a:pt x="311487" y="139632"/>
                </a:cubicBezTo>
                <a:cubicBezTo>
                  <a:pt x="311487" y="154937"/>
                  <a:pt x="318445" y="171285"/>
                  <a:pt x="332355" y="188675"/>
                </a:cubicBezTo>
                <a:cubicBezTo>
                  <a:pt x="271487" y="192851"/>
                  <a:pt x="226787" y="203804"/>
                  <a:pt x="198268" y="221547"/>
                </a:cubicBezTo>
                <a:cubicBezTo>
                  <a:pt x="181920" y="231633"/>
                  <a:pt x="168787" y="244328"/>
                  <a:pt x="158873" y="259633"/>
                </a:cubicBezTo>
                <a:cubicBezTo>
                  <a:pt x="148962" y="274938"/>
                  <a:pt x="144005" y="291462"/>
                  <a:pt x="144005" y="309200"/>
                </a:cubicBezTo>
                <a:cubicBezTo>
                  <a:pt x="144005" y="324157"/>
                  <a:pt x="147220" y="337634"/>
                  <a:pt x="153658" y="349634"/>
                </a:cubicBezTo>
                <a:cubicBezTo>
                  <a:pt x="160091" y="361634"/>
                  <a:pt x="168525" y="371462"/>
                  <a:pt x="178963" y="379115"/>
                </a:cubicBezTo>
                <a:cubicBezTo>
                  <a:pt x="189396" y="386767"/>
                  <a:pt x="201396" y="393201"/>
                  <a:pt x="214963" y="398420"/>
                </a:cubicBezTo>
                <a:cubicBezTo>
                  <a:pt x="228530" y="403639"/>
                  <a:pt x="242006" y="407291"/>
                  <a:pt x="255397" y="409377"/>
                </a:cubicBezTo>
                <a:cubicBezTo>
                  <a:pt x="268788" y="411463"/>
                  <a:pt x="282092" y="412506"/>
                  <a:pt x="295311" y="412506"/>
                </a:cubicBezTo>
                <a:cubicBezTo>
                  <a:pt x="316183" y="412506"/>
                  <a:pt x="337140" y="409810"/>
                  <a:pt x="358183" y="404420"/>
                </a:cubicBezTo>
                <a:cubicBezTo>
                  <a:pt x="379226" y="399029"/>
                  <a:pt x="398965" y="391029"/>
                  <a:pt x="417402" y="380419"/>
                </a:cubicBezTo>
                <a:cubicBezTo>
                  <a:pt x="435836" y="369810"/>
                  <a:pt x="450793" y="355462"/>
                  <a:pt x="462274" y="337376"/>
                </a:cubicBezTo>
                <a:cubicBezTo>
                  <a:pt x="473751" y="319286"/>
                  <a:pt x="479489" y="298938"/>
                  <a:pt x="479489" y="276329"/>
                </a:cubicBezTo>
                <a:cubicBezTo>
                  <a:pt x="479489" y="259285"/>
                  <a:pt x="476012" y="243719"/>
                  <a:pt x="469055" y="229633"/>
                </a:cubicBezTo>
                <a:cubicBezTo>
                  <a:pt x="462098" y="215547"/>
                  <a:pt x="453575" y="203980"/>
                  <a:pt x="443489" y="194937"/>
                </a:cubicBezTo>
                <a:cubicBezTo>
                  <a:pt x="433403" y="185894"/>
                  <a:pt x="423317" y="177632"/>
                  <a:pt x="413227" y="170152"/>
                </a:cubicBezTo>
                <a:cubicBezTo>
                  <a:pt x="403141" y="162675"/>
                  <a:pt x="394617" y="155023"/>
                  <a:pt x="387660" y="147194"/>
                </a:cubicBezTo>
                <a:cubicBezTo>
                  <a:pt x="380707" y="139370"/>
                  <a:pt x="377226" y="131632"/>
                  <a:pt x="377226" y="123980"/>
                </a:cubicBezTo>
                <a:cubicBezTo>
                  <a:pt x="377226" y="116327"/>
                  <a:pt x="379922" y="108932"/>
                  <a:pt x="385312" y="101803"/>
                </a:cubicBezTo>
                <a:cubicBezTo>
                  <a:pt x="390707" y="94675"/>
                  <a:pt x="397226" y="87803"/>
                  <a:pt x="404879" y="81194"/>
                </a:cubicBezTo>
                <a:cubicBezTo>
                  <a:pt x="412531" y="74584"/>
                  <a:pt x="420184" y="67280"/>
                  <a:pt x="427836" y="59280"/>
                </a:cubicBezTo>
                <a:cubicBezTo>
                  <a:pt x="435489" y="51280"/>
                  <a:pt x="442012" y="40932"/>
                  <a:pt x="447403" y="28236"/>
                </a:cubicBezTo>
                <a:lnTo>
                  <a:pt x="452707" y="0"/>
                </a:lnTo>
                <a:lnTo>
                  <a:pt x="801410" y="0"/>
                </a:lnTo>
                <a:lnTo>
                  <a:pt x="801410" y="386939"/>
                </a:lnTo>
                <a:cubicBezTo>
                  <a:pt x="801410" y="428334"/>
                  <a:pt x="786715" y="463725"/>
                  <a:pt x="757324" y="493116"/>
                </a:cubicBezTo>
                <a:cubicBezTo>
                  <a:pt x="742627" y="507813"/>
                  <a:pt x="726430" y="518836"/>
                  <a:pt x="708734" y="526184"/>
                </a:cubicBezTo>
                <a:lnTo>
                  <a:pt x="651152" y="537205"/>
                </a:lnTo>
                <a:lnTo>
                  <a:pt x="150262" y="537205"/>
                </a:lnTo>
                <a:lnTo>
                  <a:pt x="92677" y="526184"/>
                </a:lnTo>
                <a:cubicBezTo>
                  <a:pt x="74981" y="518836"/>
                  <a:pt x="58786" y="507813"/>
                  <a:pt x="44090" y="493116"/>
                </a:cubicBezTo>
                <a:cubicBezTo>
                  <a:pt x="14695" y="463725"/>
                  <a:pt x="0" y="428334"/>
                  <a:pt x="0" y="386939"/>
                </a:cubicBezTo>
                <a:lnTo>
                  <a:pt x="0" y="0"/>
                </a:lnTo>
                <a:close/>
              </a:path>
            </a:pathLst>
          </a:cu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pic>
        <p:nvPicPr>
          <p:cNvPr id="9229" name="图片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958" y="1847850"/>
            <a:ext cx="1731963" cy="173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0" name="矩形 13"/>
          <p:cNvSpPr>
            <a:spLocks noChangeArrowheads="1"/>
          </p:cNvSpPr>
          <p:nvPr/>
        </p:nvSpPr>
        <p:spPr bwMode="auto">
          <a:xfrm>
            <a:off x="634408" y="3978275"/>
            <a:ext cx="243681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31" name="TextBox 13"/>
          <p:cNvSpPr txBox="1">
            <a:spLocks noChangeArrowheads="1"/>
          </p:cNvSpPr>
          <p:nvPr/>
        </p:nvSpPr>
        <p:spPr bwMode="auto">
          <a:xfrm>
            <a:off x="634408" y="3736975"/>
            <a:ext cx="20637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32" name="矩形 15"/>
          <p:cNvSpPr>
            <a:spLocks noChangeArrowheads="1"/>
          </p:cNvSpPr>
          <p:nvPr/>
        </p:nvSpPr>
        <p:spPr bwMode="auto">
          <a:xfrm>
            <a:off x="6156325" y="2044700"/>
            <a:ext cx="4059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00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00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33" name="TextBox 13"/>
          <p:cNvSpPr txBox="1">
            <a:spLocks noChangeArrowheads="1"/>
          </p:cNvSpPr>
          <p:nvPr/>
        </p:nvSpPr>
        <p:spPr bwMode="auto">
          <a:xfrm>
            <a:off x="7559675" y="3457575"/>
            <a:ext cx="14652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34" name="TextBox 13"/>
          <p:cNvSpPr txBox="1">
            <a:spLocks noChangeArrowheads="1"/>
          </p:cNvSpPr>
          <p:nvPr/>
        </p:nvSpPr>
        <p:spPr bwMode="auto">
          <a:xfrm>
            <a:off x="7562850" y="3671888"/>
            <a:ext cx="19621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35" name="TextBox 13"/>
          <p:cNvSpPr txBox="1">
            <a:spLocks noChangeArrowheads="1"/>
          </p:cNvSpPr>
          <p:nvPr/>
        </p:nvSpPr>
        <p:spPr bwMode="auto">
          <a:xfrm>
            <a:off x="7559675" y="4195763"/>
            <a:ext cx="14652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36" name="TextBox 13"/>
          <p:cNvSpPr txBox="1">
            <a:spLocks noChangeArrowheads="1"/>
          </p:cNvSpPr>
          <p:nvPr/>
        </p:nvSpPr>
        <p:spPr bwMode="auto">
          <a:xfrm>
            <a:off x="7562850" y="4410075"/>
            <a:ext cx="19621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37" name="TextBox 13"/>
          <p:cNvSpPr txBox="1">
            <a:spLocks noChangeArrowheads="1"/>
          </p:cNvSpPr>
          <p:nvPr/>
        </p:nvSpPr>
        <p:spPr bwMode="auto">
          <a:xfrm>
            <a:off x="7559675" y="4945063"/>
            <a:ext cx="14652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38" name="TextBox 13"/>
          <p:cNvSpPr txBox="1">
            <a:spLocks noChangeArrowheads="1"/>
          </p:cNvSpPr>
          <p:nvPr/>
        </p:nvSpPr>
        <p:spPr bwMode="auto">
          <a:xfrm>
            <a:off x="7562850" y="5159375"/>
            <a:ext cx="19621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圆角矩形 6"/>
          <p:cNvSpPr>
            <a:spLocks noChangeArrowheads="1"/>
          </p:cNvSpPr>
          <p:nvPr/>
        </p:nvSpPr>
        <p:spPr bwMode="auto">
          <a:xfrm>
            <a:off x="4406900" y="2576513"/>
            <a:ext cx="3376613" cy="1706562"/>
          </a:xfrm>
          <a:prstGeom prst="roundRect">
            <a:avLst>
              <a:gd name="adj" fmla="val 16667"/>
            </a:avLst>
          </a:prstGeom>
          <a:solidFill>
            <a:schemeClr val="bg1">
              <a:alpha val="7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cxnSp>
        <p:nvCxnSpPr>
          <p:cNvPr id="10244" name="直接连接符 8"/>
          <p:cNvCxnSpPr>
            <a:cxnSpLocks noChangeShapeType="1"/>
          </p:cNvCxnSpPr>
          <p:nvPr/>
        </p:nvCxnSpPr>
        <p:spPr bwMode="auto">
          <a:xfrm>
            <a:off x="1887538" y="3429000"/>
            <a:ext cx="2519362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45" name="直接连接符 12"/>
          <p:cNvCxnSpPr>
            <a:cxnSpLocks noChangeShapeType="1"/>
          </p:cNvCxnSpPr>
          <p:nvPr/>
        </p:nvCxnSpPr>
        <p:spPr bwMode="auto">
          <a:xfrm>
            <a:off x="7783513" y="3429000"/>
            <a:ext cx="2519362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46" name="文本框 15"/>
          <p:cNvSpPr txBox="1">
            <a:spLocks noChangeArrowheads="1"/>
          </p:cNvSpPr>
          <p:nvPr/>
        </p:nvSpPr>
        <p:spPr bwMode="auto">
          <a:xfrm>
            <a:off x="4968875" y="4445000"/>
            <a:ext cx="22844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0247" name="TextBox 13"/>
          <p:cNvSpPr txBox="1">
            <a:spLocks noChangeArrowheads="1"/>
          </p:cNvSpPr>
          <p:nvPr/>
        </p:nvSpPr>
        <p:spPr bwMode="auto">
          <a:xfrm>
            <a:off x="4181475" y="4894263"/>
            <a:ext cx="4027488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单击此处可编辑内容，根据您的需要自由拉伸文本框大小。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您可以在此处添加关于本章节的简要介绍，模板所有素材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均可自由编辑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0248" name="图片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3788" y="3060700"/>
            <a:ext cx="2384425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202</TotalTime>
  <Pages>0</Pages>
  <Words>1569</Words>
  <Characters>0</Characters>
  <Application>Microsoft Office PowerPoint</Application>
  <DocSecurity>0</DocSecurity>
  <PresentationFormat>宽屏</PresentationFormat>
  <Lines>0</Lines>
  <Paragraphs>178</Paragraphs>
  <Slides>26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8" baseType="lpstr">
      <vt:lpstr>Bebas Neue</vt:lpstr>
      <vt:lpstr>Meiryo</vt:lpstr>
      <vt:lpstr>方正正中黑简体</vt:lpstr>
      <vt:lpstr>宋体</vt:lpstr>
      <vt:lpstr>微软雅黑</vt:lpstr>
      <vt:lpstr>Arial</vt:lpstr>
      <vt:lpstr>Calibri</vt:lpstr>
      <vt:lpstr>Calibri Light</vt:lpstr>
      <vt:lpstr>Impact</vt:lpstr>
      <vt:lpstr>Roboto Condensed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kan</dc:creator>
  <cp:lastModifiedBy>kan</cp:lastModifiedBy>
  <cp:revision>48</cp:revision>
  <dcterms:created xsi:type="dcterms:W3CDTF">2015-08-01T03:11:15Z</dcterms:created>
  <dcterms:modified xsi:type="dcterms:W3CDTF">2022-06-14T02:42:34Z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2052-9.1.0.5184</vt:lpwstr>
  </property>
</Properties>
</file>