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2.xml" ContentType="application/vnd.openxmlformats-officedocument.presentationml.tags+xml"/>
  <Override PartName="/ppt/theme/themeOverride6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1.xml" ContentType="application/vnd.openxmlformats-officedocument.themeOverride+xml"/>
  <Override PartName="/ppt/tags/tag3.xml" ContentType="application/vnd.openxmlformats-officedocument.presentationml.tags+xml"/>
  <Override PartName="/ppt/theme/themeOverride12.xml" ContentType="application/vnd.openxmlformats-officedocument.themeOverride+xml"/>
  <Override PartName="/ppt/tags/tag4.xml" ContentType="application/vnd.openxmlformats-officedocument.presentationml.tags+xml"/>
  <Override PartName="/ppt/theme/themeOverride13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6.xml" ContentType="application/vnd.openxmlformats-officedocument.themeOverride+xml"/>
  <Override PartName="/ppt/tags/tag5.xml" ContentType="application/vnd.openxmlformats-officedocument.presentationml.tags+xml"/>
  <Override PartName="/ppt/theme/themeOverride17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0.xml" ContentType="application/vnd.openxmlformats-officedocument.themeOverr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21.xml" ContentType="application/vnd.openxmlformats-officedocument.themeOverride+xml"/>
  <Override PartName="/ppt/tags/tag7.xml" ContentType="application/vnd.openxmlformats-officedocument.presentationml.tags+xml"/>
  <Override PartName="/ppt/theme/themeOverride2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4.xml" ContentType="application/vnd.openxmlformats-officedocument.themeOverride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427" r:id="rId3"/>
    <p:sldId id="407" r:id="rId4"/>
    <p:sldId id="395" r:id="rId5"/>
    <p:sldId id="422" r:id="rId6"/>
    <p:sldId id="433" r:id="rId7"/>
    <p:sldId id="421" r:id="rId8"/>
    <p:sldId id="420" r:id="rId9"/>
    <p:sldId id="408" r:id="rId10"/>
    <p:sldId id="396" r:id="rId11"/>
    <p:sldId id="414" r:id="rId12"/>
    <p:sldId id="429" r:id="rId13"/>
    <p:sldId id="430" r:id="rId14"/>
    <p:sldId id="411" r:id="rId15"/>
    <p:sldId id="397" r:id="rId16"/>
    <p:sldId id="413" r:id="rId17"/>
    <p:sldId id="431" r:id="rId18"/>
    <p:sldId id="416" r:id="rId19"/>
    <p:sldId id="398" r:id="rId20"/>
    <p:sldId id="419" r:id="rId21"/>
    <p:sldId id="432" r:id="rId22"/>
    <p:sldId id="428" r:id="rId23"/>
    <p:sldId id="415" r:id="rId24"/>
    <p:sldId id="425" r:id="rId25"/>
    <p:sldId id="341" r:id="rId26"/>
    <p:sldId id="434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B3B"/>
    <a:srgbClr val="AE8A46"/>
    <a:srgbClr val="1E2628"/>
    <a:srgbClr val="595959"/>
    <a:srgbClr val="FFC000"/>
    <a:srgbClr val="13436C"/>
    <a:srgbClr val="0E73BE"/>
    <a:srgbClr val="F1F1F1"/>
    <a:srgbClr val="A90202"/>
    <a:srgbClr val="1A2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6" autoAdjust="0"/>
    <p:restoredTop sz="94660"/>
  </p:normalViewPr>
  <p:slideViewPr>
    <p:cSldViewPr>
      <p:cViewPr varScale="1">
        <p:scale>
          <a:sx n="141" d="100"/>
          <a:sy n="141" d="100"/>
        </p:scale>
        <p:origin x="954" y="114"/>
      </p:cViewPr>
      <p:guideLst>
        <p:guide orient="horz" pos="441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2022/6/3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077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36879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2214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007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5211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375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001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1310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667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9877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6855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656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9567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905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2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999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86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27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75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6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85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77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87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2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4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B6AEB7F-4D66-4DB7-96D8-08C59297E25D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  <p:sldLayoutId id="2147483659" r:id="rId5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682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20.xml"/><Relationship Id="rId4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>
            <a:extLst>
              <a:ext uri="{FF2B5EF4-FFF2-40B4-BE49-F238E27FC236}">
                <a16:creationId xmlns="" xmlns:a16="http://schemas.microsoft.com/office/drawing/2014/main" id="{3CD31520-AB87-42B5-900C-B308CE3B2FDD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090" r="-2709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5A82667-400B-4784-BF16-0F9B6EBB07AA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0410161-B232-4C00-A9F6-02D8F029E934}"/>
              </a:ext>
            </a:extLst>
          </p:cNvPr>
          <p:cNvSpPr/>
          <p:nvPr/>
        </p:nvSpPr>
        <p:spPr>
          <a:xfrm>
            <a:off x="4897431" y="1358150"/>
            <a:ext cx="35965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4400" b="1" dirty="0" smtClean="0">
                <a:solidFill>
                  <a:srgbClr val="3B3B3B"/>
                </a:solidFill>
                <a:ea typeface="微软雅黑" panose="020B0503020204020204" pitchFamily="34" charset="-122"/>
              </a:rPr>
              <a:t>年度工作汇报</a:t>
            </a:r>
            <a:endParaRPr kumimoji="1" lang="zh-CN" altLang="en-US" sz="4400" b="1" dirty="0">
              <a:solidFill>
                <a:srgbClr val="3B3B3B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C40B83E-CA8F-4D8B-93F4-3B86442F3555}"/>
              </a:ext>
            </a:extLst>
          </p:cNvPr>
          <p:cNvSpPr txBox="1"/>
          <p:nvPr/>
        </p:nvSpPr>
        <p:spPr>
          <a:xfrm>
            <a:off x="5027375" y="2633897"/>
            <a:ext cx="42783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Please click here to modify the text for example </a:t>
            </a:r>
          </a:p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The text here you may post texts</a:t>
            </a:r>
            <a:endParaRPr kumimoji="1" lang="zh-CN" altLang="en-US" sz="1050" dirty="0">
              <a:solidFill>
                <a:srgbClr val="1F273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8F8F5944-8F1E-4932-9191-42A561215C24}"/>
              </a:ext>
            </a:extLst>
          </p:cNvPr>
          <p:cNvCxnSpPr>
            <a:cxnSpLocks/>
          </p:cNvCxnSpPr>
          <p:nvPr/>
        </p:nvCxnSpPr>
        <p:spPr>
          <a:xfrm>
            <a:off x="5076056" y="2434859"/>
            <a:ext cx="2448272" cy="0"/>
          </a:xfrm>
          <a:prstGeom prst="line">
            <a:avLst/>
          </a:prstGeom>
          <a:ln w="28575">
            <a:solidFill>
              <a:srgbClr val="3B3B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379425" y="3101472"/>
            <a:ext cx="27749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汇报时间：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优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品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21" grpId="0"/>
      <p:bldP spid="2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00235" y="1707654"/>
            <a:ext cx="1941269" cy="2025225"/>
            <a:chOff x="319299" y="2023393"/>
            <a:chExt cx="2694674" cy="2811214"/>
          </a:xfrm>
        </p:grpSpPr>
        <p:sp>
          <p:nvSpPr>
            <p:cNvPr id="22" name="任意多边形 53"/>
            <p:cNvSpPr>
              <a:spLocks/>
            </p:cNvSpPr>
            <p:nvPr/>
          </p:nvSpPr>
          <p:spPr bwMode="auto">
            <a:xfrm>
              <a:off x="319299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 54"/>
            <p:cNvSpPr>
              <a:spLocks/>
            </p:cNvSpPr>
            <p:nvPr/>
          </p:nvSpPr>
          <p:spPr bwMode="auto">
            <a:xfrm>
              <a:off x="495297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55"/>
            <p:cNvSpPr>
              <a:spLocks/>
            </p:cNvSpPr>
            <p:nvPr/>
          </p:nvSpPr>
          <p:spPr bwMode="auto">
            <a:xfrm>
              <a:off x="777132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30567" y="3140968"/>
              <a:ext cx="2272138" cy="834458"/>
              <a:chOff x="347396" y="3094952"/>
              <a:chExt cx="2364229" cy="834458"/>
            </a:xfrm>
          </p:grpSpPr>
          <p:sp>
            <p:nvSpPr>
              <p:cNvPr id="26" name="文本框 57"/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3692558" y="1707654"/>
            <a:ext cx="1941269" cy="2025225"/>
            <a:chOff x="3272208" y="2023393"/>
            <a:chExt cx="2694674" cy="2811214"/>
          </a:xfrm>
        </p:grpSpPr>
        <p:sp>
          <p:nvSpPr>
            <p:cNvPr id="16" name="任意多边形 60"/>
            <p:cNvSpPr>
              <a:spLocks/>
            </p:cNvSpPr>
            <p:nvPr/>
          </p:nvSpPr>
          <p:spPr bwMode="auto">
            <a:xfrm>
              <a:off x="3272208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61"/>
            <p:cNvSpPr>
              <a:spLocks/>
            </p:cNvSpPr>
            <p:nvPr/>
          </p:nvSpPr>
          <p:spPr bwMode="auto">
            <a:xfrm>
              <a:off x="3448206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任意多边形 62"/>
            <p:cNvSpPr>
              <a:spLocks/>
            </p:cNvSpPr>
            <p:nvPr/>
          </p:nvSpPr>
          <p:spPr bwMode="auto">
            <a:xfrm>
              <a:off x="3730041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83476" y="3140968"/>
              <a:ext cx="2272138" cy="834458"/>
              <a:chOff x="347396" y="3094952"/>
              <a:chExt cx="2364229" cy="834458"/>
            </a:xfrm>
          </p:grpSpPr>
          <p:sp>
            <p:nvSpPr>
              <p:cNvPr id="20" name="文本框 64"/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584880" y="1707654"/>
            <a:ext cx="1941269" cy="2025225"/>
            <a:chOff x="6225118" y="2023393"/>
            <a:chExt cx="2694674" cy="2811214"/>
          </a:xfrm>
        </p:grpSpPr>
        <p:sp>
          <p:nvSpPr>
            <p:cNvPr id="10" name="任意多边形 67"/>
            <p:cNvSpPr>
              <a:spLocks/>
            </p:cNvSpPr>
            <p:nvPr/>
          </p:nvSpPr>
          <p:spPr bwMode="auto">
            <a:xfrm>
              <a:off x="6225118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68"/>
            <p:cNvSpPr>
              <a:spLocks/>
            </p:cNvSpPr>
            <p:nvPr/>
          </p:nvSpPr>
          <p:spPr bwMode="auto">
            <a:xfrm>
              <a:off x="6401116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69"/>
            <p:cNvSpPr>
              <a:spLocks/>
            </p:cNvSpPr>
            <p:nvPr/>
          </p:nvSpPr>
          <p:spPr bwMode="auto">
            <a:xfrm>
              <a:off x="6682951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436385" y="3140968"/>
              <a:ext cx="2272138" cy="834458"/>
              <a:chOff x="347396" y="3094952"/>
              <a:chExt cx="2364229" cy="834458"/>
            </a:xfrm>
          </p:grpSpPr>
          <p:sp>
            <p:nvSpPr>
              <p:cNvPr id="14" name="文本框 71"/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F016C659-2B98-4A4F-B6ED-498F4615861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09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ľíḍè-Freeform: Shape 4">
            <a:extLst>
              <a:ext uri="{FF2B5EF4-FFF2-40B4-BE49-F238E27FC236}">
                <a16:creationId xmlns="" xmlns:a16="http://schemas.microsoft.com/office/drawing/2014/main" id="{BA6DA665-6CE9-46E8-8E89-33E0E0412874}"/>
              </a:ext>
            </a:extLst>
          </p:cNvPr>
          <p:cNvSpPr>
            <a:spLocks/>
          </p:cNvSpPr>
          <p:nvPr/>
        </p:nvSpPr>
        <p:spPr bwMode="auto">
          <a:xfrm flipH="1">
            <a:off x="867423" y="1433193"/>
            <a:ext cx="7848599" cy="1908598"/>
          </a:xfrm>
          <a:custGeom>
            <a:avLst/>
            <a:gdLst>
              <a:gd name="T0" fmla="*/ 1037 w 1038"/>
              <a:gd name="T1" fmla="*/ 2 h 283"/>
              <a:gd name="T2" fmla="*/ 257 w 1038"/>
              <a:gd name="T3" fmla="*/ 2 h 283"/>
              <a:gd name="T4" fmla="*/ 257 w 1038"/>
              <a:gd name="T5" fmla="*/ 283 h 283"/>
              <a:gd name="T6" fmla="*/ 1038 w 1038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8" h="283">
                <a:moveTo>
                  <a:pt x="1037" y="2"/>
                </a:moveTo>
                <a:cubicBezTo>
                  <a:pt x="257" y="2"/>
                  <a:pt x="257" y="2"/>
                  <a:pt x="257" y="2"/>
                </a:cubicBezTo>
                <a:cubicBezTo>
                  <a:pt x="0" y="0"/>
                  <a:pt x="5" y="281"/>
                  <a:pt x="257" y="283"/>
                </a:cubicBezTo>
                <a:cubicBezTo>
                  <a:pt x="1038" y="283"/>
                  <a:pt x="1038" y="283"/>
                  <a:pt x="1038" y="283"/>
                </a:cubicBezTo>
              </a:path>
            </a:pathLst>
          </a:custGeom>
          <a:noFill/>
          <a:ln w="114300" cap="flat" cmpd="dbl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FB43FD2A-0496-44A1-B9DA-57D83EB66642}"/>
              </a:ext>
            </a:extLst>
          </p:cNvPr>
          <p:cNvGrpSpPr/>
          <p:nvPr/>
        </p:nvGrpSpPr>
        <p:grpSpPr>
          <a:xfrm>
            <a:off x="602559" y="997051"/>
            <a:ext cx="6801229" cy="3370188"/>
            <a:chOff x="602559" y="997051"/>
            <a:chExt cx="6801229" cy="3370188"/>
          </a:xfrm>
        </p:grpSpPr>
        <p:grpSp>
          <p:nvGrpSpPr>
            <p:cNvPr id="4" name="Group 11">
              <a:extLst>
                <a:ext uri="{FF2B5EF4-FFF2-40B4-BE49-F238E27FC236}">
                  <a16:creationId xmlns="" xmlns:a16="http://schemas.microsoft.com/office/drawing/2014/main" id="{EE833F5C-2560-4DE5-9D88-EA2F9ECFA6E3}"/>
                </a:ext>
              </a:extLst>
            </p:cNvPr>
            <p:cNvGrpSpPr/>
            <p:nvPr/>
          </p:nvGrpSpPr>
          <p:grpSpPr>
            <a:xfrm>
              <a:off x="849670" y="998640"/>
              <a:ext cx="985414" cy="985414"/>
              <a:chOff x="1297132" y="1848154"/>
              <a:chExt cx="1313885" cy="1313885"/>
            </a:xfrm>
          </p:grpSpPr>
          <p:grpSp>
            <p:nvGrpSpPr>
              <p:cNvPr id="60" name="Group 12">
                <a:extLst>
                  <a:ext uri="{FF2B5EF4-FFF2-40B4-BE49-F238E27FC236}">
                    <a16:creationId xmlns="" xmlns:a16="http://schemas.microsoft.com/office/drawing/2014/main" id="{ABA7FFF4-4290-4C49-900F-4B709C35EE35}"/>
                  </a:ext>
                </a:extLst>
              </p:cNvPr>
              <p:cNvGrpSpPr/>
              <p:nvPr/>
            </p:nvGrpSpPr>
            <p:grpSpPr>
              <a:xfrm>
                <a:off x="1297132" y="1848154"/>
                <a:ext cx="1313885" cy="1313885"/>
                <a:chOff x="972849" y="1375198"/>
                <a:chExt cx="985414" cy="985414"/>
              </a:xfrm>
            </p:grpSpPr>
            <p:sp>
              <p:nvSpPr>
                <p:cNvPr id="64" name="íṡľíḍè-Oval 16">
                  <a:extLst>
                    <a:ext uri="{FF2B5EF4-FFF2-40B4-BE49-F238E27FC236}">
                      <a16:creationId xmlns="" xmlns:a16="http://schemas.microsoft.com/office/drawing/2014/main" id="{AECF3544-48FD-4056-BCEE-67BB5FB73253}"/>
                    </a:ext>
                  </a:extLst>
                </p:cNvPr>
                <p:cNvSpPr/>
                <p:nvPr/>
              </p:nvSpPr>
              <p:spPr>
                <a:xfrm>
                  <a:off x="972849" y="1375198"/>
                  <a:ext cx="985414" cy="98541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íṡľíḍè-Oval 17">
                  <a:extLst>
                    <a:ext uri="{FF2B5EF4-FFF2-40B4-BE49-F238E27FC236}">
                      <a16:creationId xmlns="" xmlns:a16="http://schemas.microsoft.com/office/drawing/2014/main" id="{D64E8D25-2CB3-4934-A91A-0AFC8A53FD07}"/>
                    </a:ext>
                  </a:extLst>
                </p:cNvPr>
                <p:cNvSpPr/>
                <p:nvPr/>
              </p:nvSpPr>
              <p:spPr>
                <a:xfrm>
                  <a:off x="1049049" y="1442814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1" name="Group 13">
                <a:extLst>
                  <a:ext uri="{FF2B5EF4-FFF2-40B4-BE49-F238E27FC236}">
                    <a16:creationId xmlns="" xmlns:a16="http://schemas.microsoft.com/office/drawing/2014/main" id="{B11EDC73-828B-4E35-BE8C-456D97782603}"/>
                  </a:ext>
                </a:extLst>
              </p:cNvPr>
              <p:cNvGrpSpPr/>
              <p:nvPr/>
            </p:nvGrpSpPr>
            <p:grpSpPr>
              <a:xfrm>
                <a:off x="1761849" y="2303536"/>
                <a:ext cx="398883" cy="398883"/>
                <a:chOff x="5170488" y="2544763"/>
                <a:chExt cx="463550" cy="463550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2" name="íṡľíḍè-Freeform: Shape 14">
                  <a:extLst>
                    <a:ext uri="{FF2B5EF4-FFF2-40B4-BE49-F238E27FC236}">
                      <a16:creationId xmlns="" xmlns:a16="http://schemas.microsoft.com/office/drawing/2014/main" id="{C4D8B650-B146-4D68-BD24-A54DF9BC7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0488" y="2544763"/>
                  <a:ext cx="463550" cy="463550"/>
                </a:xfrm>
                <a:custGeom>
                  <a:avLst/>
                  <a:gdLst>
                    <a:gd name="T0" fmla="*/ 117 w 233"/>
                    <a:gd name="T1" fmla="*/ 0 h 233"/>
                    <a:gd name="T2" fmla="*/ 0 w 233"/>
                    <a:gd name="T3" fmla="*/ 116 h 233"/>
                    <a:gd name="T4" fmla="*/ 117 w 233"/>
                    <a:gd name="T5" fmla="*/ 233 h 233"/>
                    <a:gd name="T6" fmla="*/ 233 w 233"/>
                    <a:gd name="T7" fmla="*/ 116 h 233"/>
                    <a:gd name="T8" fmla="*/ 117 w 233"/>
                    <a:gd name="T9" fmla="*/ 0 h 233"/>
                    <a:gd name="T10" fmla="*/ 117 w 233"/>
                    <a:gd name="T11" fmla="*/ 213 h 233"/>
                    <a:gd name="T12" fmla="*/ 21 w 233"/>
                    <a:gd name="T13" fmla="*/ 116 h 233"/>
                    <a:gd name="T14" fmla="*/ 117 w 233"/>
                    <a:gd name="T15" fmla="*/ 20 h 233"/>
                    <a:gd name="T16" fmla="*/ 213 w 233"/>
                    <a:gd name="T17" fmla="*/ 116 h 233"/>
                    <a:gd name="T18" fmla="*/ 117 w 233"/>
                    <a:gd name="T19" fmla="*/ 213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3" h="233">
                      <a:moveTo>
                        <a:pt x="117" y="0"/>
                      </a:moveTo>
                      <a:cubicBezTo>
                        <a:pt x="53" y="0"/>
                        <a:pt x="0" y="52"/>
                        <a:pt x="0" y="116"/>
                      </a:cubicBezTo>
                      <a:cubicBezTo>
                        <a:pt x="0" y="181"/>
                        <a:pt x="53" y="233"/>
                        <a:pt x="117" y="233"/>
                      </a:cubicBezTo>
                      <a:cubicBezTo>
                        <a:pt x="181" y="233"/>
                        <a:pt x="233" y="181"/>
                        <a:pt x="233" y="116"/>
                      </a:cubicBezTo>
                      <a:cubicBezTo>
                        <a:pt x="233" y="52"/>
                        <a:pt x="181" y="0"/>
                        <a:pt x="117" y="0"/>
                      </a:cubicBezTo>
                      <a:close/>
                      <a:moveTo>
                        <a:pt x="117" y="213"/>
                      </a:moveTo>
                      <a:cubicBezTo>
                        <a:pt x="64" y="213"/>
                        <a:pt x="21" y="169"/>
                        <a:pt x="21" y="116"/>
                      </a:cubicBezTo>
                      <a:cubicBezTo>
                        <a:pt x="21" y="63"/>
                        <a:pt x="64" y="20"/>
                        <a:pt x="117" y="20"/>
                      </a:cubicBezTo>
                      <a:cubicBezTo>
                        <a:pt x="170" y="20"/>
                        <a:pt x="213" y="63"/>
                        <a:pt x="213" y="116"/>
                      </a:cubicBezTo>
                      <a:cubicBezTo>
                        <a:pt x="213" y="169"/>
                        <a:pt x="170" y="213"/>
                        <a:pt x="117" y="2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3" name="íṡľíḍè-Freeform: Shape 15">
                  <a:extLst>
                    <a:ext uri="{FF2B5EF4-FFF2-40B4-BE49-F238E27FC236}">
                      <a16:creationId xmlns="" xmlns:a16="http://schemas.microsoft.com/office/drawing/2014/main" id="{EA0923AC-AC24-436A-89CD-16BD386DB3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4463" y="2597151"/>
                  <a:ext cx="357188" cy="357188"/>
                </a:xfrm>
                <a:custGeom>
                  <a:avLst/>
                  <a:gdLst>
                    <a:gd name="T0" fmla="*/ 90 w 180"/>
                    <a:gd name="T1" fmla="*/ 0 h 180"/>
                    <a:gd name="T2" fmla="*/ 0 w 180"/>
                    <a:gd name="T3" fmla="*/ 90 h 180"/>
                    <a:gd name="T4" fmla="*/ 90 w 180"/>
                    <a:gd name="T5" fmla="*/ 180 h 180"/>
                    <a:gd name="T6" fmla="*/ 180 w 180"/>
                    <a:gd name="T7" fmla="*/ 90 h 180"/>
                    <a:gd name="T8" fmla="*/ 90 w 180"/>
                    <a:gd name="T9" fmla="*/ 0 h 180"/>
                    <a:gd name="T10" fmla="*/ 83 w 180"/>
                    <a:gd name="T11" fmla="*/ 14 h 180"/>
                    <a:gd name="T12" fmla="*/ 96 w 180"/>
                    <a:gd name="T13" fmla="*/ 14 h 180"/>
                    <a:gd name="T14" fmla="*/ 96 w 180"/>
                    <a:gd name="T15" fmla="*/ 36 h 180"/>
                    <a:gd name="T16" fmla="*/ 83 w 180"/>
                    <a:gd name="T17" fmla="*/ 36 h 180"/>
                    <a:gd name="T18" fmla="*/ 83 w 180"/>
                    <a:gd name="T19" fmla="*/ 14 h 180"/>
                    <a:gd name="T20" fmla="*/ 36 w 180"/>
                    <a:gd name="T21" fmla="*/ 97 h 180"/>
                    <a:gd name="T22" fmla="*/ 13 w 180"/>
                    <a:gd name="T23" fmla="*/ 97 h 180"/>
                    <a:gd name="T24" fmla="*/ 13 w 180"/>
                    <a:gd name="T25" fmla="*/ 84 h 180"/>
                    <a:gd name="T26" fmla="*/ 36 w 180"/>
                    <a:gd name="T27" fmla="*/ 84 h 180"/>
                    <a:gd name="T28" fmla="*/ 36 w 180"/>
                    <a:gd name="T29" fmla="*/ 97 h 180"/>
                    <a:gd name="T30" fmla="*/ 96 w 180"/>
                    <a:gd name="T31" fmla="*/ 167 h 180"/>
                    <a:gd name="T32" fmla="*/ 83 w 180"/>
                    <a:gd name="T33" fmla="*/ 167 h 180"/>
                    <a:gd name="T34" fmla="*/ 83 w 180"/>
                    <a:gd name="T35" fmla="*/ 145 h 180"/>
                    <a:gd name="T36" fmla="*/ 96 w 180"/>
                    <a:gd name="T37" fmla="*/ 145 h 180"/>
                    <a:gd name="T38" fmla="*/ 96 w 180"/>
                    <a:gd name="T39" fmla="*/ 167 h 180"/>
                    <a:gd name="T40" fmla="*/ 98 w 180"/>
                    <a:gd name="T41" fmla="*/ 89 h 180"/>
                    <a:gd name="T42" fmla="*/ 92 w 180"/>
                    <a:gd name="T43" fmla="*/ 131 h 180"/>
                    <a:gd name="T44" fmla="*/ 81 w 180"/>
                    <a:gd name="T45" fmla="*/ 80 h 180"/>
                    <a:gd name="T46" fmla="*/ 81 w 180"/>
                    <a:gd name="T47" fmla="*/ 80 h 180"/>
                    <a:gd name="T48" fmla="*/ 81 w 180"/>
                    <a:gd name="T49" fmla="*/ 80 h 180"/>
                    <a:gd name="T50" fmla="*/ 81 w 180"/>
                    <a:gd name="T51" fmla="*/ 80 h 180"/>
                    <a:gd name="T52" fmla="*/ 81 w 180"/>
                    <a:gd name="T53" fmla="*/ 80 h 180"/>
                    <a:gd name="T54" fmla="*/ 126 w 180"/>
                    <a:gd name="T55" fmla="*/ 48 h 180"/>
                    <a:gd name="T56" fmla="*/ 98 w 180"/>
                    <a:gd name="T57" fmla="*/ 89 h 180"/>
                    <a:gd name="T58" fmla="*/ 144 w 180"/>
                    <a:gd name="T59" fmla="*/ 97 h 180"/>
                    <a:gd name="T60" fmla="*/ 144 w 180"/>
                    <a:gd name="T61" fmla="*/ 84 h 180"/>
                    <a:gd name="T62" fmla="*/ 166 w 180"/>
                    <a:gd name="T63" fmla="*/ 84 h 180"/>
                    <a:gd name="T64" fmla="*/ 166 w 180"/>
                    <a:gd name="T65" fmla="*/ 97 h 180"/>
                    <a:gd name="T66" fmla="*/ 144 w 180"/>
                    <a:gd name="T67" fmla="*/ 97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0" h="180">
                      <a:moveTo>
                        <a:pt x="90" y="0"/>
                      </a:moveTo>
                      <a:cubicBezTo>
                        <a:pt x="40" y="0"/>
                        <a:pt x="0" y="41"/>
                        <a:pt x="0" y="90"/>
                      </a:cubicBezTo>
                      <a:cubicBezTo>
                        <a:pt x="0" y="140"/>
                        <a:pt x="40" y="180"/>
                        <a:pt x="90" y="180"/>
                      </a:cubicBezTo>
                      <a:cubicBezTo>
                        <a:pt x="140" y="180"/>
                        <a:pt x="180" y="140"/>
                        <a:pt x="180" y="90"/>
                      </a:cubicBezTo>
                      <a:cubicBezTo>
                        <a:pt x="180" y="41"/>
                        <a:pt x="140" y="0"/>
                        <a:pt x="90" y="0"/>
                      </a:cubicBezTo>
                      <a:close/>
                      <a:moveTo>
                        <a:pt x="83" y="14"/>
                      </a:moveTo>
                      <a:cubicBezTo>
                        <a:pt x="96" y="14"/>
                        <a:pt x="96" y="14"/>
                        <a:pt x="96" y="14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lnTo>
                        <a:pt x="83" y="14"/>
                      </a:lnTo>
                      <a:close/>
                      <a:moveTo>
                        <a:pt x="36" y="97"/>
                      </a:moveTo>
                      <a:cubicBezTo>
                        <a:pt x="13" y="97"/>
                        <a:pt x="13" y="97"/>
                        <a:pt x="13" y="97"/>
                      </a:cubicBezTo>
                      <a:cubicBezTo>
                        <a:pt x="13" y="84"/>
                        <a:pt x="13" y="84"/>
                        <a:pt x="13" y="84"/>
                      </a:cubicBezTo>
                      <a:cubicBezTo>
                        <a:pt x="36" y="84"/>
                        <a:pt x="36" y="84"/>
                        <a:pt x="36" y="84"/>
                      </a:cubicBezTo>
                      <a:cubicBezTo>
                        <a:pt x="36" y="97"/>
                        <a:pt x="36" y="97"/>
                        <a:pt x="36" y="97"/>
                      </a:cubicBezTo>
                      <a:close/>
                      <a:moveTo>
                        <a:pt x="96" y="167"/>
                      </a:moveTo>
                      <a:cubicBezTo>
                        <a:pt x="83" y="167"/>
                        <a:pt x="83" y="167"/>
                        <a:pt x="83" y="167"/>
                      </a:cubicBezTo>
                      <a:cubicBezTo>
                        <a:pt x="83" y="145"/>
                        <a:pt x="83" y="145"/>
                        <a:pt x="83" y="145"/>
                      </a:cubicBezTo>
                      <a:cubicBezTo>
                        <a:pt x="96" y="145"/>
                        <a:pt x="96" y="145"/>
                        <a:pt x="96" y="145"/>
                      </a:cubicBezTo>
                      <a:lnTo>
                        <a:pt x="96" y="167"/>
                      </a:lnTo>
                      <a:close/>
                      <a:moveTo>
                        <a:pt x="98" y="89"/>
                      </a:moveTo>
                      <a:cubicBezTo>
                        <a:pt x="92" y="131"/>
                        <a:pt x="92" y="131"/>
                        <a:pt x="92" y="131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126" y="48"/>
                        <a:pt x="126" y="48"/>
                        <a:pt x="126" y="48"/>
                      </a:cubicBezTo>
                      <a:lnTo>
                        <a:pt x="98" y="89"/>
                      </a:lnTo>
                      <a:close/>
                      <a:moveTo>
                        <a:pt x="144" y="97"/>
                      </a:moveTo>
                      <a:cubicBezTo>
                        <a:pt x="144" y="84"/>
                        <a:pt x="144" y="84"/>
                        <a:pt x="144" y="84"/>
                      </a:cubicBezTo>
                      <a:cubicBezTo>
                        <a:pt x="166" y="84"/>
                        <a:pt x="166" y="84"/>
                        <a:pt x="166" y="84"/>
                      </a:cubicBezTo>
                      <a:cubicBezTo>
                        <a:pt x="166" y="97"/>
                        <a:pt x="166" y="97"/>
                        <a:pt x="166" y="97"/>
                      </a:cubicBezTo>
                      <a:lnTo>
                        <a:pt x="144" y="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5" name="Group 18">
              <a:extLst>
                <a:ext uri="{FF2B5EF4-FFF2-40B4-BE49-F238E27FC236}">
                  <a16:creationId xmlns="" xmlns:a16="http://schemas.microsoft.com/office/drawing/2014/main" id="{641A92CA-1863-49ED-B3B5-BAE68A2BF7E3}"/>
                </a:ext>
              </a:extLst>
            </p:cNvPr>
            <p:cNvGrpSpPr/>
            <p:nvPr/>
          </p:nvGrpSpPr>
          <p:grpSpPr>
            <a:xfrm>
              <a:off x="3595464" y="997051"/>
              <a:ext cx="985414" cy="985414"/>
              <a:chOff x="4958190" y="1846036"/>
              <a:chExt cx="1313885" cy="1313885"/>
            </a:xfrm>
          </p:grpSpPr>
          <p:grpSp>
            <p:nvGrpSpPr>
              <p:cNvPr id="56" name="Group 19">
                <a:extLst>
                  <a:ext uri="{FF2B5EF4-FFF2-40B4-BE49-F238E27FC236}">
                    <a16:creationId xmlns="" xmlns:a16="http://schemas.microsoft.com/office/drawing/2014/main" id="{80E700A6-91AC-4D22-9C87-FB4909E88E52}"/>
                  </a:ext>
                </a:extLst>
              </p:cNvPr>
              <p:cNvGrpSpPr/>
              <p:nvPr/>
            </p:nvGrpSpPr>
            <p:grpSpPr>
              <a:xfrm>
                <a:off x="4958190" y="1846036"/>
                <a:ext cx="1313885" cy="1313885"/>
                <a:chOff x="3718642" y="1373610"/>
                <a:chExt cx="985414" cy="985414"/>
              </a:xfrm>
            </p:grpSpPr>
            <p:sp>
              <p:nvSpPr>
                <p:cNvPr id="58" name="íṡľíḍè-Oval 21">
                  <a:extLst>
                    <a:ext uri="{FF2B5EF4-FFF2-40B4-BE49-F238E27FC236}">
                      <a16:creationId xmlns="" xmlns:a16="http://schemas.microsoft.com/office/drawing/2014/main" id="{C4CA8AE5-61FC-4973-B934-97BBF0B7356D}"/>
                    </a:ext>
                  </a:extLst>
                </p:cNvPr>
                <p:cNvSpPr/>
                <p:nvPr/>
              </p:nvSpPr>
              <p:spPr>
                <a:xfrm>
                  <a:off x="3718642" y="1373610"/>
                  <a:ext cx="985414" cy="98541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íṡľíḍè-Oval 22">
                  <a:extLst>
                    <a:ext uri="{FF2B5EF4-FFF2-40B4-BE49-F238E27FC236}">
                      <a16:creationId xmlns="" xmlns:a16="http://schemas.microsoft.com/office/drawing/2014/main" id="{78DFC574-73AA-4675-8A86-B457669BB6CB}"/>
                    </a:ext>
                  </a:extLst>
                </p:cNvPr>
                <p:cNvSpPr/>
                <p:nvPr/>
              </p:nvSpPr>
              <p:spPr>
                <a:xfrm>
                  <a:off x="3794842" y="1442814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7" name="íṡľíḍè-Freeform: Shape 20">
                <a:extLst>
                  <a:ext uri="{FF2B5EF4-FFF2-40B4-BE49-F238E27FC236}">
                    <a16:creationId xmlns="" xmlns:a16="http://schemas.microsoft.com/office/drawing/2014/main" id="{0CB45995-379D-4647-85F1-E0A956BCB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433" y="2276842"/>
                <a:ext cx="225397" cy="423472"/>
              </a:xfrm>
              <a:custGeom>
                <a:avLst/>
                <a:gdLst>
                  <a:gd name="T0" fmla="*/ 125 w 165"/>
                  <a:gd name="T1" fmla="*/ 30 h 310"/>
                  <a:gd name="T2" fmla="*/ 125 w 165"/>
                  <a:gd name="T3" fmla="*/ 2 h 310"/>
                  <a:gd name="T4" fmla="*/ 125 w 165"/>
                  <a:gd name="T5" fmla="*/ 0 h 310"/>
                  <a:gd name="T6" fmla="*/ 123 w 165"/>
                  <a:gd name="T7" fmla="*/ 0 h 310"/>
                  <a:gd name="T8" fmla="*/ 42 w 165"/>
                  <a:gd name="T9" fmla="*/ 0 h 310"/>
                  <a:gd name="T10" fmla="*/ 41 w 165"/>
                  <a:gd name="T11" fmla="*/ 0 h 310"/>
                  <a:gd name="T12" fmla="*/ 41 w 165"/>
                  <a:gd name="T13" fmla="*/ 2 h 310"/>
                  <a:gd name="T14" fmla="*/ 41 w 165"/>
                  <a:gd name="T15" fmla="*/ 30 h 310"/>
                  <a:gd name="T16" fmla="*/ 2 w 165"/>
                  <a:gd name="T17" fmla="*/ 30 h 310"/>
                  <a:gd name="T18" fmla="*/ 0 w 165"/>
                  <a:gd name="T19" fmla="*/ 30 h 310"/>
                  <a:gd name="T20" fmla="*/ 0 w 165"/>
                  <a:gd name="T21" fmla="*/ 31 h 310"/>
                  <a:gd name="T22" fmla="*/ 0 w 165"/>
                  <a:gd name="T23" fmla="*/ 308 h 310"/>
                  <a:gd name="T24" fmla="*/ 0 w 165"/>
                  <a:gd name="T25" fmla="*/ 310 h 310"/>
                  <a:gd name="T26" fmla="*/ 2 w 165"/>
                  <a:gd name="T27" fmla="*/ 310 h 310"/>
                  <a:gd name="T28" fmla="*/ 164 w 165"/>
                  <a:gd name="T29" fmla="*/ 310 h 310"/>
                  <a:gd name="T30" fmla="*/ 165 w 165"/>
                  <a:gd name="T31" fmla="*/ 310 h 310"/>
                  <a:gd name="T32" fmla="*/ 165 w 165"/>
                  <a:gd name="T33" fmla="*/ 308 h 310"/>
                  <a:gd name="T34" fmla="*/ 165 w 165"/>
                  <a:gd name="T35" fmla="*/ 31 h 310"/>
                  <a:gd name="T36" fmla="*/ 165 w 165"/>
                  <a:gd name="T37" fmla="*/ 30 h 310"/>
                  <a:gd name="T38" fmla="*/ 164 w 165"/>
                  <a:gd name="T39" fmla="*/ 30 h 310"/>
                  <a:gd name="T40" fmla="*/ 125 w 165"/>
                  <a:gd name="T41" fmla="*/ 30 h 310"/>
                  <a:gd name="T42" fmla="*/ 150 w 165"/>
                  <a:gd name="T43" fmla="*/ 179 h 310"/>
                  <a:gd name="T44" fmla="*/ 150 w 165"/>
                  <a:gd name="T45" fmla="*/ 228 h 310"/>
                  <a:gd name="T46" fmla="*/ 16 w 165"/>
                  <a:gd name="T47" fmla="*/ 228 h 310"/>
                  <a:gd name="T48" fmla="*/ 16 w 165"/>
                  <a:gd name="T49" fmla="*/ 179 h 310"/>
                  <a:gd name="T50" fmla="*/ 150 w 165"/>
                  <a:gd name="T51" fmla="*/ 179 h 310"/>
                  <a:gd name="T52" fmla="*/ 16 w 165"/>
                  <a:gd name="T53" fmla="*/ 163 h 310"/>
                  <a:gd name="T54" fmla="*/ 16 w 165"/>
                  <a:gd name="T55" fmla="*/ 114 h 310"/>
                  <a:gd name="T56" fmla="*/ 150 w 165"/>
                  <a:gd name="T57" fmla="*/ 114 h 310"/>
                  <a:gd name="T58" fmla="*/ 150 w 165"/>
                  <a:gd name="T59" fmla="*/ 163 h 310"/>
                  <a:gd name="T60" fmla="*/ 16 w 165"/>
                  <a:gd name="T61" fmla="*/ 163 h 310"/>
                  <a:gd name="T62" fmla="*/ 150 w 165"/>
                  <a:gd name="T63" fmla="*/ 244 h 310"/>
                  <a:gd name="T64" fmla="*/ 150 w 165"/>
                  <a:gd name="T65" fmla="*/ 294 h 310"/>
                  <a:gd name="T66" fmla="*/ 16 w 165"/>
                  <a:gd name="T67" fmla="*/ 294 h 310"/>
                  <a:gd name="T68" fmla="*/ 16 w 165"/>
                  <a:gd name="T69" fmla="*/ 244 h 310"/>
                  <a:gd name="T70" fmla="*/ 150 w 165"/>
                  <a:gd name="T71" fmla="*/ 244 h 310"/>
                  <a:gd name="T72" fmla="*/ 150 w 165"/>
                  <a:gd name="T73" fmla="*/ 244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5" h="310">
                    <a:moveTo>
                      <a:pt x="125" y="30"/>
                    </a:moveTo>
                    <a:lnTo>
                      <a:pt x="125" y="2"/>
                    </a:lnTo>
                    <a:lnTo>
                      <a:pt x="125" y="0"/>
                    </a:lnTo>
                    <a:lnTo>
                      <a:pt x="123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1" y="30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08"/>
                    </a:lnTo>
                    <a:lnTo>
                      <a:pt x="0" y="310"/>
                    </a:lnTo>
                    <a:lnTo>
                      <a:pt x="2" y="310"/>
                    </a:lnTo>
                    <a:lnTo>
                      <a:pt x="164" y="310"/>
                    </a:lnTo>
                    <a:lnTo>
                      <a:pt x="165" y="310"/>
                    </a:lnTo>
                    <a:lnTo>
                      <a:pt x="165" y="308"/>
                    </a:lnTo>
                    <a:lnTo>
                      <a:pt x="165" y="31"/>
                    </a:lnTo>
                    <a:lnTo>
                      <a:pt x="165" y="30"/>
                    </a:lnTo>
                    <a:lnTo>
                      <a:pt x="164" y="30"/>
                    </a:lnTo>
                    <a:lnTo>
                      <a:pt x="125" y="30"/>
                    </a:lnTo>
                    <a:close/>
                    <a:moveTo>
                      <a:pt x="150" y="179"/>
                    </a:moveTo>
                    <a:lnTo>
                      <a:pt x="150" y="228"/>
                    </a:lnTo>
                    <a:lnTo>
                      <a:pt x="16" y="228"/>
                    </a:lnTo>
                    <a:lnTo>
                      <a:pt x="16" y="179"/>
                    </a:lnTo>
                    <a:lnTo>
                      <a:pt x="150" y="179"/>
                    </a:lnTo>
                    <a:close/>
                    <a:moveTo>
                      <a:pt x="16" y="163"/>
                    </a:moveTo>
                    <a:lnTo>
                      <a:pt x="16" y="114"/>
                    </a:lnTo>
                    <a:lnTo>
                      <a:pt x="150" y="114"/>
                    </a:lnTo>
                    <a:lnTo>
                      <a:pt x="150" y="163"/>
                    </a:lnTo>
                    <a:lnTo>
                      <a:pt x="16" y="163"/>
                    </a:lnTo>
                    <a:close/>
                    <a:moveTo>
                      <a:pt x="150" y="244"/>
                    </a:moveTo>
                    <a:lnTo>
                      <a:pt x="150" y="294"/>
                    </a:lnTo>
                    <a:lnTo>
                      <a:pt x="16" y="294"/>
                    </a:lnTo>
                    <a:lnTo>
                      <a:pt x="16" y="244"/>
                    </a:lnTo>
                    <a:lnTo>
                      <a:pt x="150" y="244"/>
                    </a:lnTo>
                    <a:lnTo>
                      <a:pt x="150" y="2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Group 23">
              <a:extLst>
                <a:ext uri="{FF2B5EF4-FFF2-40B4-BE49-F238E27FC236}">
                  <a16:creationId xmlns="" xmlns:a16="http://schemas.microsoft.com/office/drawing/2014/main" id="{1E6D8406-1327-4A15-9D23-EC9F603E0542}"/>
                </a:ext>
              </a:extLst>
            </p:cNvPr>
            <p:cNvGrpSpPr/>
            <p:nvPr/>
          </p:nvGrpSpPr>
          <p:grpSpPr>
            <a:xfrm>
              <a:off x="6183670" y="998640"/>
              <a:ext cx="985414" cy="985414"/>
              <a:chOff x="8409132" y="1848154"/>
              <a:chExt cx="1313885" cy="1313885"/>
            </a:xfrm>
          </p:grpSpPr>
          <p:grpSp>
            <p:nvGrpSpPr>
              <p:cNvPr id="49" name="Group 24">
                <a:extLst>
                  <a:ext uri="{FF2B5EF4-FFF2-40B4-BE49-F238E27FC236}">
                    <a16:creationId xmlns="" xmlns:a16="http://schemas.microsoft.com/office/drawing/2014/main" id="{651AE5C5-BD15-48FA-A407-9D0507ACF022}"/>
                  </a:ext>
                </a:extLst>
              </p:cNvPr>
              <p:cNvGrpSpPr/>
              <p:nvPr/>
            </p:nvGrpSpPr>
            <p:grpSpPr>
              <a:xfrm>
                <a:off x="8409132" y="1848154"/>
                <a:ext cx="1313885" cy="1313885"/>
                <a:chOff x="6306849" y="1375198"/>
                <a:chExt cx="985414" cy="985414"/>
              </a:xfrm>
            </p:grpSpPr>
            <p:sp>
              <p:nvSpPr>
                <p:cNvPr id="54" name="íṡľíḍè-Oval 29">
                  <a:extLst>
                    <a:ext uri="{FF2B5EF4-FFF2-40B4-BE49-F238E27FC236}">
                      <a16:creationId xmlns="" xmlns:a16="http://schemas.microsoft.com/office/drawing/2014/main" id="{7DC55E4D-B0C7-4B7A-A6A2-F6F54E29A1DA}"/>
                    </a:ext>
                  </a:extLst>
                </p:cNvPr>
                <p:cNvSpPr/>
                <p:nvPr/>
              </p:nvSpPr>
              <p:spPr>
                <a:xfrm>
                  <a:off x="6306849" y="1375198"/>
                  <a:ext cx="985414" cy="98541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ṡľíḍè-Oval 30">
                  <a:extLst>
                    <a:ext uri="{FF2B5EF4-FFF2-40B4-BE49-F238E27FC236}">
                      <a16:creationId xmlns="" xmlns:a16="http://schemas.microsoft.com/office/drawing/2014/main" id="{00FE2554-F30D-4AF6-89E6-A7BC290758D0}"/>
                    </a:ext>
                  </a:extLst>
                </p:cNvPr>
                <p:cNvSpPr/>
                <p:nvPr/>
              </p:nvSpPr>
              <p:spPr>
                <a:xfrm>
                  <a:off x="6383049" y="1442814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0" name="Group 25">
                <a:extLst>
                  <a:ext uri="{FF2B5EF4-FFF2-40B4-BE49-F238E27FC236}">
                    <a16:creationId xmlns="" xmlns:a16="http://schemas.microsoft.com/office/drawing/2014/main" id="{8B3046CA-89EA-49C8-B697-3772290589A9}"/>
                  </a:ext>
                </a:extLst>
              </p:cNvPr>
              <p:cNvGrpSpPr/>
              <p:nvPr/>
            </p:nvGrpSpPr>
            <p:grpSpPr>
              <a:xfrm>
                <a:off x="8910345" y="2310437"/>
                <a:ext cx="311457" cy="404349"/>
                <a:chOff x="4516438" y="2541588"/>
                <a:chExt cx="361950" cy="469901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1" name="íṡľíḍè-Freeform: Shape 26">
                  <a:extLst>
                    <a:ext uri="{FF2B5EF4-FFF2-40B4-BE49-F238E27FC236}">
                      <a16:creationId xmlns="" xmlns:a16="http://schemas.microsoft.com/office/drawing/2014/main" id="{347E7ED4-0C1C-41DE-B0AB-9746A6D0E2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9463" y="2746376"/>
                  <a:ext cx="138113" cy="265113"/>
                </a:xfrm>
                <a:custGeom>
                  <a:avLst/>
                  <a:gdLst>
                    <a:gd name="T0" fmla="*/ 23 w 87"/>
                    <a:gd name="T1" fmla="*/ 0 h 167"/>
                    <a:gd name="T2" fmla="*/ 23 w 87"/>
                    <a:gd name="T3" fmla="*/ 140 h 167"/>
                    <a:gd name="T4" fmla="*/ 0 w 87"/>
                    <a:gd name="T5" fmla="*/ 140 h 167"/>
                    <a:gd name="T6" fmla="*/ 0 w 87"/>
                    <a:gd name="T7" fmla="*/ 167 h 167"/>
                    <a:gd name="T8" fmla="*/ 87 w 87"/>
                    <a:gd name="T9" fmla="*/ 167 h 167"/>
                    <a:gd name="T10" fmla="*/ 87 w 87"/>
                    <a:gd name="T11" fmla="*/ 140 h 167"/>
                    <a:gd name="T12" fmla="*/ 64 w 87"/>
                    <a:gd name="T13" fmla="*/ 140 h 167"/>
                    <a:gd name="T14" fmla="*/ 64 w 87"/>
                    <a:gd name="T15" fmla="*/ 0 h 167"/>
                    <a:gd name="T16" fmla="*/ 23 w 87"/>
                    <a:gd name="T17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167">
                      <a:moveTo>
                        <a:pt x="23" y="0"/>
                      </a:moveTo>
                      <a:lnTo>
                        <a:pt x="23" y="140"/>
                      </a:lnTo>
                      <a:lnTo>
                        <a:pt x="0" y="140"/>
                      </a:lnTo>
                      <a:lnTo>
                        <a:pt x="0" y="167"/>
                      </a:lnTo>
                      <a:lnTo>
                        <a:pt x="87" y="167"/>
                      </a:lnTo>
                      <a:lnTo>
                        <a:pt x="87" y="140"/>
                      </a:lnTo>
                      <a:lnTo>
                        <a:pt x="64" y="140"/>
                      </a:lnTo>
                      <a:lnTo>
                        <a:pt x="64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íṡľíḍè-Freeform: Shape 27">
                  <a:extLst>
                    <a:ext uri="{FF2B5EF4-FFF2-40B4-BE49-F238E27FC236}">
                      <a16:creationId xmlns="" xmlns:a16="http://schemas.microsoft.com/office/drawing/2014/main" id="{08BBD644-BF6D-4F74-A592-6DFE273A1B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9463" y="2541588"/>
                  <a:ext cx="138113" cy="82550"/>
                </a:xfrm>
                <a:custGeom>
                  <a:avLst/>
                  <a:gdLst>
                    <a:gd name="T0" fmla="*/ 51 w 69"/>
                    <a:gd name="T1" fmla="*/ 42 h 42"/>
                    <a:gd name="T2" fmla="*/ 51 w 69"/>
                    <a:gd name="T3" fmla="*/ 27 h 42"/>
                    <a:gd name="T4" fmla="*/ 57 w 69"/>
                    <a:gd name="T5" fmla="*/ 27 h 42"/>
                    <a:gd name="T6" fmla="*/ 69 w 69"/>
                    <a:gd name="T7" fmla="*/ 13 h 42"/>
                    <a:gd name="T8" fmla="*/ 57 w 69"/>
                    <a:gd name="T9" fmla="*/ 0 h 42"/>
                    <a:gd name="T10" fmla="*/ 12 w 69"/>
                    <a:gd name="T11" fmla="*/ 0 h 42"/>
                    <a:gd name="T12" fmla="*/ 0 w 69"/>
                    <a:gd name="T13" fmla="*/ 13 h 42"/>
                    <a:gd name="T14" fmla="*/ 12 w 69"/>
                    <a:gd name="T15" fmla="*/ 27 h 42"/>
                    <a:gd name="T16" fmla="*/ 18 w 69"/>
                    <a:gd name="T17" fmla="*/ 27 h 42"/>
                    <a:gd name="T18" fmla="*/ 18 w 69"/>
                    <a:gd name="T19" fmla="*/ 42 h 42"/>
                    <a:gd name="T20" fmla="*/ 51 w 69"/>
                    <a:gd name="T21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2">
                      <a:moveTo>
                        <a:pt x="51" y="42"/>
                      </a:moveTo>
                      <a:cubicBezTo>
                        <a:pt x="51" y="27"/>
                        <a:pt x="51" y="27"/>
                        <a:pt x="51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64" y="27"/>
                        <a:pt x="69" y="21"/>
                        <a:pt x="69" y="13"/>
                      </a:cubicBezTo>
                      <a:cubicBezTo>
                        <a:pt x="69" y="6"/>
                        <a:pt x="64" y="0"/>
                        <a:pt x="57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6"/>
                        <a:pt x="0" y="13"/>
                      </a:cubicBezTo>
                      <a:cubicBezTo>
                        <a:pt x="0" y="21"/>
                        <a:pt x="5" y="27"/>
                        <a:pt x="12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lnTo>
                        <a:pt x="51" y="4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íṡľíḍè-Freeform: Shape 28">
                  <a:extLst>
                    <a:ext uri="{FF2B5EF4-FFF2-40B4-BE49-F238E27FC236}">
                      <a16:creationId xmlns="" xmlns:a16="http://schemas.microsoft.com/office/drawing/2014/main" id="{0D924A06-1EA4-4B8E-A76E-1FB56E013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6438" y="2605088"/>
                  <a:ext cx="361950" cy="153988"/>
                </a:xfrm>
                <a:custGeom>
                  <a:avLst/>
                  <a:gdLst>
                    <a:gd name="T0" fmla="*/ 140 w 228"/>
                    <a:gd name="T1" fmla="*/ 21 h 97"/>
                    <a:gd name="T2" fmla="*/ 110 w 228"/>
                    <a:gd name="T3" fmla="*/ 21 h 97"/>
                    <a:gd name="T4" fmla="*/ 69 w 228"/>
                    <a:gd name="T5" fmla="*/ 21 h 97"/>
                    <a:gd name="T6" fmla="*/ 0 w 228"/>
                    <a:gd name="T7" fmla="*/ 21 h 97"/>
                    <a:gd name="T8" fmla="*/ 0 w 228"/>
                    <a:gd name="T9" fmla="*/ 80 h 97"/>
                    <a:gd name="T10" fmla="*/ 69 w 228"/>
                    <a:gd name="T11" fmla="*/ 80 h 97"/>
                    <a:gd name="T12" fmla="*/ 110 w 228"/>
                    <a:gd name="T13" fmla="*/ 80 h 97"/>
                    <a:gd name="T14" fmla="*/ 140 w 228"/>
                    <a:gd name="T15" fmla="*/ 80 h 97"/>
                    <a:gd name="T16" fmla="*/ 140 w 228"/>
                    <a:gd name="T17" fmla="*/ 97 h 97"/>
                    <a:gd name="T18" fmla="*/ 228 w 228"/>
                    <a:gd name="T19" fmla="*/ 49 h 97"/>
                    <a:gd name="T20" fmla="*/ 140 w 228"/>
                    <a:gd name="T21" fmla="*/ 0 h 97"/>
                    <a:gd name="T22" fmla="*/ 140 w 228"/>
                    <a:gd name="T23" fmla="*/ 21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8" h="97">
                      <a:moveTo>
                        <a:pt x="140" y="21"/>
                      </a:moveTo>
                      <a:lnTo>
                        <a:pt x="110" y="21"/>
                      </a:lnTo>
                      <a:lnTo>
                        <a:pt x="69" y="21"/>
                      </a:lnTo>
                      <a:lnTo>
                        <a:pt x="0" y="21"/>
                      </a:lnTo>
                      <a:lnTo>
                        <a:pt x="0" y="80"/>
                      </a:lnTo>
                      <a:lnTo>
                        <a:pt x="69" y="80"/>
                      </a:lnTo>
                      <a:lnTo>
                        <a:pt x="110" y="80"/>
                      </a:lnTo>
                      <a:lnTo>
                        <a:pt x="140" y="80"/>
                      </a:lnTo>
                      <a:lnTo>
                        <a:pt x="140" y="97"/>
                      </a:lnTo>
                      <a:lnTo>
                        <a:pt x="228" y="49"/>
                      </a:lnTo>
                      <a:lnTo>
                        <a:pt x="140" y="0"/>
                      </a:lnTo>
                      <a:lnTo>
                        <a:pt x="140" y="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" name="Group 31">
              <a:extLst>
                <a:ext uri="{FF2B5EF4-FFF2-40B4-BE49-F238E27FC236}">
                  <a16:creationId xmlns="" xmlns:a16="http://schemas.microsoft.com/office/drawing/2014/main" id="{303C337A-7A93-43FA-A510-570E66ADF3A0}"/>
                </a:ext>
              </a:extLst>
            </p:cNvPr>
            <p:cNvGrpSpPr/>
            <p:nvPr/>
          </p:nvGrpSpPr>
          <p:grpSpPr>
            <a:xfrm>
              <a:off x="878083" y="2804791"/>
              <a:ext cx="985414" cy="985414"/>
              <a:chOff x="1297132" y="4258474"/>
              <a:chExt cx="1313885" cy="1313885"/>
            </a:xfrm>
          </p:grpSpPr>
          <p:grpSp>
            <p:nvGrpSpPr>
              <p:cNvPr id="41" name="Group 32">
                <a:extLst>
                  <a:ext uri="{FF2B5EF4-FFF2-40B4-BE49-F238E27FC236}">
                    <a16:creationId xmlns="" xmlns:a16="http://schemas.microsoft.com/office/drawing/2014/main" id="{502FE91A-2249-4AC2-997D-02961CD9FDF2}"/>
                  </a:ext>
                </a:extLst>
              </p:cNvPr>
              <p:cNvGrpSpPr/>
              <p:nvPr/>
            </p:nvGrpSpPr>
            <p:grpSpPr>
              <a:xfrm>
                <a:off x="1297132" y="4258474"/>
                <a:ext cx="1313885" cy="1313885"/>
                <a:chOff x="972849" y="3182938"/>
                <a:chExt cx="985414" cy="985414"/>
              </a:xfrm>
            </p:grpSpPr>
            <p:sp>
              <p:nvSpPr>
                <p:cNvPr id="47" name="íṡľíḍè-Oval 38">
                  <a:extLst>
                    <a:ext uri="{FF2B5EF4-FFF2-40B4-BE49-F238E27FC236}">
                      <a16:creationId xmlns="" xmlns:a16="http://schemas.microsoft.com/office/drawing/2014/main" id="{AD4CD902-201A-4B22-B5FA-375DC1652CFA}"/>
                    </a:ext>
                  </a:extLst>
                </p:cNvPr>
                <p:cNvSpPr/>
                <p:nvPr/>
              </p:nvSpPr>
              <p:spPr>
                <a:xfrm>
                  <a:off x="972849" y="3182938"/>
                  <a:ext cx="985414" cy="98541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íṡľíḍè-Oval 39">
                  <a:extLst>
                    <a:ext uri="{FF2B5EF4-FFF2-40B4-BE49-F238E27FC236}">
                      <a16:creationId xmlns="" xmlns:a16="http://schemas.microsoft.com/office/drawing/2014/main" id="{29170EC5-28CA-4138-A0E2-BB8C8EA10A6C}"/>
                    </a:ext>
                  </a:extLst>
                </p:cNvPr>
                <p:cNvSpPr/>
                <p:nvPr/>
              </p:nvSpPr>
              <p:spPr>
                <a:xfrm>
                  <a:off x="1049049" y="3257550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2" name="Group 33">
                <a:extLst>
                  <a:ext uri="{FF2B5EF4-FFF2-40B4-BE49-F238E27FC236}">
                    <a16:creationId xmlns="" xmlns:a16="http://schemas.microsoft.com/office/drawing/2014/main" id="{AF19E94B-695A-4B80-B567-9066DA495A3C}"/>
                  </a:ext>
                </a:extLst>
              </p:cNvPr>
              <p:cNvGrpSpPr/>
              <p:nvPr/>
            </p:nvGrpSpPr>
            <p:grpSpPr>
              <a:xfrm>
                <a:off x="1732783" y="4757887"/>
                <a:ext cx="390688" cy="370197"/>
                <a:chOff x="946150" y="2560638"/>
                <a:chExt cx="454026" cy="43021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3" name="íṡľíḍè-Rectangle 34">
                  <a:extLst>
                    <a:ext uri="{FF2B5EF4-FFF2-40B4-BE49-F238E27FC236}">
                      <a16:creationId xmlns="" xmlns:a16="http://schemas.microsoft.com/office/drawing/2014/main" id="{21029454-D375-417E-8AFB-973DE8443F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2038" y="2582863"/>
                  <a:ext cx="338138" cy="2365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íṡľíḍè-Freeform: Shape 35">
                  <a:extLst>
                    <a:ext uri="{FF2B5EF4-FFF2-40B4-BE49-F238E27FC236}">
                      <a16:creationId xmlns="" xmlns:a16="http://schemas.microsoft.com/office/drawing/2014/main" id="{098198BD-2EF2-495F-9584-BC32844AB6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6150" y="2560638"/>
                  <a:ext cx="454025" cy="322263"/>
                </a:xfrm>
                <a:custGeom>
                  <a:avLst/>
                  <a:gdLst>
                    <a:gd name="T0" fmla="*/ 0 w 286"/>
                    <a:gd name="T1" fmla="*/ 0 h 203"/>
                    <a:gd name="T2" fmla="*/ 0 w 286"/>
                    <a:gd name="T3" fmla="*/ 28 h 203"/>
                    <a:gd name="T4" fmla="*/ 33 w 286"/>
                    <a:gd name="T5" fmla="*/ 28 h 203"/>
                    <a:gd name="T6" fmla="*/ 33 w 286"/>
                    <a:gd name="T7" fmla="*/ 203 h 203"/>
                    <a:gd name="T8" fmla="*/ 286 w 286"/>
                    <a:gd name="T9" fmla="*/ 203 h 203"/>
                    <a:gd name="T10" fmla="*/ 286 w 286"/>
                    <a:gd name="T11" fmla="*/ 177 h 203"/>
                    <a:gd name="T12" fmla="*/ 59 w 286"/>
                    <a:gd name="T13" fmla="*/ 177 h 203"/>
                    <a:gd name="T14" fmla="*/ 59 w 286"/>
                    <a:gd name="T15" fmla="*/ 0 h 203"/>
                    <a:gd name="T16" fmla="*/ 0 w 286"/>
                    <a:gd name="T17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6" h="203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33" y="28"/>
                      </a:lnTo>
                      <a:lnTo>
                        <a:pt x="33" y="203"/>
                      </a:lnTo>
                      <a:lnTo>
                        <a:pt x="286" y="203"/>
                      </a:lnTo>
                      <a:lnTo>
                        <a:pt x="286" y="177"/>
                      </a:lnTo>
                      <a:lnTo>
                        <a:pt x="59" y="177"/>
                      </a:lnTo>
                      <a:lnTo>
                        <a:pt x="5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íṡľíḍè-Oval 36">
                  <a:extLst>
                    <a:ext uri="{FF2B5EF4-FFF2-40B4-BE49-F238E27FC236}">
                      <a16:creationId xmlns="" xmlns:a16="http://schemas.microsoft.com/office/drawing/2014/main" id="{6DFFDE4A-32B7-4D2A-8B47-90206566C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288" y="2903538"/>
                  <a:ext cx="87313" cy="873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íṡľíḍè-Oval 37">
                  <a:extLst>
                    <a:ext uri="{FF2B5EF4-FFF2-40B4-BE49-F238E27FC236}">
                      <a16:creationId xmlns="" xmlns:a16="http://schemas.microsoft.com/office/drawing/2014/main" id="{C06DFE29-BDEB-4EE9-BDEA-B2ACA2355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1113" y="2903538"/>
                  <a:ext cx="87313" cy="873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8" name="Group 40">
              <a:extLst>
                <a:ext uri="{FF2B5EF4-FFF2-40B4-BE49-F238E27FC236}">
                  <a16:creationId xmlns="" xmlns:a16="http://schemas.microsoft.com/office/drawing/2014/main" id="{B6DB5F31-2AA9-4838-B8A2-8C6F1347196B}"/>
                </a:ext>
              </a:extLst>
            </p:cNvPr>
            <p:cNvGrpSpPr/>
            <p:nvPr/>
          </p:nvGrpSpPr>
          <p:grpSpPr>
            <a:xfrm>
              <a:off x="3595464" y="2804791"/>
              <a:ext cx="985414" cy="985414"/>
              <a:chOff x="4958190" y="4256356"/>
              <a:chExt cx="1313885" cy="1313885"/>
            </a:xfrm>
          </p:grpSpPr>
          <p:grpSp>
            <p:nvGrpSpPr>
              <p:cNvPr id="35" name="Group 41">
                <a:extLst>
                  <a:ext uri="{FF2B5EF4-FFF2-40B4-BE49-F238E27FC236}">
                    <a16:creationId xmlns="" xmlns:a16="http://schemas.microsoft.com/office/drawing/2014/main" id="{7E8DF1CF-8766-46B1-83EF-286910AB70F9}"/>
                  </a:ext>
                </a:extLst>
              </p:cNvPr>
              <p:cNvGrpSpPr/>
              <p:nvPr/>
            </p:nvGrpSpPr>
            <p:grpSpPr>
              <a:xfrm>
                <a:off x="4958190" y="4256356"/>
                <a:ext cx="1313885" cy="1313885"/>
                <a:chOff x="3718642" y="3181350"/>
                <a:chExt cx="985414" cy="985414"/>
              </a:xfrm>
            </p:grpSpPr>
            <p:sp>
              <p:nvSpPr>
                <p:cNvPr id="39" name="íṡľíḍè-Oval 45">
                  <a:extLst>
                    <a:ext uri="{FF2B5EF4-FFF2-40B4-BE49-F238E27FC236}">
                      <a16:creationId xmlns="" xmlns:a16="http://schemas.microsoft.com/office/drawing/2014/main" id="{C66AFD56-760C-468A-9DCC-FD9A80AC16D4}"/>
                    </a:ext>
                  </a:extLst>
                </p:cNvPr>
                <p:cNvSpPr/>
                <p:nvPr/>
              </p:nvSpPr>
              <p:spPr>
                <a:xfrm>
                  <a:off x="3718642" y="3181350"/>
                  <a:ext cx="985414" cy="98541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íṡľíḍè-Oval 46">
                  <a:extLst>
                    <a:ext uri="{FF2B5EF4-FFF2-40B4-BE49-F238E27FC236}">
                      <a16:creationId xmlns="" xmlns:a16="http://schemas.microsoft.com/office/drawing/2014/main" id="{A6BDE7CA-2B50-4B69-89DF-214CDB59CE98}"/>
                    </a:ext>
                  </a:extLst>
                </p:cNvPr>
                <p:cNvSpPr/>
                <p:nvPr/>
              </p:nvSpPr>
              <p:spPr>
                <a:xfrm>
                  <a:off x="3794842" y="3257550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6" name="Group 42">
                <a:extLst>
                  <a:ext uri="{FF2B5EF4-FFF2-40B4-BE49-F238E27FC236}">
                    <a16:creationId xmlns="" xmlns:a16="http://schemas.microsoft.com/office/drawing/2014/main" id="{A655DBBD-DD16-497D-89F3-693947E24596}"/>
                  </a:ext>
                </a:extLst>
              </p:cNvPr>
              <p:cNvGrpSpPr/>
              <p:nvPr/>
            </p:nvGrpSpPr>
            <p:grpSpPr>
              <a:xfrm>
                <a:off x="5393149" y="4702427"/>
                <a:ext cx="443963" cy="359267"/>
                <a:chOff x="3733800" y="1066801"/>
                <a:chExt cx="515938" cy="417512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37" name="íṡľíḍè-Freeform: Shape 43">
                  <a:extLst>
                    <a:ext uri="{FF2B5EF4-FFF2-40B4-BE49-F238E27FC236}">
                      <a16:creationId xmlns="" xmlns:a16="http://schemas.microsoft.com/office/drawing/2014/main" id="{BC002AF2-3802-4654-89ED-BE1071974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4288" y="1066801"/>
                  <a:ext cx="384175" cy="236538"/>
                </a:xfrm>
                <a:custGeom>
                  <a:avLst/>
                  <a:gdLst>
                    <a:gd name="T0" fmla="*/ 157 w 242"/>
                    <a:gd name="T1" fmla="*/ 0 h 149"/>
                    <a:gd name="T2" fmla="*/ 157 w 242"/>
                    <a:gd name="T3" fmla="*/ 82 h 149"/>
                    <a:gd name="T4" fmla="*/ 0 w 242"/>
                    <a:gd name="T5" fmla="*/ 82 h 149"/>
                    <a:gd name="T6" fmla="*/ 0 w 242"/>
                    <a:gd name="T7" fmla="*/ 149 h 149"/>
                    <a:gd name="T8" fmla="*/ 242 w 242"/>
                    <a:gd name="T9" fmla="*/ 149 h 149"/>
                    <a:gd name="T10" fmla="*/ 242 w 242"/>
                    <a:gd name="T11" fmla="*/ 82 h 149"/>
                    <a:gd name="T12" fmla="*/ 213 w 242"/>
                    <a:gd name="T13" fmla="*/ 82 h 149"/>
                    <a:gd name="T14" fmla="*/ 213 w 242"/>
                    <a:gd name="T15" fmla="*/ 0 h 149"/>
                    <a:gd name="T16" fmla="*/ 157 w 242"/>
                    <a:gd name="T17" fmla="*/ 0 h 149"/>
                    <a:gd name="T18" fmla="*/ 73 w 242"/>
                    <a:gd name="T19" fmla="*/ 132 h 149"/>
                    <a:gd name="T20" fmla="*/ 32 w 242"/>
                    <a:gd name="T21" fmla="*/ 132 h 149"/>
                    <a:gd name="T22" fmla="*/ 32 w 242"/>
                    <a:gd name="T23" fmla="*/ 103 h 149"/>
                    <a:gd name="T24" fmla="*/ 73 w 242"/>
                    <a:gd name="T25" fmla="*/ 103 h 149"/>
                    <a:gd name="T26" fmla="*/ 73 w 242"/>
                    <a:gd name="T27" fmla="*/ 132 h 149"/>
                    <a:gd name="T28" fmla="*/ 142 w 242"/>
                    <a:gd name="T29" fmla="*/ 132 h 149"/>
                    <a:gd name="T30" fmla="*/ 100 w 242"/>
                    <a:gd name="T31" fmla="*/ 132 h 149"/>
                    <a:gd name="T32" fmla="*/ 100 w 242"/>
                    <a:gd name="T33" fmla="*/ 103 h 149"/>
                    <a:gd name="T34" fmla="*/ 142 w 242"/>
                    <a:gd name="T35" fmla="*/ 103 h 149"/>
                    <a:gd name="T36" fmla="*/ 142 w 242"/>
                    <a:gd name="T37" fmla="*/ 132 h 149"/>
                    <a:gd name="T38" fmla="*/ 211 w 242"/>
                    <a:gd name="T39" fmla="*/ 132 h 149"/>
                    <a:gd name="T40" fmla="*/ 169 w 242"/>
                    <a:gd name="T41" fmla="*/ 132 h 149"/>
                    <a:gd name="T42" fmla="*/ 169 w 242"/>
                    <a:gd name="T43" fmla="*/ 103 h 149"/>
                    <a:gd name="T44" fmla="*/ 211 w 242"/>
                    <a:gd name="T45" fmla="*/ 103 h 149"/>
                    <a:gd name="T46" fmla="*/ 211 w 242"/>
                    <a:gd name="T47" fmla="*/ 132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42" h="149">
                      <a:moveTo>
                        <a:pt x="157" y="0"/>
                      </a:moveTo>
                      <a:lnTo>
                        <a:pt x="157" y="82"/>
                      </a:lnTo>
                      <a:lnTo>
                        <a:pt x="0" y="82"/>
                      </a:lnTo>
                      <a:lnTo>
                        <a:pt x="0" y="149"/>
                      </a:lnTo>
                      <a:lnTo>
                        <a:pt x="242" y="149"/>
                      </a:lnTo>
                      <a:lnTo>
                        <a:pt x="242" y="82"/>
                      </a:lnTo>
                      <a:lnTo>
                        <a:pt x="213" y="82"/>
                      </a:lnTo>
                      <a:lnTo>
                        <a:pt x="213" y="0"/>
                      </a:lnTo>
                      <a:lnTo>
                        <a:pt x="157" y="0"/>
                      </a:lnTo>
                      <a:close/>
                      <a:moveTo>
                        <a:pt x="73" y="132"/>
                      </a:moveTo>
                      <a:lnTo>
                        <a:pt x="32" y="132"/>
                      </a:lnTo>
                      <a:lnTo>
                        <a:pt x="32" y="103"/>
                      </a:lnTo>
                      <a:lnTo>
                        <a:pt x="73" y="103"/>
                      </a:lnTo>
                      <a:lnTo>
                        <a:pt x="73" y="132"/>
                      </a:lnTo>
                      <a:close/>
                      <a:moveTo>
                        <a:pt x="142" y="132"/>
                      </a:moveTo>
                      <a:lnTo>
                        <a:pt x="100" y="132"/>
                      </a:lnTo>
                      <a:lnTo>
                        <a:pt x="100" y="103"/>
                      </a:lnTo>
                      <a:lnTo>
                        <a:pt x="142" y="103"/>
                      </a:lnTo>
                      <a:lnTo>
                        <a:pt x="142" y="132"/>
                      </a:lnTo>
                      <a:close/>
                      <a:moveTo>
                        <a:pt x="211" y="132"/>
                      </a:moveTo>
                      <a:lnTo>
                        <a:pt x="169" y="132"/>
                      </a:lnTo>
                      <a:lnTo>
                        <a:pt x="169" y="103"/>
                      </a:lnTo>
                      <a:lnTo>
                        <a:pt x="211" y="103"/>
                      </a:lnTo>
                      <a:lnTo>
                        <a:pt x="211" y="13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íṡľíḍè-Freeform: Shape 44">
                  <a:extLst>
                    <a:ext uri="{FF2B5EF4-FFF2-40B4-BE49-F238E27FC236}">
                      <a16:creationId xmlns="" xmlns:a16="http://schemas.microsoft.com/office/drawing/2014/main" id="{F9586643-C265-48BA-804B-1CA1F4227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3800" y="1316038"/>
                  <a:ext cx="515938" cy="168275"/>
                </a:xfrm>
                <a:custGeom>
                  <a:avLst/>
                  <a:gdLst>
                    <a:gd name="T0" fmla="*/ 314 w 325"/>
                    <a:gd name="T1" fmla="*/ 106 h 106"/>
                    <a:gd name="T2" fmla="*/ 325 w 325"/>
                    <a:gd name="T3" fmla="*/ 0 h 106"/>
                    <a:gd name="T4" fmla="*/ 0 w 325"/>
                    <a:gd name="T5" fmla="*/ 0 h 106"/>
                    <a:gd name="T6" fmla="*/ 37 w 325"/>
                    <a:gd name="T7" fmla="*/ 106 h 106"/>
                    <a:gd name="T8" fmla="*/ 314 w 325"/>
                    <a:gd name="T9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5" h="106">
                      <a:moveTo>
                        <a:pt x="314" y="106"/>
                      </a:moveTo>
                      <a:lnTo>
                        <a:pt x="325" y="0"/>
                      </a:lnTo>
                      <a:lnTo>
                        <a:pt x="0" y="0"/>
                      </a:lnTo>
                      <a:lnTo>
                        <a:pt x="37" y="106"/>
                      </a:lnTo>
                      <a:lnTo>
                        <a:pt x="314" y="10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9" name="Group 47">
              <a:extLst>
                <a:ext uri="{FF2B5EF4-FFF2-40B4-BE49-F238E27FC236}">
                  <a16:creationId xmlns="" xmlns:a16="http://schemas.microsoft.com/office/drawing/2014/main" id="{DF7CF2A2-036E-4308-8239-7C29AD8B9AB9}"/>
                </a:ext>
              </a:extLst>
            </p:cNvPr>
            <p:cNvGrpSpPr/>
            <p:nvPr/>
          </p:nvGrpSpPr>
          <p:grpSpPr>
            <a:xfrm>
              <a:off x="6183670" y="2806380"/>
              <a:ext cx="985414" cy="985414"/>
              <a:chOff x="8409132" y="4258474"/>
              <a:chExt cx="1313885" cy="1313885"/>
            </a:xfrm>
          </p:grpSpPr>
          <p:grpSp>
            <p:nvGrpSpPr>
              <p:cNvPr id="28" name="Group 48">
                <a:extLst>
                  <a:ext uri="{FF2B5EF4-FFF2-40B4-BE49-F238E27FC236}">
                    <a16:creationId xmlns="" xmlns:a16="http://schemas.microsoft.com/office/drawing/2014/main" id="{D779949B-415D-45A5-A1EA-AF483E220B64}"/>
                  </a:ext>
                </a:extLst>
              </p:cNvPr>
              <p:cNvGrpSpPr/>
              <p:nvPr/>
            </p:nvGrpSpPr>
            <p:grpSpPr>
              <a:xfrm>
                <a:off x="8409132" y="4258474"/>
                <a:ext cx="1313885" cy="1313885"/>
                <a:chOff x="6306849" y="3182938"/>
                <a:chExt cx="985414" cy="985414"/>
              </a:xfrm>
            </p:grpSpPr>
            <p:sp>
              <p:nvSpPr>
                <p:cNvPr id="33" name="íṡľíḍè-Oval 53">
                  <a:extLst>
                    <a:ext uri="{FF2B5EF4-FFF2-40B4-BE49-F238E27FC236}">
                      <a16:creationId xmlns="" xmlns:a16="http://schemas.microsoft.com/office/drawing/2014/main" id="{170E2795-83ED-4756-B9E6-672D72C55589}"/>
                    </a:ext>
                  </a:extLst>
                </p:cNvPr>
                <p:cNvSpPr/>
                <p:nvPr/>
              </p:nvSpPr>
              <p:spPr>
                <a:xfrm>
                  <a:off x="6306849" y="3182938"/>
                  <a:ext cx="985414" cy="98541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íṡľíḍè-Oval 54">
                  <a:extLst>
                    <a:ext uri="{FF2B5EF4-FFF2-40B4-BE49-F238E27FC236}">
                      <a16:creationId xmlns="" xmlns:a16="http://schemas.microsoft.com/office/drawing/2014/main" id="{ACA8EAA1-D5CA-4DA2-9E3D-81D25A340343}"/>
                    </a:ext>
                  </a:extLst>
                </p:cNvPr>
                <p:cNvSpPr/>
                <p:nvPr/>
              </p:nvSpPr>
              <p:spPr>
                <a:xfrm>
                  <a:off x="6383049" y="3257550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Group 49">
                <a:extLst>
                  <a:ext uri="{FF2B5EF4-FFF2-40B4-BE49-F238E27FC236}">
                    <a16:creationId xmlns="" xmlns:a16="http://schemas.microsoft.com/office/drawing/2014/main" id="{AF5CDB26-AAA3-4523-8237-8D08F36B1C03}"/>
                  </a:ext>
                </a:extLst>
              </p:cNvPr>
              <p:cNvGrpSpPr/>
              <p:nvPr/>
            </p:nvGrpSpPr>
            <p:grpSpPr>
              <a:xfrm>
                <a:off x="8910345" y="4690414"/>
                <a:ext cx="312444" cy="381427"/>
                <a:chOff x="3357563" y="1085850"/>
                <a:chExt cx="366712" cy="447675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30" name="îŝḷîḓé-Rectangle 50">
                  <a:extLst>
                    <a:ext uri="{FF2B5EF4-FFF2-40B4-BE49-F238E27FC236}">
                      <a16:creationId xmlns="" xmlns:a16="http://schemas.microsoft.com/office/drawing/2014/main" id="{E0AE234F-3FCB-4220-B606-282575936A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9788" y="1327150"/>
                  <a:ext cx="323850" cy="2063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îŝḷîḓé-Freeform: Shape 51">
                  <a:extLst>
                    <a:ext uri="{FF2B5EF4-FFF2-40B4-BE49-F238E27FC236}">
                      <a16:creationId xmlns="" xmlns:a16="http://schemas.microsoft.com/office/drawing/2014/main" id="{2DF4A567-8D9F-42D4-81A4-4A12C94ACE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5350" y="1085850"/>
                  <a:ext cx="214312" cy="123825"/>
                </a:xfrm>
                <a:custGeom>
                  <a:avLst/>
                  <a:gdLst>
                    <a:gd name="T0" fmla="*/ 38 w 105"/>
                    <a:gd name="T1" fmla="*/ 61 h 61"/>
                    <a:gd name="T2" fmla="*/ 67 w 105"/>
                    <a:gd name="T3" fmla="*/ 61 h 61"/>
                    <a:gd name="T4" fmla="*/ 88 w 105"/>
                    <a:gd name="T5" fmla="*/ 48 h 61"/>
                    <a:gd name="T6" fmla="*/ 99 w 105"/>
                    <a:gd name="T7" fmla="*/ 11 h 61"/>
                    <a:gd name="T8" fmla="*/ 84 w 105"/>
                    <a:gd name="T9" fmla="*/ 3 h 61"/>
                    <a:gd name="T10" fmla="*/ 68 w 105"/>
                    <a:gd name="T11" fmla="*/ 17 h 61"/>
                    <a:gd name="T12" fmla="*/ 52 w 105"/>
                    <a:gd name="T13" fmla="*/ 41 h 61"/>
                    <a:gd name="T14" fmla="*/ 37 w 105"/>
                    <a:gd name="T15" fmla="*/ 17 h 61"/>
                    <a:gd name="T16" fmla="*/ 21 w 105"/>
                    <a:gd name="T17" fmla="*/ 3 h 61"/>
                    <a:gd name="T18" fmla="*/ 5 w 105"/>
                    <a:gd name="T19" fmla="*/ 11 h 61"/>
                    <a:gd name="T20" fmla="*/ 17 w 105"/>
                    <a:gd name="T21" fmla="*/ 48 h 61"/>
                    <a:gd name="T22" fmla="*/ 38 w 105"/>
                    <a:gd name="T23" fmla="*/ 61 h 61"/>
                    <a:gd name="T24" fmla="*/ 70 w 105"/>
                    <a:gd name="T25" fmla="*/ 35 h 61"/>
                    <a:gd name="T26" fmla="*/ 78 w 105"/>
                    <a:gd name="T27" fmla="*/ 24 h 61"/>
                    <a:gd name="T28" fmla="*/ 83 w 105"/>
                    <a:gd name="T29" fmla="*/ 19 h 61"/>
                    <a:gd name="T30" fmla="*/ 88 w 105"/>
                    <a:gd name="T31" fmla="*/ 18 h 61"/>
                    <a:gd name="T32" fmla="*/ 78 w 105"/>
                    <a:gd name="T33" fmla="*/ 41 h 61"/>
                    <a:gd name="T34" fmla="*/ 62 w 105"/>
                    <a:gd name="T35" fmla="*/ 50 h 61"/>
                    <a:gd name="T36" fmla="*/ 70 w 105"/>
                    <a:gd name="T37" fmla="*/ 35 h 61"/>
                    <a:gd name="T38" fmla="*/ 16 w 105"/>
                    <a:gd name="T39" fmla="*/ 18 h 61"/>
                    <a:gd name="T40" fmla="*/ 22 w 105"/>
                    <a:gd name="T41" fmla="*/ 19 h 61"/>
                    <a:gd name="T42" fmla="*/ 26 w 105"/>
                    <a:gd name="T43" fmla="*/ 24 h 61"/>
                    <a:gd name="T44" fmla="*/ 34 w 105"/>
                    <a:gd name="T45" fmla="*/ 35 h 61"/>
                    <a:gd name="T46" fmla="*/ 43 w 105"/>
                    <a:gd name="T47" fmla="*/ 50 h 61"/>
                    <a:gd name="T48" fmla="*/ 27 w 105"/>
                    <a:gd name="T49" fmla="*/ 41 h 61"/>
                    <a:gd name="T50" fmla="*/ 16 w 105"/>
                    <a:gd name="T51" fmla="*/ 1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5" h="61">
                      <a:moveTo>
                        <a:pt x="38" y="61"/>
                      </a:moveTo>
                      <a:cubicBezTo>
                        <a:pt x="67" y="61"/>
                        <a:pt x="67" y="61"/>
                        <a:pt x="67" y="61"/>
                      </a:cubicBezTo>
                      <a:cubicBezTo>
                        <a:pt x="75" y="59"/>
                        <a:pt x="82" y="55"/>
                        <a:pt x="88" y="48"/>
                      </a:cubicBezTo>
                      <a:cubicBezTo>
                        <a:pt x="96" y="40"/>
                        <a:pt x="105" y="22"/>
                        <a:pt x="99" y="11"/>
                      </a:cubicBezTo>
                      <a:cubicBezTo>
                        <a:pt x="97" y="5"/>
                        <a:pt x="90" y="0"/>
                        <a:pt x="84" y="3"/>
                      </a:cubicBezTo>
                      <a:cubicBezTo>
                        <a:pt x="77" y="5"/>
                        <a:pt x="73" y="11"/>
                        <a:pt x="68" y="17"/>
                      </a:cubicBezTo>
                      <a:cubicBezTo>
                        <a:pt x="62" y="24"/>
                        <a:pt x="57" y="32"/>
                        <a:pt x="52" y="41"/>
                      </a:cubicBezTo>
                      <a:cubicBezTo>
                        <a:pt x="48" y="32"/>
                        <a:pt x="43" y="24"/>
                        <a:pt x="37" y="17"/>
                      </a:cubicBezTo>
                      <a:cubicBezTo>
                        <a:pt x="32" y="11"/>
                        <a:pt x="28" y="5"/>
                        <a:pt x="21" y="3"/>
                      </a:cubicBezTo>
                      <a:cubicBezTo>
                        <a:pt x="14" y="0"/>
                        <a:pt x="8" y="5"/>
                        <a:pt x="5" y="11"/>
                      </a:cubicBezTo>
                      <a:cubicBezTo>
                        <a:pt x="0" y="22"/>
                        <a:pt x="9" y="40"/>
                        <a:pt x="17" y="48"/>
                      </a:cubicBezTo>
                      <a:cubicBezTo>
                        <a:pt x="23" y="55"/>
                        <a:pt x="30" y="59"/>
                        <a:pt x="38" y="61"/>
                      </a:cubicBezTo>
                      <a:close/>
                      <a:moveTo>
                        <a:pt x="70" y="35"/>
                      </a:moveTo>
                      <a:cubicBezTo>
                        <a:pt x="73" y="31"/>
                        <a:pt x="76" y="27"/>
                        <a:pt x="78" y="24"/>
                      </a:cubicBezTo>
                      <a:cubicBezTo>
                        <a:pt x="80" y="22"/>
                        <a:pt x="81" y="21"/>
                        <a:pt x="83" y="19"/>
                      </a:cubicBezTo>
                      <a:cubicBezTo>
                        <a:pt x="84" y="17"/>
                        <a:pt x="88" y="13"/>
                        <a:pt x="88" y="18"/>
                      </a:cubicBezTo>
                      <a:cubicBezTo>
                        <a:pt x="89" y="26"/>
                        <a:pt x="83" y="35"/>
                        <a:pt x="78" y="41"/>
                      </a:cubicBezTo>
                      <a:cubicBezTo>
                        <a:pt x="73" y="45"/>
                        <a:pt x="68" y="48"/>
                        <a:pt x="62" y="50"/>
                      </a:cubicBezTo>
                      <a:cubicBezTo>
                        <a:pt x="64" y="45"/>
                        <a:pt x="67" y="40"/>
                        <a:pt x="70" y="35"/>
                      </a:cubicBezTo>
                      <a:close/>
                      <a:moveTo>
                        <a:pt x="16" y="18"/>
                      </a:moveTo>
                      <a:cubicBezTo>
                        <a:pt x="17" y="13"/>
                        <a:pt x="20" y="17"/>
                        <a:pt x="22" y="19"/>
                      </a:cubicBezTo>
                      <a:cubicBezTo>
                        <a:pt x="24" y="21"/>
                        <a:pt x="25" y="22"/>
                        <a:pt x="26" y="24"/>
                      </a:cubicBezTo>
                      <a:cubicBezTo>
                        <a:pt x="29" y="27"/>
                        <a:pt x="32" y="31"/>
                        <a:pt x="34" y="35"/>
                      </a:cubicBezTo>
                      <a:cubicBezTo>
                        <a:pt x="38" y="40"/>
                        <a:pt x="41" y="45"/>
                        <a:pt x="43" y="50"/>
                      </a:cubicBezTo>
                      <a:cubicBezTo>
                        <a:pt x="37" y="48"/>
                        <a:pt x="31" y="45"/>
                        <a:pt x="27" y="41"/>
                      </a:cubicBezTo>
                      <a:cubicBezTo>
                        <a:pt x="22" y="35"/>
                        <a:pt x="16" y="26"/>
                        <a:pt x="1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îŝḷîḓé-Freeform: Shape 52">
                  <a:extLst>
                    <a:ext uri="{FF2B5EF4-FFF2-40B4-BE49-F238E27FC236}">
                      <a16:creationId xmlns="" xmlns:a16="http://schemas.microsoft.com/office/drawing/2014/main" id="{50E8F12C-17D9-4455-8C53-65545AB80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7563" y="1223963"/>
                  <a:ext cx="366712" cy="90487"/>
                </a:xfrm>
                <a:custGeom>
                  <a:avLst/>
                  <a:gdLst>
                    <a:gd name="T0" fmla="*/ 231 w 231"/>
                    <a:gd name="T1" fmla="*/ 0 h 57"/>
                    <a:gd name="T2" fmla="*/ 0 w 231"/>
                    <a:gd name="T3" fmla="*/ 0 h 57"/>
                    <a:gd name="T4" fmla="*/ 0 w 231"/>
                    <a:gd name="T5" fmla="*/ 57 h 57"/>
                    <a:gd name="T6" fmla="*/ 14 w 231"/>
                    <a:gd name="T7" fmla="*/ 57 h 57"/>
                    <a:gd name="T8" fmla="*/ 218 w 231"/>
                    <a:gd name="T9" fmla="*/ 57 h 57"/>
                    <a:gd name="T10" fmla="*/ 231 w 231"/>
                    <a:gd name="T11" fmla="*/ 57 h 57"/>
                    <a:gd name="T12" fmla="*/ 231 w 231"/>
                    <a:gd name="T13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1" h="57">
                      <a:moveTo>
                        <a:pt x="23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14" y="57"/>
                      </a:lnTo>
                      <a:lnTo>
                        <a:pt x="218" y="57"/>
                      </a:lnTo>
                      <a:lnTo>
                        <a:pt x="231" y="57"/>
                      </a:lnTo>
                      <a:lnTo>
                        <a:pt x="23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0" name="Group 55">
              <a:extLst>
                <a:ext uri="{FF2B5EF4-FFF2-40B4-BE49-F238E27FC236}">
                  <a16:creationId xmlns="" xmlns:a16="http://schemas.microsoft.com/office/drawing/2014/main" id="{CC69FA25-EE7F-44F5-A208-7EE8732136F7}"/>
                </a:ext>
              </a:extLst>
            </p:cNvPr>
            <p:cNvGrpSpPr/>
            <p:nvPr/>
          </p:nvGrpSpPr>
          <p:grpSpPr>
            <a:xfrm>
              <a:off x="602559" y="1984053"/>
              <a:ext cx="1454824" cy="575446"/>
              <a:chOff x="4012199" y="1347816"/>
              <a:chExt cx="2322052" cy="767261"/>
            </a:xfrm>
          </p:grpSpPr>
          <p:sp>
            <p:nvSpPr>
              <p:cNvPr id="26" name="îŝḷîḓé-TextBox 56">
                <a:extLst>
                  <a:ext uri="{FF2B5EF4-FFF2-40B4-BE49-F238E27FC236}">
                    <a16:creationId xmlns="" xmlns:a16="http://schemas.microsoft.com/office/drawing/2014/main" id="{C2EB5C8F-9453-4B77-AA06-DC907A71A869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îŝḷîḓé-TextBox 57">
                <a:extLst>
                  <a:ext uri="{FF2B5EF4-FFF2-40B4-BE49-F238E27FC236}">
                    <a16:creationId xmlns="" xmlns:a16="http://schemas.microsoft.com/office/drawing/2014/main" id="{46F02E71-7524-46F9-B6FD-7DB0B54EA28F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73">
              <a:extLst>
                <a:ext uri="{FF2B5EF4-FFF2-40B4-BE49-F238E27FC236}">
                  <a16:creationId xmlns="" xmlns:a16="http://schemas.microsoft.com/office/drawing/2014/main" id="{6374D7EA-B136-4CA0-930D-C4B9A0566347}"/>
                </a:ext>
              </a:extLst>
            </p:cNvPr>
            <p:cNvGrpSpPr/>
            <p:nvPr/>
          </p:nvGrpSpPr>
          <p:grpSpPr>
            <a:xfrm>
              <a:off x="3360757" y="1982465"/>
              <a:ext cx="1454824" cy="575446"/>
              <a:chOff x="4012199" y="1347816"/>
              <a:chExt cx="2322052" cy="767261"/>
            </a:xfrm>
          </p:grpSpPr>
          <p:sp>
            <p:nvSpPr>
              <p:cNvPr id="24" name="îŝḷîḓé-TextBox 74">
                <a:extLst>
                  <a:ext uri="{FF2B5EF4-FFF2-40B4-BE49-F238E27FC236}">
                    <a16:creationId xmlns="" xmlns:a16="http://schemas.microsoft.com/office/drawing/2014/main" id="{8AB1B35A-BFDC-4FBF-888D-D77450964F80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îŝḷîḓé-TextBox 75">
                <a:extLst>
                  <a:ext uri="{FF2B5EF4-FFF2-40B4-BE49-F238E27FC236}">
                    <a16:creationId xmlns="" xmlns:a16="http://schemas.microsoft.com/office/drawing/2014/main" id="{E1FFCD34-AD50-4F9E-9361-E8649431063D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76">
              <a:extLst>
                <a:ext uri="{FF2B5EF4-FFF2-40B4-BE49-F238E27FC236}">
                  <a16:creationId xmlns="" xmlns:a16="http://schemas.microsoft.com/office/drawing/2014/main" id="{6A750CC1-F03E-48AE-9F00-34D5C879A826}"/>
                </a:ext>
              </a:extLst>
            </p:cNvPr>
            <p:cNvGrpSpPr/>
            <p:nvPr/>
          </p:nvGrpSpPr>
          <p:grpSpPr>
            <a:xfrm>
              <a:off x="5948964" y="1984053"/>
              <a:ext cx="1454824" cy="575446"/>
              <a:chOff x="4012199" y="1347816"/>
              <a:chExt cx="2322052" cy="767261"/>
            </a:xfrm>
          </p:grpSpPr>
          <p:sp>
            <p:nvSpPr>
              <p:cNvPr id="22" name="îŝḷîḓé-TextBox 77">
                <a:extLst>
                  <a:ext uri="{FF2B5EF4-FFF2-40B4-BE49-F238E27FC236}">
                    <a16:creationId xmlns="" xmlns:a16="http://schemas.microsoft.com/office/drawing/2014/main" id="{DE915766-0738-41C2-99B6-C91AB7A9C2B6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îŝḷîḓé-TextBox 78">
                <a:extLst>
                  <a:ext uri="{FF2B5EF4-FFF2-40B4-BE49-F238E27FC236}">
                    <a16:creationId xmlns="" xmlns:a16="http://schemas.microsoft.com/office/drawing/2014/main" id="{0B4F9A6A-6EB4-45AA-B859-E2587E416A27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3" name="Group 85">
              <a:extLst>
                <a:ext uri="{FF2B5EF4-FFF2-40B4-BE49-F238E27FC236}">
                  <a16:creationId xmlns="" xmlns:a16="http://schemas.microsoft.com/office/drawing/2014/main" id="{8607DB63-BFBC-45F2-A1E3-B05DBF5A7AF9}"/>
                </a:ext>
              </a:extLst>
            </p:cNvPr>
            <p:cNvGrpSpPr/>
            <p:nvPr/>
          </p:nvGrpSpPr>
          <p:grpSpPr>
            <a:xfrm>
              <a:off x="614965" y="3791793"/>
              <a:ext cx="1454824" cy="575446"/>
              <a:chOff x="4012199" y="1347816"/>
              <a:chExt cx="2322052" cy="767261"/>
            </a:xfrm>
          </p:grpSpPr>
          <p:sp>
            <p:nvSpPr>
              <p:cNvPr id="20" name="îŝḷîḓé-TextBox 86">
                <a:extLst>
                  <a:ext uri="{FF2B5EF4-FFF2-40B4-BE49-F238E27FC236}">
                    <a16:creationId xmlns="" xmlns:a16="http://schemas.microsoft.com/office/drawing/2014/main" id="{019F5DFF-CA1C-4EC5-BACE-6138ABE78B86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îŝḷîḓé-TextBox 87">
                <a:extLst>
                  <a:ext uri="{FF2B5EF4-FFF2-40B4-BE49-F238E27FC236}">
                    <a16:creationId xmlns="" xmlns:a16="http://schemas.microsoft.com/office/drawing/2014/main" id="{76A6F3CB-12B2-4089-9AAE-D9E5FF9FCF0A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4" name="Group 88">
              <a:extLst>
                <a:ext uri="{FF2B5EF4-FFF2-40B4-BE49-F238E27FC236}">
                  <a16:creationId xmlns="" xmlns:a16="http://schemas.microsoft.com/office/drawing/2014/main" id="{33D5FAAB-0471-4A2A-8630-CFFD62A5D29F}"/>
                </a:ext>
              </a:extLst>
            </p:cNvPr>
            <p:cNvGrpSpPr/>
            <p:nvPr/>
          </p:nvGrpSpPr>
          <p:grpSpPr>
            <a:xfrm>
              <a:off x="3360757" y="3791793"/>
              <a:ext cx="1454824" cy="575446"/>
              <a:chOff x="4012199" y="1347816"/>
              <a:chExt cx="2322052" cy="767261"/>
            </a:xfrm>
          </p:grpSpPr>
          <p:sp>
            <p:nvSpPr>
              <p:cNvPr id="18" name="îŝḷîḓé-TextBox 89">
                <a:extLst>
                  <a:ext uri="{FF2B5EF4-FFF2-40B4-BE49-F238E27FC236}">
                    <a16:creationId xmlns="" xmlns:a16="http://schemas.microsoft.com/office/drawing/2014/main" id="{0C5249F2-275C-49C9-9B84-4478B73FAD42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îŝḷîḓé-TextBox 90">
                <a:extLst>
                  <a:ext uri="{FF2B5EF4-FFF2-40B4-BE49-F238E27FC236}">
                    <a16:creationId xmlns="" xmlns:a16="http://schemas.microsoft.com/office/drawing/2014/main" id="{9F020DB7-0AC3-463A-B1A4-4B93661D4B95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5" name="Group 91">
              <a:extLst>
                <a:ext uri="{FF2B5EF4-FFF2-40B4-BE49-F238E27FC236}">
                  <a16:creationId xmlns="" xmlns:a16="http://schemas.microsoft.com/office/drawing/2014/main" id="{319387E0-1B34-4BED-842E-2834D4FEB56A}"/>
                </a:ext>
              </a:extLst>
            </p:cNvPr>
            <p:cNvGrpSpPr/>
            <p:nvPr/>
          </p:nvGrpSpPr>
          <p:grpSpPr>
            <a:xfrm>
              <a:off x="5921038" y="3791793"/>
              <a:ext cx="1454824" cy="575446"/>
              <a:chOff x="4012199" y="1347816"/>
              <a:chExt cx="2322052" cy="767261"/>
            </a:xfrm>
          </p:grpSpPr>
          <p:sp>
            <p:nvSpPr>
              <p:cNvPr id="16" name="îŝḷîḓé-TextBox 92">
                <a:extLst>
                  <a:ext uri="{FF2B5EF4-FFF2-40B4-BE49-F238E27FC236}">
                    <a16:creationId xmlns="" xmlns:a16="http://schemas.microsoft.com/office/drawing/2014/main" id="{C4CE83F0-B5B0-4EA2-BB7F-38552AB17A20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îŝḷîḓé-TextBox 93">
                <a:extLst>
                  <a:ext uri="{FF2B5EF4-FFF2-40B4-BE49-F238E27FC236}">
                    <a16:creationId xmlns="" xmlns:a16="http://schemas.microsoft.com/office/drawing/2014/main" id="{995B76E0-3612-4018-9279-B6A87F3689A8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6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67" name="Title 1">
            <a:extLst>
              <a:ext uri="{FF2B5EF4-FFF2-40B4-BE49-F238E27FC236}">
                <a16:creationId xmlns="" xmlns:a16="http://schemas.microsoft.com/office/drawing/2014/main" id="{B3590627-FFB8-4950-8196-C8A2E6803D4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7738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027194F3-50F7-4FFF-B433-7E98222D90DD}"/>
              </a:ext>
            </a:extLst>
          </p:cNvPr>
          <p:cNvGrpSpPr/>
          <p:nvPr/>
        </p:nvGrpSpPr>
        <p:grpSpPr>
          <a:xfrm>
            <a:off x="1367004" y="1369367"/>
            <a:ext cx="5219967" cy="629439"/>
            <a:chOff x="1367004" y="1369367"/>
            <a:chExt cx="5219967" cy="629439"/>
          </a:xfrm>
        </p:grpSpPr>
        <p:sp>
          <p:nvSpPr>
            <p:cNvPr id="6" name="iS1ide-Rectangle: Rounded Corners 6">
              <a:extLst>
                <a:ext uri="{FF2B5EF4-FFF2-40B4-BE49-F238E27FC236}">
                  <a16:creationId xmlns="" xmlns:a16="http://schemas.microsoft.com/office/drawing/2014/main" id="{D9E2237B-FB0C-4C6E-B2C3-8DF6361279D6}"/>
                </a:ext>
              </a:extLst>
            </p:cNvPr>
            <p:cNvSpPr/>
            <p:nvPr/>
          </p:nvSpPr>
          <p:spPr>
            <a:xfrm>
              <a:off x="1367004" y="1369367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" anchor="ctr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Group 16">
              <a:extLst>
                <a:ext uri="{FF2B5EF4-FFF2-40B4-BE49-F238E27FC236}">
                  <a16:creationId xmlns="" xmlns:a16="http://schemas.microsoft.com/office/drawing/2014/main" id="{CD0ADE01-F5BF-4B4C-893A-60C6E792B152}"/>
                </a:ext>
              </a:extLst>
            </p:cNvPr>
            <p:cNvGrpSpPr/>
            <p:nvPr/>
          </p:nvGrpSpPr>
          <p:grpSpPr>
            <a:xfrm flipH="1">
              <a:off x="5674284" y="1496362"/>
              <a:ext cx="472845" cy="326515"/>
              <a:chOff x="6581417" y="4508968"/>
              <a:chExt cx="1165640" cy="804905"/>
            </a:xfrm>
            <a:solidFill>
              <a:schemeClr val="bg1"/>
            </a:solidFill>
          </p:grpSpPr>
          <p:sp>
            <p:nvSpPr>
              <p:cNvPr id="20" name="iS1ide-Rectangle: Rounded Corners 17">
                <a:extLst>
                  <a:ext uri="{FF2B5EF4-FFF2-40B4-BE49-F238E27FC236}">
                    <a16:creationId xmlns="" xmlns:a16="http://schemas.microsoft.com/office/drawing/2014/main" id="{DA56A8F7-24EE-49D5-B118-BC4FEC7D168A}"/>
                  </a:ext>
                </a:extLst>
              </p:cNvPr>
              <p:cNvSpPr/>
              <p:nvPr/>
            </p:nvSpPr>
            <p:spPr>
              <a:xfrm>
                <a:off x="6737230" y="4508968"/>
                <a:ext cx="854015" cy="658255"/>
              </a:xfrm>
              <a:prstGeom prst="roundRect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S1ide-Rectangle 18">
                <a:extLst>
                  <a:ext uri="{FF2B5EF4-FFF2-40B4-BE49-F238E27FC236}">
                    <a16:creationId xmlns="" xmlns:a16="http://schemas.microsoft.com/office/drawing/2014/main" id="{49F62C84-3E9F-49A3-A19C-1FBC4EEF3E18}"/>
                  </a:ext>
                </a:extLst>
              </p:cNvPr>
              <p:cNvSpPr/>
              <p:nvPr/>
            </p:nvSpPr>
            <p:spPr>
              <a:xfrm>
                <a:off x="6836434" y="4590294"/>
                <a:ext cx="655607" cy="495603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S1ide-Freeform: Shape 19">
                <a:extLst>
                  <a:ext uri="{FF2B5EF4-FFF2-40B4-BE49-F238E27FC236}">
                    <a16:creationId xmlns="" xmlns:a16="http://schemas.microsoft.com/office/drawing/2014/main" id="{1C3301C5-3579-4A4D-A987-84865B6A1EF9}"/>
                  </a:ext>
                </a:extLst>
              </p:cNvPr>
              <p:cNvSpPr/>
              <p:nvPr/>
            </p:nvSpPr>
            <p:spPr>
              <a:xfrm>
                <a:off x="6581417" y="5217733"/>
                <a:ext cx="1165640" cy="96140"/>
              </a:xfrm>
              <a:custGeom>
                <a:avLst/>
                <a:gdLst>
                  <a:gd name="connsiteX0" fmla="*/ 0 w 2193259"/>
                  <a:gd name="connsiteY0" fmla="*/ 0 h 138023"/>
                  <a:gd name="connsiteX1" fmla="*/ 2193259 w 2193259"/>
                  <a:gd name="connsiteY1" fmla="*/ 0 h 138023"/>
                  <a:gd name="connsiteX2" fmla="*/ 2193259 w 2193259"/>
                  <a:gd name="connsiteY2" fmla="*/ 67572 h 138023"/>
                  <a:gd name="connsiteX3" fmla="*/ 2122808 w 2193259"/>
                  <a:gd name="connsiteY3" fmla="*/ 138023 h 138023"/>
                  <a:gd name="connsiteX4" fmla="*/ 70451 w 2193259"/>
                  <a:gd name="connsiteY4" fmla="*/ 138023 h 138023"/>
                  <a:gd name="connsiteX5" fmla="*/ 0 w 2193259"/>
                  <a:gd name="connsiteY5" fmla="*/ 67572 h 138023"/>
                  <a:gd name="connsiteX6" fmla="*/ 0 w 2193259"/>
                  <a:gd name="connsiteY6" fmla="*/ 0 h 138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3259" h="138023">
                    <a:moveTo>
                      <a:pt x="0" y="0"/>
                    </a:moveTo>
                    <a:lnTo>
                      <a:pt x="2193259" y="0"/>
                    </a:lnTo>
                    <a:lnTo>
                      <a:pt x="2193259" y="67572"/>
                    </a:lnTo>
                    <a:cubicBezTo>
                      <a:pt x="2193259" y="106481"/>
                      <a:pt x="2161717" y="138023"/>
                      <a:pt x="2122808" y="138023"/>
                    </a:cubicBezTo>
                    <a:lnTo>
                      <a:pt x="70451" y="138023"/>
                    </a:lnTo>
                    <a:cubicBezTo>
                      <a:pt x="31542" y="138023"/>
                      <a:pt x="0" y="106481"/>
                      <a:pt x="0" y="6757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S1ide-Rectangle 20">
                <a:extLst>
                  <a:ext uri="{FF2B5EF4-FFF2-40B4-BE49-F238E27FC236}">
                    <a16:creationId xmlns="" xmlns:a16="http://schemas.microsoft.com/office/drawing/2014/main" id="{7678BF6E-274F-4983-9D73-1AC170EBF212}"/>
                  </a:ext>
                </a:extLst>
              </p:cNvPr>
              <p:cNvSpPr/>
              <p:nvPr/>
            </p:nvSpPr>
            <p:spPr>
              <a:xfrm>
                <a:off x="7008962" y="5242943"/>
                <a:ext cx="310549" cy="45719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82E4CDA-5378-437E-ACC8-B6C39504BB20}"/>
              </a:ext>
            </a:extLst>
          </p:cNvPr>
          <p:cNvGrpSpPr/>
          <p:nvPr/>
        </p:nvGrpSpPr>
        <p:grpSpPr>
          <a:xfrm>
            <a:off x="1808999" y="3494328"/>
            <a:ext cx="5219967" cy="629439"/>
            <a:chOff x="1808999" y="3494328"/>
            <a:chExt cx="5219967" cy="629439"/>
          </a:xfrm>
        </p:grpSpPr>
        <p:sp>
          <p:nvSpPr>
            <p:cNvPr id="3" name="iS1ide-Rectangle: Rounded Corners 3">
              <a:extLst>
                <a:ext uri="{FF2B5EF4-FFF2-40B4-BE49-F238E27FC236}">
                  <a16:creationId xmlns="" xmlns:a16="http://schemas.microsoft.com/office/drawing/2014/main" id="{51C2525F-B1B7-4D81-9E3A-7F8D0E0D1E4D}"/>
                </a:ext>
              </a:extLst>
            </p:cNvPr>
            <p:cNvSpPr/>
            <p:nvPr/>
          </p:nvSpPr>
          <p:spPr>
            <a:xfrm>
              <a:off x="1808999" y="3494328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880000" anchor="ctr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9" name="Group 21">
              <a:extLst>
                <a:ext uri="{FF2B5EF4-FFF2-40B4-BE49-F238E27FC236}">
                  <a16:creationId xmlns="" xmlns:a16="http://schemas.microsoft.com/office/drawing/2014/main" id="{3BA5BFF7-C0A4-4CFD-9CDF-7291124F6940}"/>
                </a:ext>
              </a:extLst>
            </p:cNvPr>
            <p:cNvGrpSpPr/>
            <p:nvPr/>
          </p:nvGrpSpPr>
          <p:grpSpPr>
            <a:xfrm>
              <a:off x="1946757" y="3571586"/>
              <a:ext cx="257143" cy="474923"/>
              <a:chOff x="6015343" y="3569108"/>
              <a:chExt cx="1187905" cy="1691916"/>
            </a:xfrm>
          </p:grpSpPr>
          <p:sp>
            <p:nvSpPr>
              <p:cNvPr id="16" name="iS1ide-Rectangle: Rounded Corners 22">
                <a:extLst>
                  <a:ext uri="{FF2B5EF4-FFF2-40B4-BE49-F238E27FC236}">
                    <a16:creationId xmlns="" xmlns:a16="http://schemas.microsoft.com/office/drawing/2014/main" id="{C4EC8D2B-5B2B-4032-9F0C-30D5A6FBE26A}"/>
                  </a:ext>
                </a:extLst>
              </p:cNvPr>
              <p:cNvSpPr/>
              <p:nvPr/>
            </p:nvSpPr>
            <p:spPr>
              <a:xfrm>
                <a:off x="6015343" y="3569108"/>
                <a:ext cx="1187905" cy="169191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iS1ide-Rectangle: Rounded Corners 23">
                <a:extLst>
                  <a:ext uri="{FF2B5EF4-FFF2-40B4-BE49-F238E27FC236}">
                    <a16:creationId xmlns="" xmlns:a16="http://schemas.microsoft.com/office/drawing/2014/main" id="{5B8D451E-A57B-41BB-8BD4-AFA7595F588E}"/>
                  </a:ext>
                </a:extLst>
              </p:cNvPr>
              <p:cNvSpPr/>
              <p:nvPr/>
            </p:nvSpPr>
            <p:spPr>
              <a:xfrm>
                <a:off x="6208221" y="3889714"/>
                <a:ext cx="795506" cy="1093320"/>
              </a:xfrm>
              <a:prstGeom prst="round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iS1ide-Rectangle 24">
                <a:extLst>
                  <a:ext uri="{FF2B5EF4-FFF2-40B4-BE49-F238E27FC236}">
                    <a16:creationId xmlns="" xmlns:a16="http://schemas.microsoft.com/office/drawing/2014/main" id="{F80C68DD-F011-478F-92A0-D3214B238546}"/>
                  </a:ext>
                </a:extLst>
              </p:cNvPr>
              <p:cNvSpPr/>
              <p:nvPr/>
            </p:nvSpPr>
            <p:spPr>
              <a:xfrm>
                <a:off x="6392504" y="3685557"/>
                <a:ext cx="403639" cy="4571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iS1ide-Oval 25">
                <a:extLst>
                  <a:ext uri="{FF2B5EF4-FFF2-40B4-BE49-F238E27FC236}">
                    <a16:creationId xmlns="" xmlns:a16="http://schemas.microsoft.com/office/drawing/2014/main" id="{3DAB32B1-46E3-4E9B-9239-D42646C096A2}"/>
                  </a:ext>
                </a:extLst>
              </p:cNvPr>
              <p:cNvSpPr/>
              <p:nvPr/>
            </p:nvSpPr>
            <p:spPr>
              <a:xfrm flipH="1">
                <a:off x="6505385" y="5042165"/>
                <a:ext cx="184946" cy="20587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B9D538FC-F71B-4C35-A320-124D672DE983}"/>
              </a:ext>
            </a:extLst>
          </p:cNvPr>
          <p:cNvGrpSpPr/>
          <p:nvPr/>
        </p:nvGrpSpPr>
        <p:grpSpPr>
          <a:xfrm>
            <a:off x="2645302" y="2080262"/>
            <a:ext cx="5219967" cy="629439"/>
            <a:chOff x="2645302" y="2080262"/>
            <a:chExt cx="5219967" cy="629439"/>
          </a:xfrm>
        </p:grpSpPr>
        <p:sp>
          <p:nvSpPr>
            <p:cNvPr id="5" name="iS1ide-Rectangle: Rounded Corners 5">
              <a:extLst>
                <a:ext uri="{FF2B5EF4-FFF2-40B4-BE49-F238E27FC236}">
                  <a16:creationId xmlns="" xmlns:a16="http://schemas.microsoft.com/office/drawing/2014/main" id="{CF1654B7-829F-4924-B9FC-57FB6854DA4C}"/>
                </a:ext>
              </a:extLst>
            </p:cNvPr>
            <p:cNvSpPr/>
            <p:nvPr/>
          </p:nvSpPr>
          <p:spPr>
            <a:xfrm>
              <a:off x="2645302" y="2080262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0" anchor="ctr">
              <a:normAutofit fontScale="92500" lnSpcReduction="2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0" name="Group 26">
              <a:extLst>
                <a:ext uri="{FF2B5EF4-FFF2-40B4-BE49-F238E27FC236}">
                  <a16:creationId xmlns="" xmlns:a16="http://schemas.microsoft.com/office/drawing/2014/main" id="{D0C695A8-BDE8-4E4E-9025-9C82509713A2}"/>
                </a:ext>
              </a:extLst>
            </p:cNvPr>
            <p:cNvGrpSpPr/>
            <p:nvPr/>
          </p:nvGrpSpPr>
          <p:grpSpPr>
            <a:xfrm>
              <a:off x="2902984" y="2224277"/>
              <a:ext cx="357931" cy="356224"/>
              <a:chOff x="5262370" y="2742828"/>
              <a:chExt cx="675892" cy="1542433"/>
            </a:xfrm>
            <a:solidFill>
              <a:schemeClr val="accent2"/>
            </a:solidFill>
          </p:grpSpPr>
          <p:sp>
            <p:nvSpPr>
              <p:cNvPr id="12" name="iS1ide-Freeform: Shape 27">
                <a:extLst>
                  <a:ext uri="{FF2B5EF4-FFF2-40B4-BE49-F238E27FC236}">
                    <a16:creationId xmlns="" xmlns:a16="http://schemas.microsoft.com/office/drawing/2014/main" id="{E1AE6C85-B887-4D95-81EF-24E21EF18427}"/>
                  </a:ext>
                </a:extLst>
              </p:cNvPr>
              <p:cNvSpPr/>
              <p:nvPr/>
            </p:nvSpPr>
            <p:spPr>
              <a:xfrm rot="10800000" flipH="1">
                <a:off x="5262370" y="2742828"/>
                <a:ext cx="675892" cy="1542433"/>
              </a:xfrm>
              <a:custGeom>
                <a:avLst/>
                <a:gdLst>
                  <a:gd name="connsiteX0" fmla="*/ 0 w 999747"/>
                  <a:gd name="connsiteY0" fmla="*/ 0 h 1605837"/>
                  <a:gd name="connsiteX1" fmla="*/ 999747 w 999747"/>
                  <a:gd name="connsiteY1" fmla="*/ 0 h 1605837"/>
                  <a:gd name="connsiteX2" fmla="*/ 999747 w 999747"/>
                  <a:gd name="connsiteY2" fmla="*/ 0 h 1605837"/>
                  <a:gd name="connsiteX3" fmla="*/ 0 w 999747"/>
                  <a:gd name="connsiteY3" fmla="*/ 0 h 1605837"/>
                  <a:gd name="connsiteX4" fmla="*/ 0 w 999747"/>
                  <a:gd name="connsiteY4" fmla="*/ 1605837 h 1605837"/>
                  <a:gd name="connsiteX5" fmla="*/ 0 w 999747"/>
                  <a:gd name="connsiteY5" fmla="*/ 1605837 h 1605837"/>
                  <a:gd name="connsiteX6" fmla="*/ 0 w 999747"/>
                  <a:gd name="connsiteY6" fmla="*/ 0 h 1605837"/>
                  <a:gd name="connsiteX0" fmla="*/ 0 w 999747"/>
                  <a:gd name="connsiteY0" fmla="*/ 8964 h 1614801"/>
                  <a:gd name="connsiteX1" fmla="*/ 999747 w 999747"/>
                  <a:gd name="connsiteY1" fmla="*/ 8964 h 1614801"/>
                  <a:gd name="connsiteX2" fmla="*/ 703911 w 999747"/>
                  <a:gd name="connsiteY2" fmla="*/ 0 h 1614801"/>
                  <a:gd name="connsiteX3" fmla="*/ 0 w 999747"/>
                  <a:gd name="connsiteY3" fmla="*/ 8964 h 1614801"/>
                  <a:gd name="connsiteX4" fmla="*/ 0 w 999747"/>
                  <a:gd name="connsiteY4" fmla="*/ 1614801 h 1614801"/>
                  <a:gd name="connsiteX5" fmla="*/ 0 w 999747"/>
                  <a:gd name="connsiteY5" fmla="*/ 1614801 h 1614801"/>
                  <a:gd name="connsiteX6" fmla="*/ 0 w 999747"/>
                  <a:gd name="connsiteY6" fmla="*/ 8964 h 1614801"/>
                  <a:gd name="connsiteX0" fmla="*/ 0 w 703911"/>
                  <a:gd name="connsiteY0" fmla="*/ 8964 h 1614801"/>
                  <a:gd name="connsiteX1" fmla="*/ 703911 w 703911"/>
                  <a:gd name="connsiteY1" fmla="*/ 0 h 1614801"/>
                  <a:gd name="connsiteX2" fmla="*/ 0 w 703911"/>
                  <a:gd name="connsiteY2" fmla="*/ 8964 h 1614801"/>
                  <a:gd name="connsiteX3" fmla="*/ 0 w 703911"/>
                  <a:gd name="connsiteY3" fmla="*/ 1614801 h 1614801"/>
                  <a:gd name="connsiteX4" fmla="*/ 0 w 703911"/>
                  <a:gd name="connsiteY4" fmla="*/ 1614801 h 1614801"/>
                  <a:gd name="connsiteX5" fmla="*/ 0 w 703911"/>
                  <a:gd name="connsiteY5" fmla="*/ 8964 h 1614801"/>
                  <a:gd name="connsiteX0" fmla="*/ 0 w 703911"/>
                  <a:gd name="connsiteY0" fmla="*/ 8964 h 1614801"/>
                  <a:gd name="connsiteX1" fmla="*/ 703911 w 703911"/>
                  <a:gd name="connsiteY1" fmla="*/ 0 h 1614801"/>
                  <a:gd name="connsiteX2" fmla="*/ 0 w 703911"/>
                  <a:gd name="connsiteY2" fmla="*/ 8964 h 1614801"/>
                  <a:gd name="connsiteX3" fmla="*/ 0 w 703911"/>
                  <a:gd name="connsiteY3" fmla="*/ 1614801 h 1614801"/>
                  <a:gd name="connsiteX4" fmla="*/ 0 w 703911"/>
                  <a:gd name="connsiteY4" fmla="*/ 1614801 h 1614801"/>
                  <a:gd name="connsiteX5" fmla="*/ 0 w 703911"/>
                  <a:gd name="connsiteY5" fmla="*/ 8964 h 1614801"/>
                  <a:gd name="connsiteX0" fmla="*/ 0 w 703911"/>
                  <a:gd name="connsiteY0" fmla="*/ 0 h 1605837"/>
                  <a:gd name="connsiteX1" fmla="*/ 703911 w 703911"/>
                  <a:gd name="connsiteY1" fmla="*/ 8965 h 1605837"/>
                  <a:gd name="connsiteX2" fmla="*/ 0 w 703911"/>
                  <a:gd name="connsiteY2" fmla="*/ 0 h 1605837"/>
                  <a:gd name="connsiteX3" fmla="*/ 0 w 703911"/>
                  <a:gd name="connsiteY3" fmla="*/ 1605837 h 1605837"/>
                  <a:gd name="connsiteX4" fmla="*/ 0 w 703911"/>
                  <a:gd name="connsiteY4" fmla="*/ 1605837 h 1605837"/>
                  <a:gd name="connsiteX5" fmla="*/ 0 w 703911"/>
                  <a:gd name="connsiteY5" fmla="*/ 0 h 1605837"/>
                  <a:gd name="connsiteX0" fmla="*/ 0 w 506687"/>
                  <a:gd name="connsiteY0" fmla="*/ 0 h 1605837"/>
                  <a:gd name="connsiteX1" fmla="*/ 506687 w 506687"/>
                  <a:gd name="connsiteY1" fmla="*/ 1 h 1605837"/>
                  <a:gd name="connsiteX2" fmla="*/ 0 w 506687"/>
                  <a:gd name="connsiteY2" fmla="*/ 0 h 1605837"/>
                  <a:gd name="connsiteX3" fmla="*/ 0 w 506687"/>
                  <a:gd name="connsiteY3" fmla="*/ 1605837 h 1605837"/>
                  <a:gd name="connsiteX4" fmla="*/ 0 w 506687"/>
                  <a:gd name="connsiteY4" fmla="*/ 1605837 h 1605837"/>
                  <a:gd name="connsiteX5" fmla="*/ 0 w 506687"/>
                  <a:gd name="connsiteY5" fmla="*/ 0 h 160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6687" h="1605837">
                    <a:moveTo>
                      <a:pt x="0" y="0"/>
                    </a:moveTo>
                    <a:lnTo>
                      <a:pt x="506687" y="1"/>
                    </a:lnTo>
                    <a:lnTo>
                      <a:pt x="0" y="0"/>
                    </a:lnTo>
                    <a:lnTo>
                      <a:pt x="0" y="1605837"/>
                    </a:lnTo>
                    <a:lnTo>
                      <a:pt x="0" y="16058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S1ide-Flowchart: Process 28">
                <a:extLst>
                  <a:ext uri="{FF2B5EF4-FFF2-40B4-BE49-F238E27FC236}">
                    <a16:creationId xmlns="" xmlns:a16="http://schemas.microsoft.com/office/drawing/2014/main" id="{E03D301B-1963-4983-B2B4-5CF3C2DF062F}"/>
                  </a:ext>
                </a:extLst>
              </p:cNvPr>
              <p:cNvSpPr/>
              <p:nvPr/>
            </p:nvSpPr>
            <p:spPr>
              <a:xfrm>
                <a:off x="5378824" y="3413889"/>
                <a:ext cx="89647" cy="871371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iS1ide-Flowchart: Process 29">
                <a:extLst>
                  <a:ext uri="{FF2B5EF4-FFF2-40B4-BE49-F238E27FC236}">
                    <a16:creationId xmlns="" xmlns:a16="http://schemas.microsoft.com/office/drawing/2014/main" id="{1D76B61A-F872-4515-A4C7-335D12271C89}"/>
                  </a:ext>
                </a:extLst>
              </p:cNvPr>
              <p:cNvSpPr/>
              <p:nvPr/>
            </p:nvSpPr>
            <p:spPr>
              <a:xfrm>
                <a:off x="5805183" y="2754631"/>
                <a:ext cx="102558" cy="1499940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iS1ide-Flowchart: Process 30">
                <a:extLst>
                  <a:ext uri="{FF2B5EF4-FFF2-40B4-BE49-F238E27FC236}">
                    <a16:creationId xmlns="" xmlns:a16="http://schemas.microsoft.com/office/drawing/2014/main" id="{9766A5EF-E950-45B8-AE0D-45DA900E5657}"/>
                  </a:ext>
                </a:extLst>
              </p:cNvPr>
              <p:cNvSpPr/>
              <p:nvPr/>
            </p:nvSpPr>
            <p:spPr>
              <a:xfrm>
                <a:off x="5582880" y="3079518"/>
                <a:ext cx="89649" cy="1174478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A1F2C60C-B531-4F81-92BF-B5039D2FCC6E}"/>
              </a:ext>
            </a:extLst>
          </p:cNvPr>
          <p:cNvGrpSpPr/>
          <p:nvPr/>
        </p:nvGrpSpPr>
        <p:grpSpPr>
          <a:xfrm>
            <a:off x="1274511" y="2770814"/>
            <a:ext cx="5219967" cy="629439"/>
            <a:chOff x="1274511" y="2770814"/>
            <a:chExt cx="5219967" cy="629439"/>
          </a:xfrm>
        </p:grpSpPr>
        <p:sp>
          <p:nvSpPr>
            <p:cNvPr id="4" name="iS1ide-Rectangle: Rounded Corners 4">
              <a:extLst>
                <a:ext uri="{FF2B5EF4-FFF2-40B4-BE49-F238E27FC236}">
                  <a16:creationId xmlns="" xmlns:a16="http://schemas.microsoft.com/office/drawing/2014/main" id="{27428005-121A-4559-BA03-1B307BB85B44}"/>
                </a:ext>
              </a:extLst>
            </p:cNvPr>
            <p:cNvSpPr/>
            <p:nvPr/>
          </p:nvSpPr>
          <p:spPr>
            <a:xfrm>
              <a:off x="1274511" y="2770814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" anchor="ctr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iS1ide-Freeform: Shape 35">
              <a:extLst>
                <a:ext uri="{FF2B5EF4-FFF2-40B4-BE49-F238E27FC236}">
                  <a16:creationId xmlns="" xmlns:a16="http://schemas.microsoft.com/office/drawing/2014/main" id="{678BADDB-7B93-4D23-A052-858D913B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021" y="2905381"/>
              <a:ext cx="347751" cy="377637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="" xmlns:a16="http://schemas.microsoft.com/office/drawing/2014/main" id="{EC419B5B-68F0-4032-BC89-C68EBB368D7B}"/>
              </a:ext>
            </a:extLst>
          </p:cNvPr>
          <p:cNvGrpSpPr/>
          <p:nvPr/>
        </p:nvGrpSpPr>
        <p:grpSpPr>
          <a:xfrm>
            <a:off x="2291624" y="1369367"/>
            <a:ext cx="3382871" cy="2755804"/>
            <a:chOff x="-977759" y="1228726"/>
            <a:chExt cx="8702532" cy="7089397"/>
          </a:xfrm>
        </p:grpSpPr>
        <p:sp>
          <p:nvSpPr>
            <p:cNvPr id="24" name="iS1ide-Right Triangle 8">
              <a:extLst>
                <a:ext uri="{FF2B5EF4-FFF2-40B4-BE49-F238E27FC236}">
                  <a16:creationId xmlns="" xmlns:a16="http://schemas.microsoft.com/office/drawing/2014/main" id="{C786107A-76CD-42FA-A8CB-A92D5AAE882A}"/>
                </a:ext>
              </a:extLst>
            </p:cNvPr>
            <p:cNvSpPr/>
            <p:nvPr/>
          </p:nvSpPr>
          <p:spPr>
            <a:xfrm rot="5400000">
              <a:off x="6105523" y="1228727"/>
              <a:ext cx="1619251" cy="161924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S1ide-Right Triangle 9">
              <a:extLst>
                <a:ext uri="{FF2B5EF4-FFF2-40B4-BE49-F238E27FC236}">
                  <a16:creationId xmlns="" xmlns:a16="http://schemas.microsoft.com/office/drawing/2014/main" id="{E63F4896-40C4-4350-A2BB-C6EFA6F3DAB5}"/>
                </a:ext>
              </a:extLst>
            </p:cNvPr>
            <p:cNvSpPr/>
            <p:nvPr/>
          </p:nvSpPr>
          <p:spPr>
            <a:xfrm rot="5400000">
              <a:off x="4333872" y="3048002"/>
              <a:ext cx="1619251" cy="1619249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S1ide-Right Triangle 10">
              <a:extLst>
                <a:ext uri="{FF2B5EF4-FFF2-40B4-BE49-F238E27FC236}">
                  <a16:creationId xmlns="" xmlns:a16="http://schemas.microsoft.com/office/drawing/2014/main" id="{29FA95EE-AE1A-4F34-8166-467D7EA2B773}"/>
                </a:ext>
              </a:extLst>
            </p:cNvPr>
            <p:cNvSpPr/>
            <p:nvPr/>
          </p:nvSpPr>
          <p:spPr>
            <a:xfrm rot="16200000">
              <a:off x="4333873" y="1228727"/>
              <a:ext cx="1619251" cy="161925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1ide-Right Triangle 11">
              <a:extLst>
                <a:ext uri="{FF2B5EF4-FFF2-40B4-BE49-F238E27FC236}">
                  <a16:creationId xmlns="" xmlns:a16="http://schemas.microsoft.com/office/drawing/2014/main" id="{4C9BFB8A-D0AD-4009-A43D-8725CBA182EA}"/>
                </a:ext>
              </a:extLst>
            </p:cNvPr>
            <p:cNvSpPr/>
            <p:nvPr/>
          </p:nvSpPr>
          <p:spPr>
            <a:xfrm rot="16200000">
              <a:off x="2552699" y="3076577"/>
              <a:ext cx="1619251" cy="161925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1ide-Right Triangle 12">
              <a:extLst>
                <a:ext uri="{FF2B5EF4-FFF2-40B4-BE49-F238E27FC236}">
                  <a16:creationId xmlns="" xmlns:a16="http://schemas.microsoft.com/office/drawing/2014/main" id="{96F1B95D-06B1-4A6C-B1AD-E9937E564890}"/>
                </a:ext>
              </a:extLst>
            </p:cNvPr>
            <p:cNvSpPr/>
            <p:nvPr/>
          </p:nvSpPr>
          <p:spPr>
            <a:xfrm rot="5400000">
              <a:off x="2552697" y="4833993"/>
              <a:ext cx="1619252" cy="161925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S1ide-Right Triangle 13">
              <a:extLst>
                <a:ext uri="{FF2B5EF4-FFF2-40B4-BE49-F238E27FC236}">
                  <a16:creationId xmlns="" xmlns:a16="http://schemas.microsoft.com/office/drawing/2014/main" id="{9577C439-1D92-4B4B-BBB5-79A161EEA627}"/>
                </a:ext>
              </a:extLst>
            </p:cNvPr>
            <p:cNvSpPr/>
            <p:nvPr/>
          </p:nvSpPr>
          <p:spPr>
            <a:xfrm rot="16200000">
              <a:off x="773236" y="4837613"/>
              <a:ext cx="1619250" cy="161925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S1ide-Right Triangle 14">
              <a:extLst>
                <a:ext uri="{FF2B5EF4-FFF2-40B4-BE49-F238E27FC236}">
                  <a16:creationId xmlns="" xmlns:a16="http://schemas.microsoft.com/office/drawing/2014/main" id="{DEC8500A-F1CE-49D3-9CBF-D83FAFFA2DCF}"/>
                </a:ext>
              </a:extLst>
            </p:cNvPr>
            <p:cNvSpPr/>
            <p:nvPr/>
          </p:nvSpPr>
          <p:spPr>
            <a:xfrm rot="5400000">
              <a:off x="787468" y="6698873"/>
              <a:ext cx="1619250" cy="161925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S1ide-Right Triangle 15">
              <a:extLst>
                <a:ext uri="{FF2B5EF4-FFF2-40B4-BE49-F238E27FC236}">
                  <a16:creationId xmlns="" xmlns:a16="http://schemas.microsoft.com/office/drawing/2014/main" id="{3F9A70D7-113A-454A-B007-35040F0CB226}"/>
                </a:ext>
              </a:extLst>
            </p:cNvPr>
            <p:cNvSpPr/>
            <p:nvPr/>
          </p:nvSpPr>
          <p:spPr>
            <a:xfrm rot="16200000">
              <a:off x="-977758" y="6698870"/>
              <a:ext cx="1619250" cy="161925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3BD00CEF-4E4D-49A8-B965-50060F6A41A0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7397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15816" y="3770801"/>
            <a:ext cx="1938707" cy="105123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矩形 4"/>
          <p:cNvSpPr/>
          <p:nvPr/>
        </p:nvSpPr>
        <p:spPr>
          <a:xfrm>
            <a:off x="1194172" y="2098913"/>
            <a:ext cx="1721644" cy="167188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矩形 6"/>
          <p:cNvSpPr/>
          <p:nvPr/>
        </p:nvSpPr>
        <p:spPr>
          <a:xfrm>
            <a:off x="-894060" y="3770801"/>
            <a:ext cx="2088232" cy="1200151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矩形 7"/>
          <p:cNvSpPr/>
          <p:nvPr/>
        </p:nvSpPr>
        <p:spPr>
          <a:xfrm>
            <a:off x="4854523" y="3770801"/>
            <a:ext cx="4289477" cy="1051230"/>
          </a:xfrm>
          <a:prstGeom prst="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5" name="组合 24"/>
          <p:cNvGrpSpPr/>
          <p:nvPr/>
        </p:nvGrpSpPr>
        <p:grpSpPr>
          <a:xfrm>
            <a:off x="4284039" y="1155305"/>
            <a:ext cx="2752006" cy="614191"/>
            <a:chOff x="4284039" y="1155305"/>
            <a:chExt cx="2752006" cy="614191"/>
          </a:xfrm>
        </p:grpSpPr>
        <p:grpSp>
          <p:nvGrpSpPr>
            <p:cNvPr id="11" name="组合 10"/>
            <p:cNvGrpSpPr/>
            <p:nvPr/>
          </p:nvGrpSpPr>
          <p:grpSpPr>
            <a:xfrm>
              <a:off x="4854523" y="1155305"/>
              <a:ext cx="2181522" cy="614191"/>
              <a:chOff x="6472696" y="2222650"/>
              <a:chExt cx="2908696" cy="818921"/>
            </a:xfrm>
          </p:grpSpPr>
          <p:sp>
            <p:nvSpPr>
              <p:cNvPr id="17" name="文本框 12"/>
              <p:cNvSpPr txBox="1"/>
              <p:nvPr/>
            </p:nvSpPr>
            <p:spPr>
              <a:xfrm>
                <a:off x="6472696" y="2561193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472696" y="2222650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4" name="任意多边形: 形状 13"/>
            <p:cNvSpPr>
              <a:spLocks noChangeAspect="1"/>
            </p:cNvSpPr>
            <p:nvPr/>
          </p:nvSpPr>
          <p:spPr bwMode="auto">
            <a:xfrm>
              <a:off x="4284039" y="1155305"/>
              <a:ext cx="287962" cy="379989"/>
            </a:xfrm>
            <a:custGeom>
              <a:avLst/>
              <a:gdLst>
                <a:gd name="T0" fmla="*/ 35 w 38"/>
                <a:gd name="T1" fmla="*/ 6 h 51"/>
                <a:gd name="T2" fmla="*/ 29 w 38"/>
                <a:gd name="T3" fmla="*/ 6 h 51"/>
                <a:gd name="T4" fmla="*/ 21 w 38"/>
                <a:gd name="T5" fmla="*/ 0 h 51"/>
                <a:gd name="T6" fmla="*/ 18 w 38"/>
                <a:gd name="T7" fmla="*/ 0 h 51"/>
                <a:gd name="T8" fmla="*/ 10 w 38"/>
                <a:gd name="T9" fmla="*/ 6 h 51"/>
                <a:gd name="T10" fmla="*/ 3 w 38"/>
                <a:gd name="T11" fmla="*/ 6 h 51"/>
                <a:gd name="T12" fmla="*/ 0 w 38"/>
                <a:gd name="T13" fmla="*/ 10 h 51"/>
                <a:gd name="T14" fmla="*/ 0 w 38"/>
                <a:gd name="T15" fmla="*/ 48 h 51"/>
                <a:gd name="T16" fmla="*/ 3 w 38"/>
                <a:gd name="T17" fmla="*/ 51 h 51"/>
                <a:gd name="T18" fmla="*/ 35 w 38"/>
                <a:gd name="T19" fmla="*/ 51 h 51"/>
                <a:gd name="T20" fmla="*/ 38 w 38"/>
                <a:gd name="T21" fmla="*/ 48 h 51"/>
                <a:gd name="T22" fmla="*/ 38 w 38"/>
                <a:gd name="T23" fmla="*/ 10 h 51"/>
                <a:gd name="T24" fmla="*/ 35 w 38"/>
                <a:gd name="T25" fmla="*/ 6 h 51"/>
                <a:gd name="T26" fmla="*/ 18 w 38"/>
                <a:gd name="T27" fmla="*/ 3 h 51"/>
                <a:gd name="T28" fmla="*/ 21 w 38"/>
                <a:gd name="T29" fmla="*/ 3 h 51"/>
                <a:gd name="T30" fmla="*/ 25 w 38"/>
                <a:gd name="T31" fmla="*/ 6 h 51"/>
                <a:gd name="T32" fmla="*/ 13 w 38"/>
                <a:gd name="T33" fmla="*/ 6 h 51"/>
                <a:gd name="T34" fmla="*/ 18 w 38"/>
                <a:gd name="T35" fmla="*/ 3 h 51"/>
                <a:gd name="T36" fmla="*/ 35 w 38"/>
                <a:gd name="T37" fmla="*/ 46 h 51"/>
                <a:gd name="T38" fmla="*/ 34 w 38"/>
                <a:gd name="T39" fmla="*/ 48 h 51"/>
                <a:gd name="T40" fmla="*/ 5 w 38"/>
                <a:gd name="T41" fmla="*/ 48 h 51"/>
                <a:gd name="T42" fmla="*/ 3 w 38"/>
                <a:gd name="T43" fmla="*/ 46 h 51"/>
                <a:gd name="T44" fmla="*/ 3 w 38"/>
                <a:gd name="T45" fmla="*/ 42 h 51"/>
                <a:gd name="T46" fmla="*/ 35 w 38"/>
                <a:gd name="T47" fmla="*/ 42 h 51"/>
                <a:gd name="T48" fmla="*/ 35 w 38"/>
                <a:gd name="T49" fmla="*/ 46 h 51"/>
                <a:gd name="T50" fmla="*/ 35 w 38"/>
                <a:gd name="T51" fmla="*/ 38 h 51"/>
                <a:gd name="T52" fmla="*/ 3 w 38"/>
                <a:gd name="T53" fmla="*/ 38 h 51"/>
                <a:gd name="T54" fmla="*/ 3 w 38"/>
                <a:gd name="T55" fmla="*/ 11 h 51"/>
                <a:gd name="T56" fmla="*/ 5 w 38"/>
                <a:gd name="T57" fmla="*/ 10 h 51"/>
                <a:gd name="T58" fmla="*/ 10 w 38"/>
                <a:gd name="T59" fmla="*/ 10 h 51"/>
                <a:gd name="T60" fmla="*/ 10 w 38"/>
                <a:gd name="T61" fmla="*/ 19 h 51"/>
                <a:gd name="T62" fmla="*/ 13 w 38"/>
                <a:gd name="T63" fmla="*/ 19 h 51"/>
                <a:gd name="T64" fmla="*/ 13 w 38"/>
                <a:gd name="T65" fmla="*/ 10 h 51"/>
                <a:gd name="T66" fmla="*/ 26 w 38"/>
                <a:gd name="T67" fmla="*/ 10 h 51"/>
                <a:gd name="T68" fmla="*/ 26 w 38"/>
                <a:gd name="T69" fmla="*/ 19 h 51"/>
                <a:gd name="T70" fmla="*/ 29 w 38"/>
                <a:gd name="T71" fmla="*/ 19 h 51"/>
                <a:gd name="T72" fmla="*/ 29 w 38"/>
                <a:gd name="T73" fmla="*/ 10 h 51"/>
                <a:gd name="T74" fmla="*/ 34 w 38"/>
                <a:gd name="T75" fmla="*/ 10 h 51"/>
                <a:gd name="T76" fmla="*/ 35 w 38"/>
                <a:gd name="T77" fmla="*/ 11 h 51"/>
                <a:gd name="T78" fmla="*/ 35 w 38"/>
                <a:gd name="T79" fmla="*/ 38 h 51"/>
                <a:gd name="T80" fmla="*/ 35 w 38"/>
                <a:gd name="T81" fmla="*/ 38 h 51"/>
                <a:gd name="T82" fmla="*/ 35 w 38"/>
                <a:gd name="T83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" h="51">
                  <a:moveTo>
                    <a:pt x="35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3"/>
                    <a:pt x="25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1" y="3"/>
                    <a:pt x="1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8" y="50"/>
                    <a:pt x="38" y="48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8"/>
                    <a:pt x="37" y="6"/>
                    <a:pt x="35" y="6"/>
                  </a:cubicBezTo>
                  <a:close/>
                  <a:moveTo>
                    <a:pt x="18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3" y="3"/>
                    <a:pt x="25" y="5"/>
                    <a:pt x="2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6" y="3"/>
                    <a:pt x="18" y="3"/>
                  </a:cubicBezTo>
                  <a:close/>
                  <a:moveTo>
                    <a:pt x="35" y="46"/>
                  </a:moveTo>
                  <a:cubicBezTo>
                    <a:pt x="35" y="47"/>
                    <a:pt x="34" y="48"/>
                    <a:pt x="34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8"/>
                    <a:pt x="3" y="47"/>
                    <a:pt x="3" y="46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5" y="42"/>
                    <a:pt x="35" y="42"/>
                    <a:pt x="35" y="42"/>
                  </a:cubicBezTo>
                  <a:lnTo>
                    <a:pt x="35" y="46"/>
                  </a:lnTo>
                  <a:close/>
                  <a:moveTo>
                    <a:pt x="35" y="38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5" y="10"/>
                    <a:pt x="35" y="11"/>
                  </a:cubicBezTo>
                  <a:lnTo>
                    <a:pt x="35" y="38"/>
                  </a:lnTo>
                  <a:close/>
                  <a:moveTo>
                    <a:pt x="35" y="38"/>
                  </a:moveTo>
                  <a:cubicBezTo>
                    <a:pt x="35" y="38"/>
                    <a:pt x="35" y="38"/>
                    <a:pt x="35" y="38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63023" y="2025997"/>
            <a:ext cx="2773022" cy="614191"/>
            <a:chOff x="4263023" y="2025997"/>
            <a:chExt cx="2773022" cy="614191"/>
          </a:xfrm>
        </p:grpSpPr>
        <p:grpSp>
          <p:nvGrpSpPr>
            <p:cNvPr id="10" name="组合 9"/>
            <p:cNvGrpSpPr/>
            <p:nvPr/>
          </p:nvGrpSpPr>
          <p:grpSpPr>
            <a:xfrm>
              <a:off x="4854523" y="2025997"/>
              <a:ext cx="2181522" cy="614191"/>
              <a:chOff x="6472696" y="3422385"/>
              <a:chExt cx="2908696" cy="818921"/>
            </a:xfrm>
          </p:grpSpPr>
          <p:sp>
            <p:nvSpPr>
              <p:cNvPr id="19" name="文本框 10"/>
              <p:cNvSpPr txBox="1"/>
              <p:nvPr/>
            </p:nvSpPr>
            <p:spPr>
              <a:xfrm>
                <a:off x="6472696" y="3760928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472696" y="3422385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23" name="任意多边形: 形状 22"/>
            <p:cNvSpPr>
              <a:spLocks noChangeAspect="1"/>
            </p:cNvSpPr>
            <p:nvPr/>
          </p:nvSpPr>
          <p:spPr bwMode="auto">
            <a:xfrm>
              <a:off x="4263023" y="2025997"/>
              <a:ext cx="329994" cy="379989"/>
            </a:xfrm>
            <a:custGeom>
              <a:avLst/>
              <a:gdLst>
                <a:gd name="connsiteX0" fmla="*/ 184010 w 292270"/>
                <a:gd name="connsiteY0" fmla="*/ 131763 h 336550"/>
                <a:gd name="connsiteX1" fmla="*/ 178567 w 292270"/>
                <a:gd name="connsiteY1" fmla="*/ 141923 h 336550"/>
                <a:gd name="connsiteX2" fmla="*/ 184010 w 292270"/>
                <a:gd name="connsiteY2" fmla="*/ 150813 h 336550"/>
                <a:gd name="connsiteX3" fmla="*/ 188092 w 292270"/>
                <a:gd name="connsiteY3" fmla="*/ 141923 h 336550"/>
                <a:gd name="connsiteX4" fmla="*/ 184010 w 292270"/>
                <a:gd name="connsiteY4" fmla="*/ 131763 h 336550"/>
                <a:gd name="connsiteX5" fmla="*/ 141147 w 292270"/>
                <a:gd name="connsiteY5" fmla="*/ 131763 h 336550"/>
                <a:gd name="connsiteX6" fmla="*/ 135704 w 292270"/>
                <a:gd name="connsiteY6" fmla="*/ 141923 h 336550"/>
                <a:gd name="connsiteX7" fmla="*/ 141147 w 292270"/>
                <a:gd name="connsiteY7" fmla="*/ 150813 h 336550"/>
                <a:gd name="connsiteX8" fmla="*/ 145229 w 292270"/>
                <a:gd name="connsiteY8" fmla="*/ 141923 h 336550"/>
                <a:gd name="connsiteX9" fmla="*/ 141147 w 292270"/>
                <a:gd name="connsiteY9" fmla="*/ 131763 h 336550"/>
                <a:gd name="connsiteX10" fmla="*/ 96811 w 292270"/>
                <a:gd name="connsiteY10" fmla="*/ 131763 h 336550"/>
                <a:gd name="connsiteX11" fmla="*/ 92842 w 292270"/>
                <a:gd name="connsiteY11" fmla="*/ 134938 h 336550"/>
                <a:gd name="connsiteX12" fmla="*/ 100780 w 292270"/>
                <a:gd name="connsiteY12" fmla="*/ 134938 h 336550"/>
                <a:gd name="connsiteX13" fmla="*/ 96811 w 292270"/>
                <a:gd name="connsiteY13" fmla="*/ 131763 h 336550"/>
                <a:gd name="connsiteX14" fmla="*/ 225310 w 292270"/>
                <a:gd name="connsiteY14" fmla="*/ 127000 h 336550"/>
                <a:gd name="connsiteX15" fmla="*/ 226721 w 292270"/>
                <a:gd name="connsiteY15" fmla="*/ 127000 h 336550"/>
                <a:gd name="connsiteX16" fmla="*/ 229543 w 292270"/>
                <a:gd name="connsiteY16" fmla="*/ 127000 h 336550"/>
                <a:gd name="connsiteX17" fmla="*/ 230954 w 292270"/>
                <a:gd name="connsiteY17" fmla="*/ 127000 h 336550"/>
                <a:gd name="connsiteX18" fmla="*/ 230954 w 292270"/>
                <a:gd name="connsiteY18" fmla="*/ 155792 h 336550"/>
                <a:gd name="connsiteX19" fmla="*/ 229543 w 292270"/>
                <a:gd name="connsiteY19" fmla="*/ 157163 h 336550"/>
                <a:gd name="connsiteX20" fmla="*/ 225310 w 292270"/>
                <a:gd name="connsiteY20" fmla="*/ 157163 h 336550"/>
                <a:gd name="connsiteX21" fmla="*/ 225310 w 292270"/>
                <a:gd name="connsiteY21" fmla="*/ 155792 h 336550"/>
                <a:gd name="connsiteX22" fmla="*/ 225310 w 292270"/>
                <a:gd name="connsiteY22" fmla="*/ 132484 h 336550"/>
                <a:gd name="connsiteX23" fmla="*/ 221076 w 292270"/>
                <a:gd name="connsiteY23" fmla="*/ 133855 h 336550"/>
                <a:gd name="connsiteX24" fmla="*/ 221076 w 292270"/>
                <a:gd name="connsiteY24" fmla="*/ 135227 h 336550"/>
                <a:gd name="connsiteX25" fmla="*/ 219665 w 292270"/>
                <a:gd name="connsiteY25" fmla="*/ 133855 h 336550"/>
                <a:gd name="connsiteX26" fmla="*/ 219665 w 292270"/>
                <a:gd name="connsiteY26" fmla="*/ 131113 h 336550"/>
                <a:gd name="connsiteX27" fmla="*/ 219665 w 292270"/>
                <a:gd name="connsiteY27" fmla="*/ 129742 h 336550"/>
                <a:gd name="connsiteX28" fmla="*/ 225310 w 292270"/>
                <a:gd name="connsiteY28" fmla="*/ 127000 h 336550"/>
                <a:gd name="connsiteX29" fmla="*/ 203791 w 292270"/>
                <a:gd name="connsiteY29" fmla="*/ 127000 h 336550"/>
                <a:gd name="connsiteX30" fmla="*/ 207495 w 292270"/>
                <a:gd name="connsiteY30" fmla="*/ 127000 h 336550"/>
                <a:gd name="connsiteX31" fmla="*/ 208730 w 292270"/>
                <a:gd name="connsiteY31" fmla="*/ 127000 h 336550"/>
                <a:gd name="connsiteX32" fmla="*/ 208730 w 292270"/>
                <a:gd name="connsiteY32" fmla="*/ 155792 h 336550"/>
                <a:gd name="connsiteX33" fmla="*/ 207495 w 292270"/>
                <a:gd name="connsiteY33" fmla="*/ 157163 h 336550"/>
                <a:gd name="connsiteX34" fmla="*/ 203791 w 292270"/>
                <a:gd name="connsiteY34" fmla="*/ 157163 h 336550"/>
                <a:gd name="connsiteX35" fmla="*/ 202556 w 292270"/>
                <a:gd name="connsiteY35" fmla="*/ 155792 h 336550"/>
                <a:gd name="connsiteX36" fmla="*/ 202556 w 292270"/>
                <a:gd name="connsiteY36" fmla="*/ 132484 h 336550"/>
                <a:gd name="connsiteX37" fmla="*/ 200086 w 292270"/>
                <a:gd name="connsiteY37" fmla="*/ 133855 h 336550"/>
                <a:gd name="connsiteX38" fmla="*/ 198852 w 292270"/>
                <a:gd name="connsiteY38" fmla="*/ 135227 h 336550"/>
                <a:gd name="connsiteX39" fmla="*/ 198852 w 292270"/>
                <a:gd name="connsiteY39" fmla="*/ 133855 h 336550"/>
                <a:gd name="connsiteX40" fmla="*/ 197617 w 292270"/>
                <a:gd name="connsiteY40" fmla="*/ 131113 h 336550"/>
                <a:gd name="connsiteX41" fmla="*/ 198852 w 292270"/>
                <a:gd name="connsiteY41" fmla="*/ 129742 h 336550"/>
                <a:gd name="connsiteX42" fmla="*/ 203791 w 292270"/>
                <a:gd name="connsiteY42" fmla="*/ 127000 h 336550"/>
                <a:gd name="connsiteX43" fmla="*/ 183964 w 292270"/>
                <a:gd name="connsiteY43" fmla="*/ 127000 h 336550"/>
                <a:gd name="connsiteX44" fmla="*/ 192854 w 292270"/>
                <a:gd name="connsiteY44" fmla="*/ 141426 h 336550"/>
                <a:gd name="connsiteX45" fmla="*/ 182694 w 292270"/>
                <a:gd name="connsiteY45" fmla="*/ 157163 h 336550"/>
                <a:gd name="connsiteX46" fmla="*/ 173804 w 292270"/>
                <a:gd name="connsiteY46" fmla="*/ 142737 h 336550"/>
                <a:gd name="connsiteX47" fmla="*/ 183964 w 292270"/>
                <a:gd name="connsiteY47" fmla="*/ 127000 h 336550"/>
                <a:gd name="connsiteX48" fmla="*/ 161699 w 292270"/>
                <a:gd name="connsiteY48" fmla="*/ 127000 h 336550"/>
                <a:gd name="connsiteX49" fmla="*/ 164478 w 292270"/>
                <a:gd name="connsiteY49" fmla="*/ 127000 h 336550"/>
                <a:gd name="connsiteX50" fmla="*/ 165867 w 292270"/>
                <a:gd name="connsiteY50" fmla="*/ 127000 h 336550"/>
                <a:gd name="connsiteX51" fmla="*/ 165867 w 292270"/>
                <a:gd name="connsiteY51" fmla="*/ 155792 h 336550"/>
                <a:gd name="connsiteX52" fmla="*/ 164478 w 292270"/>
                <a:gd name="connsiteY52" fmla="*/ 157163 h 336550"/>
                <a:gd name="connsiteX53" fmla="*/ 161699 w 292270"/>
                <a:gd name="connsiteY53" fmla="*/ 157163 h 336550"/>
                <a:gd name="connsiteX54" fmla="*/ 160310 w 292270"/>
                <a:gd name="connsiteY54" fmla="*/ 155792 h 336550"/>
                <a:gd name="connsiteX55" fmla="*/ 160310 w 292270"/>
                <a:gd name="connsiteY55" fmla="*/ 132484 h 336550"/>
                <a:gd name="connsiteX56" fmla="*/ 156143 w 292270"/>
                <a:gd name="connsiteY56" fmla="*/ 133855 h 336550"/>
                <a:gd name="connsiteX57" fmla="*/ 156143 w 292270"/>
                <a:gd name="connsiteY57" fmla="*/ 135227 h 336550"/>
                <a:gd name="connsiteX58" fmla="*/ 154754 w 292270"/>
                <a:gd name="connsiteY58" fmla="*/ 133855 h 336550"/>
                <a:gd name="connsiteX59" fmla="*/ 154754 w 292270"/>
                <a:gd name="connsiteY59" fmla="*/ 131113 h 336550"/>
                <a:gd name="connsiteX60" fmla="*/ 154754 w 292270"/>
                <a:gd name="connsiteY60" fmla="*/ 129742 h 336550"/>
                <a:gd name="connsiteX61" fmla="*/ 161699 w 292270"/>
                <a:gd name="connsiteY61" fmla="*/ 127000 h 336550"/>
                <a:gd name="connsiteX62" fmla="*/ 141261 w 292270"/>
                <a:gd name="connsiteY62" fmla="*/ 127000 h 336550"/>
                <a:gd name="connsiteX63" fmla="*/ 151580 w 292270"/>
                <a:gd name="connsiteY63" fmla="*/ 141426 h 336550"/>
                <a:gd name="connsiteX64" fmla="*/ 141261 w 292270"/>
                <a:gd name="connsiteY64" fmla="*/ 157163 h 336550"/>
                <a:gd name="connsiteX65" fmla="*/ 130942 w 292270"/>
                <a:gd name="connsiteY65" fmla="*/ 142737 h 336550"/>
                <a:gd name="connsiteX66" fmla="*/ 141261 w 292270"/>
                <a:gd name="connsiteY66" fmla="*/ 127000 h 336550"/>
                <a:gd name="connsiteX67" fmla="*/ 247736 w 292270"/>
                <a:gd name="connsiteY67" fmla="*/ 80963 h 336550"/>
                <a:gd name="connsiteX68" fmla="*/ 243654 w 292270"/>
                <a:gd name="connsiteY68" fmla="*/ 91970 h 336550"/>
                <a:gd name="connsiteX69" fmla="*/ 247736 w 292270"/>
                <a:gd name="connsiteY69" fmla="*/ 101601 h 336550"/>
                <a:gd name="connsiteX70" fmla="*/ 253179 w 292270"/>
                <a:gd name="connsiteY70" fmla="*/ 90594 h 336550"/>
                <a:gd name="connsiteX71" fmla="*/ 247736 w 292270"/>
                <a:gd name="connsiteY71" fmla="*/ 80963 h 336550"/>
                <a:gd name="connsiteX72" fmla="*/ 205328 w 292270"/>
                <a:gd name="connsiteY72" fmla="*/ 80963 h 336550"/>
                <a:gd name="connsiteX73" fmla="*/ 200792 w 292270"/>
                <a:gd name="connsiteY73" fmla="*/ 91970 h 336550"/>
                <a:gd name="connsiteX74" fmla="*/ 205328 w 292270"/>
                <a:gd name="connsiteY74" fmla="*/ 101601 h 336550"/>
                <a:gd name="connsiteX75" fmla="*/ 208730 w 292270"/>
                <a:gd name="connsiteY75" fmla="*/ 90594 h 336550"/>
                <a:gd name="connsiteX76" fmla="*/ 205328 w 292270"/>
                <a:gd name="connsiteY76" fmla="*/ 80963 h 336550"/>
                <a:gd name="connsiteX77" fmla="*/ 184010 w 292270"/>
                <a:gd name="connsiteY77" fmla="*/ 80963 h 336550"/>
                <a:gd name="connsiteX78" fmla="*/ 178567 w 292270"/>
                <a:gd name="connsiteY78" fmla="*/ 91970 h 336550"/>
                <a:gd name="connsiteX79" fmla="*/ 184010 w 292270"/>
                <a:gd name="connsiteY79" fmla="*/ 101601 h 336550"/>
                <a:gd name="connsiteX80" fmla="*/ 188092 w 292270"/>
                <a:gd name="connsiteY80" fmla="*/ 90594 h 336550"/>
                <a:gd name="connsiteX81" fmla="*/ 184010 w 292270"/>
                <a:gd name="connsiteY81" fmla="*/ 80963 h 336550"/>
                <a:gd name="connsiteX82" fmla="*/ 162011 w 292270"/>
                <a:gd name="connsiteY82" fmla="*/ 80963 h 336550"/>
                <a:gd name="connsiteX83" fmla="*/ 157929 w 292270"/>
                <a:gd name="connsiteY83" fmla="*/ 91970 h 336550"/>
                <a:gd name="connsiteX84" fmla="*/ 162011 w 292270"/>
                <a:gd name="connsiteY84" fmla="*/ 101601 h 336550"/>
                <a:gd name="connsiteX85" fmla="*/ 167454 w 292270"/>
                <a:gd name="connsiteY85" fmla="*/ 90594 h 336550"/>
                <a:gd name="connsiteX86" fmla="*/ 162011 w 292270"/>
                <a:gd name="connsiteY86" fmla="*/ 80963 h 336550"/>
                <a:gd name="connsiteX87" fmla="*/ 76173 w 292270"/>
                <a:gd name="connsiteY87" fmla="*/ 80963 h 336550"/>
                <a:gd name="connsiteX88" fmla="*/ 72204 w 292270"/>
                <a:gd name="connsiteY88" fmla="*/ 91970 h 336550"/>
                <a:gd name="connsiteX89" fmla="*/ 76173 w 292270"/>
                <a:gd name="connsiteY89" fmla="*/ 101601 h 336550"/>
                <a:gd name="connsiteX90" fmla="*/ 80142 w 292270"/>
                <a:gd name="connsiteY90" fmla="*/ 90594 h 336550"/>
                <a:gd name="connsiteX91" fmla="*/ 76173 w 292270"/>
                <a:gd name="connsiteY91" fmla="*/ 80963 h 336550"/>
                <a:gd name="connsiteX92" fmla="*/ 225310 w 292270"/>
                <a:gd name="connsiteY92" fmla="*/ 76200 h 336550"/>
                <a:gd name="connsiteX93" fmla="*/ 226721 w 292270"/>
                <a:gd name="connsiteY93" fmla="*/ 76200 h 336550"/>
                <a:gd name="connsiteX94" fmla="*/ 229543 w 292270"/>
                <a:gd name="connsiteY94" fmla="*/ 76200 h 336550"/>
                <a:gd name="connsiteX95" fmla="*/ 230954 w 292270"/>
                <a:gd name="connsiteY95" fmla="*/ 77511 h 336550"/>
                <a:gd name="connsiteX96" fmla="*/ 230954 w 292270"/>
                <a:gd name="connsiteY96" fmla="*/ 105052 h 336550"/>
                <a:gd name="connsiteX97" fmla="*/ 229543 w 292270"/>
                <a:gd name="connsiteY97" fmla="*/ 106363 h 336550"/>
                <a:gd name="connsiteX98" fmla="*/ 225310 w 292270"/>
                <a:gd name="connsiteY98" fmla="*/ 106363 h 336550"/>
                <a:gd name="connsiteX99" fmla="*/ 225310 w 292270"/>
                <a:gd name="connsiteY99" fmla="*/ 105052 h 336550"/>
                <a:gd name="connsiteX100" fmla="*/ 225310 w 292270"/>
                <a:gd name="connsiteY100" fmla="*/ 82757 h 336550"/>
                <a:gd name="connsiteX101" fmla="*/ 221076 w 292270"/>
                <a:gd name="connsiteY101" fmla="*/ 84069 h 336550"/>
                <a:gd name="connsiteX102" fmla="*/ 219665 w 292270"/>
                <a:gd name="connsiteY102" fmla="*/ 84069 h 336550"/>
                <a:gd name="connsiteX103" fmla="*/ 219665 w 292270"/>
                <a:gd name="connsiteY103" fmla="*/ 81446 h 336550"/>
                <a:gd name="connsiteX104" fmla="*/ 219665 w 292270"/>
                <a:gd name="connsiteY104" fmla="*/ 80134 h 336550"/>
                <a:gd name="connsiteX105" fmla="*/ 225310 w 292270"/>
                <a:gd name="connsiteY105" fmla="*/ 76200 h 336550"/>
                <a:gd name="connsiteX106" fmla="*/ 205555 w 292270"/>
                <a:gd name="connsiteY106" fmla="*/ 76200 h 336550"/>
                <a:gd name="connsiteX107" fmla="*/ 216667 w 292270"/>
                <a:gd name="connsiteY107" fmla="*/ 90626 h 336550"/>
                <a:gd name="connsiteX108" fmla="*/ 205555 w 292270"/>
                <a:gd name="connsiteY108" fmla="*/ 106363 h 336550"/>
                <a:gd name="connsiteX109" fmla="*/ 194442 w 292270"/>
                <a:gd name="connsiteY109" fmla="*/ 91937 h 336550"/>
                <a:gd name="connsiteX110" fmla="*/ 205555 w 292270"/>
                <a:gd name="connsiteY110" fmla="*/ 76200 h 336550"/>
                <a:gd name="connsiteX111" fmla="*/ 183964 w 292270"/>
                <a:gd name="connsiteY111" fmla="*/ 76200 h 336550"/>
                <a:gd name="connsiteX112" fmla="*/ 192854 w 292270"/>
                <a:gd name="connsiteY112" fmla="*/ 90626 h 336550"/>
                <a:gd name="connsiteX113" fmla="*/ 182694 w 292270"/>
                <a:gd name="connsiteY113" fmla="*/ 106363 h 336550"/>
                <a:gd name="connsiteX114" fmla="*/ 173804 w 292270"/>
                <a:gd name="connsiteY114" fmla="*/ 91937 h 336550"/>
                <a:gd name="connsiteX115" fmla="*/ 183964 w 292270"/>
                <a:gd name="connsiteY115" fmla="*/ 76200 h 336550"/>
                <a:gd name="connsiteX116" fmla="*/ 161898 w 292270"/>
                <a:gd name="connsiteY116" fmla="*/ 76200 h 336550"/>
                <a:gd name="connsiteX117" fmla="*/ 172217 w 292270"/>
                <a:gd name="connsiteY117" fmla="*/ 90626 h 336550"/>
                <a:gd name="connsiteX118" fmla="*/ 161898 w 292270"/>
                <a:gd name="connsiteY118" fmla="*/ 106363 h 336550"/>
                <a:gd name="connsiteX119" fmla="*/ 151579 w 292270"/>
                <a:gd name="connsiteY119" fmla="*/ 91937 h 336550"/>
                <a:gd name="connsiteX120" fmla="*/ 161898 w 292270"/>
                <a:gd name="connsiteY120" fmla="*/ 76200 h 336550"/>
                <a:gd name="connsiteX121" fmla="*/ 139584 w 292270"/>
                <a:gd name="connsiteY121" fmla="*/ 76200 h 336550"/>
                <a:gd name="connsiteX122" fmla="*/ 140996 w 292270"/>
                <a:gd name="connsiteY122" fmla="*/ 76200 h 336550"/>
                <a:gd name="connsiteX123" fmla="*/ 143818 w 292270"/>
                <a:gd name="connsiteY123" fmla="*/ 76200 h 336550"/>
                <a:gd name="connsiteX124" fmla="*/ 145229 w 292270"/>
                <a:gd name="connsiteY124" fmla="*/ 77511 h 336550"/>
                <a:gd name="connsiteX125" fmla="*/ 145229 w 292270"/>
                <a:gd name="connsiteY125" fmla="*/ 105052 h 336550"/>
                <a:gd name="connsiteX126" fmla="*/ 143818 w 292270"/>
                <a:gd name="connsiteY126" fmla="*/ 106363 h 336550"/>
                <a:gd name="connsiteX127" fmla="*/ 139584 w 292270"/>
                <a:gd name="connsiteY127" fmla="*/ 106363 h 336550"/>
                <a:gd name="connsiteX128" fmla="*/ 139584 w 292270"/>
                <a:gd name="connsiteY128" fmla="*/ 105052 h 336550"/>
                <a:gd name="connsiteX129" fmla="*/ 139584 w 292270"/>
                <a:gd name="connsiteY129" fmla="*/ 82757 h 336550"/>
                <a:gd name="connsiteX130" fmla="*/ 135351 w 292270"/>
                <a:gd name="connsiteY130" fmla="*/ 84069 h 336550"/>
                <a:gd name="connsiteX131" fmla="*/ 133940 w 292270"/>
                <a:gd name="connsiteY131" fmla="*/ 84069 h 336550"/>
                <a:gd name="connsiteX132" fmla="*/ 132529 w 292270"/>
                <a:gd name="connsiteY132" fmla="*/ 81446 h 336550"/>
                <a:gd name="connsiteX133" fmla="*/ 133940 w 292270"/>
                <a:gd name="connsiteY133" fmla="*/ 80134 h 336550"/>
                <a:gd name="connsiteX134" fmla="*/ 139584 w 292270"/>
                <a:gd name="connsiteY134" fmla="*/ 76200 h 336550"/>
                <a:gd name="connsiteX135" fmla="*/ 118837 w 292270"/>
                <a:gd name="connsiteY135" fmla="*/ 76200 h 336550"/>
                <a:gd name="connsiteX136" fmla="*/ 123005 w 292270"/>
                <a:gd name="connsiteY136" fmla="*/ 76200 h 336550"/>
                <a:gd name="connsiteX137" fmla="*/ 123005 w 292270"/>
                <a:gd name="connsiteY137" fmla="*/ 77511 h 336550"/>
                <a:gd name="connsiteX138" fmla="*/ 123005 w 292270"/>
                <a:gd name="connsiteY138" fmla="*/ 105052 h 336550"/>
                <a:gd name="connsiteX139" fmla="*/ 123005 w 292270"/>
                <a:gd name="connsiteY139" fmla="*/ 106363 h 336550"/>
                <a:gd name="connsiteX140" fmla="*/ 118837 w 292270"/>
                <a:gd name="connsiteY140" fmla="*/ 106363 h 336550"/>
                <a:gd name="connsiteX141" fmla="*/ 117448 w 292270"/>
                <a:gd name="connsiteY141" fmla="*/ 105052 h 336550"/>
                <a:gd name="connsiteX142" fmla="*/ 117448 w 292270"/>
                <a:gd name="connsiteY142" fmla="*/ 82757 h 336550"/>
                <a:gd name="connsiteX143" fmla="*/ 114670 w 292270"/>
                <a:gd name="connsiteY143" fmla="*/ 84069 h 336550"/>
                <a:gd name="connsiteX144" fmla="*/ 113281 w 292270"/>
                <a:gd name="connsiteY144" fmla="*/ 84069 h 336550"/>
                <a:gd name="connsiteX145" fmla="*/ 111892 w 292270"/>
                <a:gd name="connsiteY145" fmla="*/ 81446 h 336550"/>
                <a:gd name="connsiteX146" fmla="*/ 111892 w 292270"/>
                <a:gd name="connsiteY146" fmla="*/ 80134 h 336550"/>
                <a:gd name="connsiteX147" fmla="*/ 118837 w 292270"/>
                <a:gd name="connsiteY147" fmla="*/ 76200 h 336550"/>
                <a:gd name="connsiteX148" fmla="*/ 97207 w 292270"/>
                <a:gd name="connsiteY148" fmla="*/ 76200 h 336550"/>
                <a:gd name="connsiteX149" fmla="*/ 99588 w 292270"/>
                <a:gd name="connsiteY149" fmla="*/ 76200 h 336550"/>
                <a:gd name="connsiteX150" fmla="*/ 100779 w 292270"/>
                <a:gd name="connsiteY150" fmla="*/ 77511 h 336550"/>
                <a:gd name="connsiteX151" fmla="*/ 100779 w 292270"/>
                <a:gd name="connsiteY151" fmla="*/ 105052 h 336550"/>
                <a:gd name="connsiteX152" fmla="*/ 99588 w 292270"/>
                <a:gd name="connsiteY152" fmla="*/ 106363 h 336550"/>
                <a:gd name="connsiteX153" fmla="*/ 97207 w 292270"/>
                <a:gd name="connsiteY153" fmla="*/ 106363 h 336550"/>
                <a:gd name="connsiteX154" fmla="*/ 96016 w 292270"/>
                <a:gd name="connsiteY154" fmla="*/ 105052 h 336550"/>
                <a:gd name="connsiteX155" fmla="*/ 96016 w 292270"/>
                <a:gd name="connsiteY155" fmla="*/ 82757 h 336550"/>
                <a:gd name="connsiteX156" fmla="*/ 92444 w 292270"/>
                <a:gd name="connsiteY156" fmla="*/ 84069 h 336550"/>
                <a:gd name="connsiteX157" fmla="*/ 91254 w 292270"/>
                <a:gd name="connsiteY157" fmla="*/ 84069 h 336550"/>
                <a:gd name="connsiteX158" fmla="*/ 91254 w 292270"/>
                <a:gd name="connsiteY158" fmla="*/ 81446 h 336550"/>
                <a:gd name="connsiteX159" fmla="*/ 91254 w 292270"/>
                <a:gd name="connsiteY159" fmla="*/ 80134 h 336550"/>
                <a:gd name="connsiteX160" fmla="*/ 97207 w 292270"/>
                <a:gd name="connsiteY160" fmla="*/ 76200 h 336550"/>
                <a:gd name="connsiteX161" fmla="*/ 201926 w 292270"/>
                <a:gd name="connsiteY161" fmla="*/ 36513 h 336550"/>
                <a:gd name="connsiteX162" fmla="*/ 200792 w 292270"/>
                <a:gd name="connsiteY162" fmla="*/ 40409 h 336550"/>
                <a:gd name="connsiteX163" fmla="*/ 205328 w 292270"/>
                <a:gd name="connsiteY163" fmla="*/ 50801 h 336550"/>
                <a:gd name="connsiteX164" fmla="*/ 208730 w 292270"/>
                <a:gd name="connsiteY164" fmla="*/ 40409 h 336550"/>
                <a:gd name="connsiteX165" fmla="*/ 208730 w 292270"/>
                <a:gd name="connsiteY165" fmla="*/ 39111 h 336550"/>
                <a:gd name="connsiteX166" fmla="*/ 201926 w 292270"/>
                <a:gd name="connsiteY166" fmla="*/ 36513 h 336550"/>
                <a:gd name="connsiteX167" fmla="*/ 123005 w 292270"/>
                <a:gd name="connsiteY167" fmla="*/ 34925 h 336550"/>
                <a:gd name="connsiteX168" fmla="*/ 116201 w 292270"/>
                <a:gd name="connsiteY168" fmla="*/ 37571 h 336550"/>
                <a:gd name="connsiteX169" fmla="*/ 115067 w 292270"/>
                <a:gd name="connsiteY169" fmla="*/ 38894 h 336550"/>
                <a:gd name="connsiteX170" fmla="*/ 115067 w 292270"/>
                <a:gd name="connsiteY170" fmla="*/ 40216 h 336550"/>
                <a:gd name="connsiteX171" fmla="*/ 119603 w 292270"/>
                <a:gd name="connsiteY171" fmla="*/ 50800 h 336550"/>
                <a:gd name="connsiteX172" fmla="*/ 123005 w 292270"/>
                <a:gd name="connsiteY172" fmla="*/ 40216 h 336550"/>
                <a:gd name="connsiteX173" fmla="*/ 123005 w 292270"/>
                <a:gd name="connsiteY173" fmla="*/ 34925 h 336550"/>
                <a:gd name="connsiteX174" fmla="*/ 162011 w 292270"/>
                <a:gd name="connsiteY174" fmla="*/ 31750 h 336550"/>
                <a:gd name="connsiteX175" fmla="*/ 157929 w 292270"/>
                <a:gd name="connsiteY175" fmla="*/ 40640 h 336550"/>
                <a:gd name="connsiteX176" fmla="*/ 162011 w 292270"/>
                <a:gd name="connsiteY176" fmla="*/ 50800 h 336550"/>
                <a:gd name="connsiteX177" fmla="*/ 167454 w 292270"/>
                <a:gd name="connsiteY177" fmla="*/ 40640 h 336550"/>
                <a:gd name="connsiteX178" fmla="*/ 162011 w 292270"/>
                <a:gd name="connsiteY178" fmla="*/ 31750 h 336550"/>
                <a:gd name="connsiteX179" fmla="*/ 144703 w 292270"/>
                <a:gd name="connsiteY179" fmla="*/ 28575 h 336550"/>
                <a:gd name="connsiteX180" fmla="*/ 144703 w 292270"/>
                <a:gd name="connsiteY180" fmla="*/ 55075 h 336550"/>
                <a:gd name="connsiteX181" fmla="*/ 143389 w 292270"/>
                <a:gd name="connsiteY181" fmla="*/ 55075 h 336550"/>
                <a:gd name="connsiteX182" fmla="*/ 139447 w 292270"/>
                <a:gd name="connsiteY182" fmla="*/ 55075 h 336550"/>
                <a:gd name="connsiteX183" fmla="*/ 139447 w 292270"/>
                <a:gd name="connsiteY183" fmla="*/ 32550 h 336550"/>
                <a:gd name="connsiteX184" fmla="*/ 135504 w 292270"/>
                <a:gd name="connsiteY184" fmla="*/ 33875 h 336550"/>
                <a:gd name="connsiteX185" fmla="*/ 134190 w 292270"/>
                <a:gd name="connsiteY185" fmla="*/ 33875 h 336550"/>
                <a:gd name="connsiteX186" fmla="*/ 132876 w 292270"/>
                <a:gd name="connsiteY186" fmla="*/ 31225 h 336550"/>
                <a:gd name="connsiteX187" fmla="*/ 127619 w 292270"/>
                <a:gd name="connsiteY187" fmla="*/ 32550 h 336550"/>
                <a:gd name="connsiteX188" fmla="*/ 128934 w 292270"/>
                <a:gd name="connsiteY188" fmla="*/ 40500 h 336550"/>
                <a:gd name="connsiteX189" fmla="*/ 118420 w 292270"/>
                <a:gd name="connsiteY189" fmla="*/ 56400 h 336550"/>
                <a:gd name="connsiteX190" fmla="*/ 109221 w 292270"/>
                <a:gd name="connsiteY190" fmla="*/ 41825 h 336550"/>
                <a:gd name="connsiteX191" fmla="*/ 101336 w 292270"/>
                <a:gd name="connsiteY191" fmla="*/ 47125 h 336550"/>
                <a:gd name="connsiteX192" fmla="*/ 101336 w 292270"/>
                <a:gd name="connsiteY192" fmla="*/ 55075 h 336550"/>
                <a:gd name="connsiteX193" fmla="*/ 100022 w 292270"/>
                <a:gd name="connsiteY193" fmla="*/ 55075 h 336550"/>
                <a:gd name="connsiteX194" fmla="*/ 97394 w 292270"/>
                <a:gd name="connsiteY194" fmla="*/ 55075 h 336550"/>
                <a:gd name="connsiteX195" fmla="*/ 96080 w 292270"/>
                <a:gd name="connsiteY195" fmla="*/ 55075 h 336550"/>
                <a:gd name="connsiteX196" fmla="*/ 96080 w 292270"/>
                <a:gd name="connsiteY196" fmla="*/ 49775 h 336550"/>
                <a:gd name="connsiteX197" fmla="*/ 72425 w 292270"/>
                <a:gd name="connsiteY197" fmla="*/ 77600 h 336550"/>
                <a:gd name="connsiteX198" fmla="*/ 76367 w 292270"/>
                <a:gd name="connsiteY198" fmla="*/ 76275 h 336550"/>
                <a:gd name="connsiteX199" fmla="*/ 86880 w 292270"/>
                <a:gd name="connsiteY199" fmla="*/ 90850 h 336550"/>
                <a:gd name="connsiteX200" fmla="*/ 76367 w 292270"/>
                <a:gd name="connsiteY200" fmla="*/ 106750 h 336550"/>
                <a:gd name="connsiteX201" fmla="*/ 67168 w 292270"/>
                <a:gd name="connsiteY201" fmla="*/ 97475 h 336550"/>
                <a:gd name="connsiteX202" fmla="*/ 75053 w 292270"/>
                <a:gd name="connsiteY202" fmla="*/ 127950 h 336550"/>
                <a:gd name="connsiteX203" fmla="*/ 76367 w 292270"/>
                <a:gd name="connsiteY203" fmla="*/ 127950 h 336550"/>
                <a:gd name="connsiteX204" fmla="*/ 78995 w 292270"/>
                <a:gd name="connsiteY204" fmla="*/ 127950 h 336550"/>
                <a:gd name="connsiteX205" fmla="*/ 80310 w 292270"/>
                <a:gd name="connsiteY205" fmla="*/ 127950 h 336550"/>
                <a:gd name="connsiteX206" fmla="*/ 80310 w 292270"/>
                <a:gd name="connsiteY206" fmla="*/ 133250 h 336550"/>
                <a:gd name="connsiteX207" fmla="*/ 88195 w 292270"/>
                <a:gd name="connsiteY207" fmla="*/ 135900 h 336550"/>
                <a:gd name="connsiteX208" fmla="*/ 97394 w 292270"/>
                <a:gd name="connsiteY208" fmla="*/ 126625 h 336550"/>
                <a:gd name="connsiteX209" fmla="*/ 107907 w 292270"/>
                <a:gd name="connsiteY209" fmla="*/ 135900 h 336550"/>
                <a:gd name="connsiteX210" fmla="*/ 114478 w 292270"/>
                <a:gd name="connsiteY210" fmla="*/ 145175 h 336550"/>
                <a:gd name="connsiteX211" fmla="*/ 117106 w 292270"/>
                <a:gd name="connsiteY211" fmla="*/ 151800 h 336550"/>
                <a:gd name="connsiteX212" fmla="*/ 117106 w 292270"/>
                <a:gd name="connsiteY212" fmla="*/ 133250 h 336550"/>
                <a:gd name="connsiteX213" fmla="*/ 114478 w 292270"/>
                <a:gd name="connsiteY213" fmla="*/ 134575 h 336550"/>
                <a:gd name="connsiteX214" fmla="*/ 113164 w 292270"/>
                <a:gd name="connsiteY214" fmla="*/ 135900 h 336550"/>
                <a:gd name="connsiteX215" fmla="*/ 113164 w 292270"/>
                <a:gd name="connsiteY215" fmla="*/ 134575 h 336550"/>
                <a:gd name="connsiteX216" fmla="*/ 111849 w 292270"/>
                <a:gd name="connsiteY216" fmla="*/ 131925 h 336550"/>
                <a:gd name="connsiteX217" fmla="*/ 111849 w 292270"/>
                <a:gd name="connsiteY217" fmla="*/ 130600 h 336550"/>
                <a:gd name="connsiteX218" fmla="*/ 118420 w 292270"/>
                <a:gd name="connsiteY218" fmla="*/ 127950 h 336550"/>
                <a:gd name="connsiteX219" fmla="*/ 122363 w 292270"/>
                <a:gd name="connsiteY219" fmla="*/ 127950 h 336550"/>
                <a:gd name="connsiteX220" fmla="*/ 122363 w 292270"/>
                <a:gd name="connsiteY220" fmla="*/ 155775 h 336550"/>
                <a:gd name="connsiteX221" fmla="*/ 122363 w 292270"/>
                <a:gd name="connsiteY221" fmla="*/ 157100 h 336550"/>
                <a:gd name="connsiteX222" fmla="*/ 121049 w 292270"/>
                <a:gd name="connsiteY222" fmla="*/ 157100 h 336550"/>
                <a:gd name="connsiteX223" fmla="*/ 135504 w 292270"/>
                <a:gd name="connsiteY223" fmla="*/ 162400 h 336550"/>
                <a:gd name="connsiteX224" fmla="*/ 161787 w 292270"/>
                <a:gd name="connsiteY224" fmla="*/ 159750 h 336550"/>
                <a:gd name="connsiteX225" fmla="*/ 181500 w 292270"/>
                <a:gd name="connsiteY225" fmla="*/ 191550 h 336550"/>
                <a:gd name="connsiteX226" fmla="*/ 181500 w 292270"/>
                <a:gd name="connsiteY226" fmla="*/ 183600 h 336550"/>
                <a:gd name="connsiteX227" fmla="*/ 178872 w 292270"/>
                <a:gd name="connsiteY227" fmla="*/ 186250 h 336550"/>
                <a:gd name="connsiteX228" fmla="*/ 177557 w 292270"/>
                <a:gd name="connsiteY228" fmla="*/ 186250 h 336550"/>
                <a:gd name="connsiteX229" fmla="*/ 176243 w 292270"/>
                <a:gd name="connsiteY229" fmla="*/ 184925 h 336550"/>
                <a:gd name="connsiteX230" fmla="*/ 176243 w 292270"/>
                <a:gd name="connsiteY230" fmla="*/ 182275 h 336550"/>
                <a:gd name="connsiteX231" fmla="*/ 176243 w 292270"/>
                <a:gd name="connsiteY231" fmla="*/ 180950 h 336550"/>
                <a:gd name="connsiteX232" fmla="*/ 182814 w 292270"/>
                <a:gd name="connsiteY232" fmla="*/ 178300 h 336550"/>
                <a:gd name="connsiteX233" fmla="*/ 186756 w 292270"/>
                <a:gd name="connsiteY233" fmla="*/ 178300 h 336550"/>
                <a:gd name="connsiteX234" fmla="*/ 186756 w 292270"/>
                <a:gd name="connsiteY234" fmla="*/ 194200 h 336550"/>
                <a:gd name="connsiteX235" fmla="*/ 199898 w 292270"/>
                <a:gd name="connsiteY235" fmla="*/ 186250 h 336550"/>
                <a:gd name="connsiteX236" fmla="*/ 198584 w 292270"/>
                <a:gd name="connsiteY236" fmla="*/ 186250 h 336550"/>
                <a:gd name="connsiteX237" fmla="*/ 198584 w 292270"/>
                <a:gd name="connsiteY237" fmla="*/ 184925 h 336550"/>
                <a:gd name="connsiteX238" fmla="*/ 197270 w 292270"/>
                <a:gd name="connsiteY238" fmla="*/ 182275 h 336550"/>
                <a:gd name="connsiteX239" fmla="*/ 198584 w 292270"/>
                <a:gd name="connsiteY239" fmla="*/ 180950 h 336550"/>
                <a:gd name="connsiteX240" fmla="*/ 199898 w 292270"/>
                <a:gd name="connsiteY240" fmla="*/ 180950 h 336550"/>
                <a:gd name="connsiteX241" fmla="*/ 199898 w 292270"/>
                <a:gd name="connsiteY241" fmla="*/ 166375 h 336550"/>
                <a:gd name="connsiteX242" fmla="*/ 234066 w 292270"/>
                <a:gd name="connsiteY242" fmla="*/ 161075 h 336550"/>
                <a:gd name="connsiteX243" fmla="*/ 241951 w 292270"/>
                <a:gd name="connsiteY243" fmla="*/ 146500 h 336550"/>
                <a:gd name="connsiteX244" fmla="*/ 245894 w 292270"/>
                <a:gd name="connsiteY244" fmla="*/ 143850 h 336550"/>
                <a:gd name="connsiteX245" fmla="*/ 245894 w 292270"/>
                <a:gd name="connsiteY245" fmla="*/ 133250 h 336550"/>
                <a:gd name="connsiteX246" fmla="*/ 241951 w 292270"/>
                <a:gd name="connsiteY246" fmla="*/ 134575 h 336550"/>
                <a:gd name="connsiteX247" fmla="*/ 241951 w 292270"/>
                <a:gd name="connsiteY247" fmla="*/ 135900 h 336550"/>
                <a:gd name="connsiteX248" fmla="*/ 240637 w 292270"/>
                <a:gd name="connsiteY248" fmla="*/ 134575 h 336550"/>
                <a:gd name="connsiteX249" fmla="*/ 240637 w 292270"/>
                <a:gd name="connsiteY249" fmla="*/ 131925 h 336550"/>
                <a:gd name="connsiteX250" fmla="*/ 240637 w 292270"/>
                <a:gd name="connsiteY250" fmla="*/ 130600 h 336550"/>
                <a:gd name="connsiteX251" fmla="*/ 247208 w 292270"/>
                <a:gd name="connsiteY251" fmla="*/ 127950 h 336550"/>
                <a:gd name="connsiteX252" fmla="*/ 249836 w 292270"/>
                <a:gd name="connsiteY252" fmla="*/ 127950 h 336550"/>
                <a:gd name="connsiteX253" fmla="*/ 251151 w 292270"/>
                <a:gd name="connsiteY253" fmla="*/ 127950 h 336550"/>
                <a:gd name="connsiteX254" fmla="*/ 251151 w 292270"/>
                <a:gd name="connsiteY254" fmla="*/ 143850 h 336550"/>
                <a:gd name="connsiteX255" fmla="*/ 252465 w 292270"/>
                <a:gd name="connsiteY255" fmla="*/ 143850 h 336550"/>
                <a:gd name="connsiteX256" fmla="*/ 257721 w 292270"/>
                <a:gd name="connsiteY256" fmla="*/ 94825 h 336550"/>
                <a:gd name="connsiteX257" fmla="*/ 247208 w 292270"/>
                <a:gd name="connsiteY257" fmla="*/ 106750 h 336550"/>
                <a:gd name="connsiteX258" fmla="*/ 238009 w 292270"/>
                <a:gd name="connsiteY258" fmla="*/ 92175 h 336550"/>
                <a:gd name="connsiteX259" fmla="*/ 248522 w 292270"/>
                <a:gd name="connsiteY259" fmla="*/ 76275 h 336550"/>
                <a:gd name="connsiteX260" fmla="*/ 249836 w 292270"/>
                <a:gd name="connsiteY260" fmla="*/ 76275 h 336550"/>
                <a:gd name="connsiteX261" fmla="*/ 230124 w 292270"/>
                <a:gd name="connsiteY261" fmla="*/ 52425 h 336550"/>
                <a:gd name="connsiteX262" fmla="*/ 230124 w 292270"/>
                <a:gd name="connsiteY262" fmla="*/ 55075 h 336550"/>
                <a:gd name="connsiteX263" fmla="*/ 228810 w 292270"/>
                <a:gd name="connsiteY263" fmla="*/ 55075 h 336550"/>
                <a:gd name="connsiteX264" fmla="*/ 224867 w 292270"/>
                <a:gd name="connsiteY264" fmla="*/ 55075 h 336550"/>
                <a:gd name="connsiteX265" fmla="*/ 224867 w 292270"/>
                <a:gd name="connsiteY265" fmla="*/ 48450 h 336550"/>
                <a:gd name="connsiteX266" fmla="*/ 215668 w 292270"/>
                <a:gd name="connsiteY266" fmla="*/ 43150 h 336550"/>
                <a:gd name="connsiteX267" fmla="*/ 205155 w 292270"/>
                <a:gd name="connsiteY267" fmla="*/ 56400 h 336550"/>
                <a:gd name="connsiteX268" fmla="*/ 194641 w 292270"/>
                <a:gd name="connsiteY268" fmla="*/ 40500 h 336550"/>
                <a:gd name="connsiteX269" fmla="*/ 195956 w 292270"/>
                <a:gd name="connsiteY269" fmla="*/ 33875 h 336550"/>
                <a:gd name="connsiteX270" fmla="*/ 186756 w 292270"/>
                <a:gd name="connsiteY270" fmla="*/ 31225 h 336550"/>
                <a:gd name="connsiteX271" fmla="*/ 186756 w 292270"/>
                <a:gd name="connsiteY271" fmla="*/ 55075 h 336550"/>
                <a:gd name="connsiteX272" fmla="*/ 182814 w 292270"/>
                <a:gd name="connsiteY272" fmla="*/ 55075 h 336550"/>
                <a:gd name="connsiteX273" fmla="*/ 181500 w 292270"/>
                <a:gd name="connsiteY273" fmla="*/ 55075 h 336550"/>
                <a:gd name="connsiteX274" fmla="*/ 181500 w 292270"/>
                <a:gd name="connsiteY274" fmla="*/ 32550 h 336550"/>
                <a:gd name="connsiteX275" fmla="*/ 178872 w 292270"/>
                <a:gd name="connsiteY275" fmla="*/ 33875 h 336550"/>
                <a:gd name="connsiteX276" fmla="*/ 177557 w 292270"/>
                <a:gd name="connsiteY276" fmla="*/ 33875 h 336550"/>
                <a:gd name="connsiteX277" fmla="*/ 176243 w 292270"/>
                <a:gd name="connsiteY277" fmla="*/ 33875 h 336550"/>
                <a:gd name="connsiteX278" fmla="*/ 176243 w 292270"/>
                <a:gd name="connsiteY278" fmla="*/ 31225 h 336550"/>
                <a:gd name="connsiteX279" fmla="*/ 176243 w 292270"/>
                <a:gd name="connsiteY279" fmla="*/ 29900 h 336550"/>
                <a:gd name="connsiteX280" fmla="*/ 177557 w 292270"/>
                <a:gd name="connsiteY280" fmla="*/ 29900 h 336550"/>
                <a:gd name="connsiteX281" fmla="*/ 168358 w 292270"/>
                <a:gd name="connsiteY281" fmla="*/ 28575 h 336550"/>
                <a:gd name="connsiteX282" fmla="*/ 172301 w 292270"/>
                <a:gd name="connsiteY282" fmla="*/ 40500 h 336550"/>
                <a:gd name="connsiteX283" fmla="*/ 161787 w 292270"/>
                <a:gd name="connsiteY283" fmla="*/ 56400 h 336550"/>
                <a:gd name="connsiteX284" fmla="*/ 151274 w 292270"/>
                <a:gd name="connsiteY284" fmla="*/ 40500 h 336550"/>
                <a:gd name="connsiteX285" fmla="*/ 156531 w 292270"/>
                <a:gd name="connsiteY285" fmla="*/ 28575 h 336550"/>
                <a:gd name="connsiteX286" fmla="*/ 144703 w 292270"/>
                <a:gd name="connsiteY286" fmla="*/ 28575 h 336550"/>
                <a:gd name="connsiteX287" fmla="*/ 164533 w 292270"/>
                <a:gd name="connsiteY287" fmla="*/ 0 h 336550"/>
                <a:gd name="connsiteX288" fmla="*/ 266895 w 292270"/>
                <a:gd name="connsiteY288" fmla="*/ 48642 h 336550"/>
                <a:gd name="connsiteX289" fmla="*/ 291829 w 292270"/>
                <a:gd name="connsiteY289" fmla="*/ 130150 h 336550"/>
                <a:gd name="connsiteX290" fmla="*/ 269520 w 292270"/>
                <a:gd name="connsiteY290" fmla="*/ 206400 h 336550"/>
                <a:gd name="connsiteX291" fmla="*/ 257709 w 292270"/>
                <a:gd name="connsiteY291" fmla="*/ 324718 h 336550"/>
                <a:gd name="connsiteX292" fmla="*/ 256396 w 292270"/>
                <a:gd name="connsiteY292" fmla="*/ 332606 h 336550"/>
                <a:gd name="connsiteX293" fmla="*/ 249835 w 292270"/>
                <a:gd name="connsiteY293" fmla="*/ 336550 h 336550"/>
                <a:gd name="connsiteX294" fmla="*/ 105478 w 292270"/>
                <a:gd name="connsiteY294" fmla="*/ 336550 h 336550"/>
                <a:gd name="connsiteX295" fmla="*/ 97604 w 292270"/>
                <a:gd name="connsiteY295" fmla="*/ 331292 h 336550"/>
                <a:gd name="connsiteX296" fmla="*/ 96292 w 292270"/>
                <a:gd name="connsiteY296" fmla="*/ 315516 h 336550"/>
                <a:gd name="connsiteX297" fmla="*/ 96292 w 292270"/>
                <a:gd name="connsiteY297" fmla="*/ 312887 h 336550"/>
                <a:gd name="connsiteX298" fmla="*/ 71357 w 292270"/>
                <a:gd name="connsiteY298" fmla="*/ 294481 h 336550"/>
                <a:gd name="connsiteX299" fmla="*/ 31987 w 292270"/>
                <a:gd name="connsiteY299" fmla="*/ 278706 h 336550"/>
                <a:gd name="connsiteX300" fmla="*/ 25426 w 292270"/>
                <a:gd name="connsiteY300" fmla="*/ 236637 h 336550"/>
                <a:gd name="connsiteX301" fmla="*/ 21489 w 292270"/>
                <a:gd name="connsiteY301" fmla="*/ 209029 h 336550"/>
                <a:gd name="connsiteX302" fmla="*/ 16239 w 292270"/>
                <a:gd name="connsiteY302" fmla="*/ 205085 h 336550"/>
                <a:gd name="connsiteX303" fmla="*/ 491 w 292270"/>
                <a:gd name="connsiteY303" fmla="*/ 191939 h 336550"/>
                <a:gd name="connsiteX304" fmla="*/ 4428 w 292270"/>
                <a:gd name="connsiteY304" fmla="*/ 177478 h 336550"/>
                <a:gd name="connsiteX305" fmla="*/ 24113 w 292270"/>
                <a:gd name="connsiteY305" fmla="*/ 126206 h 336550"/>
                <a:gd name="connsiteX306" fmla="*/ 29363 w 292270"/>
                <a:gd name="connsiteY306" fmla="*/ 97284 h 336550"/>
                <a:gd name="connsiteX307" fmla="*/ 81856 w 292270"/>
                <a:gd name="connsiteY307" fmla="*/ 26293 h 336550"/>
                <a:gd name="connsiteX308" fmla="*/ 164533 w 292270"/>
                <a:gd name="connsiteY30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92270" h="336550">
                  <a:moveTo>
                    <a:pt x="184010" y="131763"/>
                  </a:moveTo>
                  <a:cubicBezTo>
                    <a:pt x="179928" y="131763"/>
                    <a:pt x="178567" y="135573"/>
                    <a:pt x="178567" y="141923"/>
                  </a:cubicBezTo>
                  <a:cubicBezTo>
                    <a:pt x="178567" y="147003"/>
                    <a:pt x="179928" y="150813"/>
                    <a:pt x="184010" y="150813"/>
                  </a:cubicBezTo>
                  <a:cubicBezTo>
                    <a:pt x="188092" y="150813"/>
                    <a:pt x="188092" y="144463"/>
                    <a:pt x="188092" y="141923"/>
                  </a:cubicBezTo>
                  <a:cubicBezTo>
                    <a:pt x="188092" y="138113"/>
                    <a:pt x="188092" y="131763"/>
                    <a:pt x="184010" y="131763"/>
                  </a:cubicBezTo>
                  <a:close/>
                  <a:moveTo>
                    <a:pt x="141147" y="131763"/>
                  </a:moveTo>
                  <a:cubicBezTo>
                    <a:pt x="138425" y="131763"/>
                    <a:pt x="135704" y="135573"/>
                    <a:pt x="135704" y="141923"/>
                  </a:cubicBezTo>
                  <a:cubicBezTo>
                    <a:pt x="135704" y="147003"/>
                    <a:pt x="138425" y="150813"/>
                    <a:pt x="141147" y="150813"/>
                  </a:cubicBezTo>
                  <a:cubicBezTo>
                    <a:pt x="145229" y="150813"/>
                    <a:pt x="145229" y="144463"/>
                    <a:pt x="145229" y="141923"/>
                  </a:cubicBezTo>
                  <a:cubicBezTo>
                    <a:pt x="145229" y="138113"/>
                    <a:pt x="145229" y="131763"/>
                    <a:pt x="141147" y="131763"/>
                  </a:cubicBezTo>
                  <a:close/>
                  <a:moveTo>
                    <a:pt x="96811" y="131763"/>
                  </a:moveTo>
                  <a:cubicBezTo>
                    <a:pt x="95488" y="131763"/>
                    <a:pt x="94165" y="132822"/>
                    <a:pt x="92842" y="134938"/>
                  </a:cubicBezTo>
                  <a:cubicBezTo>
                    <a:pt x="95488" y="134938"/>
                    <a:pt x="98134" y="134938"/>
                    <a:pt x="100780" y="134938"/>
                  </a:cubicBezTo>
                  <a:cubicBezTo>
                    <a:pt x="100780" y="132822"/>
                    <a:pt x="99457" y="131763"/>
                    <a:pt x="96811" y="131763"/>
                  </a:cubicBezTo>
                  <a:close/>
                  <a:moveTo>
                    <a:pt x="225310" y="127000"/>
                  </a:moveTo>
                  <a:cubicBezTo>
                    <a:pt x="226721" y="127000"/>
                    <a:pt x="226721" y="127000"/>
                    <a:pt x="226721" y="127000"/>
                  </a:cubicBezTo>
                  <a:cubicBezTo>
                    <a:pt x="226721" y="127000"/>
                    <a:pt x="226721" y="127000"/>
                    <a:pt x="229543" y="127000"/>
                  </a:cubicBezTo>
                  <a:cubicBezTo>
                    <a:pt x="230954" y="127000"/>
                    <a:pt x="230954" y="127000"/>
                    <a:pt x="230954" y="127000"/>
                  </a:cubicBezTo>
                  <a:cubicBezTo>
                    <a:pt x="230954" y="127000"/>
                    <a:pt x="230954" y="127000"/>
                    <a:pt x="230954" y="155792"/>
                  </a:cubicBezTo>
                  <a:cubicBezTo>
                    <a:pt x="230954" y="155792"/>
                    <a:pt x="230954" y="157163"/>
                    <a:pt x="229543" y="157163"/>
                  </a:cubicBezTo>
                  <a:cubicBezTo>
                    <a:pt x="229543" y="157163"/>
                    <a:pt x="229543" y="157163"/>
                    <a:pt x="225310" y="157163"/>
                  </a:cubicBezTo>
                  <a:cubicBezTo>
                    <a:pt x="225310" y="157163"/>
                    <a:pt x="225310" y="155792"/>
                    <a:pt x="225310" y="155792"/>
                  </a:cubicBezTo>
                  <a:cubicBezTo>
                    <a:pt x="225310" y="155792"/>
                    <a:pt x="225310" y="155792"/>
                    <a:pt x="225310" y="132484"/>
                  </a:cubicBezTo>
                  <a:cubicBezTo>
                    <a:pt x="225310" y="132484"/>
                    <a:pt x="225310" y="132484"/>
                    <a:pt x="221076" y="133855"/>
                  </a:cubicBezTo>
                  <a:cubicBezTo>
                    <a:pt x="221076" y="135227"/>
                    <a:pt x="221076" y="135227"/>
                    <a:pt x="221076" y="135227"/>
                  </a:cubicBezTo>
                  <a:cubicBezTo>
                    <a:pt x="219665" y="133855"/>
                    <a:pt x="219665" y="133855"/>
                    <a:pt x="219665" y="133855"/>
                  </a:cubicBezTo>
                  <a:cubicBezTo>
                    <a:pt x="219665" y="133855"/>
                    <a:pt x="219665" y="133855"/>
                    <a:pt x="219665" y="131113"/>
                  </a:cubicBezTo>
                  <a:cubicBezTo>
                    <a:pt x="218254" y="131113"/>
                    <a:pt x="219665" y="129742"/>
                    <a:pt x="219665" y="129742"/>
                  </a:cubicBezTo>
                  <a:cubicBezTo>
                    <a:pt x="219665" y="129742"/>
                    <a:pt x="219665" y="129742"/>
                    <a:pt x="225310" y="127000"/>
                  </a:cubicBezTo>
                  <a:close/>
                  <a:moveTo>
                    <a:pt x="203791" y="127000"/>
                  </a:moveTo>
                  <a:cubicBezTo>
                    <a:pt x="203791" y="127000"/>
                    <a:pt x="203791" y="127000"/>
                    <a:pt x="207495" y="127000"/>
                  </a:cubicBezTo>
                  <a:cubicBezTo>
                    <a:pt x="207495" y="127000"/>
                    <a:pt x="208730" y="127000"/>
                    <a:pt x="208730" y="127000"/>
                  </a:cubicBezTo>
                  <a:cubicBezTo>
                    <a:pt x="208730" y="127000"/>
                    <a:pt x="208730" y="127000"/>
                    <a:pt x="208730" y="155792"/>
                  </a:cubicBezTo>
                  <a:cubicBezTo>
                    <a:pt x="208730" y="155792"/>
                    <a:pt x="207495" y="157163"/>
                    <a:pt x="207495" y="157163"/>
                  </a:cubicBezTo>
                  <a:cubicBezTo>
                    <a:pt x="207495" y="157163"/>
                    <a:pt x="207495" y="157163"/>
                    <a:pt x="203791" y="157163"/>
                  </a:cubicBezTo>
                  <a:cubicBezTo>
                    <a:pt x="203791" y="157163"/>
                    <a:pt x="202556" y="155792"/>
                    <a:pt x="202556" y="155792"/>
                  </a:cubicBezTo>
                  <a:cubicBezTo>
                    <a:pt x="202556" y="155792"/>
                    <a:pt x="202556" y="155792"/>
                    <a:pt x="202556" y="132484"/>
                  </a:cubicBezTo>
                  <a:cubicBezTo>
                    <a:pt x="202556" y="132484"/>
                    <a:pt x="202556" y="132484"/>
                    <a:pt x="200086" y="133855"/>
                  </a:cubicBezTo>
                  <a:cubicBezTo>
                    <a:pt x="200086" y="135227"/>
                    <a:pt x="198852" y="135227"/>
                    <a:pt x="198852" y="135227"/>
                  </a:cubicBezTo>
                  <a:cubicBezTo>
                    <a:pt x="198852" y="133855"/>
                    <a:pt x="198852" y="133855"/>
                    <a:pt x="198852" y="133855"/>
                  </a:cubicBezTo>
                  <a:cubicBezTo>
                    <a:pt x="198852" y="133855"/>
                    <a:pt x="198852" y="133855"/>
                    <a:pt x="197617" y="131113"/>
                  </a:cubicBezTo>
                  <a:cubicBezTo>
                    <a:pt x="197617" y="131113"/>
                    <a:pt x="197617" y="129742"/>
                    <a:pt x="198852" y="129742"/>
                  </a:cubicBezTo>
                  <a:cubicBezTo>
                    <a:pt x="198852" y="129742"/>
                    <a:pt x="198852" y="129742"/>
                    <a:pt x="203791" y="127000"/>
                  </a:cubicBezTo>
                  <a:close/>
                  <a:moveTo>
                    <a:pt x="183964" y="127000"/>
                  </a:moveTo>
                  <a:cubicBezTo>
                    <a:pt x="189044" y="127000"/>
                    <a:pt x="192854" y="132246"/>
                    <a:pt x="192854" y="141426"/>
                  </a:cubicBezTo>
                  <a:cubicBezTo>
                    <a:pt x="192854" y="151918"/>
                    <a:pt x="189044" y="157163"/>
                    <a:pt x="182694" y="157163"/>
                  </a:cubicBezTo>
                  <a:cubicBezTo>
                    <a:pt x="177614" y="157163"/>
                    <a:pt x="173804" y="151918"/>
                    <a:pt x="173804" y="142737"/>
                  </a:cubicBezTo>
                  <a:cubicBezTo>
                    <a:pt x="173804" y="133557"/>
                    <a:pt x="177614" y="127000"/>
                    <a:pt x="183964" y="127000"/>
                  </a:cubicBezTo>
                  <a:close/>
                  <a:moveTo>
                    <a:pt x="161699" y="127000"/>
                  </a:moveTo>
                  <a:cubicBezTo>
                    <a:pt x="161699" y="127000"/>
                    <a:pt x="161699" y="127000"/>
                    <a:pt x="164478" y="127000"/>
                  </a:cubicBezTo>
                  <a:cubicBezTo>
                    <a:pt x="165867" y="127000"/>
                    <a:pt x="165867" y="127000"/>
                    <a:pt x="165867" y="127000"/>
                  </a:cubicBezTo>
                  <a:cubicBezTo>
                    <a:pt x="165867" y="127000"/>
                    <a:pt x="165867" y="127000"/>
                    <a:pt x="165867" y="155792"/>
                  </a:cubicBezTo>
                  <a:cubicBezTo>
                    <a:pt x="165867" y="155792"/>
                    <a:pt x="165867" y="157163"/>
                    <a:pt x="164478" y="157163"/>
                  </a:cubicBezTo>
                  <a:cubicBezTo>
                    <a:pt x="164478" y="157163"/>
                    <a:pt x="164478" y="157163"/>
                    <a:pt x="161699" y="157163"/>
                  </a:cubicBezTo>
                  <a:cubicBezTo>
                    <a:pt x="160310" y="157163"/>
                    <a:pt x="160310" y="155792"/>
                    <a:pt x="160310" y="155792"/>
                  </a:cubicBezTo>
                  <a:cubicBezTo>
                    <a:pt x="160310" y="155792"/>
                    <a:pt x="160310" y="155792"/>
                    <a:pt x="160310" y="132484"/>
                  </a:cubicBezTo>
                  <a:cubicBezTo>
                    <a:pt x="160310" y="132484"/>
                    <a:pt x="160310" y="132484"/>
                    <a:pt x="156143" y="133855"/>
                  </a:cubicBezTo>
                  <a:cubicBezTo>
                    <a:pt x="156143" y="135227"/>
                    <a:pt x="156143" y="135227"/>
                    <a:pt x="156143" y="135227"/>
                  </a:cubicBezTo>
                  <a:cubicBezTo>
                    <a:pt x="154754" y="133855"/>
                    <a:pt x="154754" y="133855"/>
                    <a:pt x="154754" y="133855"/>
                  </a:cubicBezTo>
                  <a:cubicBezTo>
                    <a:pt x="154754" y="133855"/>
                    <a:pt x="154754" y="133855"/>
                    <a:pt x="154754" y="131113"/>
                  </a:cubicBezTo>
                  <a:cubicBezTo>
                    <a:pt x="154754" y="131113"/>
                    <a:pt x="154754" y="129742"/>
                    <a:pt x="154754" y="129742"/>
                  </a:cubicBezTo>
                  <a:cubicBezTo>
                    <a:pt x="154754" y="129742"/>
                    <a:pt x="154754" y="129742"/>
                    <a:pt x="161699" y="127000"/>
                  </a:cubicBezTo>
                  <a:close/>
                  <a:moveTo>
                    <a:pt x="141261" y="127000"/>
                  </a:moveTo>
                  <a:cubicBezTo>
                    <a:pt x="147710" y="127000"/>
                    <a:pt x="151580" y="132246"/>
                    <a:pt x="151580" y="141426"/>
                  </a:cubicBezTo>
                  <a:cubicBezTo>
                    <a:pt x="151580" y="151918"/>
                    <a:pt x="147710" y="157163"/>
                    <a:pt x="141261" y="157163"/>
                  </a:cubicBezTo>
                  <a:cubicBezTo>
                    <a:pt x="134811" y="157163"/>
                    <a:pt x="130942" y="151918"/>
                    <a:pt x="130942" y="142737"/>
                  </a:cubicBezTo>
                  <a:cubicBezTo>
                    <a:pt x="130942" y="133557"/>
                    <a:pt x="134811" y="127000"/>
                    <a:pt x="141261" y="127000"/>
                  </a:cubicBezTo>
                  <a:close/>
                  <a:moveTo>
                    <a:pt x="247736" y="80963"/>
                  </a:moveTo>
                  <a:cubicBezTo>
                    <a:pt x="245015" y="80963"/>
                    <a:pt x="243654" y="85091"/>
                    <a:pt x="243654" y="91970"/>
                  </a:cubicBezTo>
                  <a:cubicBezTo>
                    <a:pt x="243654" y="97474"/>
                    <a:pt x="245015" y="101601"/>
                    <a:pt x="247736" y="101601"/>
                  </a:cubicBezTo>
                  <a:cubicBezTo>
                    <a:pt x="251818" y="101601"/>
                    <a:pt x="253179" y="94722"/>
                    <a:pt x="253179" y="90594"/>
                  </a:cubicBezTo>
                  <a:cubicBezTo>
                    <a:pt x="253179" y="87843"/>
                    <a:pt x="251818" y="80963"/>
                    <a:pt x="247736" y="80963"/>
                  </a:cubicBezTo>
                  <a:close/>
                  <a:moveTo>
                    <a:pt x="205328" y="80963"/>
                  </a:moveTo>
                  <a:cubicBezTo>
                    <a:pt x="203060" y="80963"/>
                    <a:pt x="200792" y="85091"/>
                    <a:pt x="200792" y="91970"/>
                  </a:cubicBezTo>
                  <a:cubicBezTo>
                    <a:pt x="200792" y="97474"/>
                    <a:pt x="203060" y="101601"/>
                    <a:pt x="205328" y="101601"/>
                  </a:cubicBezTo>
                  <a:cubicBezTo>
                    <a:pt x="208730" y="101601"/>
                    <a:pt x="208730" y="94722"/>
                    <a:pt x="208730" y="90594"/>
                  </a:cubicBezTo>
                  <a:cubicBezTo>
                    <a:pt x="208730" y="87843"/>
                    <a:pt x="208730" y="80963"/>
                    <a:pt x="205328" y="80963"/>
                  </a:cubicBezTo>
                  <a:close/>
                  <a:moveTo>
                    <a:pt x="184010" y="80963"/>
                  </a:moveTo>
                  <a:cubicBezTo>
                    <a:pt x="179928" y="80963"/>
                    <a:pt x="178567" y="85091"/>
                    <a:pt x="178567" y="91970"/>
                  </a:cubicBezTo>
                  <a:cubicBezTo>
                    <a:pt x="178567" y="97474"/>
                    <a:pt x="179928" y="101601"/>
                    <a:pt x="184010" y="101601"/>
                  </a:cubicBezTo>
                  <a:cubicBezTo>
                    <a:pt x="188092" y="101601"/>
                    <a:pt x="188092" y="94722"/>
                    <a:pt x="188092" y="90594"/>
                  </a:cubicBezTo>
                  <a:cubicBezTo>
                    <a:pt x="188092" y="87843"/>
                    <a:pt x="188092" y="80963"/>
                    <a:pt x="184010" y="80963"/>
                  </a:cubicBezTo>
                  <a:close/>
                  <a:moveTo>
                    <a:pt x="162011" y="80963"/>
                  </a:moveTo>
                  <a:cubicBezTo>
                    <a:pt x="159290" y="80963"/>
                    <a:pt x="157929" y="85091"/>
                    <a:pt x="157929" y="91970"/>
                  </a:cubicBezTo>
                  <a:cubicBezTo>
                    <a:pt x="157929" y="97474"/>
                    <a:pt x="159290" y="101601"/>
                    <a:pt x="162011" y="101601"/>
                  </a:cubicBezTo>
                  <a:cubicBezTo>
                    <a:pt x="166093" y="101601"/>
                    <a:pt x="167454" y="94722"/>
                    <a:pt x="167454" y="90594"/>
                  </a:cubicBezTo>
                  <a:cubicBezTo>
                    <a:pt x="167454" y="87843"/>
                    <a:pt x="166093" y="80963"/>
                    <a:pt x="162011" y="80963"/>
                  </a:cubicBezTo>
                  <a:close/>
                  <a:moveTo>
                    <a:pt x="76173" y="80963"/>
                  </a:moveTo>
                  <a:cubicBezTo>
                    <a:pt x="73527" y="80963"/>
                    <a:pt x="72204" y="85091"/>
                    <a:pt x="72204" y="91970"/>
                  </a:cubicBezTo>
                  <a:cubicBezTo>
                    <a:pt x="72204" y="97474"/>
                    <a:pt x="73527" y="101601"/>
                    <a:pt x="76173" y="101601"/>
                  </a:cubicBezTo>
                  <a:cubicBezTo>
                    <a:pt x="80142" y="101601"/>
                    <a:pt x="80142" y="94722"/>
                    <a:pt x="80142" y="90594"/>
                  </a:cubicBezTo>
                  <a:cubicBezTo>
                    <a:pt x="80142" y="87843"/>
                    <a:pt x="80142" y="80963"/>
                    <a:pt x="76173" y="80963"/>
                  </a:cubicBezTo>
                  <a:close/>
                  <a:moveTo>
                    <a:pt x="225310" y="76200"/>
                  </a:moveTo>
                  <a:cubicBezTo>
                    <a:pt x="226721" y="76200"/>
                    <a:pt x="226721" y="76200"/>
                    <a:pt x="226721" y="76200"/>
                  </a:cubicBezTo>
                  <a:cubicBezTo>
                    <a:pt x="226721" y="76200"/>
                    <a:pt x="226721" y="76200"/>
                    <a:pt x="229543" y="76200"/>
                  </a:cubicBezTo>
                  <a:cubicBezTo>
                    <a:pt x="230954" y="76200"/>
                    <a:pt x="230954" y="77511"/>
                    <a:pt x="230954" y="77511"/>
                  </a:cubicBezTo>
                  <a:cubicBezTo>
                    <a:pt x="230954" y="77511"/>
                    <a:pt x="230954" y="77511"/>
                    <a:pt x="230954" y="105052"/>
                  </a:cubicBezTo>
                  <a:cubicBezTo>
                    <a:pt x="230954" y="105052"/>
                    <a:pt x="230954" y="106363"/>
                    <a:pt x="229543" y="106363"/>
                  </a:cubicBezTo>
                  <a:cubicBezTo>
                    <a:pt x="229543" y="106363"/>
                    <a:pt x="229543" y="106363"/>
                    <a:pt x="225310" y="106363"/>
                  </a:cubicBezTo>
                  <a:cubicBezTo>
                    <a:pt x="225310" y="106363"/>
                    <a:pt x="225310" y="105052"/>
                    <a:pt x="225310" y="105052"/>
                  </a:cubicBezTo>
                  <a:cubicBezTo>
                    <a:pt x="225310" y="105052"/>
                    <a:pt x="225310" y="105052"/>
                    <a:pt x="225310" y="82757"/>
                  </a:cubicBezTo>
                  <a:cubicBezTo>
                    <a:pt x="225310" y="82757"/>
                    <a:pt x="225310" y="82757"/>
                    <a:pt x="221076" y="84069"/>
                  </a:cubicBezTo>
                  <a:cubicBezTo>
                    <a:pt x="219665" y="84069"/>
                    <a:pt x="219665" y="84069"/>
                    <a:pt x="219665" y="84069"/>
                  </a:cubicBezTo>
                  <a:cubicBezTo>
                    <a:pt x="219665" y="84069"/>
                    <a:pt x="219665" y="84069"/>
                    <a:pt x="219665" y="81446"/>
                  </a:cubicBezTo>
                  <a:cubicBezTo>
                    <a:pt x="218254" y="80134"/>
                    <a:pt x="219665" y="80134"/>
                    <a:pt x="219665" y="80134"/>
                  </a:cubicBezTo>
                  <a:cubicBezTo>
                    <a:pt x="219665" y="80134"/>
                    <a:pt x="219665" y="80134"/>
                    <a:pt x="225310" y="76200"/>
                  </a:cubicBezTo>
                  <a:close/>
                  <a:moveTo>
                    <a:pt x="205555" y="76200"/>
                  </a:moveTo>
                  <a:cubicBezTo>
                    <a:pt x="212500" y="76200"/>
                    <a:pt x="216667" y="81446"/>
                    <a:pt x="216667" y="90626"/>
                  </a:cubicBezTo>
                  <a:cubicBezTo>
                    <a:pt x="216667" y="101118"/>
                    <a:pt x="212500" y="106363"/>
                    <a:pt x="205555" y="106363"/>
                  </a:cubicBezTo>
                  <a:cubicBezTo>
                    <a:pt x="198609" y="106363"/>
                    <a:pt x="194442" y="101118"/>
                    <a:pt x="194442" y="91937"/>
                  </a:cubicBezTo>
                  <a:cubicBezTo>
                    <a:pt x="194442" y="81446"/>
                    <a:pt x="198609" y="76200"/>
                    <a:pt x="205555" y="76200"/>
                  </a:cubicBezTo>
                  <a:close/>
                  <a:moveTo>
                    <a:pt x="183964" y="76200"/>
                  </a:moveTo>
                  <a:cubicBezTo>
                    <a:pt x="189044" y="76200"/>
                    <a:pt x="192854" y="81446"/>
                    <a:pt x="192854" y="90626"/>
                  </a:cubicBezTo>
                  <a:cubicBezTo>
                    <a:pt x="192854" y="101118"/>
                    <a:pt x="189044" y="106363"/>
                    <a:pt x="182694" y="106363"/>
                  </a:cubicBezTo>
                  <a:cubicBezTo>
                    <a:pt x="177614" y="106363"/>
                    <a:pt x="173804" y="101118"/>
                    <a:pt x="173804" y="91937"/>
                  </a:cubicBezTo>
                  <a:cubicBezTo>
                    <a:pt x="173804" y="81446"/>
                    <a:pt x="177614" y="76200"/>
                    <a:pt x="183964" y="76200"/>
                  </a:cubicBezTo>
                  <a:close/>
                  <a:moveTo>
                    <a:pt x="161898" y="76200"/>
                  </a:moveTo>
                  <a:cubicBezTo>
                    <a:pt x="168347" y="76200"/>
                    <a:pt x="172217" y="81446"/>
                    <a:pt x="172217" y="90626"/>
                  </a:cubicBezTo>
                  <a:cubicBezTo>
                    <a:pt x="172217" y="101118"/>
                    <a:pt x="168347" y="106363"/>
                    <a:pt x="161898" y="106363"/>
                  </a:cubicBezTo>
                  <a:cubicBezTo>
                    <a:pt x="155448" y="106363"/>
                    <a:pt x="152869" y="101118"/>
                    <a:pt x="151579" y="91937"/>
                  </a:cubicBezTo>
                  <a:cubicBezTo>
                    <a:pt x="151579" y="81446"/>
                    <a:pt x="156738" y="76200"/>
                    <a:pt x="161898" y="76200"/>
                  </a:cubicBezTo>
                  <a:close/>
                  <a:moveTo>
                    <a:pt x="139584" y="76200"/>
                  </a:moveTo>
                  <a:cubicBezTo>
                    <a:pt x="139584" y="76200"/>
                    <a:pt x="139584" y="76200"/>
                    <a:pt x="140996" y="76200"/>
                  </a:cubicBezTo>
                  <a:cubicBezTo>
                    <a:pt x="140996" y="76200"/>
                    <a:pt x="140996" y="76200"/>
                    <a:pt x="143818" y="76200"/>
                  </a:cubicBezTo>
                  <a:cubicBezTo>
                    <a:pt x="143818" y="76200"/>
                    <a:pt x="145229" y="77511"/>
                    <a:pt x="145229" y="77511"/>
                  </a:cubicBezTo>
                  <a:cubicBezTo>
                    <a:pt x="145229" y="77511"/>
                    <a:pt x="145229" y="77511"/>
                    <a:pt x="145229" y="105052"/>
                  </a:cubicBezTo>
                  <a:cubicBezTo>
                    <a:pt x="145229" y="105052"/>
                    <a:pt x="143818" y="106363"/>
                    <a:pt x="143818" y="106363"/>
                  </a:cubicBezTo>
                  <a:cubicBezTo>
                    <a:pt x="143818" y="106363"/>
                    <a:pt x="143818" y="106363"/>
                    <a:pt x="139584" y="106363"/>
                  </a:cubicBezTo>
                  <a:cubicBezTo>
                    <a:pt x="139584" y="106363"/>
                    <a:pt x="139584" y="105052"/>
                    <a:pt x="139584" y="105052"/>
                  </a:cubicBezTo>
                  <a:cubicBezTo>
                    <a:pt x="139584" y="105052"/>
                    <a:pt x="139584" y="105052"/>
                    <a:pt x="139584" y="82757"/>
                  </a:cubicBezTo>
                  <a:cubicBezTo>
                    <a:pt x="139584" y="82757"/>
                    <a:pt x="139584" y="82757"/>
                    <a:pt x="135351" y="84069"/>
                  </a:cubicBezTo>
                  <a:cubicBezTo>
                    <a:pt x="135351" y="84069"/>
                    <a:pt x="135351" y="84069"/>
                    <a:pt x="133940" y="84069"/>
                  </a:cubicBezTo>
                  <a:lnTo>
                    <a:pt x="132529" y="81446"/>
                  </a:lnTo>
                  <a:cubicBezTo>
                    <a:pt x="132529" y="80134"/>
                    <a:pt x="132529" y="80134"/>
                    <a:pt x="133940" y="80134"/>
                  </a:cubicBezTo>
                  <a:cubicBezTo>
                    <a:pt x="133940" y="80134"/>
                    <a:pt x="133940" y="80134"/>
                    <a:pt x="139584" y="76200"/>
                  </a:cubicBezTo>
                  <a:close/>
                  <a:moveTo>
                    <a:pt x="118837" y="76200"/>
                  </a:moveTo>
                  <a:cubicBezTo>
                    <a:pt x="118837" y="76200"/>
                    <a:pt x="118837" y="76200"/>
                    <a:pt x="123005" y="76200"/>
                  </a:cubicBezTo>
                  <a:cubicBezTo>
                    <a:pt x="123005" y="76200"/>
                    <a:pt x="123005" y="77511"/>
                    <a:pt x="123005" y="77511"/>
                  </a:cubicBezTo>
                  <a:cubicBezTo>
                    <a:pt x="123005" y="77511"/>
                    <a:pt x="123005" y="77511"/>
                    <a:pt x="123005" y="105052"/>
                  </a:cubicBezTo>
                  <a:cubicBezTo>
                    <a:pt x="123005" y="105052"/>
                    <a:pt x="123005" y="106363"/>
                    <a:pt x="123005" y="106363"/>
                  </a:cubicBezTo>
                  <a:cubicBezTo>
                    <a:pt x="123005" y="106363"/>
                    <a:pt x="123005" y="106363"/>
                    <a:pt x="118837" y="106363"/>
                  </a:cubicBezTo>
                  <a:cubicBezTo>
                    <a:pt x="118837" y="106363"/>
                    <a:pt x="117448" y="105052"/>
                    <a:pt x="117448" y="105052"/>
                  </a:cubicBezTo>
                  <a:cubicBezTo>
                    <a:pt x="117448" y="105052"/>
                    <a:pt x="117448" y="105052"/>
                    <a:pt x="117448" y="82757"/>
                  </a:cubicBezTo>
                  <a:cubicBezTo>
                    <a:pt x="117448" y="82757"/>
                    <a:pt x="117448" y="82757"/>
                    <a:pt x="114670" y="84069"/>
                  </a:cubicBezTo>
                  <a:cubicBezTo>
                    <a:pt x="113281" y="84069"/>
                    <a:pt x="113281" y="84069"/>
                    <a:pt x="113281" y="84069"/>
                  </a:cubicBezTo>
                  <a:cubicBezTo>
                    <a:pt x="113281" y="84069"/>
                    <a:pt x="113281" y="84069"/>
                    <a:pt x="111892" y="81446"/>
                  </a:cubicBezTo>
                  <a:cubicBezTo>
                    <a:pt x="111892" y="80134"/>
                    <a:pt x="111892" y="80134"/>
                    <a:pt x="111892" y="80134"/>
                  </a:cubicBezTo>
                  <a:cubicBezTo>
                    <a:pt x="111892" y="80134"/>
                    <a:pt x="111892" y="80134"/>
                    <a:pt x="118837" y="76200"/>
                  </a:cubicBezTo>
                  <a:close/>
                  <a:moveTo>
                    <a:pt x="97207" y="76200"/>
                  </a:moveTo>
                  <a:cubicBezTo>
                    <a:pt x="97207" y="76200"/>
                    <a:pt x="97207" y="76200"/>
                    <a:pt x="99588" y="76200"/>
                  </a:cubicBezTo>
                  <a:cubicBezTo>
                    <a:pt x="100779" y="76200"/>
                    <a:pt x="100779" y="77511"/>
                    <a:pt x="100779" y="77511"/>
                  </a:cubicBezTo>
                  <a:cubicBezTo>
                    <a:pt x="100779" y="77511"/>
                    <a:pt x="100779" y="77511"/>
                    <a:pt x="100779" y="105052"/>
                  </a:cubicBezTo>
                  <a:cubicBezTo>
                    <a:pt x="100779" y="105052"/>
                    <a:pt x="100779" y="106363"/>
                    <a:pt x="99588" y="106363"/>
                  </a:cubicBezTo>
                  <a:cubicBezTo>
                    <a:pt x="99588" y="106363"/>
                    <a:pt x="99588" y="106363"/>
                    <a:pt x="97207" y="106363"/>
                  </a:cubicBezTo>
                  <a:cubicBezTo>
                    <a:pt x="96016" y="106363"/>
                    <a:pt x="96016" y="105052"/>
                    <a:pt x="96016" y="105052"/>
                  </a:cubicBezTo>
                  <a:cubicBezTo>
                    <a:pt x="96016" y="105052"/>
                    <a:pt x="96016" y="105052"/>
                    <a:pt x="96016" y="82757"/>
                  </a:cubicBezTo>
                  <a:cubicBezTo>
                    <a:pt x="96016" y="82757"/>
                    <a:pt x="96016" y="82757"/>
                    <a:pt x="92444" y="84069"/>
                  </a:cubicBezTo>
                  <a:cubicBezTo>
                    <a:pt x="91254" y="84069"/>
                    <a:pt x="91254" y="84069"/>
                    <a:pt x="91254" y="84069"/>
                  </a:cubicBezTo>
                  <a:cubicBezTo>
                    <a:pt x="91254" y="84069"/>
                    <a:pt x="91254" y="84069"/>
                    <a:pt x="91254" y="81446"/>
                  </a:cubicBezTo>
                  <a:cubicBezTo>
                    <a:pt x="91254" y="80134"/>
                    <a:pt x="91254" y="80134"/>
                    <a:pt x="91254" y="80134"/>
                  </a:cubicBezTo>
                  <a:cubicBezTo>
                    <a:pt x="91254" y="80134"/>
                    <a:pt x="91254" y="80134"/>
                    <a:pt x="97207" y="76200"/>
                  </a:cubicBezTo>
                  <a:close/>
                  <a:moveTo>
                    <a:pt x="201926" y="36513"/>
                  </a:moveTo>
                  <a:cubicBezTo>
                    <a:pt x="200792" y="37812"/>
                    <a:pt x="200792" y="39111"/>
                    <a:pt x="200792" y="40409"/>
                  </a:cubicBezTo>
                  <a:cubicBezTo>
                    <a:pt x="200792" y="46904"/>
                    <a:pt x="203060" y="50801"/>
                    <a:pt x="205328" y="50801"/>
                  </a:cubicBezTo>
                  <a:cubicBezTo>
                    <a:pt x="208730" y="50801"/>
                    <a:pt x="208730" y="44306"/>
                    <a:pt x="208730" y="40409"/>
                  </a:cubicBezTo>
                  <a:cubicBezTo>
                    <a:pt x="208730" y="40409"/>
                    <a:pt x="208730" y="40409"/>
                    <a:pt x="208730" y="39111"/>
                  </a:cubicBezTo>
                  <a:cubicBezTo>
                    <a:pt x="206462" y="37812"/>
                    <a:pt x="204194" y="36513"/>
                    <a:pt x="201926" y="36513"/>
                  </a:cubicBezTo>
                  <a:close/>
                  <a:moveTo>
                    <a:pt x="123005" y="34925"/>
                  </a:moveTo>
                  <a:cubicBezTo>
                    <a:pt x="120737" y="34925"/>
                    <a:pt x="118469" y="36248"/>
                    <a:pt x="116201" y="37571"/>
                  </a:cubicBezTo>
                  <a:cubicBezTo>
                    <a:pt x="116201" y="38894"/>
                    <a:pt x="115067" y="38894"/>
                    <a:pt x="115067" y="38894"/>
                  </a:cubicBezTo>
                  <a:cubicBezTo>
                    <a:pt x="115067" y="38894"/>
                    <a:pt x="115067" y="40216"/>
                    <a:pt x="115067" y="40216"/>
                  </a:cubicBezTo>
                  <a:cubicBezTo>
                    <a:pt x="115067" y="46831"/>
                    <a:pt x="116201" y="50800"/>
                    <a:pt x="119603" y="50800"/>
                  </a:cubicBezTo>
                  <a:cubicBezTo>
                    <a:pt x="123005" y="50800"/>
                    <a:pt x="123005" y="44185"/>
                    <a:pt x="123005" y="40216"/>
                  </a:cubicBezTo>
                  <a:cubicBezTo>
                    <a:pt x="123005" y="38894"/>
                    <a:pt x="123005" y="36248"/>
                    <a:pt x="123005" y="34925"/>
                  </a:cubicBezTo>
                  <a:close/>
                  <a:moveTo>
                    <a:pt x="162011" y="31750"/>
                  </a:moveTo>
                  <a:cubicBezTo>
                    <a:pt x="159290" y="31750"/>
                    <a:pt x="157929" y="35560"/>
                    <a:pt x="157929" y="40640"/>
                  </a:cubicBezTo>
                  <a:cubicBezTo>
                    <a:pt x="157929" y="46990"/>
                    <a:pt x="159290" y="50800"/>
                    <a:pt x="162011" y="50800"/>
                  </a:cubicBezTo>
                  <a:cubicBezTo>
                    <a:pt x="166093" y="50800"/>
                    <a:pt x="167454" y="44450"/>
                    <a:pt x="167454" y="40640"/>
                  </a:cubicBezTo>
                  <a:cubicBezTo>
                    <a:pt x="167454" y="36830"/>
                    <a:pt x="166093" y="31750"/>
                    <a:pt x="162011" y="31750"/>
                  </a:cubicBezTo>
                  <a:close/>
                  <a:moveTo>
                    <a:pt x="144703" y="28575"/>
                  </a:moveTo>
                  <a:cubicBezTo>
                    <a:pt x="144703" y="28575"/>
                    <a:pt x="144703" y="28575"/>
                    <a:pt x="144703" y="55075"/>
                  </a:cubicBezTo>
                  <a:cubicBezTo>
                    <a:pt x="144703" y="55075"/>
                    <a:pt x="143389" y="55075"/>
                    <a:pt x="143389" y="55075"/>
                  </a:cubicBezTo>
                  <a:cubicBezTo>
                    <a:pt x="143389" y="55075"/>
                    <a:pt x="143389" y="55075"/>
                    <a:pt x="139447" y="55075"/>
                  </a:cubicBezTo>
                  <a:cubicBezTo>
                    <a:pt x="139447" y="55075"/>
                    <a:pt x="139447" y="55075"/>
                    <a:pt x="139447" y="32550"/>
                  </a:cubicBezTo>
                  <a:cubicBezTo>
                    <a:pt x="139447" y="32550"/>
                    <a:pt x="139447" y="32550"/>
                    <a:pt x="135504" y="33875"/>
                  </a:cubicBezTo>
                  <a:cubicBezTo>
                    <a:pt x="135504" y="33875"/>
                    <a:pt x="135504" y="33875"/>
                    <a:pt x="134190" y="33875"/>
                  </a:cubicBezTo>
                  <a:cubicBezTo>
                    <a:pt x="134190" y="33875"/>
                    <a:pt x="134190" y="33875"/>
                    <a:pt x="132876" y="31225"/>
                  </a:cubicBezTo>
                  <a:cubicBezTo>
                    <a:pt x="131562" y="31225"/>
                    <a:pt x="130248" y="32550"/>
                    <a:pt x="127619" y="32550"/>
                  </a:cubicBezTo>
                  <a:cubicBezTo>
                    <a:pt x="128934" y="35200"/>
                    <a:pt x="128934" y="37850"/>
                    <a:pt x="128934" y="40500"/>
                  </a:cubicBezTo>
                  <a:cubicBezTo>
                    <a:pt x="128934" y="51100"/>
                    <a:pt x="124991" y="56400"/>
                    <a:pt x="118420" y="56400"/>
                  </a:cubicBezTo>
                  <a:cubicBezTo>
                    <a:pt x="113164" y="56400"/>
                    <a:pt x="109221" y="51100"/>
                    <a:pt x="109221" y="41825"/>
                  </a:cubicBezTo>
                  <a:cubicBezTo>
                    <a:pt x="106593" y="43150"/>
                    <a:pt x="103964" y="44475"/>
                    <a:pt x="101336" y="47125"/>
                  </a:cubicBezTo>
                  <a:cubicBezTo>
                    <a:pt x="101336" y="47125"/>
                    <a:pt x="101336" y="47125"/>
                    <a:pt x="101336" y="55075"/>
                  </a:cubicBezTo>
                  <a:cubicBezTo>
                    <a:pt x="101336" y="55075"/>
                    <a:pt x="101336" y="55075"/>
                    <a:pt x="100022" y="55075"/>
                  </a:cubicBezTo>
                  <a:cubicBezTo>
                    <a:pt x="100022" y="55075"/>
                    <a:pt x="100022" y="55075"/>
                    <a:pt x="97394" y="55075"/>
                  </a:cubicBezTo>
                  <a:cubicBezTo>
                    <a:pt x="96080" y="55075"/>
                    <a:pt x="96080" y="55075"/>
                    <a:pt x="96080" y="55075"/>
                  </a:cubicBezTo>
                  <a:cubicBezTo>
                    <a:pt x="96080" y="55075"/>
                    <a:pt x="96080" y="55075"/>
                    <a:pt x="96080" y="49775"/>
                  </a:cubicBezTo>
                  <a:cubicBezTo>
                    <a:pt x="85566" y="57725"/>
                    <a:pt x="77681" y="65675"/>
                    <a:pt x="72425" y="77600"/>
                  </a:cubicBezTo>
                  <a:cubicBezTo>
                    <a:pt x="73739" y="76275"/>
                    <a:pt x="75053" y="76275"/>
                    <a:pt x="76367" y="76275"/>
                  </a:cubicBezTo>
                  <a:cubicBezTo>
                    <a:pt x="82938" y="76275"/>
                    <a:pt x="86880" y="81575"/>
                    <a:pt x="86880" y="90850"/>
                  </a:cubicBezTo>
                  <a:cubicBezTo>
                    <a:pt x="86880" y="101450"/>
                    <a:pt x="82938" y="106750"/>
                    <a:pt x="76367" y="106750"/>
                  </a:cubicBezTo>
                  <a:cubicBezTo>
                    <a:pt x="71111" y="106750"/>
                    <a:pt x="68482" y="102775"/>
                    <a:pt x="67168" y="97475"/>
                  </a:cubicBezTo>
                  <a:cubicBezTo>
                    <a:pt x="65854" y="106750"/>
                    <a:pt x="69796" y="120000"/>
                    <a:pt x="75053" y="127950"/>
                  </a:cubicBezTo>
                  <a:cubicBezTo>
                    <a:pt x="75053" y="127950"/>
                    <a:pt x="76367" y="127950"/>
                    <a:pt x="76367" y="127950"/>
                  </a:cubicBezTo>
                  <a:cubicBezTo>
                    <a:pt x="76367" y="127950"/>
                    <a:pt x="76367" y="127950"/>
                    <a:pt x="78995" y="127950"/>
                  </a:cubicBezTo>
                  <a:cubicBezTo>
                    <a:pt x="78995" y="127950"/>
                    <a:pt x="80310" y="127950"/>
                    <a:pt x="80310" y="127950"/>
                  </a:cubicBezTo>
                  <a:cubicBezTo>
                    <a:pt x="80310" y="127950"/>
                    <a:pt x="80310" y="127950"/>
                    <a:pt x="80310" y="133250"/>
                  </a:cubicBezTo>
                  <a:cubicBezTo>
                    <a:pt x="82938" y="134575"/>
                    <a:pt x="85566" y="135900"/>
                    <a:pt x="88195" y="135900"/>
                  </a:cubicBezTo>
                  <a:cubicBezTo>
                    <a:pt x="89509" y="130600"/>
                    <a:pt x="93451" y="126625"/>
                    <a:pt x="97394" y="126625"/>
                  </a:cubicBezTo>
                  <a:cubicBezTo>
                    <a:pt x="102650" y="126625"/>
                    <a:pt x="106593" y="130600"/>
                    <a:pt x="107907" y="135900"/>
                  </a:cubicBezTo>
                  <a:cubicBezTo>
                    <a:pt x="110535" y="137225"/>
                    <a:pt x="113164" y="138550"/>
                    <a:pt x="114478" y="145175"/>
                  </a:cubicBezTo>
                  <a:cubicBezTo>
                    <a:pt x="115792" y="147825"/>
                    <a:pt x="115792" y="150475"/>
                    <a:pt x="117106" y="151800"/>
                  </a:cubicBezTo>
                  <a:cubicBezTo>
                    <a:pt x="117106" y="151800"/>
                    <a:pt x="117106" y="151800"/>
                    <a:pt x="117106" y="133250"/>
                  </a:cubicBezTo>
                  <a:cubicBezTo>
                    <a:pt x="117106" y="133250"/>
                    <a:pt x="117106" y="133250"/>
                    <a:pt x="114478" y="134575"/>
                  </a:cubicBezTo>
                  <a:cubicBezTo>
                    <a:pt x="113164" y="135900"/>
                    <a:pt x="113164" y="135900"/>
                    <a:pt x="113164" y="135900"/>
                  </a:cubicBezTo>
                  <a:cubicBezTo>
                    <a:pt x="113164" y="134575"/>
                    <a:pt x="113164" y="134575"/>
                    <a:pt x="113164" y="134575"/>
                  </a:cubicBezTo>
                  <a:cubicBezTo>
                    <a:pt x="113164" y="134575"/>
                    <a:pt x="113164" y="134575"/>
                    <a:pt x="111849" y="131925"/>
                  </a:cubicBezTo>
                  <a:cubicBezTo>
                    <a:pt x="111849" y="131925"/>
                    <a:pt x="111849" y="130600"/>
                    <a:pt x="111849" y="130600"/>
                  </a:cubicBezTo>
                  <a:cubicBezTo>
                    <a:pt x="111849" y="130600"/>
                    <a:pt x="111849" y="130600"/>
                    <a:pt x="118420" y="127950"/>
                  </a:cubicBezTo>
                  <a:cubicBezTo>
                    <a:pt x="118420" y="127950"/>
                    <a:pt x="118420" y="127950"/>
                    <a:pt x="122363" y="127950"/>
                  </a:cubicBezTo>
                  <a:cubicBezTo>
                    <a:pt x="122363" y="127950"/>
                    <a:pt x="122363" y="127950"/>
                    <a:pt x="122363" y="155775"/>
                  </a:cubicBezTo>
                  <a:cubicBezTo>
                    <a:pt x="122363" y="155775"/>
                    <a:pt x="122363" y="157100"/>
                    <a:pt x="122363" y="157100"/>
                  </a:cubicBezTo>
                  <a:cubicBezTo>
                    <a:pt x="122363" y="157100"/>
                    <a:pt x="122363" y="157100"/>
                    <a:pt x="121049" y="157100"/>
                  </a:cubicBezTo>
                  <a:cubicBezTo>
                    <a:pt x="123677" y="159750"/>
                    <a:pt x="128934" y="161075"/>
                    <a:pt x="135504" y="162400"/>
                  </a:cubicBezTo>
                  <a:cubicBezTo>
                    <a:pt x="144703" y="165050"/>
                    <a:pt x="159159" y="151800"/>
                    <a:pt x="161787" y="159750"/>
                  </a:cubicBezTo>
                  <a:cubicBezTo>
                    <a:pt x="164416" y="175650"/>
                    <a:pt x="173615" y="186250"/>
                    <a:pt x="181500" y="191550"/>
                  </a:cubicBezTo>
                  <a:cubicBezTo>
                    <a:pt x="181500" y="191550"/>
                    <a:pt x="181500" y="191550"/>
                    <a:pt x="181500" y="183600"/>
                  </a:cubicBezTo>
                  <a:cubicBezTo>
                    <a:pt x="181500" y="183600"/>
                    <a:pt x="181500" y="183600"/>
                    <a:pt x="178872" y="186250"/>
                  </a:cubicBezTo>
                  <a:cubicBezTo>
                    <a:pt x="177557" y="186250"/>
                    <a:pt x="177557" y="186250"/>
                    <a:pt x="177557" y="186250"/>
                  </a:cubicBezTo>
                  <a:cubicBezTo>
                    <a:pt x="177557" y="186250"/>
                    <a:pt x="177557" y="184925"/>
                    <a:pt x="176243" y="184925"/>
                  </a:cubicBezTo>
                  <a:cubicBezTo>
                    <a:pt x="176243" y="184925"/>
                    <a:pt x="176243" y="184925"/>
                    <a:pt x="176243" y="182275"/>
                  </a:cubicBezTo>
                  <a:cubicBezTo>
                    <a:pt x="176243" y="182275"/>
                    <a:pt x="176243" y="180950"/>
                    <a:pt x="176243" y="180950"/>
                  </a:cubicBezTo>
                  <a:cubicBezTo>
                    <a:pt x="176243" y="180950"/>
                    <a:pt x="176243" y="180950"/>
                    <a:pt x="182814" y="178300"/>
                  </a:cubicBezTo>
                  <a:cubicBezTo>
                    <a:pt x="182814" y="178300"/>
                    <a:pt x="182814" y="178300"/>
                    <a:pt x="186756" y="178300"/>
                  </a:cubicBezTo>
                  <a:cubicBezTo>
                    <a:pt x="186756" y="178300"/>
                    <a:pt x="186756" y="178300"/>
                    <a:pt x="186756" y="194200"/>
                  </a:cubicBezTo>
                  <a:cubicBezTo>
                    <a:pt x="194641" y="196850"/>
                    <a:pt x="201213" y="194200"/>
                    <a:pt x="199898" y="186250"/>
                  </a:cubicBezTo>
                  <a:cubicBezTo>
                    <a:pt x="199898" y="186250"/>
                    <a:pt x="198584" y="186250"/>
                    <a:pt x="198584" y="186250"/>
                  </a:cubicBezTo>
                  <a:cubicBezTo>
                    <a:pt x="198584" y="186250"/>
                    <a:pt x="198584" y="184925"/>
                    <a:pt x="198584" y="184925"/>
                  </a:cubicBezTo>
                  <a:cubicBezTo>
                    <a:pt x="198584" y="184925"/>
                    <a:pt x="198584" y="184925"/>
                    <a:pt x="197270" y="182275"/>
                  </a:cubicBezTo>
                  <a:cubicBezTo>
                    <a:pt x="197270" y="182275"/>
                    <a:pt x="197270" y="180950"/>
                    <a:pt x="198584" y="180950"/>
                  </a:cubicBezTo>
                  <a:cubicBezTo>
                    <a:pt x="198584" y="180950"/>
                    <a:pt x="198584" y="180950"/>
                    <a:pt x="199898" y="180950"/>
                  </a:cubicBezTo>
                  <a:cubicBezTo>
                    <a:pt x="198584" y="167700"/>
                    <a:pt x="199898" y="166375"/>
                    <a:pt x="199898" y="166375"/>
                  </a:cubicBezTo>
                  <a:cubicBezTo>
                    <a:pt x="199898" y="166375"/>
                    <a:pt x="226182" y="169025"/>
                    <a:pt x="234066" y="161075"/>
                  </a:cubicBezTo>
                  <a:cubicBezTo>
                    <a:pt x="238009" y="157100"/>
                    <a:pt x="240637" y="151800"/>
                    <a:pt x="241951" y="146500"/>
                  </a:cubicBezTo>
                  <a:cubicBezTo>
                    <a:pt x="243266" y="145175"/>
                    <a:pt x="244580" y="143850"/>
                    <a:pt x="245894" y="143850"/>
                  </a:cubicBezTo>
                  <a:cubicBezTo>
                    <a:pt x="245894" y="143850"/>
                    <a:pt x="245894" y="143850"/>
                    <a:pt x="245894" y="133250"/>
                  </a:cubicBezTo>
                  <a:cubicBezTo>
                    <a:pt x="245894" y="133250"/>
                    <a:pt x="245894" y="133250"/>
                    <a:pt x="241951" y="134575"/>
                  </a:cubicBezTo>
                  <a:cubicBezTo>
                    <a:pt x="241951" y="135900"/>
                    <a:pt x="241951" y="135900"/>
                    <a:pt x="241951" y="135900"/>
                  </a:cubicBezTo>
                  <a:cubicBezTo>
                    <a:pt x="241951" y="134575"/>
                    <a:pt x="240637" y="134575"/>
                    <a:pt x="240637" y="134575"/>
                  </a:cubicBezTo>
                  <a:cubicBezTo>
                    <a:pt x="240637" y="134575"/>
                    <a:pt x="240637" y="134575"/>
                    <a:pt x="240637" y="131925"/>
                  </a:cubicBezTo>
                  <a:cubicBezTo>
                    <a:pt x="240637" y="131925"/>
                    <a:pt x="240637" y="130600"/>
                    <a:pt x="240637" y="130600"/>
                  </a:cubicBezTo>
                  <a:cubicBezTo>
                    <a:pt x="240637" y="130600"/>
                    <a:pt x="240637" y="130600"/>
                    <a:pt x="247208" y="127950"/>
                  </a:cubicBezTo>
                  <a:cubicBezTo>
                    <a:pt x="247208" y="127950"/>
                    <a:pt x="247208" y="127950"/>
                    <a:pt x="249836" y="127950"/>
                  </a:cubicBezTo>
                  <a:cubicBezTo>
                    <a:pt x="251151" y="127950"/>
                    <a:pt x="251151" y="127950"/>
                    <a:pt x="251151" y="127950"/>
                  </a:cubicBezTo>
                  <a:cubicBezTo>
                    <a:pt x="251151" y="127950"/>
                    <a:pt x="251151" y="127950"/>
                    <a:pt x="251151" y="143850"/>
                  </a:cubicBezTo>
                  <a:cubicBezTo>
                    <a:pt x="251151" y="143850"/>
                    <a:pt x="252465" y="143850"/>
                    <a:pt x="252465" y="143850"/>
                  </a:cubicBezTo>
                  <a:cubicBezTo>
                    <a:pt x="264292" y="137225"/>
                    <a:pt x="262978" y="113375"/>
                    <a:pt x="257721" y="94825"/>
                  </a:cubicBezTo>
                  <a:cubicBezTo>
                    <a:pt x="256407" y="102775"/>
                    <a:pt x="253779" y="106750"/>
                    <a:pt x="247208" y="106750"/>
                  </a:cubicBezTo>
                  <a:cubicBezTo>
                    <a:pt x="241951" y="106750"/>
                    <a:pt x="238009" y="101450"/>
                    <a:pt x="238009" y="92175"/>
                  </a:cubicBezTo>
                  <a:cubicBezTo>
                    <a:pt x="238009" y="81575"/>
                    <a:pt x="241951" y="76275"/>
                    <a:pt x="248522" y="76275"/>
                  </a:cubicBezTo>
                  <a:cubicBezTo>
                    <a:pt x="248522" y="76275"/>
                    <a:pt x="249836" y="76275"/>
                    <a:pt x="249836" y="76275"/>
                  </a:cubicBezTo>
                  <a:cubicBezTo>
                    <a:pt x="244580" y="67000"/>
                    <a:pt x="238009" y="59050"/>
                    <a:pt x="230124" y="52425"/>
                  </a:cubicBezTo>
                  <a:cubicBezTo>
                    <a:pt x="230124" y="52425"/>
                    <a:pt x="230124" y="52425"/>
                    <a:pt x="230124" y="55075"/>
                  </a:cubicBezTo>
                  <a:cubicBezTo>
                    <a:pt x="230124" y="55075"/>
                    <a:pt x="230124" y="55075"/>
                    <a:pt x="228810" y="55075"/>
                  </a:cubicBezTo>
                  <a:cubicBezTo>
                    <a:pt x="228810" y="55075"/>
                    <a:pt x="228810" y="55075"/>
                    <a:pt x="224867" y="55075"/>
                  </a:cubicBezTo>
                  <a:cubicBezTo>
                    <a:pt x="224867" y="55075"/>
                    <a:pt x="224867" y="55075"/>
                    <a:pt x="224867" y="48450"/>
                  </a:cubicBezTo>
                  <a:cubicBezTo>
                    <a:pt x="220925" y="47125"/>
                    <a:pt x="218297" y="44475"/>
                    <a:pt x="215668" y="43150"/>
                  </a:cubicBezTo>
                  <a:cubicBezTo>
                    <a:pt x="214354" y="51100"/>
                    <a:pt x="210412" y="56400"/>
                    <a:pt x="205155" y="56400"/>
                  </a:cubicBezTo>
                  <a:cubicBezTo>
                    <a:pt x="198584" y="56400"/>
                    <a:pt x="194641" y="49775"/>
                    <a:pt x="194641" y="40500"/>
                  </a:cubicBezTo>
                  <a:cubicBezTo>
                    <a:pt x="194641" y="37850"/>
                    <a:pt x="194641" y="36525"/>
                    <a:pt x="195956" y="33875"/>
                  </a:cubicBezTo>
                  <a:cubicBezTo>
                    <a:pt x="193327" y="32550"/>
                    <a:pt x="189385" y="32550"/>
                    <a:pt x="186756" y="31225"/>
                  </a:cubicBezTo>
                  <a:cubicBezTo>
                    <a:pt x="186756" y="31225"/>
                    <a:pt x="186756" y="31225"/>
                    <a:pt x="186756" y="55075"/>
                  </a:cubicBezTo>
                  <a:cubicBezTo>
                    <a:pt x="186756" y="55075"/>
                    <a:pt x="186756" y="55075"/>
                    <a:pt x="182814" y="55075"/>
                  </a:cubicBezTo>
                  <a:cubicBezTo>
                    <a:pt x="181500" y="55075"/>
                    <a:pt x="181500" y="55075"/>
                    <a:pt x="181500" y="55075"/>
                  </a:cubicBezTo>
                  <a:cubicBezTo>
                    <a:pt x="181500" y="55075"/>
                    <a:pt x="181500" y="55075"/>
                    <a:pt x="181500" y="32550"/>
                  </a:cubicBezTo>
                  <a:cubicBezTo>
                    <a:pt x="181500" y="32550"/>
                    <a:pt x="181500" y="32550"/>
                    <a:pt x="178872" y="33875"/>
                  </a:cubicBezTo>
                  <a:cubicBezTo>
                    <a:pt x="177557" y="33875"/>
                    <a:pt x="177557" y="33875"/>
                    <a:pt x="177557" y="33875"/>
                  </a:cubicBezTo>
                  <a:cubicBezTo>
                    <a:pt x="177557" y="33875"/>
                    <a:pt x="177557" y="33875"/>
                    <a:pt x="176243" y="33875"/>
                  </a:cubicBezTo>
                  <a:cubicBezTo>
                    <a:pt x="176243" y="33875"/>
                    <a:pt x="176243" y="33875"/>
                    <a:pt x="176243" y="31225"/>
                  </a:cubicBezTo>
                  <a:cubicBezTo>
                    <a:pt x="176243" y="29900"/>
                    <a:pt x="176243" y="29900"/>
                    <a:pt x="176243" y="29900"/>
                  </a:cubicBezTo>
                  <a:cubicBezTo>
                    <a:pt x="176243" y="29900"/>
                    <a:pt x="176243" y="29900"/>
                    <a:pt x="177557" y="29900"/>
                  </a:cubicBezTo>
                  <a:cubicBezTo>
                    <a:pt x="173615" y="28575"/>
                    <a:pt x="170987" y="28575"/>
                    <a:pt x="168358" y="28575"/>
                  </a:cubicBezTo>
                  <a:cubicBezTo>
                    <a:pt x="170987" y="31225"/>
                    <a:pt x="172301" y="35200"/>
                    <a:pt x="172301" y="40500"/>
                  </a:cubicBezTo>
                  <a:cubicBezTo>
                    <a:pt x="172301" y="51100"/>
                    <a:pt x="168358" y="56400"/>
                    <a:pt x="161787" y="56400"/>
                  </a:cubicBezTo>
                  <a:cubicBezTo>
                    <a:pt x="155217" y="56400"/>
                    <a:pt x="152588" y="49775"/>
                    <a:pt x="151274" y="40500"/>
                  </a:cubicBezTo>
                  <a:cubicBezTo>
                    <a:pt x="151274" y="35200"/>
                    <a:pt x="153903" y="29900"/>
                    <a:pt x="156531" y="28575"/>
                  </a:cubicBezTo>
                  <a:cubicBezTo>
                    <a:pt x="152588" y="28575"/>
                    <a:pt x="148646" y="28575"/>
                    <a:pt x="144703" y="28575"/>
                  </a:cubicBezTo>
                  <a:close/>
                  <a:moveTo>
                    <a:pt x="164533" y="0"/>
                  </a:moveTo>
                  <a:cubicBezTo>
                    <a:pt x="205215" y="0"/>
                    <a:pt x="240648" y="17090"/>
                    <a:pt x="266895" y="48642"/>
                  </a:cubicBezTo>
                  <a:cubicBezTo>
                    <a:pt x="285268" y="72305"/>
                    <a:pt x="294454" y="99914"/>
                    <a:pt x="291829" y="130150"/>
                  </a:cubicBezTo>
                  <a:cubicBezTo>
                    <a:pt x="289205" y="155129"/>
                    <a:pt x="278706" y="181422"/>
                    <a:pt x="269520" y="206400"/>
                  </a:cubicBezTo>
                  <a:cubicBezTo>
                    <a:pt x="253772" y="247154"/>
                    <a:pt x="239336" y="286594"/>
                    <a:pt x="257709" y="324718"/>
                  </a:cubicBezTo>
                  <a:cubicBezTo>
                    <a:pt x="257709" y="327348"/>
                    <a:pt x="257709" y="329977"/>
                    <a:pt x="256396" y="332606"/>
                  </a:cubicBezTo>
                  <a:cubicBezTo>
                    <a:pt x="255084" y="335236"/>
                    <a:pt x="252459" y="336550"/>
                    <a:pt x="249835" y="336550"/>
                  </a:cubicBezTo>
                  <a:cubicBezTo>
                    <a:pt x="249835" y="336550"/>
                    <a:pt x="249835" y="336550"/>
                    <a:pt x="105478" y="336550"/>
                  </a:cubicBezTo>
                  <a:cubicBezTo>
                    <a:pt x="101541" y="336550"/>
                    <a:pt x="98916" y="333921"/>
                    <a:pt x="97604" y="331292"/>
                  </a:cubicBezTo>
                  <a:cubicBezTo>
                    <a:pt x="96292" y="328662"/>
                    <a:pt x="96292" y="327348"/>
                    <a:pt x="96292" y="315516"/>
                  </a:cubicBezTo>
                  <a:cubicBezTo>
                    <a:pt x="96292" y="314201"/>
                    <a:pt x="96292" y="312887"/>
                    <a:pt x="96292" y="312887"/>
                  </a:cubicBezTo>
                  <a:cubicBezTo>
                    <a:pt x="94979" y="294481"/>
                    <a:pt x="87105" y="294481"/>
                    <a:pt x="71357" y="294481"/>
                  </a:cubicBezTo>
                  <a:cubicBezTo>
                    <a:pt x="58234" y="294481"/>
                    <a:pt x="42486" y="294481"/>
                    <a:pt x="31987" y="278706"/>
                  </a:cubicBezTo>
                  <a:cubicBezTo>
                    <a:pt x="24113" y="266874"/>
                    <a:pt x="24113" y="251098"/>
                    <a:pt x="25426" y="236637"/>
                  </a:cubicBezTo>
                  <a:cubicBezTo>
                    <a:pt x="25426" y="224805"/>
                    <a:pt x="25426" y="212973"/>
                    <a:pt x="21489" y="209029"/>
                  </a:cubicBezTo>
                  <a:cubicBezTo>
                    <a:pt x="21489" y="207715"/>
                    <a:pt x="17552" y="206400"/>
                    <a:pt x="16239" y="205085"/>
                  </a:cubicBezTo>
                  <a:cubicBezTo>
                    <a:pt x="10990" y="202456"/>
                    <a:pt x="3116" y="199827"/>
                    <a:pt x="491" y="191939"/>
                  </a:cubicBezTo>
                  <a:cubicBezTo>
                    <a:pt x="-821" y="187995"/>
                    <a:pt x="491" y="182736"/>
                    <a:pt x="4428" y="177478"/>
                  </a:cubicBezTo>
                  <a:cubicBezTo>
                    <a:pt x="17552" y="156443"/>
                    <a:pt x="20176" y="144612"/>
                    <a:pt x="24113" y="126206"/>
                  </a:cubicBezTo>
                  <a:cubicBezTo>
                    <a:pt x="25426" y="118319"/>
                    <a:pt x="26738" y="109116"/>
                    <a:pt x="29363" y="97284"/>
                  </a:cubicBezTo>
                  <a:cubicBezTo>
                    <a:pt x="38549" y="68361"/>
                    <a:pt x="55609" y="43383"/>
                    <a:pt x="81856" y="26293"/>
                  </a:cubicBezTo>
                  <a:cubicBezTo>
                    <a:pt x="105478" y="9202"/>
                    <a:pt x="135662" y="0"/>
                    <a:pt x="164533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38025" y="2896690"/>
            <a:ext cx="2798020" cy="614191"/>
            <a:chOff x="4238025" y="2896690"/>
            <a:chExt cx="2798020" cy="614191"/>
          </a:xfrm>
        </p:grpSpPr>
        <p:grpSp>
          <p:nvGrpSpPr>
            <p:cNvPr id="9" name="组合 8"/>
            <p:cNvGrpSpPr/>
            <p:nvPr/>
          </p:nvGrpSpPr>
          <p:grpSpPr>
            <a:xfrm>
              <a:off x="4854523" y="2896690"/>
              <a:ext cx="2181522" cy="614191"/>
              <a:chOff x="6472696" y="4544496"/>
              <a:chExt cx="2908696" cy="818921"/>
            </a:xfrm>
          </p:grpSpPr>
          <p:sp>
            <p:nvSpPr>
              <p:cNvPr id="21" name="文本框 8"/>
              <p:cNvSpPr txBox="1"/>
              <p:nvPr/>
            </p:nvSpPr>
            <p:spPr>
              <a:xfrm>
                <a:off x="6472696" y="4883039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472696" y="4544496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24" name="任意多边形: 形状 23"/>
            <p:cNvSpPr>
              <a:spLocks noChangeAspect="1"/>
            </p:cNvSpPr>
            <p:nvPr/>
          </p:nvSpPr>
          <p:spPr bwMode="auto">
            <a:xfrm>
              <a:off x="4238025" y="2898509"/>
              <a:ext cx="379989" cy="376352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8B2E35BC-32FF-47E0-9519-8B72AAE62D4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827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24F93E9-7D1B-4E45-9CEA-631EFD8CB9C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319852E2-DB3A-4325-A6FE-2E5A5FC96BE0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26BA05AF-0434-48DF-87C0-8935B56D33F6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7663765-2C30-4D89-B90B-F596C99B14DD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C668B291-8E1B-4EA8-A716-1C612D916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23BDC2E-16EC-4C90-925E-302D80CA4C01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0" y="3066542"/>
            <a:ext cx="9144000" cy="2076959"/>
            <a:chOff x="0" y="3066542"/>
            <a:chExt cx="9144000" cy="2076959"/>
          </a:xfrm>
        </p:grpSpPr>
        <p:sp>
          <p:nvSpPr>
            <p:cNvPr id="4" name="Freeform: Shape 4"/>
            <p:cNvSpPr/>
            <p:nvPr/>
          </p:nvSpPr>
          <p:spPr>
            <a:xfrm>
              <a:off x="0" y="3066542"/>
              <a:ext cx="9144000" cy="2076959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" fmla="*/ 0 w 6216319"/>
                <a:gd name="connsiteY0" fmla="*/ 9364 h 1311568"/>
                <a:gd name="connsiteX1" fmla="*/ 339865 w 6216319"/>
                <a:gd name="connsiteY1" fmla="*/ 0 h 1311568"/>
                <a:gd name="connsiteX2" fmla="*/ 6216319 w 6216319"/>
                <a:gd name="connsiteY2" fmla="*/ 9364 h 1311568"/>
                <a:gd name="connsiteX3" fmla="*/ 6216319 w 6216319"/>
                <a:gd name="connsiteY3" fmla="*/ 1311568 h 1311568"/>
                <a:gd name="connsiteX4" fmla="*/ 0 w 6216319"/>
                <a:gd name="connsiteY4" fmla="*/ 1311568 h 1311568"/>
                <a:gd name="connsiteX5" fmla="*/ 0 w 6216319"/>
                <a:gd name="connsiteY5" fmla="*/ 9364 h 1311568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47249 h 1349453"/>
                <a:gd name="connsiteX1" fmla="*/ 339865 w 6216319"/>
                <a:gd name="connsiteY1" fmla="*/ 232094 h 1349453"/>
                <a:gd name="connsiteX2" fmla="*/ 2273862 w 6216319"/>
                <a:gd name="connsiteY2" fmla="*/ 280646 h 1349453"/>
                <a:gd name="connsiteX3" fmla="*/ 6216319 w 6216319"/>
                <a:gd name="connsiteY3" fmla="*/ 47249 h 1349453"/>
                <a:gd name="connsiteX4" fmla="*/ 6216319 w 6216319"/>
                <a:gd name="connsiteY4" fmla="*/ 1349453 h 1349453"/>
                <a:gd name="connsiteX5" fmla="*/ 0 w 6216319"/>
                <a:gd name="connsiteY5" fmla="*/ 1349453 h 1349453"/>
                <a:gd name="connsiteX6" fmla="*/ 0 w 6216319"/>
                <a:gd name="connsiteY6" fmla="*/ 47249 h 1349453"/>
                <a:gd name="connsiteX0" fmla="*/ 0 w 6216319"/>
                <a:gd name="connsiteY0" fmla="*/ 30623 h 1332827"/>
                <a:gd name="connsiteX1" fmla="*/ 339865 w 6216319"/>
                <a:gd name="connsiteY1" fmla="*/ 215468 h 1332827"/>
                <a:gd name="connsiteX2" fmla="*/ 2265770 w 6216319"/>
                <a:gd name="connsiteY2" fmla="*/ 539150 h 1332827"/>
                <a:gd name="connsiteX3" fmla="*/ 6216319 w 6216319"/>
                <a:gd name="connsiteY3" fmla="*/ 30623 h 1332827"/>
                <a:gd name="connsiteX4" fmla="*/ 6216319 w 6216319"/>
                <a:gd name="connsiteY4" fmla="*/ 1332827 h 1332827"/>
                <a:gd name="connsiteX5" fmla="*/ 0 w 6216319"/>
                <a:gd name="connsiteY5" fmla="*/ 1332827 h 1332827"/>
                <a:gd name="connsiteX6" fmla="*/ 0 w 6216319"/>
                <a:gd name="connsiteY6" fmla="*/ 30623 h 1332827"/>
                <a:gd name="connsiteX0" fmla="*/ 0 w 6216319"/>
                <a:gd name="connsiteY0" fmla="*/ 31024 h 1333228"/>
                <a:gd name="connsiteX1" fmla="*/ 339865 w 6216319"/>
                <a:gd name="connsiteY1" fmla="*/ 215869 h 1333228"/>
                <a:gd name="connsiteX2" fmla="*/ 2265770 w 6216319"/>
                <a:gd name="connsiteY2" fmla="*/ 539551 h 1333228"/>
                <a:gd name="connsiteX3" fmla="*/ 3269182 w 6216319"/>
                <a:gd name="connsiteY3" fmla="*/ 418171 h 1333228"/>
                <a:gd name="connsiteX4" fmla="*/ 6216319 w 6216319"/>
                <a:gd name="connsiteY4" fmla="*/ 31024 h 1333228"/>
                <a:gd name="connsiteX5" fmla="*/ 6216319 w 6216319"/>
                <a:gd name="connsiteY5" fmla="*/ 1333228 h 1333228"/>
                <a:gd name="connsiteX6" fmla="*/ 0 w 6216319"/>
                <a:gd name="connsiteY6" fmla="*/ 1333228 h 1333228"/>
                <a:gd name="connsiteX7" fmla="*/ 0 w 6216319"/>
                <a:gd name="connsiteY7" fmla="*/ 31024 h 1333228"/>
                <a:gd name="connsiteX0" fmla="*/ 0 w 6216319"/>
                <a:gd name="connsiteY0" fmla="*/ 26175 h 1328379"/>
                <a:gd name="connsiteX1" fmla="*/ 339865 w 6216319"/>
                <a:gd name="connsiteY1" fmla="*/ 211020 h 1328379"/>
                <a:gd name="connsiteX2" fmla="*/ 2265770 w 6216319"/>
                <a:gd name="connsiteY2" fmla="*/ 534702 h 1328379"/>
                <a:gd name="connsiteX3" fmla="*/ 3244906 w 6216319"/>
                <a:gd name="connsiteY3" fmla="*/ 518518 h 1328379"/>
                <a:gd name="connsiteX4" fmla="*/ 6216319 w 6216319"/>
                <a:gd name="connsiteY4" fmla="*/ 26175 h 1328379"/>
                <a:gd name="connsiteX5" fmla="*/ 6216319 w 6216319"/>
                <a:gd name="connsiteY5" fmla="*/ 1328379 h 1328379"/>
                <a:gd name="connsiteX6" fmla="*/ 0 w 6216319"/>
                <a:gd name="connsiteY6" fmla="*/ 1328379 h 1328379"/>
                <a:gd name="connsiteX7" fmla="*/ 0 w 6216319"/>
                <a:gd name="connsiteY7" fmla="*/ 26175 h 1328379"/>
                <a:gd name="connsiteX0" fmla="*/ 0 w 6216319"/>
                <a:gd name="connsiteY0" fmla="*/ 63128 h 1365332"/>
                <a:gd name="connsiteX1" fmla="*/ 339865 w 6216319"/>
                <a:gd name="connsiteY1" fmla="*/ 247973 h 1365332"/>
                <a:gd name="connsiteX2" fmla="*/ 2265770 w 6216319"/>
                <a:gd name="connsiteY2" fmla="*/ 571655 h 1365332"/>
                <a:gd name="connsiteX3" fmla="*/ 3244906 w 6216319"/>
                <a:gd name="connsiteY3" fmla="*/ 555471 h 1365332"/>
                <a:gd name="connsiteX4" fmla="*/ 4725749 w 6216319"/>
                <a:gd name="connsiteY4" fmla="*/ 239882 h 1365332"/>
                <a:gd name="connsiteX5" fmla="*/ 6216319 w 6216319"/>
                <a:gd name="connsiteY5" fmla="*/ 63128 h 1365332"/>
                <a:gd name="connsiteX6" fmla="*/ 6216319 w 6216319"/>
                <a:gd name="connsiteY6" fmla="*/ 1365332 h 1365332"/>
                <a:gd name="connsiteX7" fmla="*/ 0 w 6216319"/>
                <a:gd name="connsiteY7" fmla="*/ 1365332 h 1365332"/>
                <a:gd name="connsiteX8" fmla="*/ 0 w 6216319"/>
                <a:gd name="connsiteY8" fmla="*/ 63128 h 1365332"/>
                <a:gd name="connsiteX0" fmla="*/ 0 w 6216319"/>
                <a:gd name="connsiteY0" fmla="*/ 20810 h 1323014"/>
                <a:gd name="connsiteX1" fmla="*/ 339865 w 6216319"/>
                <a:gd name="connsiteY1" fmla="*/ 205655 h 1323014"/>
                <a:gd name="connsiteX2" fmla="*/ 2265770 w 6216319"/>
                <a:gd name="connsiteY2" fmla="*/ 529337 h 1323014"/>
                <a:gd name="connsiteX3" fmla="*/ 3244906 w 6216319"/>
                <a:gd name="connsiteY3" fmla="*/ 513153 h 1323014"/>
                <a:gd name="connsiteX4" fmla="*/ 4628644 w 6216319"/>
                <a:gd name="connsiteY4" fmla="*/ 1055320 h 1323014"/>
                <a:gd name="connsiteX5" fmla="*/ 6216319 w 6216319"/>
                <a:gd name="connsiteY5" fmla="*/ 20810 h 1323014"/>
                <a:gd name="connsiteX6" fmla="*/ 6216319 w 6216319"/>
                <a:gd name="connsiteY6" fmla="*/ 1323014 h 1323014"/>
                <a:gd name="connsiteX7" fmla="*/ 0 w 6216319"/>
                <a:gd name="connsiteY7" fmla="*/ 1323014 h 1323014"/>
                <a:gd name="connsiteX8" fmla="*/ 0 w 6216319"/>
                <a:gd name="connsiteY8" fmla="*/ 20810 h 1323014"/>
                <a:gd name="connsiteX0" fmla="*/ 0 w 6216319"/>
                <a:gd name="connsiteY0" fmla="*/ 32243 h 1334447"/>
                <a:gd name="connsiteX1" fmla="*/ 339865 w 6216319"/>
                <a:gd name="connsiteY1" fmla="*/ 217088 h 1334447"/>
                <a:gd name="connsiteX2" fmla="*/ 2265770 w 6216319"/>
                <a:gd name="connsiteY2" fmla="*/ 540770 h 1334447"/>
                <a:gd name="connsiteX3" fmla="*/ 3244906 w 6216319"/>
                <a:gd name="connsiteY3" fmla="*/ 524586 h 1334447"/>
                <a:gd name="connsiteX4" fmla="*/ 4628644 w 6216319"/>
                <a:gd name="connsiteY4" fmla="*/ 1066753 h 1334447"/>
                <a:gd name="connsiteX5" fmla="*/ 5526860 w 6216319"/>
                <a:gd name="connsiteY5" fmla="*/ 451758 h 1334447"/>
                <a:gd name="connsiteX6" fmla="*/ 6216319 w 6216319"/>
                <a:gd name="connsiteY6" fmla="*/ 32243 h 1334447"/>
                <a:gd name="connsiteX7" fmla="*/ 6216319 w 6216319"/>
                <a:gd name="connsiteY7" fmla="*/ 1334447 h 1334447"/>
                <a:gd name="connsiteX8" fmla="*/ 0 w 6216319"/>
                <a:gd name="connsiteY8" fmla="*/ 1334447 h 1334447"/>
                <a:gd name="connsiteX9" fmla="*/ 0 w 6216319"/>
                <a:gd name="connsiteY9" fmla="*/ 32243 h 1334447"/>
                <a:gd name="connsiteX0" fmla="*/ 0 w 6216319"/>
                <a:gd name="connsiteY0" fmla="*/ 12831 h 1315035"/>
                <a:gd name="connsiteX1" fmla="*/ 339865 w 6216319"/>
                <a:gd name="connsiteY1" fmla="*/ 197676 h 1315035"/>
                <a:gd name="connsiteX2" fmla="*/ 2265770 w 6216319"/>
                <a:gd name="connsiteY2" fmla="*/ 521358 h 1315035"/>
                <a:gd name="connsiteX3" fmla="*/ 3244906 w 6216319"/>
                <a:gd name="connsiteY3" fmla="*/ 505174 h 1315035"/>
                <a:gd name="connsiteX4" fmla="*/ 4628644 w 6216319"/>
                <a:gd name="connsiteY4" fmla="*/ 1047341 h 1315035"/>
                <a:gd name="connsiteX5" fmla="*/ 5356927 w 6216319"/>
                <a:gd name="connsiteY5" fmla="*/ 1201089 h 1315035"/>
                <a:gd name="connsiteX6" fmla="*/ 6216319 w 6216319"/>
                <a:gd name="connsiteY6" fmla="*/ 12831 h 1315035"/>
                <a:gd name="connsiteX7" fmla="*/ 6216319 w 6216319"/>
                <a:gd name="connsiteY7" fmla="*/ 1315035 h 1315035"/>
                <a:gd name="connsiteX8" fmla="*/ 0 w 6216319"/>
                <a:gd name="connsiteY8" fmla="*/ 1315035 h 1315035"/>
                <a:gd name="connsiteX9" fmla="*/ 0 w 6216319"/>
                <a:gd name="connsiteY9" fmla="*/ 12831 h 1315035"/>
                <a:gd name="connsiteX0" fmla="*/ 0 w 6498499"/>
                <a:gd name="connsiteY0" fmla="*/ 0 h 1302204"/>
                <a:gd name="connsiteX1" fmla="*/ 339865 w 6498499"/>
                <a:gd name="connsiteY1" fmla="*/ 184845 h 1302204"/>
                <a:gd name="connsiteX2" fmla="*/ 2265770 w 6498499"/>
                <a:gd name="connsiteY2" fmla="*/ 508527 h 1302204"/>
                <a:gd name="connsiteX3" fmla="*/ 3244906 w 6498499"/>
                <a:gd name="connsiteY3" fmla="*/ 492343 h 1302204"/>
                <a:gd name="connsiteX4" fmla="*/ 4628644 w 6498499"/>
                <a:gd name="connsiteY4" fmla="*/ 1034510 h 1302204"/>
                <a:gd name="connsiteX5" fmla="*/ 5356927 w 6498499"/>
                <a:gd name="connsiteY5" fmla="*/ 1188258 h 1302204"/>
                <a:gd name="connsiteX6" fmla="*/ 6216319 w 6498499"/>
                <a:gd name="connsiteY6" fmla="*/ 1302204 h 1302204"/>
                <a:gd name="connsiteX7" fmla="*/ 0 w 6498499"/>
                <a:gd name="connsiteY7" fmla="*/ 1302204 h 1302204"/>
                <a:gd name="connsiteX8" fmla="*/ 0 w 649849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147589 h 1449793"/>
                <a:gd name="connsiteX1" fmla="*/ 339865 w 6216319"/>
                <a:gd name="connsiteY1" fmla="*/ 332434 h 1449793"/>
                <a:gd name="connsiteX2" fmla="*/ 2265770 w 6216319"/>
                <a:gd name="connsiteY2" fmla="*/ 656116 h 1449793"/>
                <a:gd name="connsiteX3" fmla="*/ 3244906 w 6216319"/>
                <a:gd name="connsiteY3" fmla="*/ 639932 h 1449793"/>
                <a:gd name="connsiteX4" fmla="*/ 4628644 w 6216319"/>
                <a:gd name="connsiteY4" fmla="*/ 1182099 h 1449793"/>
                <a:gd name="connsiteX5" fmla="*/ 5356927 w 6216319"/>
                <a:gd name="connsiteY5" fmla="*/ 1335847 h 1449793"/>
                <a:gd name="connsiteX6" fmla="*/ 6216319 w 6216319"/>
                <a:gd name="connsiteY6" fmla="*/ 1449793 h 1449793"/>
                <a:gd name="connsiteX7" fmla="*/ 0 w 6216319"/>
                <a:gd name="connsiteY7" fmla="*/ 1449793 h 1449793"/>
                <a:gd name="connsiteX8" fmla="*/ 0 w 6216319"/>
                <a:gd name="connsiteY8" fmla="*/ 147589 h 1449793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34944 h 1337148"/>
                <a:gd name="connsiteX1" fmla="*/ 339865 w 6216319"/>
                <a:gd name="connsiteY1" fmla="*/ 219789 h 1337148"/>
                <a:gd name="connsiteX2" fmla="*/ 2265770 w 6216319"/>
                <a:gd name="connsiteY2" fmla="*/ 543471 h 1337148"/>
                <a:gd name="connsiteX3" fmla="*/ 3244906 w 6216319"/>
                <a:gd name="connsiteY3" fmla="*/ 527287 h 1337148"/>
                <a:gd name="connsiteX4" fmla="*/ 4628644 w 6216319"/>
                <a:gd name="connsiteY4" fmla="*/ 1069454 h 1337148"/>
                <a:gd name="connsiteX5" fmla="*/ 5356927 w 6216319"/>
                <a:gd name="connsiteY5" fmla="*/ 1223202 h 1337148"/>
                <a:gd name="connsiteX6" fmla="*/ 6216319 w 6216319"/>
                <a:gd name="connsiteY6" fmla="*/ 1337148 h 1337148"/>
                <a:gd name="connsiteX7" fmla="*/ 0 w 6216319"/>
                <a:gd name="connsiteY7" fmla="*/ 1337148 h 1337148"/>
                <a:gd name="connsiteX8" fmla="*/ 0 w 6216319"/>
                <a:gd name="connsiteY8" fmla="*/ 34944 h 1337148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530 h 1302734"/>
                <a:gd name="connsiteX1" fmla="*/ 339865 w 6216319"/>
                <a:gd name="connsiteY1" fmla="*/ 185375 h 1302734"/>
                <a:gd name="connsiteX2" fmla="*/ 2265770 w 6216319"/>
                <a:gd name="connsiteY2" fmla="*/ 509057 h 1302734"/>
                <a:gd name="connsiteX3" fmla="*/ 3244906 w 6216319"/>
                <a:gd name="connsiteY3" fmla="*/ 492873 h 1302734"/>
                <a:gd name="connsiteX4" fmla="*/ 4628644 w 6216319"/>
                <a:gd name="connsiteY4" fmla="*/ 1035040 h 1302734"/>
                <a:gd name="connsiteX5" fmla="*/ 5356927 w 6216319"/>
                <a:gd name="connsiteY5" fmla="*/ 1188788 h 1302734"/>
                <a:gd name="connsiteX6" fmla="*/ 6216319 w 6216319"/>
                <a:gd name="connsiteY6" fmla="*/ 1302734 h 1302734"/>
                <a:gd name="connsiteX7" fmla="*/ 0 w 6216319"/>
                <a:gd name="connsiteY7" fmla="*/ 1302734 h 1302734"/>
                <a:gd name="connsiteX8" fmla="*/ 0 w 6216319"/>
                <a:gd name="connsiteY8" fmla="*/ 530 h 1302734"/>
                <a:gd name="connsiteX0" fmla="*/ 0 w 6216319"/>
                <a:gd name="connsiteY0" fmla="*/ 20163 h 1322367"/>
                <a:gd name="connsiteX1" fmla="*/ 2265770 w 6216319"/>
                <a:gd name="connsiteY1" fmla="*/ 528690 h 1322367"/>
                <a:gd name="connsiteX2" fmla="*/ 3244906 w 6216319"/>
                <a:gd name="connsiteY2" fmla="*/ 512506 h 1322367"/>
                <a:gd name="connsiteX3" fmla="*/ 4628644 w 6216319"/>
                <a:gd name="connsiteY3" fmla="*/ 1054673 h 1322367"/>
                <a:gd name="connsiteX4" fmla="*/ 5356927 w 6216319"/>
                <a:gd name="connsiteY4" fmla="*/ 1208421 h 1322367"/>
                <a:gd name="connsiteX5" fmla="*/ 6216319 w 6216319"/>
                <a:gd name="connsiteY5" fmla="*/ 1322367 h 1322367"/>
                <a:gd name="connsiteX6" fmla="*/ 0 w 6216319"/>
                <a:gd name="connsiteY6" fmla="*/ 1322367 h 1322367"/>
                <a:gd name="connsiteX7" fmla="*/ 0 w 6216319"/>
                <a:gd name="connsiteY7" fmla="*/ 20163 h 1322367"/>
                <a:gd name="connsiteX0" fmla="*/ 0 w 6216319"/>
                <a:gd name="connsiteY0" fmla="*/ 105646 h 1407850"/>
                <a:gd name="connsiteX1" fmla="*/ 477430 w 6216319"/>
                <a:gd name="connsiteY1" fmla="*/ 136745 h 1407850"/>
                <a:gd name="connsiteX2" fmla="*/ 2265770 w 6216319"/>
                <a:gd name="connsiteY2" fmla="*/ 614173 h 1407850"/>
                <a:gd name="connsiteX3" fmla="*/ 3244906 w 6216319"/>
                <a:gd name="connsiteY3" fmla="*/ 597989 h 1407850"/>
                <a:gd name="connsiteX4" fmla="*/ 4628644 w 6216319"/>
                <a:gd name="connsiteY4" fmla="*/ 1140156 h 1407850"/>
                <a:gd name="connsiteX5" fmla="*/ 5356927 w 6216319"/>
                <a:gd name="connsiteY5" fmla="*/ 1293904 h 1407850"/>
                <a:gd name="connsiteX6" fmla="*/ 6216319 w 6216319"/>
                <a:gd name="connsiteY6" fmla="*/ 1407850 h 1407850"/>
                <a:gd name="connsiteX7" fmla="*/ 0 w 6216319"/>
                <a:gd name="connsiteY7" fmla="*/ 1407850 h 1407850"/>
                <a:gd name="connsiteX8" fmla="*/ 0 w 6216319"/>
                <a:gd name="connsiteY8" fmla="*/ 105646 h 1407850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57561 h 1359765"/>
                <a:gd name="connsiteX1" fmla="*/ 574189 w 6216319"/>
                <a:gd name="connsiteY1" fmla="*/ 379355 h 1359765"/>
                <a:gd name="connsiteX2" fmla="*/ 2265770 w 6216319"/>
                <a:gd name="connsiteY2" fmla="*/ 566088 h 1359765"/>
                <a:gd name="connsiteX3" fmla="*/ 3244906 w 6216319"/>
                <a:gd name="connsiteY3" fmla="*/ 549904 h 1359765"/>
                <a:gd name="connsiteX4" fmla="*/ 4628644 w 6216319"/>
                <a:gd name="connsiteY4" fmla="*/ 1092071 h 1359765"/>
                <a:gd name="connsiteX5" fmla="*/ 5356927 w 6216319"/>
                <a:gd name="connsiteY5" fmla="*/ 1245819 h 1359765"/>
                <a:gd name="connsiteX6" fmla="*/ 6216319 w 6216319"/>
                <a:gd name="connsiteY6" fmla="*/ 1359765 h 1359765"/>
                <a:gd name="connsiteX7" fmla="*/ 0 w 6216319"/>
                <a:gd name="connsiteY7" fmla="*/ 1359765 h 1359765"/>
                <a:gd name="connsiteX8" fmla="*/ 0 w 6216319"/>
                <a:gd name="connsiteY8" fmla="*/ 57561 h 1359765"/>
                <a:gd name="connsiteX0" fmla="*/ 0 w 6216319"/>
                <a:gd name="connsiteY0" fmla="*/ 55201 h 1357405"/>
                <a:gd name="connsiteX1" fmla="*/ 574189 w 6216319"/>
                <a:gd name="connsiteY1" fmla="*/ 376995 h 1357405"/>
                <a:gd name="connsiteX2" fmla="*/ 2244895 w 6216319"/>
                <a:gd name="connsiteY2" fmla="*/ 570887 h 1357405"/>
                <a:gd name="connsiteX3" fmla="*/ 3244906 w 6216319"/>
                <a:gd name="connsiteY3" fmla="*/ 547544 h 1357405"/>
                <a:gd name="connsiteX4" fmla="*/ 4628644 w 6216319"/>
                <a:gd name="connsiteY4" fmla="*/ 1089711 h 1357405"/>
                <a:gd name="connsiteX5" fmla="*/ 5356927 w 6216319"/>
                <a:gd name="connsiteY5" fmla="*/ 1243459 h 1357405"/>
                <a:gd name="connsiteX6" fmla="*/ 6216319 w 6216319"/>
                <a:gd name="connsiteY6" fmla="*/ 1357405 h 1357405"/>
                <a:gd name="connsiteX7" fmla="*/ 0 w 6216319"/>
                <a:gd name="connsiteY7" fmla="*/ 1357405 h 1357405"/>
                <a:gd name="connsiteX8" fmla="*/ 0 w 6216319"/>
                <a:gd name="connsiteY8" fmla="*/ 55201 h 1357405"/>
                <a:gd name="connsiteX0" fmla="*/ 0 w 6216319"/>
                <a:gd name="connsiteY0" fmla="*/ 49067 h 1351271"/>
                <a:gd name="connsiteX1" fmla="*/ 574189 w 6216319"/>
                <a:gd name="connsiteY1" fmla="*/ 370861 h 1351271"/>
                <a:gd name="connsiteX2" fmla="*/ 1217749 w 6216319"/>
                <a:gd name="connsiteY2" fmla="*/ 1887 h 1351271"/>
                <a:gd name="connsiteX3" fmla="*/ 2244895 w 6216319"/>
                <a:gd name="connsiteY3" fmla="*/ 564753 h 1351271"/>
                <a:gd name="connsiteX4" fmla="*/ 3244906 w 6216319"/>
                <a:gd name="connsiteY4" fmla="*/ 541410 h 1351271"/>
                <a:gd name="connsiteX5" fmla="*/ 4628644 w 6216319"/>
                <a:gd name="connsiteY5" fmla="*/ 1083577 h 1351271"/>
                <a:gd name="connsiteX6" fmla="*/ 5356927 w 6216319"/>
                <a:gd name="connsiteY6" fmla="*/ 1237325 h 1351271"/>
                <a:gd name="connsiteX7" fmla="*/ 6216319 w 6216319"/>
                <a:gd name="connsiteY7" fmla="*/ 1351271 h 1351271"/>
                <a:gd name="connsiteX8" fmla="*/ 0 w 6216319"/>
                <a:gd name="connsiteY8" fmla="*/ 1351271 h 1351271"/>
                <a:gd name="connsiteX9" fmla="*/ 0 w 6216319"/>
                <a:gd name="connsiteY9" fmla="*/ 49067 h 1351271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04848 w 6216319"/>
                <a:gd name="connsiteY3" fmla="*/ 296453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889839 w 6216319"/>
                <a:gd name="connsiteY6" fmla="*/ 317928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48869 w 6216319"/>
                <a:gd name="connsiteY6" fmla="*/ 761757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48869 w 6216319"/>
                <a:gd name="connsiteY6" fmla="*/ 761757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48869 w 6216319"/>
                <a:gd name="connsiteY6" fmla="*/ 761757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613304"/>
                <a:gd name="connsiteY0" fmla="*/ 22 h 1302226"/>
                <a:gd name="connsiteX1" fmla="*/ 574189 w 6613304"/>
                <a:gd name="connsiteY1" fmla="*/ 321816 h 1302226"/>
                <a:gd name="connsiteX2" fmla="*/ 1015951 w 6613304"/>
                <a:gd name="connsiteY2" fmla="*/ 346561 h 1302226"/>
                <a:gd name="connsiteX3" fmla="*/ 1732682 w 6613304"/>
                <a:gd name="connsiteY3" fmla="*/ 368038 h 1302226"/>
                <a:gd name="connsiteX4" fmla="*/ 2147475 w 6613304"/>
                <a:gd name="connsiteY4" fmla="*/ 479915 h 1302226"/>
                <a:gd name="connsiteX5" fmla="*/ 3043108 w 6613304"/>
                <a:gd name="connsiteY5" fmla="*/ 549633 h 1302226"/>
                <a:gd name="connsiteX6" fmla="*/ 3562786 w 6613304"/>
                <a:gd name="connsiteY6" fmla="*/ 790391 h 1302226"/>
                <a:gd name="connsiteX7" fmla="*/ 4684312 w 6613304"/>
                <a:gd name="connsiteY7" fmla="*/ 1156227 h 1302226"/>
                <a:gd name="connsiteX8" fmla="*/ 5092502 w 6613304"/>
                <a:gd name="connsiteY8" fmla="*/ 1188280 h 1302226"/>
                <a:gd name="connsiteX9" fmla="*/ 5886947 w 6613304"/>
                <a:gd name="connsiteY9" fmla="*/ 1005147 h 1302226"/>
                <a:gd name="connsiteX10" fmla="*/ 6216319 w 6613304"/>
                <a:gd name="connsiteY10" fmla="*/ 1302226 h 1302226"/>
                <a:gd name="connsiteX11" fmla="*/ 0 w 6613304"/>
                <a:gd name="connsiteY11" fmla="*/ 1302226 h 1302226"/>
                <a:gd name="connsiteX12" fmla="*/ 0 w 6613304"/>
                <a:gd name="connsiteY12" fmla="*/ 22 h 1302226"/>
                <a:gd name="connsiteX0" fmla="*/ 0 w 6597699"/>
                <a:gd name="connsiteY0" fmla="*/ 22 h 1302226"/>
                <a:gd name="connsiteX1" fmla="*/ 574189 w 6597699"/>
                <a:gd name="connsiteY1" fmla="*/ 321816 h 1302226"/>
                <a:gd name="connsiteX2" fmla="*/ 1015951 w 6597699"/>
                <a:gd name="connsiteY2" fmla="*/ 346561 h 1302226"/>
                <a:gd name="connsiteX3" fmla="*/ 1732682 w 6597699"/>
                <a:gd name="connsiteY3" fmla="*/ 368038 h 1302226"/>
                <a:gd name="connsiteX4" fmla="*/ 2147475 w 6597699"/>
                <a:gd name="connsiteY4" fmla="*/ 479915 h 1302226"/>
                <a:gd name="connsiteX5" fmla="*/ 3043108 w 6597699"/>
                <a:gd name="connsiteY5" fmla="*/ 549633 h 1302226"/>
                <a:gd name="connsiteX6" fmla="*/ 3562786 w 6597699"/>
                <a:gd name="connsiteY6" fmla="*/ 790391 h 1302226"/>
                <a:gd name="connsiteX7" fmla="*/ 4684312 w 6597699"/>
                <a:gd name="connsiteY7" fmla="*/ 1156227 h 1302226"/>
                <a:gd name="connsiteX8" fmla="*/ 5092502 w 6597699"/>
                <a:gd name="connsiteY8" fmla="*/ 1188280 h 1302226"/>
                <a:gd name="connsiteX9" fmla="*/ 5810403 w 6597699"/>
                <a:gd name="connsiteY9" fmla="*/ 1184110 h 1302226"/>
                <a:gd name="connsiteX10" fmla="*/ 6216319 w 6597699"/>
                <a:gd name="connsiteY10" fmla="*/ 1302226 h 1302226"/>
                <a:gd name="connsiteX11" fmla="*/ 0 w 6597699"/>
                <a:gd name="connsiteY11" fmla="*/ 1302226 h 1302226"/>
                <a:gd name="connsiteX12" fmla="*/ 0 w 6597699"/>
                <a:gd name="connsiteY12" fmla="*/ 22 h 1302226"/>
                <a:gd name="connsiteX0" fmla="*/ 0 w 6597699"/>
                <a:gd name="connsiteY0" fmla="*/ 22 h 1302226"/>
                <a:gd name="connsiteX1" fmla="*/ 574189 w 6597699"/>
                <a:gd name="connsiteY1" fmla="*/ 321816 h 1302226"/>
                <a:gd name="connsiteX2" fmla="*/ 1015951 w 6597699"/>
                <a:gd name="connsiteY2" fmla="*/ 346561 h 1302226"/>
                <a:gd name="connsiteX3" fmla="*/ 1732682 w 6597699"/>
                <a:gd name="connsiteY3" fmla="*/ 368038 h 1302226"/>
                <a:gd name="connsiteX4" fmla="*/ 2147475 w 6597699"/>
                <a:gd name="connsiteY4" fmla="*/ 479915 h 1302226"/>
                <a:gd name="connsiteX5" fmla="*/ 3043108 w 6597699"/>
                <a:gd name="connsiteY5" fmla="*/ 549633 h 1302226"/>
                <a:gd name="connsiteX6" fmla="*/ 3562786 w 6597699"/>
                <a:gd name="connsiteY6" fmla="*/ 790391 h 1302226"/>
                <a:gd name="connsiteX7" fmla="*/ 4684312 w 6597699"/>
                <a:gd name="connsiteY7" fmla="*/ 1156227 h 1302226"/>
                <a:gd name="connsiteX8" fmla="*/ 5092502 w 6597699"/>
                <a:gd name="connsiteY8" fmla="*/ 1188280 h 1302226"/>
                <a:gd name="connsiteX9" fmla="*/ 5810403 w 6597699"/>
                <a:gd name="connsiteY9" fmla="*/ 1184110 h 1302226"/>
                <a:gd name="connsiteX10" fmla="*/ 6216319 w 6597699"/>
                <a:gd name="connsiteY10" fmla="*/ 1302226 h 1302226"/>
                <a:gd name="connsiteX11" fmla="*/ 0 w 6597699"/>
                <a:gd name="connsiteY11" fmla="*/ 1302226 h 1302226"/>
                <a:gd name="connsiteX12" fmla="*/ 0 w 6597699"/>
                <a:gd name="connsiteY12" fmla="*/ 22 h 1302226"/>
                <a:gd name="connsiteX0" fmla="*/ 0 w 6597699"/>
                <a:gd name="connsiteY0" fmla="*/ 22 h 1302226"/>
                <a:gd name="connsiteX1" fmla="*/ 574189 w 6597699"/>
                <a:gd name="connsiteY1" fmla="*/ 321816 h 1302226"/>
                <a:gd name="connsiteX2" fmla="*/ 1015951 w 6597699"/>
                <a:gd name="connsiteY2" fmla="*/ 346561 h 1302226"/>
                <a:gd name="connsiteX3" fmla="*/ 1732682 w 6597699"/>
                <a:gd name="connsiteY3" fmla="*/ 368038 h 1302226"/>
                <a:gd name="connsiteX4" fmla="*/ 2147475 w 6597699"/>
                <a:gd name="connsiteY4" fmla="*/ 479915 h 1302226"/>
                <a:gd name="connsiteX5" fmla="*/ 3043108 w 6597699"/>
                <a:gd name="connsiteY5" fmla="*/ 549633 h 1302226"/>
                <a:gd name="connsiteX6" fmla="*/ 3562786 w 6597699"/>
                <a:gd name="connsiteY6" fmla="*/ 790391 h 1302226"/>
                <a:gd name="connsiteX7" fmla="*/ 4684312 w 6597699"/>
                <a:gd name="connsiteY7" fmla="*/ 1156227 h 1302226"/>
                <a:gd name="connsiteX8" fmla="*/ 5092502 w 6597699"/>
                <a:gd name="connsiteY8" fmla="*/ 1188280 h 1302226"/>
                <a:gd name="connsiteX9" fmla="*/ 5810403 w 6597699"/>
                <a:gd name="connsiteY9" fmla="*/ 1184110 h 1302226"/>
                <a:gd name="connsiteX10" fmla="*/ 6216319 w 6597699"/>
                <a:gd name="connsiteY10" fmla="*/ 1302226 h 1302226"/>
                <a:gd name="connsiteX11" fmla="*/ 0 w 6597699"/>
                <a:gd name="connsiteY11" fmla="*/ 1302226 h 1302226"/>
                <a:gd name="connsiteX12" fmla="*/ 0 w 6597699"/>
                <a:gd name="connsiteY12" fmla="*/ 22 h 1302226"/>
                <a:gd name="connsiteX0" fmla="*/ 0 w 6590574"/>
                <a:gd name="connsiteY0" fmla="*/ 22 h 1302226"/>
                <a:gd name="connsiteX1" fmla="*/ 574189 w 6590574"/>
                <a:gd name="connsiteY1" fmla="*/ 321816 h 1302226"/>
                <a:gd name="connsiteX2" fmla="*/ 1015951 w 6590574"/>
                <a:gd name="connsiteY2" fmla="*/ 346561 h 1302226"/>
                <a:gd name="connsiteX3" fmla="*/ 1732682 w 6590574"/>
                <a:gd name="connsiteY3" fmla="*/ 368038 h 1302226"/>
                <a:gd name="connsiteX4" fmla="*/ 2147475 w 6590574"/>
                <a:gd name="connsiteY4" fmla="*/ 479915 h 1302226"/>
                <a:gd name="connsiteX5" fmla="*/ 3043108 w 6590574"/>
                <a:gd name="connsiteY5" fmla="*/ 549633 h 1302226"/>
                <a:gd name="connsiteX6" fmla="*/ 3562786 w 6590574"/>
                <a:gd name="connsiteY6" fmla="*/ 790391 h 1302226"/>
                <a:gd name="connsiteX7" fmla="*/ 4684312 w 6590574"/>
                <a:gd name="connsiteY7" fmla="*/ 1156227 h 1302226"/>
                <a:gd name="connsiteX8" fmla="*/ 5092502 w 6590574"/>
                <a:gd name="connsiteY8" fmla="*/ 1188280 h 1302226"/>
                <a:gd name="connsiteX9" fmla="*/ 5810403 w 6590574"/>
                <a:gd name="connsiteY9" fmla="*/ 1184110 h 1302226"/>
                <a:gd name="connsiteX10" fmla="*/ 6216319 w 6590574"/>
                <a:gd name="connsiteY10" fmla="*/ 1302226 h 1302226"/>
                <a:gd name="connsiteX11" fmla="*/ 0 w 6590574"/>
                <a:gd name="connsiteY11" fmla="*/ 1302226 h 1302226"/>
                <a:gd name="connsiteX12" fmla="*/ 0 w 6590574"/>
                <a:gd name="connsiteY12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5810403 w 6216319"/>
                <a:gd name="connsiteY9" fmla="*/ 1184110 h 1302226"/>
                <a:gd name="connsiteX10" fmla="*/ 6216319 w 6216319"/>
                <a:gd name="connsiteY10" fmla="*/ 1302226 h 1302226"/>
                <a:gd name="connsiteX11" fmla="*/ 0 w 6216319"/>
                <a:gd name="connsiteY11" fmla="*/ 1302226 h 1302226"/>
                <a:gd name="connsiteX12" fmla="*/ 0 w 6216319"/>
                <a:gd name="connsiteY12" fmla="*/ 22 h 1302226"/>
                <a:gd name="connsiteX0" fmla="*/ 0 w 6216319"/>
                <a:gd name="connsiteY0" fmla="*/ 10 h 1452543"/>
                <a:gd name="connsiteX1" fmla="*/ 574189 w 6216319"/>
                <a:gd name="connsiteY1" fmla="*/ 472133 h 1452543"/>
                <a:gd name="connsiteX2" fmla="*/ 1015951 w 6216319"/>
                <a:gd name="connsiteY2" fmla="*/ 496878 h 1452543"/>
                <a:gd name="connsiteX3" fmla="*/ 1732682 w 6216319"/>
                <a:gd name="connsiteY3" fmla="*/ 518355 h 1452543"/>
                <a:gd name="connsiteX4" fmla="*/ 2147475 w 6216319"/>
                <a:gd name="connsiteY4" fmla="*/ 630232 h 1452543"/>
                <a:gd name="connsiteX5" fmla="*/ 3043108 w 6216319"/>
                <a:gd name="connsiteY5" fmla="*/ 699950 h 1452543"/>
                <a:gd name="connsiteX6" fmla="*/ 3562786 w 6216319"/>
                <a:gd name="connsiteY6" fmla="*/ 940708 h 1452543"/>
                <a:gd name="connsiteX7" fmla="*/ 4684312 w 6216319"/>
                <a:gd name="connsiteY7" fmla="*/ 1306544 h 1452543"/>
                <a:gd name="connsiteX8" fmla="*/ 5092502 w 6216319"/>
                <a:gd name="connsiteY8" fmla="*/ 1338597 h 1452543"/>
                <a:gd name="connsiteX9" fmla="*/ 5810403 w 6216319"/>
                <a:gd name="connsiteY9" fmla="*/ 1334427 h 1452543"/>
                <a:gd name="connsiteX10" fmla="*/ 6216319 w 6216319"/>
                <a:gd name="connsiteY10" fmla="*/ 1452543 h 1452543"/>
                <a:gd name="connsiteX11" fmla="*/ 0 w 6216319"/>
                <a:gd name="connsiteY11" fmla="*/ 1452543 h 1452543"/>
                <a:gd name="connsiteX12" fmla="*/ 0 w 6216319"/>
                <a:gd name="connsiteY12" fmla="*/ 10 h 1452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16319" h="1452543">
                  <a:moveTo>
                    <a:pt x="0" y="10"/>
                  </a:moveTo>
                  <a:cubicBezTo>
                    <a:pt x="229007" y="-1920"/>
                    <a:pt x="473169" y="274373"/>
                    <a:pt x="574189" y="472133"/>
                  </a:cubicBezTo>
                  <a:cubicBezTo>
                    <a:pt x="784106" y="306783"/>
                    <a:pt x="876671" y="335710"/>
                    <a:pt x="1015951" y="496878"/>
                  </a:cubicBezTo>
                  <a:cubicBezTo>
                    <a:pt x="1169602" y="156200"/>
                    <a:pt x="1541775" y="268250"/>
                    <a:pt x="1732682" y="518355"/>
                  </a:cubicBezTo>
                  <a:cubicBezTo>
                    <a:pt x="1951423" y="389059"/>
                    <a:pt x="1995178" y="418617"/>
                    <a:pt x="2147475" y="630232"/>
                  </a:cubicBezTo>
                  <a:cubicBezTo>
                    <a:pt x="2240004" y="303227"/>
                    <a:pt x="2890265" y="229257"/>
                    <a:pt x="3043108" y="699950"/>
                  </a:cubicBezTo>
                  <a:cubicBezTo>
                    <a:pt x="3340461" y="644318"/>
                    <a:pt x="3395950" y="702404"/>
                    <a:pt x="3562786" y="940708"/>
                  </a:cubicBezTo>
                  <a:cubicBezTo>
                    <a:pt x="3973172" y="584855"/>
                    <a:pt x="4634636" y="975363"/>
                    <a:pt x="4684312" y="1306544"/>
                  </a:cubicBezTo>
                  <a:cubicBezTo>
                    <a:pt x="4775936" y="1140966"/>
                    <a:pt x="4979530" y="1164509"/>
                    <a:pt x="5092502" y="1338597"/>
                  </a:cubicBezTo>
                  <a:cubicBezTo>
                    <a:pt x="5153770" y="1141613"/>
                    <a:pt x="5525680" y="842973"/>
                    <a:pt x="5810403" y="1334427"/>
                  </a:cubicBezTo>
                  <a:cubicBezTo>
                    <a:pt x="5955954" y="1267516"/>
                    <a:pt x="6049313" y="1259859"/>
                    <a:pt x="6216319" y="1452543"/>
                  </a:cubicBezTo>
                  <a:lnTo>
                    <a:pt x="0" y="145254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/>
            <p:nvPr/>
          </p:nvSpPr>
          <p:spPr>
            <a:xfrm>
              <a:off x="0" y="4053754"/>
              <a:ext cx="4662239" cy="1087202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" fmla="*/ 0 w 6216319"/>
                <a:gd name="connsiteY0" fmla="*/ 9364 h 1311568"/>
                <a:gd name="connsiteX1" fmla="*/ 339865 w 6216319"/>
                <a:gd name="connsiteY1" fmla="*/ 0 h 1311568"/>
                <a:gd name="connsiteX2" fmla="*/ 6216319 w 6216319"/>
                <a:gd name="connsiteY2" fmla="*/ 9364 h 1311568"/>
                <a:gd name="connsiteX3" fmla="*/ 6216319 w 6216319"/>
                <a:gd name="connsiteY3" fmla="*/ 1311568 h 1311568"/>
                <a:gd name="connsiteX4" fmla="*/ 0 w 6216319"/>
                <a:gd name="connsiteY4" fmla="*/ 1311568 h 1311568"/>
                <a:gd name="connsiteX5" fmla="*/ 0 w 6216319"/>
                <a:gd name="connsiteY5" fmla="*/ 9364 h 1311568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47249 h 1349453"/>
                <a:gd name="connsiteX1" fmla="*/ 339865 w 6216319"/>
                <a:gd name="connsiteY1" fmla="*/ 232094 h 1349453"/>
                <a:gd name="connsiteX2" fmla="*/ 2273862 w 6216319"/>
                <a:gd name="connsiteY2" fmla="*/ 280646 h 1349453"/>
                <a:gd name="connsiteX3" fmla="*/ 6216319 w 6216319"/>
                <a:gd name="connsiteY3" fmla="*/ 47249 h 1349453"/>
                <a:gd name="connsiteX4" fmla="*/ 6216319 w 6216319"/>
                <a:gd name="connsiteY4" fmla="*/ 1349453 h 1349453"/>
                <a:gd name="connsiteX5" fmla="*/ 0 w 6216319"/>
                <a:gd name="connsiteY5" fmla="*/ 1349453 h 1349453"/>
                <a:gd name="connsiteX6" fmla="*/ 0 w 6216319"/>
                <a:gd name="connsiteY6" fmla="*/ 47249 h 1349453"/>
                <a:gd name="connsiteX0" fmla="*/ 0 w 6216319"/>
                <a:gd name="connsiteY0" fmla="*/ 30623 h 1332827"/>
                <a:gd name="connsiteX1" fmla="*/ 339865 w 6216319"/>
                <a:gd name="connsiteY1" fmla="*/ 215468 h 1332827"/>
                <a:gd name="connsiteX2" fmla="*/ 2265770 w 6216319"/>
                <a:gd name="connsiteY2" fmla="*/ 539150 h 1332827"/>
                <a:gd name="connsiteX3" fmla="*/ 6216319 w 6216319"/>
                <a:gd name="connsiteY3" fmla="*/ 30623 h 1332827"/>
                <a:gd name="connsiteX4" fmla="*/ 6216319 w 6216319"/>
                <a:gd name="connsiteY4" fmla="*/ 1332827 h 1332827"/>
                <a:gd name="connsiteX5" fmla="*/ 0 w 6216319"/>
                <a:gd name="connsiteY5" fmla="*/ 1332827 h 1332827"/>
                <a:gd name="connsiteX6" fmla="*/ 0 w 6216319"/>
                <a:gd name="connsiteY6" fmla="*/ 30623 h 1332827"/>
                <a:gd name="connsiteX0" fmla="*/ 0 w 6216319"/>
                <a:gd name="connsiteY0" fmla="*/ 31024 h 1333228"/>
                <a:gd name="connsiteX1" fmla="*/ 339865 w 6216319"/>
                <a:gd name="connsiteY1" fmla="*/ 215869 h 1333228"/>
                <a:gd name="connsiteX2" fmla="*/ 2265770 w 6216319"/>
                <a:gd name="connsiteY2" fmla="*/ 539551 h 1333228"/>
                <a:gd name="connsiteX3" fmla="*/ 3269182 w 6216319"/>
                <a:gd name="connsiteY3" fmla="*/ 418171 h 1333228"/>
                <a:gd name="connsiteX4" fmla="*/ 6216319 w 6216319"/>
                <a:gd name="connsiteY4" fmla="*/ 31024 h 1333228"/>
                <a:gd name="connsiteX5" fmla="*/ 6216319 w 6216319"/>
                <a:gd name="connsiteY5" fmla="*/ 1333228 h 1333228"/>
                <a:gd name="connsiteX6" fmla="*/ 0 w 6216319"/>
                <a:gd name="connsiteY6" fmla="*/ 1333228 h 1333228"/>
                <a:gd name="connsiteX7" fmla="*/ 0 w 6216319"/>
                <a:gd name="connsiteY7" fmla="*/ 31024 h 1333228"/>
                <a:gd name="connsiteX0" fmla="*/ 0 w 6216319"/>
                <a:gd name="connsiteY0" fmla="*/ 26175 h 1328379"/>
                <a:gd name="connsiteX1" fmla="*/ 339865 w 6216319"/>
                <a:gd name="connsiteY1" fmla="*/ 211020 h 1328379"/>
                <a:gd name="connsiteX2" fmla="*/ 2265770 w 6216319"/>
                <a:gd name="connsiteY2" fmla="*/ 534702 h 1328379"/>
                <a:gd name="connsiteX3" fmla="*/ 3244906 w 6216319"/>
                <a:gd name="connsiteY3" fmla="*/ 518518 h 1328379"/>
                <a:gd name="connsiteX4" fmla="*/ 6216319 w 6216319"/>
                <a:gd name="connsiteY4" fmla="*/ 26175 h 1328379"/>
                <a:gd name="connsiteX5" fmla="*/ 6216319 w 6216319"/>
                <a:gd name="connsiteY5" fmla="*/ 1328379 h 1328379"/>
                <a:gd name="connsiteX6" fmla="*/ 0 w 6216319"/>
                <a:gd name="connsiteY6" fmla="*/ 1328379 h 1328379"/>
                <a:gd name="connsiteX7" fmla="*/ 0 w 6216319"/>
                <a:gd name="connsiteY7" fmla="*/ 26175 h 1328379"/>
                <a:gd name="connsiteX0" fmla="*/ 0 w 6216319"/>
                <a:gd name="connsiteY0" fmla="*/ 63128 h 1365332"/>
                <a:gd name="connsiteX1" fmla="*/ 339865 w 6216319"/>
                <a:gd name="connsiteY1" fmla="*/ 247973 h 1365332"/>
                <a:gd name="connsiteX2" fmla="*/ 2265770 w 6216319"/>
                <a:gd name="connsiteY2" fmla="*/ 571655 h 1365332"/>
                <a:gd name="connsiteX3" fmla="*/ 3244906 w 6216319"/>
                <a:gd name="connsiteY3" fmla="*/ 555471 h 1365332"/>
                <a:gd name="connsiteX4" fmla="*/ 4725749 w 6216319"/>
                <a:gd name="connsiteY4" fmla="*/ 239882 h 1365332"/>
                <a:gd name="connsiteX5" fmla="*/ 6216319 w 6216319"/>
                <a:gd name="connsiteY5" fmla="*/ 63128 h 1365332"/>
                <a:gd name="connsiteX6" fmla="*/ 6216319 w 6216319"/>
                <a:gd name="connsiteY6" fmla="*/ 1365332 h 1365332"/>
                <a:gd name="connsiteX7" fmla="*/ 0 w 6216319"/>
                <a:gd name="connsiteY7" fmla="*/ 1365332 h 1365332"/>
                <a:gd name="connsiteX8" fmla="*/ 0 w 6216319"/>
                <a:gd name="connsiteY8" fmla="*/ 63128 h 1365332"/>
                <a:gd name="connsiteX0" fmla="*/ 0 w 6216319"/>
                <a:gd name="connsiteY0" fmla="*/ 20810 h 1323014"/>
                <a:gd name="connsiteX1" fmla="*/ 339865 w 6216319"/>
                <a:gd name="connsiteY1" fmla="*/ 205655 h 1323014"/>
                <a:gd name="connsiteX2" fmla="*/ 2265770 w 6216319"/>
                <a:gd name="connsiteY2" fmla="*/ 529337 h 1323014"/>
                <a:gd name="connsiteX3" fmla="*/ 3244906 w 6216319"/>
                <a:gd name="connsiteY3" fmla="*/ 513153 h 1323014"/>
                <a:gd name="connsiteX4" fmla="*/ 4628644 w 6216319"/>
                <a:gd name="connsiteY4" fmla="*/ 1055320 h 1323014"/>
                <a:gd name="connsiteX5" fmla="*/ 6216319 w 6216319"/>
                <a:gd name="connsiteY5" fmla="*/ 20810 h 1323014"/>
                <a:gd name="connsiteX6" fmla="*/ 6216319 w 6216319"/>
                <a:gd name="connsiteY6" fmla="*/ 1323014 h 1323014"/>
                <a:gd name="connsiteX7" fmla="*/ 0 w 6216319"/>
                <a:gd name="connsiteY7" fmla="*/ 1323014 h 1323014"/>
                <a:gd name="connsiteX8" fmla="*/ 0 w 6216319"/>
                <a:gd name="connsiteY8" fmla="*/ 20810 h 1323014"/>
                <a:gd name="connsiteX0" fmla="*/ 0 w 6216319"/>
                <a:gd name="connsiteY0" fmla="*/ 32243 h 1334447"/>
                <a:gd name="connsiteX1" fmla="*/ 339865 w 6216319"/>
                <a:gd name="connsiteY1" fmla="*/ 217088 h 1334447"/>
                <a:gd name="connsiteX2" fmla="*/ 2265770 w 6216319"/>
                <a:gd name="connsiteY2" fmla="*/ 540770 h 1334447"/>
                <a:gd name="connsiteX3" fmla="*/ 3244906 w 6216319"/>
                <a:gd name="connsiteY3" fmla="*/ 524586 h 1334447"/>
                <a:gd name="connsiteX4" fmla="*/ 4628644 w 6216319"/>
                <a:gd name="connsiteY4" fmla="*/ 1066753 h 1334447"/>
                <a:gd name="connsiteX5" fmla="*/ 5526860 w 6216319"/>
                <a:gd name="connsiteY5" fmla="*/ 451758 h 1334447"/>
                <a:gd name="connsiteX6" fmla="*/ 6216319 w 6216319"/>
                <a:gd name="connsiteY6" fmla="*/ 32243 h 1334447"/>
                <a:gd name="connsiteX7" fmla="*/ 6216319 w 6216319"/>
                <a:gd name="connsiteY7" fmla="*/ 1334447 h 1334447"/>
                <a:gd name="connsiteX8" fmla="*/ 0 w 6216319"/>
                <a:gd name="connsiteY8" fmla="*/ 1334447 h 1334447"/>
                <a:gd name="connsiteX9" fmla="*/ 0 w 6216319"/>
                <a:gd name="connsiteY9" fmla="*/ 32243 h 1334447"/>
                <a:gd name="connsiteX0" fmla="*/ 0 w 6216319"/>
                <a:gd name="connsiteY0" fmla="*/ 12831 h 1315035"/>
                <a:gd name="connsiteX1" fmla="*/ 339865 w 6216319"/>
                <a:gd name="connsiteY1" fmla="*/ 197676 h 1315035"/>
                <a:gd name="connsiteX2" fmla="*/ 2265770 w 6216319"/>
                <a:gd name="connsiteY2" fmla="*/ 521358 h 1315035"/>
                <a:gd name="connsiteX3" fmla="*/ 3244906 w 6216319"/>
                <a:gd name="connsiteY3" fmla="*/ 505174 h 1315035"/>
                <a:gd name="connsiteX4" fmla="*/ 4628644 w 6216319"/>
                <a:gd name="connsiteY4" fmla="*/ 1047341 h 1315035"/>
                <a:gd name="connsiteX5" fmla="*/ 5356927 w 6216319"/>
                <a:gd name="connsiteY5" fmla="*/ 1201089 h 1315035"/>
                <a:gd name="connsiteX6" fmla="*/ 6216319 w 6216319"/>
                <a:gd name="connsiteY6" fmla="*/ 12831 h 1315035"/>
                <a:gd name="connsiteX7" fmla="*/ 6216319 w 6216319"/>
                <a:gd name="connsiteY7" fmla="*/ 1315035 h 1315035"/>
                <a:gd name="connsiteX8" fmla="*/ 0 w 6216319"/>
                <a:gd name="connsiteY8" fmla="*/ 1315035 h 1315035"/>
                <a:gd name="connsiteX9" fmla="*/ 0 w 6216319"/>
                <a:gd name="connsiteY9" fmla="*/ 12831 h 1315035"/>
                <a:gd name="connsiteX0" fmla="*/ 0 w 6498499"/>
                <a:gd name="connsiteY0" fmla="*/ 0 h 1302204"/>
                <a:gd name="connsiteX1" fmla="*/ 339865 w 6498499"/>
                <a:gd name="connsiteY1" fmla="*/ 184845 h 1302204"/>
                <a:gd name="connsiteX2" fmla="*/ 2265770 w 6498499"/>
                <a:gd name="connsiteY2" fmla="*/ 508527 h 1302204"/>
                <a:gd name="connsiteX3" fmla="*/ 3244906 w 6498499"/>
                <a:gd name="connsiteY3" fmla="*/ 492343 h 1302204"/>
                <a:gd name="connsiteX4" fmla="*/ 4628644 w 6498499"/>
                <a:gd name="connsiteY4" fmla="*/ 1034510 h 1302204"/>
                <a:gd name="connsiteX5" fmla="*/ 5356927 w 6498499"/>
                <a:gd name="connsiteY5" fmla="*/ 1188258 h 1302204"/>
                <a:gd name="connsiteX6" fmla="*/ 6216319 w 6498499"/>
                <a:gd name="connsiteY6" fmla="*/ 1302204 h 1302204"/>
                <a:gd name="connsiteX7" fmla="*/ 0 w 6498499"/>
                <a:gd name="connsiteY7" fmla="*/ 1302204 h 1302204"/>
                <a:gd name="connsiteX8" fmla="*/ 0 w 649849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147589 h 1449793"/>
                <a:gd name="connsiteX1" fmla="*/ 339865 w 6216319"/>
                <a:gd name="connsiteY1" fmla="*/ 332434 h 1449793"/>
                <a:gd name="connsiteX2" fmla="*/ 2265770 w 6216319"/>
                <a:gd name="connsiteY2" fmla="*/ 656116 h 1449793"/>
                <a:gd name="connsiteX3" fmla="*/ 3244906 w 6216319"/>
                <a:gd name="connsiteY3" fmla="*/ 639932 h 1449793"/>
                <a:gd name="connsiteX4" fmla="*/ 4628644 w 6216319"/>
                <a:gd name="connsiteY4" fmla="*/ 1182099 h 1449793"/>
                <a:gd name="connsiteX5" fmla="*/ 5356927 w 6216319"/>
                <a:gd name="connsiteY5" fmla="*/ 1335847 h 1449793"/>
                <a:gd name="connsiteX6" fmla="*/ 6216319 w 6216319"/>
                <a:gd name="connsiteY6" fmla="*/ 1449793 h 1449793"/>
                <a:gd name="connsiteX7" fmla="*/ 0 w 6216319"/>
                <a:gd name="connsiteY7" fmla="*/ 1449793 h 1449793"/>
                <a:gd name="connsiteX8" fmla="*/ 0 w 6216319"/>
                <a:gd name="connsiteY8" fmla="*/ 147589 h 1449793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34944 h 1337148"/>
                <a:gd name="connsiteX1" fmla="*/ 339865 w 6216319"/>
                <a:gd name="connsiteY1" fmla="*/ 219789 h 1337148"/>
                <a:gd name="connsiteX2" fmla="*/ 2265770 w 6216319"/>
                <a:gd name="connsiteY2" fmla="*/ 543471 h 1337148"/>
                <a:gd name="connsiteX3" fmla="*/ 3244906 w 6216319"/>
                <a:gd name="connsiteY3" fmla="*/ 527287 h 1337148"/>
                <a:gd name="connsiteX4" fmla="*/ 4628644 w 6216319"/>
                <a:gd name="connsiteY4" fmla="*/ 1069454 h 1337148"/>
                <a:gd name="connsiteX5" fmla="*/ 5356927 w 6216319"/>
                <a:gd name="connsiteY5" fmla="*/ 1223202 h 1337148"/>
                <a:gd name="connsiteX6" fmla="*/ 6216319 w 6216319"/>
                <a:gd name="connsiteY6" fmla="*/ 1337148 h 1337148"/>
                <a:gd name="connsiteX7" fmla="*/ 0 w 6216319"/>
                <a:gd name="connsiteY7" fmla="*/ 1337148 h 1337148"/>
                <a:gd name="connsiteX8" fmla="*/ 0 w 6216319"/>
                <a:gd name="connsiteY8" fmla="*/ 34944 h 1337148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530 h 1302734"/>
                <a:gd name="connsiteX1" fmla="*/ 339865 w 6216319"/>
                <a:gd name="connsiteY1" fmla="*/ 185375 h 1302734"/>
                <a:gd name="connsiteX2" fmla="*/ 2265770 w 6216319"/>
                <a:gd name="connsiteY2" fmla="*/ 509057 h 1302734"/>
                <a:gd name="connsiteX3" fmla="*/ 3244906 w 6216319"/>
                <a:gd name="connsiteY3" fmla="*/ 492873 h 1302734"/>
                <a:gd name="connsiteX4" fmla="*/ 4628644 w 6216319"/>
                <a:gd name="connsiteY4" fmla="*/ 1035040 h 1302734"/>
                <a:gd name="connsiteX5" fmla="*/ 5356927 w 6216319"/>
                <a:gd name="connsiteY5" fmla="*/ 1188788 h 1302734"/>
                <a:gd name="connsiteX6" fmla="*/ 6216319 w 6216319"/>
                <a:gd name="connsiteY6" fmla="*/ 1302734 h 1302734"/>
                <a:gd name="connsiteX7" fmla="*/ 0 w 6216319"/>
                <a:gd name="connsiteY7" fmla="*/ 1302734 h 1302734"/>
                <a:gd name="connsiteX8" fmla="*/ 0 w 6216319"/>
                <a:gd name="connsiteY8" fmla="*/ 530 h 1302734"/>
                <a:gd name="connsiteX0" fmla="*/ 0 w 6216319"/>
                <a:gd name="connsiteY0" fmla="*/ 20163 h 1322367"/>
                <a:gd name="connsiteX1" fmla="*/ 2265770 w 6216319"/>
                <a:gd name="connsiteY1" fmla="*/ 528690 h 1322367"/>
                <a:gd name="connsiteX2" fmla="*/ 3244906 w 6216319"/>
                <a:gd name="connsiteY2" fmla="*/ 512506 h 1322367"/>
                <a:gd name="connsiteX3" fmla="*/ 4628644 w 6216319"/>
                <a:gd name="connsiteY3" fmla="*/ 1054673 h 1322367"/>
                <a:gd name="connsiteX4" fmla="*/ 5356927 w 6216319"/>
                <a:gd name="connsiteY4" fmla="*/ 1208421 h 1322367"/>
                <a:gd name="connsiteX5" fmla="*/ 6216319 w 6216319"/>
                <a:gd name="connsiteY5" fmla="*/ 1322367 h 1322367"/>
                <a:gd name="connsiteX6" fmla="*/ 0 w 6216319"/>
                <a:gd name="connsiteY6" fmla="*/ 1322367 h 1322367"/>
                <a:gd name="connsiteX7" fmla="*/ 0 w 6216319"/>
                <a:gd name="connsiteY7" fmla="*/ 20163 h 1322367"/>
                <a:gd name="connsiteX0" fmla="*/ 0 w 6216319"/>
                <a:gd name="connsiteY0" fmla="*/ 105646 h 1407850"/>
                <a:gd name="connsiteX1" fmla="*/ 477430 w 6216319"/>
                <a:gd name="connsiteY1" fmla="*/ 136745 h 1407850"/>
                <a:gd name="connsiteX2" fmla="*/ 2265770 w 6216319"/>
                <a:gd name="connsiteY2" fmla="*/ 614173 h 1407850"/>
                <a:gd name="connsiteX3" fmla="*/ 3244906 w 6216319"/>
                <a:gd name="connsiteY3" fmla="*/ 597989 h 1407850"/>
                <a:gd name="connsiteX4" fmla="*/ 4628644 w 6216319"/>
                <a:gd name="connsiteY4" fmla="*/ 1140156 h 1407850"/>
                <a:gd name="connsiteX5" fmla="*/ 5356927 w 6216319"/>
                <a:gd name="connsiteY5" fmla="*/ 1293904 h 1407850"/>
                <a:gd name="connsiteX6" fmla="*/ 6216319 w 6216319"/>
                <a:gd name="connsiteY6" fmla="*/ 1407850 h 1407850"/>
                <a:gd name="connsiteX7" fmla="*/ 0 w 6216319"/>
                <a:gd name="connsiteY7" fmla="*/ 1407850 h 1407850"/>
                <a:gd name="connsiteX8" fmla="*/ 0 w 6216319"/>
                <a:gd name="connsiteY8" fmla="*/ 105646 h 1407850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16319" h="1449603">
                  <a:moveTo>
                    <a:pt x="0" y="147399"/>
                  </a:moveTo>
                  <a:cubicBezTo>
                    <a:pt x="229007" y="145469"/>
                    <a:pt x="222661" y="142579"/>
                    <a:pt x="323681" y="340339"/>
                  </a:cubicBezTo>
                  <a:cubicBezTo>
                    <a:pt x="1138279" y="-367925"/>
                    <a:pt x="1885444" y="174450"/>
                    <a:pt x="2265770" y="655926"/>
                  </a:cubicBezTo>
                  <a:cubicBezTo>
                    <a:pt x="2462677" y="479250"/>
                    <a:pt x="2932015" y="355171"/>
                    <a:pt x="3244906" y="639742"/>
                  </a:cubicBezTo>
                  <a:cubicBezTo>
                    <a:pt x="3517337" y="171753"/>
                    <a:pt x="4733841" y="449580"/>
                    <a:pt x="4628644" y="1181909"/>
                  </a:cubicBezTo>
                  <a:cubicBezTo>
                    <a:pt x="4984694" y="1080758"/>
                    <a:pt x="5181328" y="1161569"/>
                    <a:pt x="5356927" y="1335657"/>
                  </a:cubicBezTo>
                  <a:cubicBezTo>
                    <a:pt x="5451606" y="1194156"/>
                    <a:pt x="6105728" y="1026010"/>
                    <a:pt x="6216319" y="1449603"/>
                  </a:cubicBezTo>
                  <a:lnTo>
                    <a:pt x="0" y="1449603"/>
                  </a:lnTo>
                  <a:lnTo>
                    <a:pt x="0" y="14739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3"/>
          <p:cNvGrpSpPr/>
          <p:nvPr/>
        </p:nvGrpSpPr>
        <p:grpSpPr>
          <a:xfrm>
            <a:off x="4403275" y="1358233"/>
            <a:ext cx="2825669" cy="708888"/>
            <a:chOff x="5871033" y="1810977"/>
            <a:chExt cx="3767559" cy="945184"/>
          </a:xfrm>
        </p:grpSpPr>
        <p:sp>
          <p:nvSpPr>
            <p:cNvPr id="39" name="Rectangle 6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algn="just">
                <a:lnSpc>
                  <a:spcPct val="120000"/>
                </a:lnSpc>
              </a:pPr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Rectangle: Rounded Corners 9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7" name="Group 64"/>
          <p:cNvGrpSpPr/>
          <p:nvPr/>
        </p:nvGrpSpPr>
        <p:grpSpPr>
          <a:xfrm>
            <a:off x="1281699" y="1614894"/>
            <a:ext cx="2413039" cy="2424368"/>
            <a:chOff x="7659605" y="1304764"/>
            <a:chExt cx="2454599" cy="2466123"/>
          </a:xfrm>
        </p:grpSpPr>
        <p:sp>
          <p:nvSpPr>
            <p:cNvPr id="14" name="Freeform: Shape 65"/>
            <p:cNvSpPr>
              <a:spLocks/>
            </p:cNvSpPr>
            <p:nvPr/>
          </p:nvSpPr>
          <p:spPr bwMode="auto">
            <a:xfrm>
              <a:off x="7659605" y="2994942"/>
              <a:ext cx="774024" cy="775945"/>
            </a:xfrm>
            <a:custGeom>
              <a:avLst/>
              <a:gdLst>
                <a:gd name="T0" fmla="*/ 200 w 200"/>
                <a:gd name="T1" fmla="*/ 88 h 200"/>
                <a:gd name="T2" fmla="*/ 177 w 200"/>
                <a:gd name="T3" fmla="*/ 24 h 200"/>
                <a:gd name="T4" fmla="*/ 111 w 200"/>
                <a:gd name="T5" fmla="*/ 0 h 200"/>
                <a:gd name="T6" fmla="*/ 8 w 200"/>
                <a:gd name="T7" fmla="*/ 103 h 200"/>
                <a:gd name="T8" fmla="*/ 41 w 200"/>
                <a:gd name="T9" fmla="*/ 81 h 200"/>
                <a:gd name="T10" fmla="*/ 8 w 200"/>
                <a:gd name="T11" fmla="*/ 193 h 200"/>
                <a:gd name="T12" fmla="*/ 119 w 200"/>
                <a:gd name="T13" fmla="*/ 159 h 200"/>
                <a:gd name="T14" fmla="*/ 96 w 200"/>
                <a:gd name="T15" fmla="*/ 192 h 200"/>
                <a:gd name="T16" fmla="*/ 200 w 200"/>
                <a:gd name="T17" fmla="*/ 88 h 200"/>
                <a:gd name="T18" fmla="*/ 122 w 200"/>
                <a:gd name="T19" fmla="*/ 135 h 200"/>
                <a:gd name="T20" fmla="*/ 137 w 200"/>
                <a:gd name="T21" fmla="*/ 114 h 200"/>
                <a:gd name="T22" fmla="*/ 65 w 200"/>
                <a:gd name="T23" fmla="*/ 136 h 200"/>
                <a:gd name="T24" fmla="*/ 86 w 200"/>
                <a:gd name="T25" fmla="*/ 64 h 200"/>
                <a:gd name="T26" fmla="*/ 65 w 200"/>
                <a:gd name="T27" fmla="*/ 78 h 200"/>
                <a:gd name="T28" fmla="*/ 132 w 200"/>
                <a:gd name="T29" fmla="*/ 11 h 200"/>
                <a:gd name="T30" fmla="*/ 174 w 200"/>
                <a:gd name="T31" fmla="*/ 27 h 200"/>
                <a:gd name="T32" fmla="*/ 189 w 200"/>
                <a:gd name="T33" fmla="*/ 68 h 200"/>
                <a:gd name="T34" fmla="*/ 122 w 200"/>
                <a:gd name="T35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200">
                  <a:moveTo>
                    <a:pt x="200" y="88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38" y="4"/>
                    <a:pt x="8" y="103"/>
                  </a:cubicBezTo>
                  <a:cubicBezTo>
                    <a:pt x="8" y="103"/>
                    <a:pt x="27" y="87"/>
                    <a:pt x="41" y="81"/>
                  </a:cubicBezTo>
                  <a:cubicBezTo>
                    <a:pt x="41" y="81"/>
                    <a:pt x="0" y="146"/>
                    <a:pt x="8" y="193"/>
                  </a:cubicBezTo>
                  <a:cubicBezTo>
                    <a:pt x="54" y="200"/>
                    <a:pt x="119" y="159"/>
                    <a:pt x="119" y="159"/>
                  </a:cubicBezTo>
                  <a:cubicBezTo>
                    <a:pt x="113" y="173"/>
                    <a:pt x="96" y="192"/>
                    <a:pt x="96" y="192"/>
                  </a:cubicBezTo>
                  <a:cubicBezTo>
                    <a:pt x="195" y="162"/>
                    <a:pt x="200" y="88"/>
                    <a:pt x="200" y="88"/>
                  </a:cubicBezTo>
                  <a:moveTo>
                    <a:pt x="122" y="135"/>
                  </a:moveTo>
                  <a:cubicBezTo>
                    <a:pt x="122" y="135"/>
                    <a:pt x="132" y="123"/>
                    <a:pt x="137" y="114"/>
                  </a:cubicBezTo>
                  <a:cubicBezTo>
                    <a:pt x="137" y="114"/>
                    <a:pt x="94" y="140"/>
                    <a:pt x="65" y="136"/>
                  </a:cubicBezTo>
                  <a:cubicBezTo>
                    <a:pt x="59" y="105"/>
                    <a:pt x="86" y="64"/>
                    <a:pt x="86" y="64"/>
                  </a:cubicBezTo>
                  <a:cubicBezTo>
                    <a:pt x="77" y="68"/>
                    <a:pt x="65" y="78"/>
                    <a:pt x="65" y="78"/>
                  </a:cubicBezTo>
                  <a:cubicBezTo>
                    <a:pt x="84" y="14"/>
                    <a:pt x="132" y="11"/>
                    <a:pt x="132" y="11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89" y="68"/>
                    <a:pt x="186" y="116"/>
                    <a:pt x="122" y="135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Freeform: Shape 66"/>
            <p:cNvSpPr>
              <a:spLocks/>
            </p:cNvSpPr>
            <p:nvPr/>
          </p:nvSpPr>
          <p:spPr bwMode="auto">
            <a:xfrm>
              <a:off x="7888164" y="3037196"/>
              <a:ext cx="503212" cy="501291"/>
            </a:xfrm>
            <a:custGeom>
              <a:avLst/>
              <a:gdLst>
                <a:gd name="T0" fmla="*/ 115 w 130"/>
                <a:gd name="T1" fmla="*/ 16 h 129"/>
                <a:gd name="T2" fmla="*/ 73 w 130"/>
                <a:gd name="T3" fmla="*/ 0 h 129"/>
                <a:gd name="T4" fmla="*/ 6 w 130"/>
                <a:gd name="T5" fmla="*/ 67 h 129"/>
                <a:gd name="T6" fmla="*/ 27 w 130"/>
                <a:gd name="T7" fmla="*/ 53 h 129"/>
                <a:gd name="T8" fmla="*/ 6 w 130"/>
                <a:gd name="T9" fmla="*/ 125 h 129"/>
                <a:gd name="T10" fmla="*/ 78 w 130"/>
                <a:gd name="T11" fmla="*/ 103 h 129"/>
                <a:gd name="T12" fmla="*/ 63 w 130"/>
                <a:gd name="T13" fmla="*/ 124 h 129"/>
                <a:gd name="T14" fmla="*/ 130 w 130"/>
                <a:gd name="T15" fmla="*/ 57 h 129"/>
                <a:gd name="T16" fmla="*/ 115 w 130"/>
                <a:gd name="T17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15" y="16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25" y="3"/>
                    <a:pt x="6" y="67"/>
                  </a:cubicBezTo>
                  <a:cubicBezTo>
                    <a:pt x="6" y="67"/>
                    <a:pt x="18" y="57"/>
                    <a:pt x="27" y="53"/>
                  </a:cubicBezTo>
                  <a:cubicBezTo>
                    <a:pt x="27" y="53"/>
                    <a:pt x="0" y="94"/>
                    <a:pt x="6" y="125"/>
                  </a:cubicBezTo>
                  <a:cubicBezTo>
                    <a:pt x="35" y="129"/>
                    <a:pt x="78" y="103"/>
                    <a:pt x="78" y="103"/>
                  </a:cubicBezTo>
                  <a:cubicBezTo>
                    <a:pt x="73" y="112"/>
                    <a:pt x="63" y="124"/>
                    <a:pt x="63" y="124"/>
                  </a:cubicBezTo>
                  <a:cubicBezTo>
                    <a:pt x="127" y="105"/>
                    <a:pt x="130" y="57"/>
                    <a:pt x="130" y="57"/>
                  </a:cubicBezTo>
                  <a:cubicBezTo>
                    <a:pt x="115" y="16"/>
                    <a:pt x="115" y="16"/>
                    <a:pt x="115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67"/>
            <p:cNvSpPr>
              <a:spLocks/>
            </p:cNvSpPr>
            <p:nvPr/>
          </p:nvSpPr>
          <p:spPr bwMode="auto">
            <a:xfrm>
              <a:off x="8410582" y="2727971"/>
              <a:ext cx="635738" cy="848930"/>
            </a:xfrm>
            <a:custGeom>
              <a:avLst/>
              <a:gdLst>
                <a:gd name="T0" fmla="*/ 164 w 164"/>
                <a:gd name="T1" fmla="*/ 55 h 219"/>
                <a:gd name="T2" fmla="*/ 133 w 164"/>
                <a:gd name="T3" fmla="*/ 180 h 219"/>
                <a:gd name="T4" fmla="*/ 0 w 164"/>
                <a:gd name="T5" fmla="*/ 219 h 219"/>
                <a:gd name="T6" fmla="*/ 27 w 164"/>
                <a:gd name="T7" fmla="*/ 82 h 219"/>
                <a:gd name="T8" fmla="*/ 109 w 164"/>
                <a:gd name="T9" fmla="*/ 0 h 219"/>
                <a:gd name="T10" fmla="*/ 164 w 164"/>
                <a:gd name="T11" fmla="*/ 5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219">
                  <a:moveTo>
                    <a:pt x="164" y="55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93" y="147"/>
                    <a:pt x="27" y="82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4" y="55"/>
                    <a:pt x="164" y="55"/>
                    <a:pt x="164" y="5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68"/>
            <p:cNvSpPr>
              <a:spLocks/>
            </p:cNvSpPr>
            <p:nvPr/>
          </p:nvSpPr>
          <p:spPr bwMode="auto">
            <a:xfrm>
              <a:off x="7842068" y="2366887"/>
              <a:ext cx="847009" cy="639579"/>
            </a:xfrm>
            <a:custGeom>
              <a:avLst/>
              <a:gdLst>
                <a:gd name="T0" fmla="*/ 164 w 219"/>
                <a:gd name="T1" fmla="*/ 0 h 165"/>
                <a:gd name="T2" fmla="*/ 38 w 219"/>
                <a:gd name="T3" fmla="*/ 32 h 165"/>
                <a:gd name="T4" fmla="*/ 0 w 219"/>
                <a:gd name="T5" fmla="*/ 165 h 165"/>
                <a:gd name="T6" fmla="*/ 137 w 219"/>
                <a:gd name="T7" fmla="*/ 137 h 165"/>
                <a:gd name="T8" fmla="*/ 219 w 219"/>
                <a:gd name="T9" fmla="*/ 55 h 165"/>
                <a:gd name="T10" fmla="*/ 164 w 219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65">
                  <a:moveTo>
                    <a:pt x="164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71" y="72"/>
                    <a:pt x="137" y="137"/>
                  </a:cubicBezTo>
                  <a:cubicBezTo>
                    <a:pt x="219" y="55"/>
                    <a:pt x="219" y="55"/>
                    <a:pt x="219" y="55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: Shape 69"/>
            <p:cNvSpPr>
              <a:spLocks/>
            </p:cNvSpPr>
            <p:nvPr/>
          </p:nvSpPr>
          <p:spPr bwMode="auto">
            <a:xfrm>
              <a:off x="8654506" y="1685054"/>
              <a:ext cx="1081329" cy="1081330"/>
            </a:xfrm>
            <a:custGeom>
              <a:avLst/>
              <a:gdLst>
                <a:gd name="T0" fmla="*/ 61 w 279"/>
                <a:gd name="T1" fmla="*/ 221 h 279"/>
                <a:gd name="T2" fmla="*/ 148 w 279"/>
                <a:gd name="T3" fmla="*/ 279 h 279"/>
                <a:gd name="T4" fmla="*/ 279 w 279"/>
                <a:gd name="T5" fmla="*/ 78 h 279"/>
                <a:gd name="T6" fmla="*/ 233 w 279"/>
                <a:gd name="T7" fmla="*/ 48 h 279"/>
                <a:gd name="T8" fmla="*/ 204 w 279"/>
                <a:gd name="T9" fmla="*/ 7 h 279"/>
                <a:gd name="T10" fmla="*/ 202 w 279"/>
                <a:gd name="T11" fmla="*/ 0 h 279"/>
                <a:gd name="T12" fmla="*/ 0 w 279"/>
                <a:gd name="T13" fmla="*/ 131 h 279"/>
                <a:gd name="T14" fmla="*/ 8 w 279"/>
                <a:gd name="T15" fmla="*/ 147 h 279"/>
                <a:gd name="T16" fmla="*/ 61 w 279"/>
                <a:gd name="T17" fmla="*/ 22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61" y="221"/>
                  </a:moveTo>
                  <a:cubicBezTo>
                    <a:pt x="83" y="243"/>
                    <a:pt x="111" y="264"/>
                    <a:pt x="148" y="279"/>
                  </a:cubicBezTo>
                  <a:cubicBezTo>
                    <a:pt x="207" y="212"/>
                    <a:pt x="249" y="138"/>
                    <a:pt x="279" y="78"/>
                  </a:cubicBezTo>
                  <a:cubicBezTo>
                    <a:pt x="259" y="70"/>
                    <a:pt x="244" y="60"/>
                    <a:pt x="233" y="48"/>
                  </a:cubicBezTo>
                  <a:cubicBezTo>
                    <a:pt x="218" y="34"/>
                    <a:pt x="210" y="19"/>
                    <a:pt x="204" y="7"/>
                  </a:cubicBezTo>
                  <a:cubicBezTo>
                    <a:pt x="203" y="4"/>
                    <a:pt x="202" y="2"/>
                    <a:pt x="202" y="0"/>
                  </a:cubicBezTo>
                  <a:cubicBezTo>
                    <a:pt x="141" y="29"/>
                    <a:pt x="67" y="72"/>
                    <a:pt x="0" y="131"/>
                  </a:cubicBezTo>
                  <a:cubicBezTo>
                    <a:pt x="2" y="136"/>
                    <a:pt x="5" y="141"/>
                    <a:pt x="8" y="147"/>
                  </a:cubicBezTo>
                  <a:cubicBezTo>
                    <a:pt x="18" y="168"/>
                    <a:pt x="35" y="196"/>
                    <a:pt x="61" y="22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70"/>
            <p:cNvSpPr>
              <a:spLocks/>
            </p:cNvSpPr>
            <p:nvPr/>
          </p:nvSpPr>
          <p:spPr bwMode="auto">
            <a:xfrm>
              <a:off x="9476547" y="1487227"/>
              <a:ext cx="457117" cy="457117"/>
            </a:xfrm>
            <a:custGeom>
              <a:avLst/>
              <a:gdLst>
                <a:gd name="T0" fmla="*/ 29 w 118"/>
                <a:gd name="T1" fmla="*/ 91 h 118"/>
                <a:gd name="T2" fmla="*/ 72 w 118"/>
                <a:gd name="T3" fmla="*/ 118 h 118"/>
                <a:gd name="T4" fmla="*/ 118 w 118"/>
                <a:gd name="T5" fmla="*/ 0 h 118"/>
                <a:gd name="T6" fmla="*/ 0 w 118"/>
                <a:gd name="T7" fmla="*/ 46 h 118"/>
                <a:gd name="T8" fmla="*/ 3 w 118"/>
                <a:gd name="T9" fmla="*/ 53 h 118"/>
                <a:gd name="T10" fmla="*/ 29 w 118"/>
                <a:gd name="T11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18">
                  <a:moveTo>
                    <a:pt x="29" y="91"/>
                  </a:moveTo>
                  <a:cubicBezTo>
                    <a:pt x="40" y="102"/>
                    <a:pt x="54" y="111"/>
                    <a:pt x="72" y="118"/>
                  </a:cubicBezTo>
                  <a:cubicBezTo>
                    <a:pt x="104" y="50"/>
                    <a:pt x="118" y="0"/>
                    <a:pt x="118" y="0"/>
                  </a:cubicBezTo>
                  <a:cubicBezTo>
                    <a:pt x="118" y="0"/>
                    <a:pt x="69" y="14"/>
                    <a:pt x="0" y="46"/>
                  </a:cubicBezTo>
                  <a:cubicBezTo>
                    <a:pt x="1" y="48"/>
                    <a:pt x="2" y="50"/>
                    <a:pt x="3" y="53"/>
                  </a:cubicBezTo>
                  <a:cubicBezTo>
                    <a:pt x="8" y="64"/>
                    <a:pt x="16" y="78"/>
                    <a:pt x="29" y="9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71"/>
            <p:cNvSpPr>
              <a:spLocks/>
            </p:cNvSpPr>
            <p:nvPr/>
          </p:nvSpPr>
          <p:spPr bwMode="auto">
            <a:xfrm>
              <a:off x="8062943" y="2222838"/>
              <a:ext cx="1129346" cy="1137029"/>
            </a:xfrm>
            <a:custGeom>
              <a:avLst/>
              <a:gdLst>
                <a:gd name="T0" fmla="*/ 206 w 292"/>
                <a:gd name="T1" fmla="*/ 91 h 293"/>
                <a:gd name="T2" fmla="*/ 150 w 292"/>
                <a:gd name="T3" fmla="*/ 14 h 293"/>
                <a:gd name="T4" fmla="*/ 144 w 292"/>
                <a:gd name="T5" fmla="*/ 0 h 293"/>
                <a:gd name="T6" fmla="*/ 0 w 292"/>
                <a:gd name="T7" fmla="*/ 197 h 293"/>
                <a:gd name="T8" fmla="*/ 37 w 292"/>
                <a:gd name="T9" fmla="*/ 253 h 293"/>
                <a:gd name="T10" fmla="*/ 96 w 292"/>
                <a:gd name="T11" fmla="*/ 293 h 293"/>
                <a:gd name="T12" fmla="*/ 292 w 292"/>
                <a:gd name="T13" fmla="*/ 149 h 293"/>
                <a:gd name="T14" fmla="*/ 206 w 292"/>
                <a:gd name="T15" fmla="*/ 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293">
                  <a:moveTo>
                    <a:pt x="206" y="91"/>
                  </a:moveTo>
                  <a:cubicBezTo>
                    <a:pt x="179" y="64"/>
                    <a:pt x="161" y="35"/>
                    <a:pt x="150" y="14"/>
                  </a:cubicBezTo>
                  <a:cubicBezTo>
                    <a:pt x="148" y="9"/>
                    <a:pt x="146" y="4"/>
                    <a:pt x="144" y="0"/>
                  </a:cubicBezTo>
                  <a:cubicBezTo>
                    <a:pt x="86" y="53"/>
                    <a:pt x="34" y="118"/>
                    <a:pt x="0" y="197"/>
                  </a:cubicBezTo>
                  <a:cubicBezTo>
                    <a:pt x="0" y="197"/>
                    <a:pt x="11" y="228"/>
                    <a:pt x="37" y="253"/>
                  </a:cubicBezTo>
                  <a:cubicBezTo>
                    <a:pt x="63" y="279"/>
                    <a:pt x="96" y="293"/>
                    <a:pt x="96" y="293"/>
                  </a:cubicBezTo>
                  <a:cubicBezTo>
                    <a:pt x="175" y="260"/>
                    <a:pt x="240" y="207"/>
                    <a:pt x="292" y="149"/>
                  </a:cubicBezTo>
                  <a:cubicBezTo>
                    <a:pt x="256" y="134"/>
                    <a:pt x="228" y="113"/>
                    <a:pt x="206" y="9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72"/>
            <p:cNvSpPr>
              <a:spLocks/>
            </p:cNvSpPr>
            <p:nvPr/>
          </p:nvSpPr>
          <p:spPr bwMode="auto">
            <a:xfrm>
              <a:off x="9438133" y="1665848"/>
              <a:ext cx="316908" cy="320750"/>
            </a:xfrm>
            <a:custGeom>
              <a:avLst/>
              <a:gdLst>
                <a:gd name="T0" fmla="*/ 31 w 82"/>
                <a:gd name="T1" fmla="*/ 53 h 83"/>
                <a:gd name="T2" fmla="*/ 77 w 82"/>
                <a:gd name="T3" fmla="*/ 83 h 83"/>
                <a:gd name="T4" fmla="*/ 82 w 82"/>
                <a:gd name="T5" fmla="*/ 72 h 83"/>
                <a:gd name="T6" fmla="*/ 39 w 82"/>
                <a:gd name="T7" fmla="*/ 45 h 83"/>
                <a:gd name="T8" fmla="*/ 13 w 82"/>
                <a:gd name="T9" fmla="*/ 7 h 83"/>
                <a:gd name="T10" fmla="*/ 10 w 82"/>
                <a:gd name="T11" fmla="*/ 0 h 83"/>
                <a:gd name="T12" fmla="*/ 0 w 82"/>
                <a:gd name="T13" fmla="*/ 5 h 83"/>
                <a:gd name="T14" fmla="*/ 2 w 82"/>
                <a:gd name="T15" fmla="*/ 12 h 83"/>
                <a:gd name="T16" fmla="*/ 31 w 82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3">
                  <a:moveTo>
                    <a:pt x="31" y="53"/>
                  </a:moveTo>
                  <a:cubicBezTo>
                    <a:pt x="42" y="65"/>
                    <a:pt x="57" y="75"/>
                    <a:pt x="77" y="83"/>
                  </a:cubicBezTo>
                  <a:cubicBezTo>
                    <a:pt x="78" y="79"/>
                    <a:pt x="80" y="76"/>
                    <a:pt x="82" y="72"/>
                  </a:cubicBezTo>
                  <a:cubicBezTo>
                    <a:pt x="64" y="65"/>
                    <a:pt x="50" y="56"/>
                    <a:pt x="39" y="45"/>
                  </a:cubicBezTo>
                  <a:cubicBezTo>
                    <a:pt x="26" y="32"/>
                    <a:pt x="18" y="18"/>
                    <a:pt x="13" y="7"/>
                  </a:cubicBezTo>
                  <a:cubicBezTo>
                    <a:pt x="12" y="4"/>
                    <a:pt x="11" y="2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7"/>
                    <a:pt x="1" y="9"/>
                    <a:pt x="2" y="12"/>
                  </a:cubicBezTo>
                  <a:cubicBezTo>
                    <a:pt x="8" y="24"/>
                    <a:pt x="16" y="39"/>
                    <a:pt x="31" y="5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: Shape 73"/>
            <p:cNvSpPr>
              <a:spLocks/>
            </p:cNvSpPr>
            <p:nvPr/>
          </p:nvSpPr>
          <p:spPr bwMode="auto">
            <a:xfrm>
              <a:off x="8619933" y="2192108"/>
              <a:ext cx="608848" cy="608848"/>
            </a:xfrm>
            <a:custGeom>
              <a:avLst/>
              <a:gdLst>
                <a:gd name="T0" fmla="*/ 62 w 157"/>
                <a:gd name="T1" fmla="*/ 99 h 157"/>
                <a:gd name="T2" fmla="*/ 148 w 157"/>
                <a:gd name="T3" fmla="*/ 157 h 157"/>
                <a:gd name="T4" fmla="*/ 157 w 157"/>
                <a:gd name="T5" fmla="*/ 148 h 157"/>
                <a:gd name="T6" fmla="*/ 70 w 157"/>
                <a:gd name="T7" fmla="*/ 90 h 157"/>
                <a:gd name="T8" fmla="*/ 17 w 157"/>
                <a:gd name="T9" fmla="*/ 16 h 157"/>
                <a:gd name="T10" fmla="*/ 9 w 157"/>
                <a:gd name="T11" fmla="*/ 0 h 157"/>
                <a:gd name="T12" fmla="*/ 0 w 157"/>
                <a:gd name="T13" fmla="*/ 8 h 157"/>
                <a:gd name="T14" fmla="*/ 6 w 157"/>
                <a:gd name="T15" fmla="*/ 22 h 157"/>
                <a:gd name="T16" fmla="*/ 62 w 157"/>
                <a:gd name="T17" fmla="*/ 9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7">
                  <a:moveTo>
                    <a:pt x="62" y="99"/>
                  </a:moveTo>
                  <a:cubicBezTo>
                    <a:pt x="84" y="121"/>
                    <a:pt x="112" y="142"/>
                    <a:pt x="148" y="157"/>
                  </a:cubicBezTo>
                  <a:cubicBezTo>
                    <a:pt x="151" y="154"/>
                    <a:pt x="154" y="151"/>
                    <a:pt x="157" y="148"/>
                  </a:cubicBezTo>
                  <a:cubicBezTo>
                    <a:pt x="120" y="133"/>
                    <a:pt x="92" y="112"/>
                    <a:pt x="70" y="90"/>
                  </a:cubicBezTo>
                  <a:cubicBezTo>
                    <a:pt x="44" y="65"/>
                    <a:pt x="27" y="37"/>
                    <a:pt x="17" y="16"/>
                  </a:cubicBezTo>
                  <a:cubicBezTo>
                    <a:pt x="14" y="10"/>
                    <a:pt x="11" y="5"/>
                    <a:pt x="9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2" y="12"/>
                    <a:pt x="4" y="17"/>
                    <a:pt x="6" y="22"/>
                  </a:cubicBezTo>
                  <a:cubicBezTo>
                    <a:pt x="17" y="43"/>
                    <a:pt x="35" y="72"/>
                    <a:pt x="62" y="99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Freeform: Shape 74"/>
            <p:cNvSpPr>
              <a:spLocks/>
            </p:cNvSpPr>
            <p:nvPr/>
          </p:nvSpPr>
          <p:spPr bwMode="auto">
            <a:xfrm>
              <a:off x="8124404" y="2595445"/>
              <a:ext cx="693357" cy="695278"/>
            </a:xfrm>
            <a:custGeom>
              <a:avLst/>
              <a:gdLst>
                <a:gd name="T0" fmla="*/ 302 w 361"/>
                <a:gd name="T1" fmla="*/ 0 h 362"/>
                <a:gd name="T2" fmla="*/ 361 w 361"/>
                <a:gd name="T3" fmla="*/ 61 h 362"/>
                <a:gd name="T4" fmla="*/ 0 w 361"/>
                <a:gd name="T5" fmla="*/ 362 h 362"/>
                <a:gd name="T6" fmla="*/ 302 w 361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" h="362">
                  <a:moveTo>
                    <a:pt x="302" y="0"/>
                  </a:moveTo>
                  <a:lnTo>
                    <a:pt x="361" y="61"/>
                  </a:lnTo>
                  <a:lnTo>
                    <a:pt x="0" y="36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: Shape 75"/>
            <p:cNvSpPr>
              <a:spLocks/>
            </p:cNvSpPr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: Shape 76"/>
            <p:cNvSpPr>
              <a:spLocks/>
            </p:cNvSpPr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: Shape 77"/>
            <p:cNvSpPr>
              <a:spLocks/>
            </p:cNvSpPr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79 w 96"/>
                <a:gd name="T1" fmla="*/ 79 h 96"/>
                <a:gd name="T2" fmla="*/ 17 w 96"/>
                <a:gd name="T3" fmla="*/ 79 h 96"/>
                <a:gd name="T4" fmla="*/ 17 w 96"/>
                <a:gd name="T5" fmla="*/ 17 h 96"/>
                <a:gd name="T6" fmla="*/ 79 w 96"/>
                <a:gd name="T7" fmla="*/ 17 h 96"/>
                <a:gd name="T8" fmla="*/ 79 w 96"/>
                <a:gd name="T9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79"/>
                  </a:move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ubicBezTo>
                    <a:pt x="96" y="34"/>
                    <a:pt x="96" y="62"/>
                    <a:pt x="79" y="79"/>
                  </a:cubicBez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: Shape 78"/>
            <p:cNvSpPr>
              <a:spLocks/>
            </p:cNvSpPr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48 w 96"/>
                <a:gd name="T1" fmla="*/ 96 h 96"/>
                <a:gd name="T2" fmla="*/ 14 w 96"/>
                <a:gd name="T3" fmla="*/ 82 h 96"/>
                <a:gd name="T4" fmla="*/ 0 w 96"/>
                <a:gd name="T5" fmla="*/ 48 h 96"/>
                <a:gd name="T6" fmla="*/ 14 w 96"/>
                <a:gd name="T7" fmla="*/ 14 h 96"/>
                <a:gd name="T8" fmla="*/ 48 w 96"/>
                <a:gd name="T9" fmla="*/ 0 h 96"/>
                <a:gd name="T10" fmla="*/ 82 w 96"/>
                <a:gd name="T11" fmla="*/ 14 h 96"/>
                <a:gd name="T12" fmla="*/ 96 w 96"/>
                <a:gd name="T13" fmla="*/ 48 h 96"/>
                <a:gd name="T14" fmla="*/ 82 w 96"/>
                <a:gd name="T15" fmla="*/ 82 h 96"/>
                <a:gd name="T16" fmla="*/ 48 w 96"/>
                <a:gd name="T17" fmla="*/ 96 h 96"/>
                <a:gd name="T18" fmla="*/ 48 w 96"/>
                <a:gd name="T19" fmla="*/ 10 h 96"/>
                <a:gd name="T20" fmla="*/ 21 w 96"/>
                <a:gd name="T21" fmla="*/ 21 h 96"/>
                <a:gd name="T22" fmla="*/ 10 w 96"/>
                <a:gd name="T23" fmla="*/ 48 h 96"/>
                <a:gd name="T24" fmla="*/ 21 w 96"/>
                <a:gd name="T25" fmla="*/ 75 h 96"/>
                <a:gd name="T26" fmla="*/ 48 w 96"/>
                <a:gd name="T27" fmla="*/ 86 h 96"/>
                <a:gd name="T28" fmla="*/ 75 w 96"/>
                <a:gd name="T29" fmla="*/ 75 h 96"/>
                <a:gd name="T30" fmla="*/ 86 w 96"/>
                <a:gd name="T31" fmla="*/ 48 h 96"/>
                <a:gd name="T32" fmla="*/ 75 w 96"/>
                <a:gd name="T33" fmla="*/ 21 h 96"/>
                <a:gd name="T34" fmla="*/ 48 w 96"/>
                <a:gd name="T35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35" y="96"/>
                    <a:pt x="23" y="91"/>
                    <a:pt x="14" y="82"/>
                  </a:cubicBezTo>
                  <a:cubicBezTo>
                    <a:pt x="5" y="73"/>
                    <a:pt x="0" y="61"/>
                    <a:pt x="0" y="48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8" y="0"/>
                  </a:cubicBezTo>
                  <a:cubicBezTo>
                    <a:pt x="61" y="0"/>
                    <a:pt x="73" y="5"/>
                    <a:pt x="82" y="14"/>
                  </a:cubicBezTo>
                  <a:cubicBezTo>
                    <a:pt x="91" y="23"/>
                    <a:pt x="96" y="35"/>
                    <a:pt x="96" y="48"/>
                  </a:cubicBezTo>
                  <a:cubicBezTo>
                    <a:pt x="96" y="61"/>
                    <a:pt x="91" y="73"/>
                    <a:pt x="82" y="82"/>
                  </a:cubicBezTo>
                  <a:cubicBezTo>
                    <a:pt x="73" y="91"/>
                    <a:pt x="61" y="96"/>
                    <a:pt x="48" y="96"/>
                  </a:cubicBezTo>
                  <a:moveTo>
                    <a:pt x="48" y="10"/>
                  </a:moveTo>
                  <a:cubicBezTo>
                    <a:pt x="38" y="10"/>
                    <a:pt x="28" y="14"/>
                    <a:pt x="21" y="21"/>
                  </a:cubicBezTo>
                  <a:cubicBezTo>
                    <a:pt x="14" y="28"/>
                    <a:pt x="10" y="38"/>
                    <a:pt x="10" y="48"/>
                  </a:cubicBezTo>
                  <a:cubicBezTo>
                    <a:pt x="10" y="58"/>
                    <a:pt x="14" y="68"/>
                    <a:pt x="21" y="75"/>
                  </a:cubicBezTo>
                  <a:cubicBezTo>
                    <a:pt x="28" y="82"/>
                    <a:pt x="38" y="86"/>
                    <a:pt x="48" y="86"/>
                  </a:cubicBezTo>
                  <a:cubicBezTo>
                    <a:pt x="58" y="86"/>
                    <a:pt x="68" y="82"/>
                    <a:pt x="75" y="75"/>
                  </a:cubicBezTo>
                  <a:cubicBezTo>
                    <a:pt x="82" y="68"/>
                    <a:pt x="86" y="58"/>
                    <a:pt x="86" y="48"/>
                  </a:cubicBezTo>
                  <a:cubicBezTo>
                    <a:pt x="86" y="38"/>
                    <a:pt x="82" y="28"/>
                    <a:pt x="75" y="21"/>
                  </a:cubicBezTo>
                  <a:cubicBezTo>
                    <a:pt x="68" y="14"/>
                    <a:pt x="58" y="10"/>
                    <a:pt x="48" y="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: Shape 79"/>
            <p:cNvSpPr>
              <a:spLocks/>
            </p:cNvSpPr>
            <p:nvPr/>
          </p:nvSpPr>
          <p:spPr bwMode="auto">
            <a:xfrm>
              <a:off x="9933662" y="1487227"/>
              <a:ext cx="0" cy="3842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Freeform: Shape 80"/>
            <p:cNvSpPr>
              <a:spLocks/>
            </p:cNvSpPr>
            <p:nvPr/>
          </p:nvSpPr>
          <p:spPr bwMode="auto">
            <a:xfrm>
              <a:off x="8429788" y="2883544"/>
              <a:ext cx="689515" cy="480164"/>
            </a:xfrm>
            <a:custGeom>
              <a:avLst/>
              <a:gdLst>
                <a:gd name="T0" fmla="*/ 45 w 178"/>
                <a:gd name="T1" fmla="*/ 102 h 124"/>
                <a:gd name="T2" fmla="*/ 1 w 178"/>
                <a:gd name="T3" fmla="*/ 123 h 124"/>
                <a:gd name="T4" fmla="*/ 0 w 178"/>
                <a:gd name="T5" fmla="*/ 123 h 124"/>
                <a:gd name="T6" fmla="*/ 0 w 178"/>
                <a:gd name="T7" fmla="*/ 123 h 124"/>
                <a:gd name="T8" fmla="*/ 1 w 178"/>
                <a:gd name="T9" fmla="*/ 124 h 124"/>
                <a:gd name="T10" fmla="*/ 45 w 178"/>
                <a:gd name="T11" fmla="*/ 102 h 124"/>
                <a:gd name="T12" fmla="*/ 45 w 178"/>
                <a:gd name="T13" fmla="*/ 102 h 124"/>
                <a:gd name="T14" fmla="*/ 178 w 178"/>
                <a:gd name="T15" fmla="*/ 0 h 124"/>
                <a:gd name="T16" fmla="*/ 158 w 178"/>
                <a:gd name="T17" fmla="*/ 19 h 124"/>
                <a:gd name="T18" fmla="*/ 158 w 178"/>
                <a:gd name="T19" fmla="*/ 19 h 124"/>
                <a:gd name="T20" fmla="*/ 178 w 178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124">
                  <a:moveTo>
                    <a:pt x="45" y="102"/>
                  </a:moveTo>
                  <a:cubicBezTo>
                    <a:pt x="31" y="110"/>
                    <a:pt x="16" y="117"/>
                    <a:pt x="1" y="123"/>
                  </a:cubicBezTo>
                  <a:cubicBezTo>
                    <a:pt x="1" y="123"/>
                    <a:pt x="1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6" y="117"/>
                    <a:pt x="31" y="110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moveTo>
                    <a:pt x="178" y="0"/>
                  </a:moveTo>
                  <a:cubicBezTo>
                    <a:pt x="172" y="6"/>
                    <a:pt x="165" y="13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65" y="13"/>
                    <a:pt x="172" y="6"/>
                    <a:pt x="17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Freeform: Shape 81"/>
            <p:cNvSpPr>
              <a:spLocks/>
            </p:cNvSpPr>
            <p:nvPr/>
          </p:nvSpPr>
          <p:spPr bwMode="auto">
            <a:xfrm>
              <a:off x="8410582" y="3352184"/>
              <a:ext cx="19206" cy="7682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0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0" y="0"/>
                  </a:cubicBezTo>
                </a:path>
              </a:pathLst>
            </a:custGeom>
            <a:solidFill>
              <a:srgbClr val="E5C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Freeform: Shape 82"/>
            <p:cNvSpPr>
              <a:spLocks/>
            </p:cNvSpPr>
            <p:nvPr/>
          </p:nvSpPr>
          <p:spPr bwMode="auto">
            <a:xfrm>
              <a:off x="8604568" y="2956529"/>
              <a:ext cx="437909" cy="320750"/>
            </a:xfrm>
            <a:custGeom>
              <a:avLst/>
              <a:gdLst>
                <a:gd name="T0" fmla="*/ 113 w 113"/>
                <a:gd name="T1" fmla="*/ 0 h 83"/>
                <a:gd name="T2" fmla="*/ 0 w 113"/>
                <a:gd name="T3" fmla="*/ 83 h 83"/>
                <a:gd name="T4" fmla="*/ 0 w 113"/>
                <a:gd name="T5" fmla="*/ 83 h 83"/>
                <a:gd name="T6" fmla="*/ 113 w 113"/>
                <a:gd name="T7" fmla="*/ 0 h 83"/>
                <a:gd name="T8" fmla="*/ 113 w 113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0"/>
                  </a:moveTo>
                  <a:cubicBezTo>
                    <a:pt x="80" y="31"/>
                    <a:pt x="42" y="60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2" y="60"/>
                    <a:pt x="80" y="3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Freeform: Shape 83"/>
            <p:cNvSpPr>
              <a:spLocks/>
            </p:cNvSpPr>
            <p:nvPr/>
          </p:nvSpPr>
          <p:spPr bwMode="auto">
            <a:xfrm>
              <a:off x="9057843" y="1944343"/>
              <a:ext cx="674150" cy="822041"/>
            </a:xfrm>
            <a:custGeom>
              <a:avLst/>
              <a:gdLst>
                <a:gd name="T0" fmla="*/ 153 w 174"/>
                <a:gd name="T1" fmla="*/ 0 h 212"/>
                <a:gd name="T2" fmla="*/ 101 w 174"/>
                <a:gd name="T3" fmla="*/ 71 h 212"/>
                <a:gd name="T4" fmla="*/ 92 w 174"/>
                <a:gd name="T5" fmla="*/ 84 h 212"/>
                <a:gd name="T6" fmla="*/ 89 w 174"/>
                <a:gd name="T7" fmla="*/ 87 h 212"/>
                <a:gd name="T8" fmla="*/ 0 w 174"/>
                <a:gd name="T9" fmla="*/ 189 h 212"/>
                <a:gd name="T10" fmla="*/ 44 w 174"/>
                <a:gd name="T11" fmla="*/ 212 h 212"/>
                <a:gd name="T12" fmla="*/ 174 w 174"/>
                <a:gd name="T13" fmla="*/ 11 h 212"/>
                <a:gd name="T14" fmla="*/ 153 w 174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12">
                  <a:moveTo>
                    <a:pt x="153" y="0"/>
                  </a:moveTo>
                  <a:cubicBezTo>
                    <a:pt x="138" y="22"/>
                    <a:pt x="121" y="46"/>
                    <a:pt x="101" y="71"/>
                  </a:cubicBezTo>
                  <a:cubicBezTo>
                    <a:pt x="99" y="76"/>
                    <a:pt x="96" y="80"/>
                    <a:pt x="92" y="84"/>
                  </a:cubicBezTo>
                  <a:cubicBezTo>
                    <a:pt x="91" y="85"/>
                    <a:pt x="90" y="86"/>
                    <a:pt x="89" y="87"/>
                  </a:cubicBezTo>
                  <a:cubicBezTo>
                    <a:pt x="63" y="120"/>
                    <a:pt x="33" y="155"/>
                    <a:pt x="0" y="189"/>
                  </a:cubicBezTo>
                  <a:cubicBezTo>
                    <a:pt x="13" y="198"/>
                    <a:pt x="28" y="206"/>
                    <a:pt x="44" y="212"/>
                  </a:cubicBezTo>
                  <a:cubicBezTo>
                    <a:pt x="103" y="145"/>
                    <a:pt x="145" y="71"/>
                    <a:pt x="174" y="11"/>
                  </a:cubicBezTo>
                  <a:cubicBezTo>
                    <a:pt x="166" y="8"/>
                    <a:pt x="159" y="4"/>
                    <a:pt x="153" y="0"/>
                  </a:cubicBezTo>
                </a:path>
              </a:pathLst>
            </a:custGeom>
            <a:solidFill>
              <a:srgbClr val="13436C"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Freeform: Shape 84"/>
            <p:cNvSpPr>
              <a:spLocks/>
            </p:cNvSpPr>
            <p:nvPr/>
          </p:nvSpPr>
          <p:spPr bwMode="auto">
            <a:xfrm>
              <a:off x="9674374" y="1583260"/>
              <a:ext cx="224717" cy="361084"/>
            </a:xfrm>
            <a:custGeom>
              <a:avLst/>
              <a:gdLst>
                <a:gd name="T0" fmla="*/ 58 w 58"/>
                <a:gd name="T1" fmla="*/ 0 h 93"/>
                <a:gd name="T2" fmla="*/ 52 w 58"/>
                <a:gd name="T3" fmla="*/ 1 h 93"/>
                <a:gd name="T4" fmla="*/ 0 w 58"/>
                <a:gd name="T5" fmla="*/ 83 h 93"/>
                <a:gd name="T6" fmla="*/ 20 w 58"/>
                <a:gd name="T7" fmla="*/ 93 h 93"/>
                <a:gd name="T8" fmla="*/ 58 w 58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3">
                  <a:moveTo>
                    <a:pt x="58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41" y="20"/>
                    <a:pt x="24" y="49"/>
                    <a:pt x="0" y="83"/>
                  </a:cubicBezTo>
                  <a:cubicBezTo>
                    <a:pt x="6" y="87"/>
                    <a:pt x="13" y="90"/>
                    <a:pt x="20" y="93"/>
                  </a:cubicBezTo>
                  <a:cubicBezTo>
                    <a:pt x="39" y="53"/>
                    <a:pt x="51" y="20"/>
                    <a:pt x="58" y="0"/>
                  </a:cubicBezTo>
                </a:path>
              </a:pathLst>
            </a:custGeom>
            <a:solidFill>
              <a:srgbClr val="13436C"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: Shape 85"/>
            <p:cNvSpPr>
              <a:spLocks/>
            </p:cNvSpPr>
            <p:nvPr/>
          </p:nvSpPr>
          <p:spPr bwMode="auto">
            <a:xfrm>
              <a:off x="8299183" y="2712605"/>
              <a:ext cx="893105" cy="647261"/>
            </a:xfrm>
            <a:custGeom>
              <a:avLst/>
              <a:gdLst>
                <a:gd name="T0" fmla="*/ 188 w 231"/>
                <a:gd name="T1" fmla="*/ 0 h 167"/>
                <a:gd name="T2" fmla="*/ 0 w 231"/>
                <a:gd name="T3" fmla="*/ 147 h 167"/>
                <a:gd name="T4" fmla="*/ 29 w 231"/>
                <a:gd name="T5" fmla="*/ 165 h 167"/>
                <a:gd name="T6" fmla="*/ 34 w 231"/>
                <a:gd name="T7" fmla="*/ 167 h 167"/>
                <a:gd name="T8" fmla="*/ 35 w 231"/>
                <a:gd name="T9" fmla="*/ 167 h 167"/>
                <a:gd name="T10" fmla="*/ 79 w 231"/>
                <a:gd name="T11" fmla="*/ 146 h 167"/>
                <a:gd name="T12" fmla="*/ 192 w 231"/>
                <a:gd name="T13" fmla="*/ 63 h 167"/>
                <a:gd name="T14" fmla="*/ 212 w 231"/>
                <a:gd name="T15" fmla="*/ 44 h 167"/>
                <a:gd name="T16" fmla="*/ 231 w 231"/>
                <a:gd name="T17" fmla="*/ 23 h 167"/>
                <a:gd name="T18" fmla="*/ 188 w 23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167">
                  <a:moveTo>
                    <a:pt x="188" y="0"/>
                  </a:moveTo>
                  <a:cubicBezTo>
                    <a:pt x="133" y="55"/>
                    <a:pt x="70" y="108"/>
                    <a:pt x="0" y="14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32" y="166"/>
                    <a:pt x="33" y="166"/>
                    <a:pt x="34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50" y="161"/>
                    <a:pt x="65" y="154"/>
                    <a:pt x="79" y="146"/>
                  </a:cubicBezTo>
                  <a:cubicBezTo>
                    <a:pt x="121" y="123"/>
                    <a:pt x="159" y="94"/>
                    <a:pt x="192" y="63"/>
                  </a:cubicBezTo>
                  <a:cubicBezTo>
                    <a:pt x="199" y="57"/>
                    <a:pt x="206" y="50"/>
                    <a:pt x="212" y="44"/>
                  </a:cubicBezTo>
                  <a:cubicBezTo>
                    <a:pt x="219" y="37"/>
                    <a:pt x="225" y="30"/>
                    <a:pt x="231" y="23"/>
                  </a:cubicBezTo>
                  <a:cubicBezTo>
                    <a:pt x="215" y="17"/>
                    <a:pt x="201" y="9"/>
                    <a:pt x="188" y="0"/>
                  </a:cubicBezTo>
                </a:path>
              </a:pathLst>
            </a:custGeom>
            <a:solidFill>
              <a:srgbClr val="13436C"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86"/>
            <p:cNvSpPr>
              <a:spLocks/>
            </p:cNvSpPr>
            <p:nvPr/>
          </p:nvSpPr>
          <p:spPr bwMode="auto">
            <a:xfrm>
              <a:off x="9649405" y="1905930"/>
              <a:ext cx="101794" cy="80667"/>
            </a:xfrm>
            <a:custGeom>
              <a:avLst/>
              <a:gdLst>
                <a:gd name="T0" fmla="*/ 6 w 26"/>
                <a:gd name="T1" fmla="*/ 0 h 21"/>
                <a:gd name="T2" fmla="*/ 0 w 26"/>
                <a:gd name="T3" fmla="*/ 10 h 21"/>
                <a:gd name="T4" fmla="*/ 21 w 26"/>
                <a:gd name="T5" fmla="*/ 21 h 21"/>
                <a:gd name="T6" fmla="*/ 26 w 26"/>
                <a:gd name="T7" fmla="*/ 10 h 21"/>
                <a:gd name="T8" fmla="*/ 6 w 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6" y="14"/>
                    <a:pt x="13" y="18"/>
                    <a:pt x="21" y="21"/>
                  </a:cubicBezTo>
                  <a:cubicBezTo>
                    <a:pt x="23" y="17"/>
                    <a:pt x="25" y="13"/>
                    <a:pt x="26" y="10"/>
                  </a:cubicBezTo>
                  <a:cubicBezTo>
                    <a:pt x="19" y="7"/>
                    <a:pt x="12" y="4"/>
                    <a:pt x="6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Freeform: Shape 87"/>
            <p:cNvSpPr>
              <a:spLocks/>
            </p:cNvSpPr>
            <p:nvPr/>
          </p:nvSpPr>
          <p:spPr bwMode="auto">
            <a:xfrm>
              <a:off x="9027112" y="2678033"/>
              <a:ext cx="201669" cy="122922"/>
            </a:xfrm>
            <a:custGeom>
              <a:avLst/>
              <a:gdLst>
                <a:gd name="T0" fmla="*/ 8 w 52"/>
                <a:gd name="T1" fmla="*/ 0 h 32"/>
                <a:gd name="T2" fmla="*/ 0 w 52"/>
                <a:gd name="T3" fmla="*/ 9 h 32"/>
                <a:gd name="T4" fmla="*/ 43 w 52"/>
                <a:gd name="T5" fmla="*/ 32 h 32"/>
                <a:gd name="T6" fmla="*/ 52 w 52"/>
                <a:gd name="T7" fmla="*/ 23 h 32"/>
                <a:gd name="T8" fmla="*/ 8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8" y="0"/>
                  </a:moveTo>
                  <a:cubicBezTo>
                    <a:pt x="5" y="3"/>
                    <a:pt x="2" y="6"/>
                    <a:pt x="0" y="9"/>
                  </a:cubicBezTo>
                  <a:cubicBezTo>
                    <a:pt x="13" y="18"/>
                    <a:pt x="27" y="26"/>
                    <a:pt x="43" y="32"/>
                  </a:cubicBezTo>
                  <a:cubicBezTo>
                    <a:pt x="46" y="29"/>
                    <a:pt x="49" y="26"/>
                    <a:pt x="52" y="23"/>
                  </a:cubicBezTo>
                  <a:cubicBezTo>
                    <a:pt x="36" y="17"/>
                    <a:pt x="21" y="9"/>
                    <a:pt x="8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: Shape 88"/>
            <p:cNvSpPr>
              <a:spLocks/>
            </p:cNvSpPr>
            <p:nvPr/>
          </p:nvSpPr>
          <p:spPr bwMode="auto">
            <a:xfrm>
              <a:off x="9874122" y="1494909"/>
              <a:ext cx="55699" cy="92191"/>
            </a:xfrm>
            <a:custGeom>
              <a:avLst/>
              <a:gdLst>
                <a:gd name="T0" fmla="*/ 14 w 14"/>
                <a:gd name="T1" fmla="*/ 0 h 24"/>
                <a:gd name="T2" fmla="*/ 13 w 14"/>
                <a:gd name="T3" fmla="*/ 0 h 24"/>
                <a:gd name="T4" fmla="*/ 0 w 14"/>
                <a:gd name="T5" fmla="*/ 24 h 24"/>
                <a:gd name="T6" fmla="*/ 6 w 14"/>
                <a:gd name="T7" fmla="*/ 23 h 24"/>
                <a:gd name="T8" fmla="*/ 14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9" y="9"/>
                    <a:pt x="0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10"/>
                    <a:pt x="13" y="2"/>
                    <a:pt x="14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: Shape 89"/>
            <p:cNvSpPr>
              <a:spLocks/>
            </p:cNvSpPr>
            <p:nvPr/>
          </p:nvSpPr>
          <p:spPr bwMode="auto">
            <a:xfrm>
              <a:off x="9401641" y="2218997"/>
              <a:ext cx="48016" cy="63382"/>
            </a:xfrm>
            <a:custGeom>
              <a:avLst/>
              <a:gdLst>
                <a:gd name="T0" fmla="*/ 12 w 12"/>
                <a:gd name="T1" fmla="*/ 0 h 16"/>
                <a:gd name="T2" fmla="*/ 0 w 12"/>
                <a:gd name="T3" fmla="*/ 16 h 16"/>
                <a:gd name="T4" fmla="*/ 3 w 12"/>
                <a:gd name="T5" fmla="*/ 13 h 16"/>
                <a:gd name="T6" fmla="*/ 12 w 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6">
                  <a:moveTo>
                    <a:pt x="12" y="0"/>
                  </a:moveTo>
                  <a:cubicBezTo>
                    <a:pt x="8" y="5"/>
                    <a:pt x="5" y="11"/>
                    <a:pt x="0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7" y="9"/>
                    <a:pt x="10" y="5"/>
                    <a:pt x="12" y="0"/>
                  </a:cubicBezTo>
                </a:path>
              </a:pathLst>
            </a:custGeom>
            <a:solidFill>
              <a:srgbClr val="14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90"/>
          <p:cNvGrpSpPr/>
          <p:nvPr/>
        </p:nvGrpSpPr>
        <p:grpSpPr>
          <a:xfrm>
            <a:off x="4403275" y="2261631"/>
            <a:ext cx="2825669" cy="708888"/>
            <a:chOff x="5871033" y="1810977"/>
            <a:chExt cx="3767559" cy="945184"/>
          </a:xfrm>
        </p:grpSpPr>
        <p:sp>
          <p:nvSpPr>
            <p:cNvPr id="12" name="Rectangle 91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Rectangle: Rounded Corners 92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9" name="Group 93"/>
          <p:cNvGrpSpPr/>
          <p:nvPr/>
        </p:nvGrpSpPr>
        <p:grpSpPr>
          <a:xfrm>
            <a:off x="4403275" y="3165030"/>
            <a:ext cx="2825669" cy="708888"/>
            <a:chOff x="5871033" y="1810977"/>
            <a:chExt cx="3767559" cy="945184"/>
          </a:xfrm>
        </p:grpSpPr>
        <p:sp>
          <p:nvSpPr>
            <p:cNvPr id="10" name="Rectangle 94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Rectangle: Rounded Corners 95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42" name="Title 1">
            <a:extLst>
              <a:ext uri="{FF2B5EF4-FFF2-40B4-BE49-F238E27FC236}">
                <a16:creationId xmlns="" xmlns:a16="http://schemas.microsoft.com/office/drawing/2014/main" id="{8D0F76FF-C804-46B5-8F54-44F7DD9FED7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41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1909B72-71DC-4DBD-8FBA-31F5CE95C3ED}"/>
              </a:ext>
            </a:extLst>
          </p:cNvPr>
          <p:cNvGrpSpPr/>
          <p:nvPr/>
        </p:nvGrpSpPr>
        <p:grpSpPr>
          <a:xfrm>
            <a:off x="2732346" y="1776111"/>
            <a:ext cx="3946482" cy="1269683"/>
            <a:chOff x="2732346" y="1776111"/>
            <a:chExt cx="3946482" cy="1269683"/>
          </a:xfrm>
        </p:grpSpPr>
        <p:sp>
          <p:nvSpPr>
            <p:cNvPr id="3" name="íṡľíḍè-Isosceles Triangle 2">
              <a:extLst>
                <a:ext uri="{FF2B5EF4-FFF2-40B4-BE49-F238E27FC236}">
                  <a16:creationId xmlns="" xmlns:a16="http://schemas.microsoft.com/office/drawing/2014/main" id="{7B47BCE6-F15C-42BC-99C1-AF2D2B4072CC}"/>
                </a:ext>
              </a:extLst>
            </p:cNvPr>
            <p:cNvSpPr/>
            <p:nvPr/>
          </p:nvSpPr>
          <p:spPr>
            <a:xfrm rot="10800000">
              <a:off x="5279042" y="2016071"/>
              <a:ext cx="1149096" cy="9906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îṣļîḑé-Isosceles Triangle 3">
              <a:extLst>
                <a:ext uri="{FF2B5EF4-FFF2-40B4-BE49-F238E27FC236}">
                  <a16:creationId xmlns="" xmlns:a16="http://schemas.microsoft.com/office/drawing/2014/main" id="{BE3351A6-E3B1-44C1-A962-508C05436DC0}"/>
                </a:ext>
              </a:extLst>
            </p:cNvPr>
            <p:cNvSpPr/>
            <p:nvPr/>
          </p:nvSpPr>
          <p:spPr>
            <a:xfrm rot="10800000">
              <a:off x="4005695" y="2016071"/>
              <a:ext cx="1149096" cy="9906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ṣļîḑé-Isosceles Triangle 4">
              <a:extLst>
                <a:ext uri="{FF2B5EF4-FFF2-40B4-BE49-F238E27FC236}">
                  <a16:creationId xmlns="" xmlns:a16="http://schemas.microsoft.com/office/drawing/2014/main" id="{39EF560E-3B1A-458E-9FD2-1437721B2B45}"/>
                </a:ext>
              </a:extLst>
            </p:cNvPr>
            <p:cNvSpPr/>
            <p:nvPr/>
          </p:nvSpPr>
          <p:spPr>
            <a:xfrm rot="10800000">
              <a:off x="2732346" y="2016071"/>
              <a:ext cx="1149096" cy="990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F0F902FB-034A-4FA0-BEB1-F3A777A9146F}"/>
                </a:ext>
              </a:extLst>
            </p:cNvPr>
            <p:cNvGrpSpPr/>
            <p:nvPr/>
          </p:nvGrpSpPr>
          <p:grpSpPr>
            <a:xfrm>
              <a:off x="3190083" y="2232141"/>
              <a:ext cx="257058" cy="242508"/>
              <a:chOff x="3498850" y="1541463"/>
              <a:chExt cx="504825" cy="476250"/>
            </a:xfrm>
            <a:solidFill>
              <a:schemeClr val="bg1"/>
            </a:solidFill>
          </p:grpSpPr>
          <p:sp>
            <p:nvSpPr>
              <p:cNvPr id="46" name="îṣļîḑé-Oval 45">
                <a:extLst>
                  <a:ext uri="{FF2B5EF4-FFF2-40B4-BE49-F238E27FC236}">
                    <a16:creationId xmlns="" xmlns:a16="http://schemas.microsoft.com/office/drawing/2014/main" id="{02B032AE-A10C-44CC-AEAF-848677AEA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325" y="1801813"/>
                <a:ext cx="61913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îṣļîḑé-Freeform 46">
                <a:extLst>
                  <a:ext uri="{FF2B5EF4-FFF2-40B4-BE49-F238E27FC236}">
                    <a16:creationId xmlns="" xmlns:a16="http://schemas.microsoft.com/office/drawing/2014/main" id="{EF73733E-46E9-4C9B-B6A7-1D41E27E3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850" y="1541463"/>
                <a:ext cx="504825" cy="47625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D86BB2D-90C8-4CE9-BF69-41E44ED8D440}"/>
                </a:ext>
              </a:extLst>
            </p:cNvPr>
            <p:cNvGrpSpPr/>
            <p:nvPr/>
          </p:nvGrpSpPr>
          <p:grpSpPr>
            <a:xfrm>
              <a:off x="3812299" y="2793510"/>
              <a:ext cx="251470" cy="252284"/>
              <a:chOff x="3206750" y="1381125"/>
              <a:chExt cx="490538" cy="492125"/>
            </a:xfrm>
            <a:solidFill>
              <a:schemeClr val="bg1"/>
            </a:solidFill>
          </p:grpSpPr>
          <p:sp>
            <p:nvSpPr>
              <p:cNvPr id="44" name="îṣļîḑé-Freeform 43">
                <a:extLst>
                  <a:ext uri="{FF2B5EF4-FFF2-40B4-BE49-F238E27FC236}">
                    <a16:creationId xmlns="" xmlns:a16="http://schemas.microsoft.com/office/drawing/2014/main" id="{F261DB39-D640-46B4-872C-3ED04A4EF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6750" y="1381125"/>
                <a:ext cx="490538" cy="492125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îṣļîḑé-Freeform 44">
                <a:extLst>
                  <a:ext uri="{FF2B5EF4-FFF2-40B4-BE49-F238E27FC236}">
                    <a16:creationId xmlns="" xmlns:a16="http://schemas.microsoft.com/office/drawing/2014/main" id="{A0B7638B-7CB6-4C5C-B756-29EEF30D7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775" y="1458913"/>
                <a:ext cx="114300" cy="114300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178F9883-3948-41CF-B4D2-D2C8F80F82C1}"/>
                </a:ext>
              </a:extLst>
            </p:cNvPr>
            <p:cNvGrpSpPr/>
            <p:nvPr/>
          </p:nvGrpSpPr>
          <p:grpSpPr>
            <a:xfrm>
              <a:off x="4488954" y="2191737"/>
              <a:ext cx="197483" cy="282906"/>
              <a:chOff x="3741341" y="1604128"/>
              <a:chExt cx="341313" cy="488950"/>
            </a:xfrm>
            <a:solidFill>
              <a:schemeClr val="bg1"/>
            </a:solidFill>
          </p:grpSpPr>
          <p:sp>
            <p:nvSpPr>
              <p:cNvPr id="42" name="îṣļîḑé-Freeform 41">
                <a:extLst>
                  <a:ext uri="{FF2B5EF4-FFF2-40B4-BE49-F238E27FC236}">
                    <a16:creationId xmlns="" xmlns:a16="http://schemas.microsoft.com/office/drawing/2014/main" id="{4AAB0FDD-DD8C-4738-9F15-C34BA7FCC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341" y="1604128"/>
                <a:ext cx="341313" cy="48895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îṣļîḑé-Freeform 42">
                <a:extLst>
                  <a:ext uri="{FF2B5EF4-FFF2-40B4-BE49-F238E27FC236}">
                    <a16:creationId xmlns="" xmlns:a16="http://schemas.microsoft.com/office/drawing/2014/main" id="{3935FBCB-6078-45EF-AA54-78A20E3D1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9128" y="1680328"/>
                <a:ext cx="101600" cy="100013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6B594598-3C28-4041-9B2F-963BB1382B51}"/>
                </a:ext>
              </a:extLst>
            </p:cNvPr>
            <p:cNvGrpSpPr/>
            <p:nvPr/>
          </p:nvGrpSpPr>
          <p:grpSpPr>
            <a:xfrm>
              <a:off x="5053411" y="2820765"/>
              <a:ext cx="311953" cy="197775"/>
              <a:chOff x="7726363" y="1603045"/>
              <a:chExt cx="876914" cy="555955"/>
            </a:xfrm>
            <a:solidFill>
              <a:schemeClr val="bg1"/>
            </a:solidFill>
          </p:grpSpPr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886B330E-8867-49EF-A9F1-C57792D9BA9E}"/>
                  </a:ext>
                </a:extLst>
              </p:cNvPr>
              <p:cNvGrpSpPr/>
              <p:nvPr/>
            </p:nvGrpSpPr>
            <p:grpSpPr>
              <a:xfrm>
                <a:off x="7726363" y="1666875"/>
                <a:ext cx="492125" cy="492125"/>
                <a:chOff x="7726363" y="1666875"/>
                <a:chExt cx="492125" cy="492125"/>
              </a:xfrm>
              <a:grpFill/>
            </p:grpSpPr>
            <p:sp>
              <p:nvSpPr>
                <p:cNvPr id="39" name="îṣļîḑé-Freeform 38">
                  <a:extLst>
                    <a:ext uri="{FF2B5EF4-FFF2-40B4-BE49-F238E27FC236}">
                      <a16:creationId xmlns="" xmlns:a16="http://schemas.microsoft.com/office/drawing/2014/main" id="{402780A9-ACF2-4DE9-BBAA-738534ACD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îṣļîḑé-Freeform 39">
                  <a:extLst>
                    <a:ext uri="{FF2B5EF4-FFF2-40B4-BE49-F238E27FC236}">
                      <a16:creationId xmlns="" xmlns:a16="http://schemas.microsoft.com/office/drawing/2014/main" id="{819EA293-A257-408F-8D96-10C18DB86B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îṣļîḑé-Freeform 40">
                  <a:extLst>
                    <a:ext uri="{FF2B5EF4-FFF2-40B4-BE49-F238E27FC236}">
                      <a16:creationId xmlns="" xmlns:a16="http://schemas.microsoft.com/office/drawing/2014/main" id="{361DB794-9804-4232-B335-3C3BCABA9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="" xmlns:a16="http://schemas.microsoft.com/office/drawing/2014/main" id="{7C0C0EDE-2DCD-4FE4-A921-D57700DA0797}"/>
                  </a:ext>
                </a:extLst>
              </p:cNvPr>
              <p:cNvGrpSpPr/>
              <p:nvPr/>
            </p:nvGrpSpPr>
            <p:grpSpPr>
              <a:xfrm>
                <a:off x="8191089" y="1603045"/>
                <a:ext cx="412188" cy="412188"/>
                <a:chOff x="7726363" y="1666875"/>
                <a:chExt cx="492125" cy="492125"/>
              </a:xfrm>
              <a:grpFill/>
            </p:grpSpPr>
            <p:sp>
              <p:nvSpPr>
                <p:cNvPr id="36" name="îṣļîḑé-Freeform 35">
                  <a:extLst>
                    <a:ext uri="{FF2B5EF4-FFF2-40B4-BE49-F238E27FC236}">
                      <a16:creationId xmlns="" xmlns:a16="http://schemas.microsoft.com/office/drawing/2014/main" id="{910EC275-DF6D-4C75-AF1A-B17F16F08F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îṣļîḑé-Freeform 36">
                  <a:extLst>
                    <a:ext uri="{FF2B5EF4-FFF2-40B4-BE49-F238E27FC236}">
                      <a16:creationId xmlns="" xmlns:a16="http://schemas.microsoft.com/office/drawing/2014/main" id="{5D1EA917-4476-4B35-8C39-E1C6C8CFE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ïşḻïďê-Freeform 37">
                  <a:extLst>
                    <a:ext uri="{FF2B5EF4-FFF2-40B4-BE49-F238E27FC236}">
                      <a16:creationId xmlns="" xmlns:a16="http://schemas.microsoft.com/office/drawing/2014/main" id="{427051CC-0509-438F-A5A2-9EAAA5CCB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1AB4F5E3-CCE8-406F-B8F3-8EFF4E491F65}"/>
                </a:ext>
              </a:extLst>
            </p:cNvPr>
            <p:cNvGrpSpPr/>
            <p:nvPr/>
          </p:nvGrpSpPr>
          <p:grpSpPr>
            <a:xfrm>
              <a:off x="5735137" y="2207559"/>
              <a:ext cx="236905" cy="223742"/>
              <a:chOff x="10261600" y="2471738"/>
              <a:chExt cx="514350" cy="485775"/>
            </a:xfrm>
            <a:solidFill>
              <a:schemeClr val="bg1"/>
            </a:solidFill>
          </p:grpSpPr>
          <p:sp>
            <p:nvSpPr>
              <p:cNvPr id="32" name="ïşḻïďê-Freeform 31">
                <a:extLst>
                  <a:ext uri="{FF2B5EF4-FFF2-40B4-BE49-F238E27FC236}">
                    <a16:creationId xmlns="" xmlns:a16="http://schemas.microsoft.com/office/drawing/2014/main" id="{9E84755B-73EE-49FA-8FD8-464E2CCDD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1600" y="2722563"/>
                <a:ext cx="476250" cy="234950"/>
              </a:xfrm>
              <a:custGeom>
                <a:avLst/>
                <a:gdLst>
                  <a:gd name="T0" fmla="*/ 121 w 124"/>
                  <a:gd name="T1" fmla="*/ 19 h 61"/>
                  <a:gd name="T2" fmla="*/ 116 w 124"/>
                  <a:gd name="T3" fmla="*/ 21 h 61"/>
                  <a:gd name="T4" fmla="*/ 66 w 124"/>
                  <a:gd name="T5" fmla="*/ 53 h 61"/>
                  <a:gd name="T6" fmla="*/ 19 w 124"/>
                  <a:gd name="T7" fmla="*/ 25 h 61"/>
                  <a:gd name="T8" fmla="*/ 29 w 124"/>
                  <a:gd name="T9" fmla="*/ 19 h 61"/>
                  <a:gd name="T10" fmla="*/ 29 w 124"/>
                  <a:gd name="T11" fmla="*/ 16 h 61"/>
                  <a:gd name="T12" fmla="*/ 3 w 124"/>
                  <a:gd name="T13" fmla="*/ 1 h 61"/>
                  <a:gd name="T14" fmla="*/ 0 w 124"/>
                  <a:gd name="T15" fmla="*/ 2 h 61"/>
                  <a:gd name="T16" fmla="*/ 0 w 124"/>
                  <a:gd name="T17" fmla="*/ 32 h 61"/>
                  <a:gd name="T18" fmla="*/ 3 w 124"/>
                  <a:gd name="T19" fmla="*/ 34 h 61"/>
                  <a:gd name="T20" fmla="*/ 12 w 124"/>
                  <a:gd name="T21" fmla="*/ 29 h 61"/>
                  <a:gd name="T22" fmla="*/ 66 w 124"/>
                  <a:gd name="T23" fmla="*/ 61 h 61"/>
                  <a:gd name="T24" fmla="*/ 123 w 124"/>
                  <a:gd name="T25" fmla="*/ 24 h 61"/>
                  <a:gd name="T26" fmla="*/ 121 w 124"/>
                  <a:gd name="T27" fmla="*/ 1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61">
                    <a:moveTo>
                      <a:pt x="121" y="19"/>
                    </a:moveTo>
                    <a:cubicBezTo>
                      <a:pt x="119" y="18"/>
                      <a:pt x="117" y="19"/>
                      <a:pt x="116" y="21"/>
                    </a:cubicBezTo>
                    <a:cubicBezTo>
                      <a:pt x="108" y="41"/>
                      <a:pt x="88" y="53"/>
                      <a:pt x="66" y="53"/>
                    </a:cubicBezTo>
                    <a:cubicBezTo>
                      <a:pt x="46" y="53"/>
                      <a:pt x="28" y="42"/>
                      <a:pt x="19" y="25"/>
                    </a:cubicBezTo>
                    <a:cubicBezTo>
                      <a:pt x="24" y="22"/>
                      <a:pt x="29" y="20"/>
                      <a:pt x="29" y="19"/>
                    </a:cubicBezTo>
                    <a:cubicBezTo>
                      <a:pt x="31" y="18"/>
                      <a:pt x="31" y="17"/>
                      <a:pt x="29" y="16"/>
                    </a:cubicBezTo>
                    <a:cubicBezTo>
                      <a:pt x="28" y="15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0" y="30"/>
                      <a:pt x="0" y="32"/>
                    </a:cubicBezTo>
                    <a:cubicBezTo>
                      <a:pt x="0" y="34"/>
                      <a:pt x="1" y="35"/>
                      <a:pt x="3" y="34"/>
                    </a:cubicBezTo>
                    <a:cubicBezTo>
                      <a:pt x="3" y="34"/>
                      <a:pt x="7" y="32"/>
                      <a:pt x="12" y="29"/>
                    </a:cubicBezTo>
                    <a:cubicBezTo>
                      <a:pt x="23" y="49"/>
                      <a:pt x="43" y="61"/>
                      <a:pt x="66" y="61"/>
                    </a:cubicBezTo>
                    <a:cubicBezTo>
                      <a:pt x="91" y="61"/>
                      <a:pt x="114" y="47"/>
                      <a:pt x="123" y="24"/>
                    </a:cubicBezTo>
                    <a:cubicBezTo>
                      <a:pt x="124" y="22"/>
                      <a:pt x="123" y="20"/>
                      <a:pt x="1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ïşḻïďê-Freeform 32">
                <a:extLst>
                  <a:ext uri="{FF2B5EF4-FFF2-40B4-BE49-F238E27FC236}">
                    <a16:creationId xmlns="" xmlns:a16="http://schemas.microsoft.com/office/drawing/2014/main" id="{F7A8CA9A-1242-4E42-B707-C4ED6616F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6525" y="2471738"/>
                <a:ext cx="479425" cy="239712"/>
              </a:xfrm>
              <a:custGeom>
                <a:avLst/>
                <a:gdLst>
                  <a:gd name="T0" fmla="*/ 125 w 125"/>
                  <a:gd name="T1" fmla="*/ 29 h 62"/>
                  <a:gd name="T2" fmla="*/ 122 w 125"/>
                  <a:gd name="T3" fmla="*/ 28 h 62"/>
                  <a:gd name="T4" fmla="*/ 112 w 125"/>
                  <a:gd name="T5" fmla="*/ 33 h 62"/>
                  <a:gd name="T6" fmla="*/ 57 w 125"/>
                  <a:gd name="T7" fmla="*/ 0 h 62"/>
                  <a:gd name="T8" fmla="*/ 0 w 125"/>
                  <a:gd name="T9" fmla="*/ 38 h 62"/>
                  <a:gd name="T10" fmla="*/ 2 w 125"/>
                  <a:gd name="T11" fmla="*/ 43 h 62"/>
                  <a:gd name="T12" fmla="*/ 8 w 125"/>
                  <a:gd name="T13" fmla="*/ 41 h 62"/>
                  <a:gd name="T14" fmla="*/ 57 w 125"/>
                  <a:gd name="T15" fmla="*/ 8 h 62"/>
                  <a:gd name="T16" fmla="*/ 106 w 125"/>
                  <a:gd name="T17" fmla="*/ 37 h 62"/>
                  <a:gd name="T18" fmla="*/ 96 w 125"/>
                  <a:gd name="T19" fmla="*/ 43 h 62"/>
                  <a:gd name="T20" fmla="*/ 96 w 125"/>
                  <a:gd name="T21" fmla="*/ 46 h 62"/>
                  <a:gd name="T22" fmla="*/ 122 w 125"/>
                  <a:gd name="T23" fmla="*/ 61 h 62"/>
                  <a:gd name="T24" fmla="*/ 125 w 125"/>
                  <a:gd name="T25" fmla="*/ 60 h 62"/>
                  <a:gd name="T26" fmla="*/ 125 w 125"/>
                  <a:gd name="T27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62">
                    <a:moveTo>
                      <a:pt x="125" y="29"/>
                    </a:moveTo>
                    <a:cubicBezTo>
                      <a:pt x="125" y="28"/>
                      <a:pt x="124" y="27"/>
                      <a:pt x="122" y="28"/>
                    </a:cubicBezTo>
                    <a:cubicBezTo>
                      <a:pt x="122" y="28"/>
                      <a:pt x="118" y="30"/>
                      <a:pt x="112" y="33"/>
                    </a:cubicBezTo>
                    <a:cubicBezTo>
                      <a:pt x="103" y="13"/>
                      <a:pt x="82" y="0"/>
                      <a:pt x="57" y="0"/>
                    </a:cubicBezTo>
                    <a:cubicBezTo>
                      <a:pt x="32" y="0"/>
                      <a:pt x="10" y="15"/>
                      <a:pt x="0" y="38"/>
                    </a:cubicBezTo>
                    <a:cubicBezTo>
                      <a:pt x="0" y="40"/>
                      <a:pt x="0" y="42"/>
                      <a:pt x="2" y="43"/>
                    </a:cubicBezTo>
                    <a:cubicBezTo>
                      <a:pt x="5" y="44"/>
                      <a:pt x="7" y="43"/>
                      <a:pt x="8" y="41"/>
                    </a:cubicBezTo>
                    <a:cubicBezTo>
                      <a:pt x="16" y="21"/>
                      <a:pt x="36" y="8"/>
                      <a:pt x="57" y="8"/>
                    </a:cubicBezTo>
                    <a:cubicBezTo>
                      <a:pt x="79" y="8"/>
                      <a:pt x="97" y="19"/>
                      <a:pt x="106" y="37"/>
                    </a:cubicBezTo>
                    <a:cubicBezTo>
                      <a:pt x="101" y="40"/>
                      <a:pt x="96" y="43"/>
                      <a:pt x="96" y="43"/>
                    </a:cubicBezTo>
                    <a:cubicBezTo>
                      <a:pt x="94" y="44"/>
                      <a:pt x="94" y="46"/>
                      <a:pt x="96" y="46"/>
                    </a:cubicBezTo>
                    <a:cubicBezTo>
                      <a:pt x="97" y="47"/>
                      <a:pt x="121" y="60"/>
                      <a:pt x="122" y="61"/>
                    </a:cubicBezTo>
                    <a:cubicBezTo>
                      <a:pt x="124" y="62"/>
                      <a:pt x="125" y="61"/>
                      <a:pt x="125" y="60"/>
                    </a:cubicBezTo>
                    <a:cubicBezTo>
                      <a:pt x="125" y="57"/>
                      <a:pt x="125" y="31"/>
                      <a:pt x="12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5" name="ïşḻïďê-Straight Connector 14">
              <a:extLst>
                <a:ext uri="{FF2B5EF4-FFF2-40B4-BE49-F238E27FC236}">
                  <a16:creationId xmlns="" xmlns:a16="http://schemas.microsoft.com/office/drawing/2014/main" id="{EAAA8DB9-B787-436D-9617-2D9EB43F6A2D}"/>
                </a:ext>
              </a:extLst>
            </p:cNvPr>
            <p:cNvCxnSpPr/>
            <p:nvPr/>
          </p:nvCxnSpPr>
          <p:spPr>
            <a:xfrm flipV="1">
              <a:off x="3306249" y="1776111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ïşḻïďê-Straight Connector 15">
              <a:extLst>
                <a:ext uri="{FF2B5EF4-FFF2-40B4-BE49-F238E27FC236}">
                  <a16:creationId xmlns="" xmlns:a16="http://schemas.microsoft.com/office/drawing/2014/main" id="{0799CF52-3806-406A-8FB3-0BEF265A15BE}"/>
                </a:ext>
              </a:extLst>
            </p:cNvPr>
            <p:cNvCxnSpPr/>
            <p:nvPr/>
          </p:nvCxnSpPr>
          <p:spPr>
            <a:xfrm flipH="1">
              <a:off x="5846874" y="1779042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ïşḻïďê-Straight Connector 16">
              <a:extLst>
                <a:ext uri="{FF2B5EF4-FFF2-40B4-BE49-F238E27FC236}">
                  <a16:creationId xmlns="" xmlns:a16="http://schemas.microsoft.com/office/drawing/2014/main" id="{9690FCEC-EC69-4A7B-B7AE-C872B22B30CD}"/>
                </a:ext>
              </a:extLst>
            </p:cNvPr>
            <p:cNvCxnSpPr/>
            <p:nvPr/>
          </p:nvCxnSpPr>
          <p:spPr>
            <a:xfrm flipV="1">
              <a:off x="5848621" y="1776111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FF264C79-9F59-4413-8C8F-B5A62A98B8EE}"/>
              </a:ext>
            </a:extLst>
          </p:cNvPr>
          <p:cNvGrpSpPr/>
          <p:nvPr/>
        </p:nvGrpSpPr>
        <p:grpSpPr>
          <a:xfrm>
            <a:off x="3116175" y="2256030"/>
            <a:ext cx="2680266" cy="1228728"/>
            <a:chOff x="3116175" y="2256030"/>
            <a:chExt cx="2680266" cy="1228728"/>
          </a:xfrm>
        </p:grpSpPr>
        <p:sp>
          <p:nvSpPr>
            <p:cNvPr id="6" name="îṣļîḑé-Isosceles Triangle 5">
              <a:extLst>
                <a:ext uri="{FF2B5EF4-FFF2-40B4-BE49-F238E27FC236}">
                  <a16:creationId xmlns="" xmlns:a16="http://schemas.microsoft.com/office/drawing/2014/main" id="{3D9354A4-7B16-492C-B161-E0EA5BC35731}"/>
                </a:ext>
              </a:extLst>
            </p:cNvPr>
            <p:cNvSpPr/>
            <p:nvPr/>
          </p:nvSpPr>
          <p:spPr>
            <a:xfrm>
              <a:off x="3373997" y="2256030"/>
              <a:ext cx="1149096" cy="9906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ṣļîḑé-Isosceles Triangle 6">
              <a:extLst>
                <a:ext uri="{FF2B5EF4-FFF2-40B4-BE49-F238E27FC236}">
                  <a16:creationId xmlns="" xmlns:a16="http://schemas.microsoft.com/office/drawing/2014/main" id="{B59BBAA4-5F4E-481D-8C6B-6FAC44317C5C}"/>
                </a:ext>
              </a:extLst>
            </p:cNvPr>
            <p:cNvSpPr/>
            <p:nvPr/>
          </p:nvSpPr>
          <p:spPr>
            <a:xfrm>
              <a:off x="4647345" y="2256030"/>
              <a:ext cx="1149096" cy="9906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8" name="ïşḻïďê-Straight Connector 17">
              <a:extLst>
                <a:ext uri="{FF2B5EF4-FFF2-40B4-BE49-F238E27FC236}">
                  <a16:creationId xmlns="" xmlns:a16="http://schemas.microsoft.com/office/drawing/2014/main" id="{2F2B6FA3-A9BA-4882-ADF9-30F9F0AD2261}"/>
                </a:ext>
              </a:extLst>
            </p:cNvPr>
            <p:cNvCxnSpPr/>
            <p:nvPr/>
          </p:nvCxnSpPr>
          <p:spPr>
            <a:xfrm flipH="1" flipV="1">
              <a:off x="3116175" y="3481827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ïşḻïďê-Straight Connector 18">
              <a:extLst>
                <a:ext uri="{FF2B5EF4-FFF2-40B4-BE49-F238E27FC236}">
                  <a16:creationId xmlns="" xmlns:a16="http://schemas.microsoft.com/office/drawing/2014/main" id="{3A18ABD8-79D3-4D0C-8B04-9838073B8E2B}"/>
                </a:ext>
              </a:extLst>
            </p:cNvPr>
            <p:cNvCxnSpPr/>
            <p:nvPr/>
          </p:nvCxnSpPr>
          <p:spPr>
            <a:xfrm>
              <a:off x="3947531" y="3244799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ïşḻïďê-Straight Connector 20">
              <a:extLst>
                <a:ext uri="{FF2B5EF4-FFF2-40B4-BE49-F238E27FC236}">
                  <a16:creationId xmlns="" xmlns:a16="http://schemas.microsoft.com/office/drawing/2014/main" id="{A4EDECB7-CD90-4094-B709-CF2B2EF16A24}"/>
                </a:ext>
              </a:extLst>
            </p:cNvPr>
            <p:cNvCxnSpPr/>
            <p:nvPr/>
          </p:nvCxnSpPr>
          <p:spPr>
            <a:xfrm>
              <a:off x="5221459" y="3244799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AA3F69DE-94EB-4787-9D21-4757CF9DB5D0}"/>
              </a:ext>
            </a:extLst>
          </p:cNvPr>
          <p:cNvGrpSpPr/>
          <p:nvPr/>
        </p:nvGrpSpPr>
        <p:grpSpPr>
          <a:xfrm>
            <a:off x="631162" y="1422557"/>
            <a:ext cx="7881676" cy="3140699"/>
            <a:chOff x="631162" y="1422557"/>
            <a:chExt cx="7881676" cy="3140699"/>
          </a:xfrm>
        </p:grpSpPr>
        <p:cxnSp>
          <p:nvCxnSpPr>
            <p:cNvPr id="13" name="ïşḻïďê-Straight Connector 12">
              <a:extLst>
                <a:ext uri="{FF2B5EF4-FFF2-40B4-BE49-F238E27FC236}">
                  <a16:creationId xmlns="" xmlns:a16="http://schemas.microsoft.com/office/drawing/2014/main" id="{3DF3DD90-D869-4F7C-8E78-501954528E56}"/>
                </a:ext>
              </a:extLst>
            </p:cNvPr>
            <p:cNvCxnSpPr/>
            <p:nvPr/>
          </p:nvCxnSpPr>
          <p:spPr>
            <a:xfrm flipH="1">
              <a:off x="2474893" y="1779042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ïşḻïďê-Straight Connector 13">
              <a:extLst>
                <a:ext uri="{FF2B5EF4-FFF2-40B4-BE49-F238E27FC236}">
                  <a16:creationId xmlns="" xmlns:a16="http://schemas.microsoft.com/office/drawing/2014/main" id="{46B70344-F553-4085-9418-8F802F9D94B5}"/>
                </a:ext>
              </a:extLst>
            </p:cNvPr>
            <p:cNvCxnSpPr/>
            <p:nvPr/>
          </p:nvCxnSpPr>
          <p:spPr>
            <a:xfrm>
              <a:off x="4580242" y="3018540"/>
              <a:ext cx="0" cy="620941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ïşḻïďê-Straight Connector 19">
              <a:extLst>
                <a:ext uri="{FF2B5EF4-FFF2-40B4-BE49-F238E27FC236}">
                  <a16:creationId xmlns="" xmlns:a16="http://schemas.microsoft.com/office/drawing/2014/main" id="{CCF7BEF1-0196-4FCF-9515-8CD0FD939E00}"/>
                </a:ext>
              </a:extLst>
            </p:cNvPr>
            <p:cNvCxnSpPr/>
            <p:nvPr/>
          </p:nvCxnSpPr>
          <p:spPr>
            <a:xfrm flipH="1" flipV="1">
              <a:off x="5219712" y="3481827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ïşḻïďê-文本框 221">
              <a:extLst>
                <a:ext uri="{FF2B5EF4-FFF2-40B4-BE49-F238E27FC236}">
                  <a16:creationId xmlns="" xmlns:a16="http://schemas.microsoft.com/office/drawing/2014/main" id="{B3B5F2A6-90D1-418A-8F82-B59A3B75C746}"/>
                </a:ext>
              </a:extLst>
            </p:cNvPr>
            <p:cNvSpPr txBox="1"/>
            <p:nvPr/>
          </p:nvSpPr>
          <p:spPr>
            <a:xfrm>
              <a:off x="631162" y="142255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algn="r">
                <a:lnSpc>
                  <a:spcPct val="110000"/>
                </a:lnSpc>
              </a:pPr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3" name="ïşḻïďê-文本框 222">
              <a:extLst>
                <a:ext uri="{FF2B5EF4-FFF2-40B4-BE49-F238E27FC236}">
                  <a16:creationId xmlns="" xmlns:a16="http://schemas.microsoft.com/office/drawing/2014/main" id="{A98BDF8B-F49F-4BB3-8A1C-D263BC03561C}"/>
                </a:ext>
              </a:extLst>
            </p:cNvPr>
            <p:cNvSpPr txBox="1"/>
            <p:nvPr/>
          </p:nvSpPr>
          <p:spPr>
            <a:xfrm>
              <a:off x="631162" y="1655052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39045C3B-E184-45A6-A714-B50A8253397A}"/>
                </a:ext>
              </a:extLst>
            </p:cNvPr>
            <p:cNvGrpSpPr/>
            <p:nvPr/>
          </p:nvGrpSpPr>
          <p:grpSpPr>
            <a:xfrm>
              <a:off x="1270274" y="3109437"/>
              <a:ext cx="1834665" cy="769180"/>
              <a:chOff x="1270274" y="3109437"/>
              <a:chExt cx="1834665" cy="769180"/>
            </a:xfrm>
          </p:grpSpPr>
          <p:sp>
            <p:nvSpPr>
              <p:cNvPr id="24" name="ïşḻïďê-文本框 223">
                <a:extLst>
                  <a:ext uri="{FF2B5EF4-FFF2-40B4-BE49-F238E27FC236}">
                    <a16:creationId xmlns="" xmlns:a16="http://schemas.microsoft.com/office/drawing/2014/main" id="{1A0EB254-4387-4607-AE85-B3FFEEE7EAC8}"/>
                  </a:ext>
                </a:extLst>
              </p:cNvPr>
              <p:cNvSpPr txBox="1"/>
              <p:nvPr/>
            </p:nvSpPr>
            <p:spPr>
              <a:xfrm>
                <a:off x="1270274" y="3109437"/>
                <a:ext cx="1834665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62500" lnSpcReduction="20000"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ïşḻïďê-文本框 224">
                <a:extLst>
                  <a:ext uri="{FF2B5EF4-FFF2-40B4-BE49-F238E27FC236}">
                    <a16:creationId xmlns="" xmlns:a16="http://schemas.microsoft.com/office/drawing/2014/main" id="{E01036C0-0C86-4159-BC44-1D78B25B35DD}"/>
                  </a:ext>
                </a:extLst>
              </p:cNvPr>
              <p:cNvSpPr txBox="1"/>
              <p:nvPr/>
            </p:nvSpPr>
            <p:spPr>
              <a:xfrm>
                <a:off x="1270274" y="3341931"/>
                <a:ext cx="1834665" cy="536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EE86448C-BEED-4BB6-9111-462BE00842DF}"/>
                </a:ext>
              </a:extLst>
            </p:cNvPr>
            <p:cNvGrpSpPr/>
            <p:nvPr/>
          </p:nvGrpSpPr>
          <p:grpSpPr>
            <a:xfrm>
              <a:off x="6056566" y="3109437"/>
              <a:ext cx="1835262" cy="769180"/>
              <a:chOff x="6056566" y="3109437"/>
              <a:chExt cx="1835262" cy="769180"/>
            </a:xfrm>
          </p:grpSpPr>
          <p:sp>
            <p:nvSpPr>
              <p:cNvPr id="26" name="ïşḻïďê-文本框 225">
                <a:extLst>
                  <a:ext uri="{FF2B5EF4-FFF2-40B4-BE49-F238E27FC236}">
                    <a16:creationId xmlns="" xmlns:a16="http://schemas.microsoft.com/office/drawing/2014/main" id="{55EF060A-5A9E-4DD2-B05E-7FD380242DF3}"/>
                  </a:ext>
                </a:extLst>
              </p:cNvPr>
              <p:cNvSpPr txBox="1"/>
              <p:nvPr/>
            </p:nvSpPr>
            <p:spPr>
              <a:xfrm>
                <a:off x="6056566" y="3109437"/>
                <a:ext cx="1834665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625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ïşḻïďê-文本框 226">
                <a:extLst>
                  <a:ext uri="{FF2B5EF4-FFF2-40B4-BE49-F238E27FC236}">
                    <a16:creationId xmlns="" xmlns:a16="http://schemas.microsoft.com/office/drawing/2014/main" id="{82E68B51-BBF1-4F8B-87E4-3F0983CC2940}"/>
                  </a:ext>
                </a:extLst>
              </p:cNvPr>
              <p:cNvSpPr txBox="1"/>
              <p:nvPr/>
            </p:nvSpPr>
            <p:spPr>
              <a:xfrm>
                <a:off x="6057163" y="3341931"/>
                <a:ext cx="1834665" cy="536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ïşḻïďê-文本框 227">
              <a:extLst>
                <a:ext uri="{FF2B5EF4-FFF2-40B4-BE49-F238E27FC236}">
                  <a16:creationId xmlns="" xmlns:a16="http://schemas.microsoft.com/office/drawing/2014/main" id="{4646089F-BEDC-40B0-A16B-EB836A826E7F}"/>
                </a:ext>
              </a:extLst>
            </p:cNvPr>
            <p:cNvSpPr txBox="1"/>
            <p:nvPr/>
          </p:nvSpPr>
          <p:spPr>
            <a:xfrm>
              <a:off x="6677576" y="1424764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ïşḻïďê-文本框 228">
              <a:extLst>
                <a:ext uri="{FF2B5EF4-FFF2-40B4-BE49-F238E27FC236}">
                  <a16:creationId xmlns="" xmlns:a16="http://schemas.microsoft.com/office/drawing/2014/main" id="{04BBBFB7-584A-4945-8AD2-D9AF66B18E1F}"/>
                </a:ext>
              </a:extLst>
            </p:cNvPr>
            <p:cNvSpPr txBox="1"/>
            <p:nvPr/>
          </p:nvSpPr>
          <p:spPr>
            <a:xfrm>
              <a:off x="6678173" y="1657259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890824EA-B448-4F21-85A7-D4A76C1C076F}"/>
                </a:ext>
              </a:extLst>
            </p:cNvPr>
            <p:cNvGrpSpPr/>
            <p:nvPr/>
          </p:nvGrpSpPr>
          <p:grpSpPr>
            <a:xfrm>
              <a:off x="3938034" y="3794076"/>
              <a:ext cx="1835262" cy="769180"/>
              <a:chOff x="3938034" y="3794076"/>
              <a:chExt cx="1835262" cy="769180"/>
            </a:xfrm>
          </p:grpSpPr>
          <p:sp>
            <p:nvSpPr>
              <p:cNvPr id="30" name="ïşḻïďê-文本框 229">
                <a:extLst>
                  <a:ext uri="{FF2B5EF4-FFF2-40B4-BE49-F238E27FC236}">
                    <a16:creationId xmlns="" xmlns:a16="http://schemas.microsoft.com/office/drawing/2014/main" id="{CE1EC784-4687-4A07-A214-48A7261FCAF0}"/>
                  </a:ext>
                </a:extLst>
              </p:cNvPr>
              <p:cNvSpPr txBox="1"/>
              <p:nvPr/>
            </p:nvSpPr>
            <p:spPr>
              <a:xfrm>
                <a:off x="3938034" y="3794076"/>
                <a:ext cx="1834665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62500" lnSpcReduction="20000"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1" name="ïşḻïďê-文本框 230">
                <a:extLst>
                  <a:ext uri="{FF2B5EF4-FFF2-40B4-BE49-F238E27FC236}">
                    <a16:creationId xmlns="" xmlns:a16="http://schemas.microsoft.com/office/drawing/2014/main" id="{00603800-9DF1-4BDE-8860-E2944D578E68}"/>
                  </a:ext>
                </a:extLst>
              </p:cNvPr>
              <p:cNvSpPr txBox="1"/>
              <p:nvPr/>
            </p:nvSpPr>
            <p:spPr>
              <a:xfrm>
                <a:off x="3938631" y="4026570"/>
                <a:ext cx="1834665" cy="536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5" name="Title 1">
            <a:extLst>
              <a:ext uri="{FF2B5EF4-FFF2-40B4-BE49-F238E27FC236}">
                <a16:creationId xmlns="" xmlns:a16="http://schemas.microsoft.com/office/drawing/2014/main" id="{B6794B23-60EA-44CF-B356-FE284007D21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128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ed6ca84-039d-49a9-b159-6ae227a4f163"/>
          <p:cNvGrpSpPr>
            <a:grpSpLocks noChangeAspect="1"/>
          </p:cNvGrpSpPr>
          <p:nvPr/>
        </p:nvGrpSpPr>
        <p:grpSpPr>
          <a:xfrm>
            <a:off x="293862" y="1541435"/>
            <a:ext cx="8316891" cy="2508008"/>
            <a:chOff x="391816" y="2055246"/>
            <a:chExt cx="11089193" cy="3344012"/>
          </a:xfrm>
        </p:grpSpPr>
        <p:grpSp>
          <p:nvGrpSpPr>
            <p:cNvPr id="4" name="Group 1"/>
            <p:cNvGrpSpPr/>
            <p:nvPr/>
          </p:nvGrpSpPr>
          <p:grpSpPr>
            <a:xfrm>
              <a:off x="391816" y="2055246"/>
              <a:ext cx="2962846" cy="1644119"/>
              <a:chOff x="391816" y="2055246"/>
              <a:chExt cx="2962846" cy="1644119"/>
            </a:xfrm>
          </p:grpSpPr>
          <p:sp>
            <p:nvSpPr>
              <p:cNvPr id="47" name="Flowchart: Manual Input 5"/>
              <p:cNvSpPr/>
              <p:nvPr/>
            </p:nvSpPr>
            <p:spPr>
              <a:xfrm>
                <a:off x="710993" y="2055246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8" name="Group 6"/>
              <p:cNvGrpSpPr/>
              <p:nvPr/>
            </p:nvGrpSpPr>
            <p:grpSpPr>
              <a:xfrm>
                <a:off x="391816" y="2836957"/>
                <a:ext cx="2956734" cy="736903"/>
                <a:chOff x="8346373" y="3611566"/>
                <a:chExt cx="2743903" cy="683859"/>
              </a:xfrm>
            </p:grpSpPr>
            <p:sp>
              <p:nvSpPr>
                <p:cNvPr id="50" name="TextBox 8"/>
                <p:cNvSpPr txBox="1"/>
                <p:nvPr/>
              </p:nvSpPr>
              <p:spPr>
                <a:xfrm>
                  <a:off x="8638357" y="3611566"/>
                  <a:ext cx="2451919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400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  <a:b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</a:br>
                  <a:endParaRPr lang="zh-CN" altLang="en-US" sz="1600" b="1" dirty="0">
                    <a:latin typeface="Impact" panose="020B080603090205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Rectangle 9"/>
                <p:cNvSpPr/>
                <p:nvPr/>
              </p:nvSpPr>
              <p:spPr>
                <a:xfrm>
                  <a:off x="8346373" y="3866992"/>
                  <a:ext cx="2442030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9" name="Rectangle 7"/>
              <p:cNvSpPr/>
              <p:nvPr/>
            </p:nvSpPr>
            <p:spPr>
              <a:xfrm>
                <a:off x="1707538" y="2268656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grpSp>
          <p:nvGrpSpPr>
            <p:cNvPr id="5" name="Group 10"/>
            <p:cNvGrpSpPr/>
            <p:nvPr/>
          </p:nvGrpSpPr>
          <p:grpSpPr>
            <a:xfrm>
              <a:off x="3419775" y="2055246"/>
              <a:ext cx="2643669" cy="1644119"/>
              <a:chOff x="3419775" y="2055246"/>
              <a:chExt cx="2643669" cy="1644119"/>
            </a:xfrm>
          </p:grpSpPr>
          <p:sp>
            <p:nvSpPr>
              <p:cNvPr id="42" name="Flowchart: Manual Input 11"/>
              <p:cNvSpPr/>
              <p:nvPr/>
            </p:nvSpPr>
            <p:spPr>
              <a:xfrm flipH="1">
                <a:off x="3419775" y="2055246"/>
                <a:ext cx="2643669" cy="1644119"/>
              </a:xfrm>
              <a:prstGeom prst="flowChartManualInput">
                <a:avLst/>
              </a:prstGeom>
              <a:solidFill>
                <a:schemeClr val="accent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3" name="Group 12"/>
              <p:cNvGrpSpPr/>
              <p:nvPr/>
            </p:nvGrpSpPr>
            <p:grpSpPr>
              <a:xfrm>
                <a:off x="3431395" y="2836962"/>
                <a:ext cx="2632045" cy="736908"/>
                <a:chOff x="8700306" y="3611567"/>
                <a:chExt cx="2442586" cy="683863"/>
              </a:xfrm>
            </p:grpSpPr>
            <p:sp>
              <p:nvSpPr>
                <p:cNvPr id="45" name="TextBox 14"/>
                <p:cNvSpPr txBox="1"/>
                <p:nvPr/>
              </p:nvSpPr>
              <p:spPr>
                <a:xfrm>
                  <a:off x="8700306" y="3611567"/>
                  <a:ext cx="2442586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6" name="Rectangle 15"/>
                <p:cNvSpPr/>
                <p:nvPr/>
              </p:nvSpPr>
              <p:spPr>
                <a:xfrm>
                  <a:off x="8700596" y="3866997"/>
                  <a:ext cx="2195180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4" name="Rectangle 13"/>
              <p:cNvSpPr/>
              <p:nvPr/>
            </p:nvSpPr>
            <p:spPr>
              <a:xfrm>
                <a:off x="4351207" y="2268656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grpSp>
          <p:nvGrpSpPr>
            <p:cNvPr id="6" name="Group 22"/>
            <p:cNvGrpSpPr/>
            <p:nvPr/>
          </p:nvGrpSpPr>
          <p:grpSpPr>
            <a:xfrm>
              <a:off x="6128558" y="2058880"/>
              <a:ext cx="2643669" cy="1644119"/>
              <a:chOff x="6128558" y="2058880"/>
              <a:chExt cx="2643669" cy="1644119"/>
            </a:xfrm>
          </p:grpSpPr>
          <p:sp>
            <p:nvSpPr>
              <p:cNvPr id="37" name="Flowchart: Manual Input 17"/>
              <p:cNvSpPr/>
              <p:nvPr/>
            </p:nvSpPr>
            <p:spPr>
              <a:xfrm>
                <a:off x="6128558" y="2058880"/>
                <a:ext cx="2643669" cy="1644119"/>
              </a:xfrm>
              <a:prstGeom prst="flowChartManualInput">
                <a:avLst/>
              </a:prstGeom>
              <a:solidFill>
                <a:schemeClr val="accent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8" name="Group 18"/>
              <p:cNvGrpSpPr/>
              <p:nvPr/>
            </p:nvGrpSpPr>
            <p:grpSpPr>
              <a:xfrm>
                <a:off x="6128558" y="2836958"/>
                <a:ext cx="2094062" cy="706130"/>
                <a:chOff x="8642573" y="3611567"/>
                <a:chExt cx="1943327" cy="655301"/>
              </a:xfrm>
            </p:grpSpPr>
            <p:sp>
              <p:nvSpPr>
                <p:cNvPr id="40" name="TextBox 20"/>
                <p:cNvSpPr txBox="1"/>
                <p:nvPr/>
              </p:nvSpPr>
              <p:spPr>
                <a:xfrm>
                  <a:off x="9207389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1" name="Rectangle 21"/>
                <p:cNvSpPr/>
                <p:nvPr/>
              </p:nvSpPr>
              <p:spPr>
                <a:xfrm>
                  <a:off x="8642573" y="3866997"/>
                  <a:ext cx="1943327" cy="399871"/>
                </a:xfrm>
                <a:prstGeom prst="rect">
                  <a:avLst/>
                </a:prstGeom>
              </p:spPr>
              <p:txBody>
                <a:bodyPr wrap="square">
                  <a:normAutofit fontScale="625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9" name="Rectangle 19"/>
              <p:cNvSpPr/>
              <p:nvPr/>
            </p:nvSpPr>
            <p:spPr>
              <a:xfrm>
                <a:off x="7138518" y="2268656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grpSp>
          <p:nvGrpSpPr>
            <p:cNvPr id="7" name="Group 34"/>
            <p:cNvGrpSpPr/>
            <p:nvPr/>
          </p:nvGrpSpPr>
          <p:grpSpPr>
            <a:xfrm>
              <a:off x="8837339" y="2055246"/>
              <a:ext cx="2643669" cy="1644119"/>
              <a:chOff x="8837339" y="2055246"/>
              <a:chExt cx="2643669" cy="1644119"/>
            </a:xfrm>
          </p:grpSpPr>
          <p:sp>
            <p:nvSpPr>
              <p:cNvPr id="32" name="Flowchart: Manual Input 23"/>
              <p:cNvSpPr/>
              <p:nvPr/>
            </p:nvSpPr>
            <p:spPr>
              <a:xfrm flipH="1">
                <a:off x="8837339" y="2055246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grpSp>
            <p:nvGrpSpPr>
              <p:cNvPr id="33" name="Group 24"/>
              <p:cNvGrpSpPr/>
              <p:nvPr/>
            </p:nvGrpSpPr>
            <p:grpSpPr>
              <a:xfrm>
                <a:off x="8841851" y="2836962"/>
                <a:ext cx="2342720" cy="736908"/>
                <a:chOff x="8642535" y="3611567"/>
                <a:chExt cx="2174086" cy="683863"/>
              </a:xfrm>
            </p:grpSpPr>
            <p:sp>
              <p:nvSpPr>
                <p:cNvPr id="35" name="TextBox 26"/>
                <p:cNvSpPr txBox="1"/>
                <p:nvPr/>
              </p:nvSpPr>
              <p:spPr>
                <a:xfrm>
                  <a:off x="9207387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6" name="Rectangle 27"/>
                <p:cNvSpPr/>
                <p:nvPr/>
              </p:nvSpPr>
              <p:spPr>
                <a:xfrm>
                  <a:off x="8642535" y="3866997"/>
                  <a:ext cx="2174086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4" name="Rectangle 25"/>
              <p:cNvSpPr/>
              <p:nvPr/>
            </p:nvSpPr>
            <p:spPr>
              <a:xfrm>
                <a:off x="9853660" y="2268656"/>
                <a:ext cx="609461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grpSp>
          <p:nvGrpSpPr>
            <p:cNvPr id="8" name="Group 4"/>
            <p:cNvGrpSpPr/>
            <p:nvPr/>
          </p:nvGrpSpPr>
          <p:grpSpPr>
            <a:xfrm>
              <a:off x="710994" y="3755139"/>
              <a:ext cx="2643669" cy="1644119"/>
              <a:chOff x="710994" y="3755139"/>
              <a:chExt cx="2643669" cy="1644119"/>
            </a:xfrm>
          </p:grpSpPr>
          <p:sp>
            <p:nvSpPr>
              <p:cNvPr id="27" name="Flowchart: Manual Input 29"/>
              <p:cNvSpPr/>
              <p:nvPr/>
            </p:nvSpPr>
            <p:spPr>
              <a:xfrm flipV="1">
                <a:off x="710994" y="3755139"/>
                <a:ext cx="2643669" cy="1644119"/>
              </a:xfrm>
              <a:prstGeom prst="flowChartManualInput">
                <a:avLst/>
              </a:prstGeom>
              <a:solidFill>
                <a:schemeClr val="accent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8" name="Group 30"/>
              <p:cNvGrpSpPr/>
              <p:nvPr/>
            </p:nvGrpSpPr>
            <p:grpSpPr>
              <a:xfrm>
                <a:off x="761582" y="4340917"/>
                <a:ext cx="2261681" cy="736908"/>
                <a:chOff x="8689522" y="3611567"/>
                <a:chExt cx="2098881" cy="683863"/>
              </a:xfrm>
            </p:grpSpPr>
            <p:sp>
              <p:nvSpPr>
                <p:cNvPr id="30" name="TextBox 32"/>
                <p:cNvSpPr txBox="1"/>
                <p:nvPr/>
              </p:nvSpPr>
              <p:spPr>
                <a:xfrm>
                  <a:off x="9207388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1" name="Rectangle 33"/>
                <p:cNvSpPr/>
                <p:nvPr/>
              </p:nvSpPr>
              <p:spPr>
                <a:xfrm>
                  <a:off x="8689522" y="3866997"/>
                  <a:ext cx="2098881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9" name="Rectangle 31"/>
              <p:cNvSpPr/>
              <p:nvPr/>
            </p:nvSpPr>
            <p:spPr>
              <a:xfrm>
                <a:off x="1707538" y="3772270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05</a:t>
                </a:r>
              </a:p>
            </p:txBody>
          </p:sp>
        </p:grpSp>
        <p:grpSp>
          <p:nvGrpSpPr>
            <p:cNvPr id="9" name="Group 40"/>
            <p:cNvGrpSpPr/>
            <p:nvPr/>
          </p:nvGrpSpPr>
          <p:grpSpPr>
            <a:xfrm>
              <a:off x="8816871" y="3755139"/>
              <a:ext cx="2664138" cy="1644119"/>
              <a:chOff x="8816871" y="3755139"/>
              <a:chExt cx="2664138" cy="1644119"/>
            </a:xfrm>
          </p:grpSpPr>
          <p:sp>
            <p:nvSpPr>
              <p:cNvPr id="22" name="Flowchart: Manual Input 35"/>
              <p:cNvSpPr/>
              <p:nvPr/>
            </p:nvSpPr>
            <p:spPr>
              <a:xfrm flipH="1" flipV="1">
                <a:off x="8837340" y="3755139"/>
                <a:ext cx="2643669" cy="1644119"/>
              </a:xfrm>
              <a:prstGeom prst="flowChartManualInput">
                <a:avLst/>
              </a:prstGeom>
              <a:solidFill>
                <a:schemeClr val="accent4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3" name="Group 36"/>
              <p:cNvGrpSpPr/>
              <p:nvPr/>
            </p:nvGrpSpPr>
            <p:grpSpPr>
              <a:xfrm>
                <a:off x="8816871" y="4340917"/>
                <a:ext cx="2367701" cy="736908"/>
                <a:chOff x="8633076" y="3611567"/>
                <a:chExt cx="2197269" cy="683863"/>
              </a:xfrm>
            </p:grpSpPr>
            <p:sp>
              <p:nvSpPr>
                <p:cNvPr id="25" name="TextBox 38"/>
                <p:cNvSpPr txBox="1"/>
                <p:nvPr/>
              </p:nvSpPr>
              <p:spPr>
                <a:xfrm>
                  <a:off x="9227556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6" name="Rectangle 39"/>
                <p:cNvSpPr/>
                <p:nvPr/>
              </p:nvSpPr>
              <p:spPr>
                <a:xfrm>
                  <a:off x="8633076" y="3866997"/>
                  <a:ext cx="2197269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" name="Rectangle 37"/>
              <p:cNvSpPr/>
              <p:nvPr/>
            </p:nvSpPr>
            <p:spPr>
              <a:xfrm>
                <a:off x="9838433" y="3772270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08</a:t>
                </a:r>
              </a:p>
            </p:txBody>
          </p:sp>
        </p:grpSp>
        <p:grpSp>
          <p:nvGrpSpPr>
            <p:cNvPr id="10" name="Group 16"/>
            <p:cNvGrpSpPr/>
            <p:nvPr/>
          </p:nvGrpSpPr>
          <p:grpSpPr>
            <a:xfrm>
              <a:off x="3407849" y="3755139"/>
              <a:ext cx="2655596" cy="1644119"/>
              <a:chOff x="3407849" y="3755139"/>
              <a:chExt cx="2655596" cy="1644119"/>
            </a:xfrm>
          </p:grpSpPr>
          <p:sp>
            <p:nvSpPr>
              <p:cNvPr id="17" name="Flowchart: Manual Input 41"/>
              <p:cNvSpPr/>
              <p:nvPr/>
            </p:nvSpPr>
            <p:spPr>
              <a:xfrm flipH="1" flipV="1">
                <a:off x="3419776" y="3755139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8" name="Group 42"/>
              <p:cNvGrpSpPr/>
              <p:nvPr/>
            </p:nvGrpSpPr>
            <p:grpSpPr>
              <a:xfrm>
                <a:off x="3407849" y="4340917"/>
                <a:ext cx="2304109" cy="736908"/>
                <a:chOff x="8631514" y="3611567"/>
                <a:chExt cx="2138257" cy="683863"/>
              </a:xfrm>
            </p:grpSpPr>
            <p:sp>
              <p:nvSpPr>
                <p:cNvPr id="20" name="TextBox 44"/>
                <p:cNvSpPr txBox="1"/>
                <p:nvPr/>
              </p:nvSpPr>
              <p:spPr>
                <a:xfrm>
                  <a:off x="9239771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1" name="Rectangle 45"/>
                <p:cNvSpPr/>
                <p:nvPr/>
              </p:nvSpPr>
              <p:spPr>
                <a:xfrm>
                  <a:off x="8631514" y="3866997"/>
                  <a:ext cx="2138257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9" name="Rectangle 43"/>
              <p:cNvSpPr/>
              <p:nvPr/>
            </p:nvSpPr>
            <p:spPr>
              <a:xfrm>
                <a:off x="4351207" y="3772270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06</a:t>
                </a:r>
              </a:p>
            </p:txBody>
          </p:sp>
        </p:grpSp>
        <p:grpSp>
          <p:nvGrpSpPr>
            <p:cNvPr id="11" name="Group 28"/>
            <p:cNvGrpSpPr/>
            <p:nvPr/>
          </p:nvGrpSpPr>
          <p:grpSpPr>
            <a:xfrm>
              <a:off x="6128558" y="3755139"/>
              <a:ext cx="2643669" cy="1644119"/>
              <a:chOff x="6128558" y="3755139"/>
              <a:chExt cx="2643669" cy="1644119"/>
            </a:xfrm>
          </p:grpSpPr>
          <p:sp>
            <p:nvSpPr>
              <p:cNvPr id="12" name="Flowchart: Manual Input 47"/>
              <p:cNvSpPr/>
              <p:nvPr/>
            </p:nvSpPr>
            <p:spPr>
              <a:xfrm flipV="1">
                <a:off x="6128558" y="3755139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3" name="Group 48"/>
              <p:cNvGrpSpPr/>
              <p:nvPr/>
            </p:nvGrpSpPr>
            <p:grpSpPr>
              <a:xfrm>
                <a:off x="6136864" y="4340917"/>
                <a:ext cx="2263397" cy="736908"/>
                <a:chOff x="8646429" y="3611567"/>
                <a:chExt cx="2100473" cy="683863"/>
              </a:xfrm>
            </p:grpSpPr>
            <p:sp>
              <p:nvSpPr>
                <p:cNvPr id="15" name="TextBox 50"/>
                <p:cNvSpPr txBox="1"/>
                <p:nvPr/>
              </p:nvSpPr>
              <p:spPr>
                <a:xfrm>
                  <a:off x="9207391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16" name="Rectangle 51"/>
                <p:cNvSpPr/>
                <p:nvPr/>
              </p:nvSpPr>
              <p:spPr>
                <a:xfrm>
                  <a:off x="8646429" y="3866997"/>
                  <a:ext cx="2100473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4" name="Rectangle 49"/>
              <p:cNvSpPr/>
              <p:nvPr/>
            </p:nvSpPr>
            <p:spPr>
              <a:xfrm>
                <a:off x="7176188" y="3772270"/>
                <a:ext cx="564577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07</a:t>
                </a:r>
              </a:p>
            </p:txBody>
          </p:sp>
        </p:grpSp>
      </p:grpSp>
      <p:sp>
        <p:nvSpPr>
          <p:cNvPr id="52" name="Title 1">
            <a:extLst>
              <a:ext uri="{FF2B5EF4-FFF2-40B4-BE49-F238E27FC236}">
                <a16:creationId xmlns="" xmlns:a16="http://schemas.microsoft.com/office/drawing/2014/main" id="{7574E859-C613-4AA8-95E8-D7E2F0B3FE8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6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0055133-734B-4755-B62C-6C4FA1BB83D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BF13216A-05A5-43E7-BFE2-DCDBD1616902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3033D782-3584-46E8-A05E-6B08C71DFF91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1F05FD8-A149-4044-BDCC-C8F48E0032C0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A4944509-797C-4D49-ABE3-D0CFB59E9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99D7DC8C-5093-4820-A5F0-DE5DDF978738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3349913" y="1700954"/>
            <a:ext cx="2444183" cy="19384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5"/>
          <p:cNvSpPr>
            <a:spLocks noChangeAspect="1"/>
          </p:cNvSpPr>
          <p:nvPr/>
        </p:nvSpPr>
        <p:spPr>
          <a:xfrm>
            <a:off x="4291052" y="1970983"/>
            <a:ext cx="561913" cy="5619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4"/>
          <p:cNvSpPr>
            <a:spLocks/>
          </p:cNvSpPr>
          <p:nvPr/>
        </p:nvSpPr>
        <p:spPr bwMode="auto">
          <a:xfrm>
            <a:off x="4448176" y="2149740"/>
            <a:ext cx="252141" cy="204398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357" y="1700954"/>
            <a:ext cx="2810554" cy="193841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5794094" y="1700954"/>
            <a:ext cx="2810554" cy="1938417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TextBox 12"/>
          <p:cNvSpPr txBox="1"/>
          <p:nvPr/>
        </p:nvSpPr>
        <p:spPr>
          <a:xfrm>
            <a:off x="3495559" y="2711646"/>
            <a:ext cx="2152892" cy="21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none" lIns="72000" tIns="0" rIns="72000" bIns="0" anchor="b" anchorCtr="0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3495559" y="2923913"/>
            <a:ext cx="2152892" cy="46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square" lIns="72000" tIns="0" rIns="72000" bIns="0" anchor="t" anchorCtr="0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点击输入替换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en-US" altLang="zh-CN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点击输入替换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539355" y="954064"/>
            <a:ext cx="8065294" cy="34624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2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2" name="TextBox 19"/>
          <p:cNvSpPr txBox="1"/>
          <p:nvPr/>
        </p:nvSpPr>
        <p:spPr>
          <a:xfrm>
            <a:off x="1078706" y="1300313"/>
            <a:ext cx="8065294" cy="39708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点击输入替换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内容点击</a:t>
            </a: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内容点击</a:t>
            </a: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内容点击</a:t>
            </a: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</a:pPr>
            <a:endParaRPr lang="zh-CN" altLang="en-US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DEAB9807-81C3-4DA5-A031-C4F63FB8C83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78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3851B62-4FAD-492B-AD58-8E27DBC34E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045F6F0C-90B8-40AB-ADA9-1B40F2447292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2748683" y="2271784"/>
            <a:ext cx="959221" cy="579863"/>
            <a:chOff x="5555940" y="620209"/>
            <a:chExt cx="1278961" cy="773150"/>
          </a:xfrm>
        </p:grpSpPr>
        <p:sp>
          <p:nvSpPr>
            <p:cNvPr id="46" name="TextBox 2"/>
            <p:cNvSpPr txBox="1"/>
            <p:nvPr/>
          </p:nvSpPr>
          <p:spPr>
            <a:xfrm>
              <a:off x="5555940" y="620209"/>
              <a:ext cx="1278961" cy="49244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20000"/>
            </a:bodyPr>
            <a:lstStyle/>
            <a:p>
              <a:r>
                <a:rPr lang="zh-CN" altLang="en-US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7" name="TextBox 3"/>
            <p:cNvSpPr txBox="1"/>
            <p:nvPr/>
          </p:nvSpPr>
          <p:spPr>
            <a:xfrm>
              <a:off x="5555940" y="1116360"/>
              <a:ext cx="1269578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en-US" altLang="zh-CN" dirty="0">
                  <a:ea typeface="微软雅黑" panose="020B0503020204020204" pitchFamily="34" charset="-122"/>
                </a:rPr>
                <a:t>CONTENTS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16016" y="1203598"/>
            <a:ext cx="3189194" cy="465199"/>
            <a:chOff x="1101987" y="1356615"/>
            <a:chExt cx="3189194" cy="465199"/>
          </a:xfrm>
        </p:grpSpPr>
        <p:grpSp>
          <p:nvGrpSpPr>
            <p:cNvPr id="12" name="Group 48"/>
            <p:cNvGrpSpPr/>
            <p:nvPr/>
          </p:nvGrpSpPr>
          <p:grpSpPr>
            <a:xfrm>
              <a:off x="1101987" y="1356615"/>
              <a:ext cx="460104" cy="460104"/>
              <a:chOff x="4806253" y="1988840"/>
              <a:chExt cx="613472" cy="613472"/>
            </a:xfrm>
          </p:grpSpPr>
          <p:sp>
            <p:nvSpPr>
              <p:cNvPr id="25" name="Oval 25"/>
              <p:cNvSpPr/>
              <p:nvPr/>
            </p:nvSpPr>
            <p:spPr>
              <a:xfrm>
                <a:off x="4806253" y="1988840"/>
                <a:ext cx="613472" cy="613472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6" name="Group 26"/>
              <p:cNvGrpSpPr>
                <a:grpSpLocks/>
              </p:cNvGrpSpPr>
              <p:nvPr/>
            </p:nvGrpSpPr>
            <p:grpSpPr bwMode="auto">
              <a:xfrm>
                <a:off x="4998751" y="2166682"/>
                <a:ext cx="228478" cy="223844"/>
                <a:chOff x="0" y="0"/>
                <a:chExt cx="581" cy="573"/>
              </a:xfrm>
              <a:solidFill>
                <a:schemeClr val="bg1"/>
              </a:solidFill>
            </p:grpSpPr>
            <p:sp>
              <p:nvSpPr>
                <p:cNvPr id="27" name="Freeform: Shape 27"/>
                <p:cNvSpPr>
                  <a:spLocks/>
                </p:cNvSpPr>
                <p:nvPr/>
              </p:nvSpPr>
              <p:spPr bwMode="auto">
                <a:xfrm>
                  <a:off x="256" y="0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Freeform: Shape 28"/>
                <p:cNvSpPr>
                  <a:spLocks/>
                </p:cNvSpPr>
                <p:nvPr/>
              </p:nvSpPr>
              <p:spPr bwMode="auto">
                <a:xfrm>
                  <a:off x="256" y="392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Freeform: Shape 29"/>
                <p:cNvSpPr>
                  <a:spLocks/>
                </p:cNvSpPr>
                <p:nvPr/>
              </p:nvSpPr>
              <p:spPr bwMode="auto">
                <a:xfrm>
                  <a:off x="40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8305" y="0"/>
                      </a:move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5" y="21600"/>
                      </a:lnTo>
                      <a:cubicBezTo>
                        <a:pt x="20124" y="21600"/>
                        <a:pt x="21600" y="16762"/>
                        <a:pt x="21600" y="10798"/>
                      </a:cubicBezTo>
                      <a:cubicBezTo>
                        <a:pt x="21600" y="4834"/>
                        <a:pt x="20124" y="0"/>
                        <a:pt x="18305" y="0"/>
                      </a:cubicBezTo>
                      <a:close/>
                      <a:moveTo>
                        <a:pt x="18305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Freeform: Shape 30"/>
                <p:cNvSpPr>
                  <a:spLocks/>
                </p:cNvSpPr>
                <p:nvPr/>
              </p:nvSpPr>
              <p:spPr bwMode="auto">
                <a:xfrm>
                  <a:off x="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21600" y="10798"/>
                      </a:moveTo>
                      <a:cubicBezTo>
                        <a:pt x="21600" y="4834"/>
                        <a:pt x="20124" y="0"/>
                        <a:pt x="18304" y="0"/>
                      </a:cubicBez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4" y="21600"/>
                      </a:lnTo>
                      <a:cubicBezTo>
                        <a:pt x="20124" y="21600"/>
                        <a:pt x="21600" y="16764"/>
                        <a:pt x="21600" y="10798"/>
                      </a:cubicBezTo>
                      <a:close/>
                      <a:moveTo>
                        <a:pt x="21600" y="1079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: Shape 31"/>
                <p:cNvSpPr>
                  <a:spLocks/>
                </p:cNvSpPr>
                <p:nvPr/>
              </p:nvSpPr>
              <p:spPr bwMode="auto">
                <a:xfrm>
                  <a:off x="352" y="64"/>
                  <a:ext cx="153" cy="153"/>
                </a:xfrm>
                <a:custGeom>
                  <a:avLst/>
                  <a:gdLst>
                    <a:gd name="T0" fmla="*/ 0 w 20488"/>
                    <a:gd name="T1" fmla="*/ 0 h 20489"/>
                    <a:gd name="T2" fmla="*/ 0 w 20488"/>
                    <a:gd name="T3" fmla="*/ 0 h 20489"/>
                    <a:gd name="T4" fmla="*/ 0 w 20488"/>
                    <a:gd name="T5" fmla="*/ 0 h 20489"/>
                    <a:gd name="T6" fmla="*/ 0 w 20488"/>
                    <a:gd name="T7" fmla="*/ 0 h 20489"/>
                    <a:gd name="T8" fmla="*/ 0 w 20488"/>
                    <a:gd name="T9" fmla="*/ 0 h 20489"/>
                    <a:gd name="T10" fmla="*/ 0 w 20488"/>
                    <a:gd name="T11" fmla="*/ 0 h 20489"/>
                    <a:gd name="T12" fmla="*/ 0 w 20488"/>
                    <a:gd name="T13" fmla="*/ 0 h 20489"/>
                    <a:gd name="T14" fmla="*/ 0 w 20488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8" h="20489">
                      <a:moveTo>
                        <a:pt x="7697" y="19601"/>
                      </a:moveTo>
                      <a:lnTo>
                        <a:pt x="19601" y="7697"/>
                      </a:lnTo>
                      <a:cubicBezTo>
                        <a:pt x="21044" y="6253"/>
                        <a:pt x="20690" y="3557"/>
                        <a:pt x="18809" y="1678"/>
                      </a:cubicBezTo>
                      <a:cubicBezTo>
                        <a:pt x="16928" y="-203"/>
                        <a:pt x="14234" y="-555"/>
                        <a:pt x="12792" y="887"/>
                      </a:cubicBezTo>
                      <a:lnTo>
                        <a:pt x="888" y="12791"/>
                      </a:lnTo>
                      <a:cubicBezTo>
                        <a:pt x="-556" y="14235"/>
                        <a:pt x="-202" y="16928"/>
                        <a:pt x="1679" y="18809"/>
                      </a:cubicBezTo>
                      <a:cubicBezTo>
                        <a:pt x="3558" y="20690"/>
                        <a:pt x="6252" y="21045"/>
                        <a:pt x="7697" y="19601"/>
                      </a:cubicBezTo>
                      <a:close/>
                      <a:moveTo>
                        <a:pt x="7697" y="1960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Freeform: Shape 32"/>
                <p:cNvSpPr>
                  <a:spLocks/>
                </p:cNvSpPr>
                <p:nvPr/>
              </p:nvSpPr>
              <p:spPr bwMode="auto">
                <a:xfrm>
                  <a:off x="7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8"/>
                    <a:gd name="T2" fmla="*/ 0 w 20489"/>
                    <a:gd name="T3" fmla="*/ 0 h 20488"/>
                    <a:gd name="T4" fmla="*/ 0 w 20489"/>
                    <a:gd name="T5" fmla="*/ 0 h 20488"/>
                    <a:gd name="T6" fmla="*/ 0 w 20489"/>
                    <a:gd name="T7" fmla="*/ 0 h 20488"/>
                    <a:gd name="T8" fmla="*/ 0 w 20489"/>
                    <a:gd name="T9" fmla="*/ 0 h 20488"/>
                    <a:gd name="T10" fmla="*/ 0 w 20489"/>
                    <a:gd name="T11" fmla="*/ 0 h 20488"/>
                    <a:gd name="T12" fmla="*/ 0 w 20489"/>
                    <a:gd name="T13" fmla="*/ 0 h 20488"/>
                    <a:gd name="T14" fmla="*/ 0 w 20489"/>
                    <a:gd name="T15" fmla="*/ 0 h 20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8">
                      <a:moveTo>
                        <a:pt x="12792" y="888"/>
                      </a:moveTo>
                      <a:lnTo>
                        <a:pt x="888" y="12792"/>
                      </a:lnTo>
                      <a:cubicBezTo>
                        <a:pt x="-556" y="14236"/>
                        <a:pt x="-202" y="16929"/>
                        <a:pt x="1679" y="18809"/>
                      </a:cubicBezTo>
                      <a:cubicBezTo>
                        <a:pt x="3558" y="20689"/>
                        <a:pt x="6253" y="21044"/>
                        <a:pt x="7697" y="19601"/>
                      </a:cubicBezTo>
                      <a:lnTo>
                        <a:pt x="19601" y="7697"/>
                      </a:lnTo>
                      <a:cubicBezTo>
                        <a:pt x="21044" y="6254"/>
                        <a:pt x="20690" y="3559"/>
                        <a:pt x="18810" y="1679"/>
                      </a:cubicBezTo>
                      <a:cubicBezTo>
                        <a:pt x="16929" y="-203"/>
                        <a:pt x="14235" y="-556"/>
                        <a:pt x="12792" y="888"/>
                      </a:cubicBezTo>
                      <a:close/>
                      <a:moveTo>
                        <a:pt x="12792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Freeform: Shape 33"/>
                <p:cNvSpPr>
                  <a:spLocks/>
                </p:cNvSpPr>
                <p:nvPr/>
              </p:nvSpPr>
              <p:spPr bwMode="auto">
                <a:xfrm>
                  <a:off x="35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7696" y="888"/>
                      </a:moveTo>
                      <a:cubicBezTo>
                        <a:pt x="6251" y="-556"/>
                        <a:pt x="3559" y="-202"/>
                        <a:pt x="1679" y="1678"/>
                      </a:cubicBezTo>
                      <a:cubicBezTo>
                        <a:pt x="-201" y="3558"/>
                        <a:pt x="-556" y="6251"/>
                        <a:pt x="888" y="7697"/>
                      </a:cubicBezTo>
                      <a:lnTo>
                        <a:pt x="12792" y="19601"/>
                      </a:lnTo>
                      <a:cubicBezTo>
                        <a:pt x="14236" y="21044"/>
                        <a:pt x="16932" y="20690"/>
                        <a:pt x="18811" y="18810"/>
                      </a:cubicBezTo>
                      <a:cubicBezTo>
                        <a:pt x="20691" y="16929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lose/>
                      <a:moveTo>
                        <a:pt x="7696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Freeform: Shape 34"/>
                <p:cNvSpPr>
                  <a:spLocks/>
                </p:cNvSpPr>
                <p:nvPr/>
              </p:nvSpPr>
              <p:spPr bwMode="auto">
                <a:xfrm>
                  <a:off x="71" y="71"/>
                  <a:ext cx="154" cy="154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12792" y="19602"/>
                      </a:moveTo>
                      <a:cubicBezTo>
                        <a:pt x="14235" y="21045"/>
                        <a:pt x="16930" y="20691"/>
                        <a:pt x="18811" y="18810"/>
                      </a:cubicBezTo>
                      <a:cubicBezTo>
                        <a:pt x="20691" y="16930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ubicBezTo>
                        <a:pt x="6252" y="-555"/>
                        <a:pt x="3560" y="-202"/>
                        <a:pt x="1679" y="1679"/>
                      </a:cubicBezTo>
                      <a:cubicBezTo>
                        <a:pt x="-201" y="3559"/>
                        <a:pt x="-556" y="6254"/>
                        <a:pt x="887" y="7697"/>
                      </a:cubicBezTo>
                      <a:lnTo>
                        <a:pt x="12792" y="19602"/>
                      </a:lnTo>
                      <a:close/>
                      <a:moveTo>
                        <a:pt x="12792" y="1960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3" name="Group 38"/>
            <p:cNvGrpSpPr/>
            <p:nvPr/>
          </p:nvGrpSpPr>
          <p:grpSpPr>
            <a:xfrm>
              <a:off x="1661322" y="1397366"/>
              <a:ext cx="2629859" cy="424448"/>
              <a:chOff x="5505845" y="1952090"/>
              <a:chExt cx="3506479" cy="565931"/>
            </a:xfrm>
          </p:grpSpPr>
          <p:sp>
            <p:nvSpPr>
              <p:cNvPr id="23" name="TextBox 35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1.</a:t>
                </a:r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年度工作概述</a:t>
                </a:r>
              </a:p>
            </p:txBody>
          </p:sp>
          <p:sp>
            <p:nvSpPr>
              <p:cNvPr id="24" name="TextBox 36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4716016" y="1948632"/>
            <a:ext cx="3189194" cy="465199"/>
            <a:chOff x="1101987" y="2101649"/>
            <a:chExt cx="3189194" cy="465199"/>
          </a:xfrm>
        </p:grpSpPr>
        <p:grpSp>
          <p:nvGrpSpPr>
            <p:cNvPr id="9" name="Group 49"/>
            <p:cNvGrpSpPr/>
            <p:nvPr/>
          </p:nvGrpSpPr>
          <p:grpSpPr>
            <a:xfrm>
              <a:off x="1101987" y="2101649"/>
              <a:ext cx="460104" cy="460104"/>
              <a:chOff x="4806253" y="2982218"/>
              <a:chExt cx="613472" cy="613472"/>
            </a:xfrm>
          </p:grpSpPr>
          <p:sp>
            <p:nvSpPr>
              <p:cNvPr id="44" name="Oval 8"/>
              <p:cNvSpPr/>
              <p:nvPr/>
            </p:nvSpPr>
            <p:spPr>
              <a:xfrm>
                <a:off x="4806253" y="2982218"/>
                <a:ext cx="613472" cy="613472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9"/>
              <p:cNvSpPr>
                <a:spLocks/>
              </p:cNvSpPr>
              <p:nvPr/>
            </p:nvSpPr>
            <p:spPr bwMode="auto">
              <a:xfrm>
                <a:off x="5000294" y="3171416"/>
                <a:ext cx="225388" cy="225388"/>
              </a:xfrm>
              <a:custGeom>
                <a:avLst/>
                <a:gdLst>
                  <a:gd name="T0" fmla="*/ 177354294 w 21600"/>
                  <a:gd name="T1" fmla="*/ 119619947 h 21600"/>
                  <a:gd name="T2" fmla="*/ 181994773 w 21600"/>
                  <a:gd name="T3" fmla="*/ 90970153 h 21600"/>
                  <a:gd name="T4" fmla="*/ 90997440 w 21600"/>
                  <a:gd name="T5" fmla="*/ 0 h 21600"/>
                  <a:gd name="T6" fmla="*/ 0 w 21600"/>
                  <a:gd name="T7" fmla="*/ 90970153 h 21600"/>
                  <a:gd name="T8" fmla="*/ 90997440 w 21600"/>
                  <a:gd name="T9" fmla="*/ 181941690 h 21600"/>
                  <a:gd name="T10" fmla="*/ 119632265 w 21600"/>
                  <a:gd name="T11" fmla="*/ 177314796 h 21600"/>
                  <a:gd name="T12" fmla="*/ 140353873 w 21600"/>
                  <a:gd name="T13" fmla="*/ 198036404 h 21600"/>
                  <a:gd name="T14" fmla="*/ 184433669 w 21600"/>
                  <a:gd name="T15" fmla="*/ 198036404 h 21600"/>
                  <a:gd name="T16" fmla="*/ 184433669 w 21600"/>
                  <a:gd name="T17" fmla="*/ 242088912 h 21600"/>
                  <a:gd name="T18" fmla="*/ 184513921 w 21600"/>
                  <a:gd name="T19" fmla="*/ 242169283 h 21600"/>
                  <a:gd name="T20" fmla="*/ 228567695 w 21600"/>
                  <a:gd name="T21" fmla="*/ 242169283 h 21600"/>
                  <a:gd name="T22" fmla="*/ 228567695 w 21600"/>
                  <a:gd name="T23" fmla="*/ 286223057 h 21600"/>
                  <a:gd name="T24" fmla="*/ 228660384 w 21600"/>
                  <a:gd name="T25" fmla="*/ 286302043 h 21600"/>
                  <a:gd name="T26" fmla="*/ 286355233 w 21600"/>
                  <a:gd name="T27" fmla="*/ 286302043 h 21600"/>
                  <a:gd name="T28" fmla="*/ 286355233 w 21600"/>
                  <a:gd name="T29" fmla="*/ 286355233 h 21600"/>
                  <a:gd name="T30" fmla="*/ 286355233 w 21600"/>
                  <a:gd name="T31" fmla="*/ 228580132 h 21600"/>
                  <a:gd name="T32" fmla="*/ 177354294 w 21600"/>
                  <a:gd name="T33" fmla="*/ 119619947 h 21600"/>
                  <a:gd name="T34" fmla="*/ 72066037 w 21600"/>
                  <a:gd name="T35" fmla="*/ 102106942 h 21600"/>
                  <a:gd name="T36" fmla="*/ 41349250 w 21600"/>
                  <a:gd name="T37" fmla="*/ 71416187 h 21600"/>
                  <a:gd name="T38" fmla="*/ 72066037 w 21600"/>
                  <a:gd name="T39" fmla="*/ 40712996 h 21600"/>
                  <a:gd name="T40" fmla="*/ 102769110 w 21600"/>
                  <a:gd name="T41" fmla="*/ 71416187 h 21600"/>
                  <a:gd name="T42" fmla="*/ 72066037 w 21600"/>
                  <a:gd name="T43" fmla="*/ 102106942 h 21600"/>
                  <a:gd name="T44" fmla="*/ 72066037 w 21600"/>
                  <a:gd name="T45" fmla="*/ 102106942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3378" y="9023"/>
                    </a:moveTo>
                    <a:cubicBezTo>
                      <a:pt x="13604" y="8343"/>
                      <a:pt x="13728" y="7617"/>
                      <a:pt x="13728" y="6862"/>
                    </a:cubicBezTo>
                    <a:cubicBezTo>
                      <a:pt x="13728" y="3072"/>
                      <a:pt x="10655" y="0"/>
                      <a:pt x="6864" y="0"/>
                    </a:cubicBezTo>
                    <a:cubicBezTo>
                      <a:pt x="3073" y="0"/>
                      <a:pt x="0" y="3072"/>
                      <a:pt x="0" y="6862"/>
                    </a:cubicBezTo>
                    <a:cubicBezTo>
                      <a:pt x="0" y="10652"/>
                      <a:pt x="3073" y="13724"/>
                      <a:pt x="6864" y="13724"/>
                    </a:cubicBezTo>
                    <a:cubicBezTo>
                      <a:pt x="7619" y="13724"/>
                      <a:pt x="8345" y="13600"/>
                      <a:pt x="9024" y="13375"/>
                    </a:cubicBezTo>
                    <a:lnTo>
                      <a:pt x="10587" y="14938"/>
                    </a:lnTo>
                    <a:lnTo>
                      <a:pt x="13912" y="14938"/>
                    </a:lnTo>
                    <a:lnTo>
                      <a:pt x="13912" y="18261"/>
                    </a:lnTo>
                    <a:lnTo>
                      <a:pt x="13918" y="18267"/>
                    </a:lnTo>
                    <a:lnTo>
                      <a:pt x="17241" y="18267"/>
                    </a:lnTo>
                    <a:lnTo>
                      <a:pt x="17241" y="21590"/>
                    </a:lnTo>
                    <a:lnTo>
                      <a:pt x="17248" y="21596"/>
                    </a:lnTo>
                    <a:lnTo>
                      <a:pt x="21600" y="21596"/>
                    </a:lnTo>
                    <a:lnTo>
                      <a:pt x="21600" y="21600"/>
                    </a:lnTo>
                    <a:lnTo>
                      <a:pt x="21600" y="17242"/>
                    </a:lnTo>
                    <a:lnTo>
                      <a:pt x="13378" y="9023"/>
                    </a:lnTo>
                    <a:close/>
                    <a:moveTo>
                      <a:pt x="5436" y="7702"/>
                    </a:moveTo>
                    <a:cubicBezTo>
                      <a:pt x="4157" y="7702"/>
                      <a:pt x="3119" y="6665"/>
                      <a:pt x="3119" y="5387"/>
                    </a:cubicBezTo>
                    <a:cubicBezTo>
                      <a:pt x="3119" y="4108"/>
                      <a:pt x="4157" y="3071"/>
                      <a:pt x="5436" y="3071"/>
                    </a:cubicBezTo>
                    <a:cubicBezTo>
                      <a:pt x="6715" y="3071"/>
                      <a:pt x="7752" y="4108"/>
                      <a:pt x="7752" y="5387"/>
                    </a:cubicBezTo>
                    <a:cubicBezTo>
                      <a:pt x="7751" y="6665"/>
                      <a:pt x="6715" y="7702"/>
                      <a:pt x="5436" y="7702"/>
                    </a:cubicBezTo>
                    <a:close/>
                    <a:moveTo>
                      <a:pt x="5436" y="7702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Group 39"/>
            <p:cNvGrpSpPr/>
            <p:nvPr/>
          </p:nvGrpSpPr>
          <p:grpSpPr>
            <a:xfrm>
              <a:off x="1661322" y="2142400"/>
              <a:ext cx="2629859" cy="424448"/>
              <a:chOff x="5505845" y="1952090"/>
              <a:chExt cx="3506479" cy="565931"/>
            </a:xfrm>
          </p:grpSpPr>
          <p:sp>
            <p:nvSpPr>
              <p:cNvPr id="21" name="TextBox 40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2.</a:t>
                </a: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工作完成情况</a:t>
                </a:r>
              </a:p>
            </p:txBody>
          </p:sp>
          <p:sp>
            <p:nvSpPr>
              <p:cNvPr id="22" name="TextBox 41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716016" y="2693665"/>
            <a:ext cx="3189194" cy="465199"/>
            <a:chOff x="1101987" y="2846682"/>
            <a:chExt cx="3189194" cy="465199"/>
          </a:xfrm>
        </p:grpSpPr>
        <p:grpSp>
          <p:nvGrpSpPr>
            <p:cNvPr id="10" name="Group 50"/>
            <p:cNvGrpSpPr/>
            <p:nvPr/>
          </p:nvGrpSpPr>
          <p:grpSpPr>
            <a:xfrm>
              <a:off x="1101987" y="2846682"/>
              <a:ext cx="460104" cy="460104"/>
              <a:chOff x="4806253" y="3975596"/>
              <a:chExt cx="613472" cy="613472"/>
            </a:xfrm>
          </p:grpSpPr>
          <p:sp>
            <p:nvSpPr>
              <p:cNvPr id="42" name="Oval 11"/>
              <p:cNvSpPr/>
              <p:nvPr/>
            </p:nvSpPr>
            <p:spPr>
              <a:xfrm>
                <a:off x="4806253" y="3975596"/>
                <a:ext cx="613472" cy="613472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2"/>
              <p:cNvSpPr>
                <a:spLocks/>
              </p:cNvSpPr>
              <p:nvPr/>
            </p:nvSpPr>
            <p:spPr bwMode="auto">
              <a:xfrm>
                <a:off x="5003891" y="4174066"/>
                <a:ext cx="197601" cy="225388"/>
              </a:xfrm>
              <a:custGeom>
                <a:avLst/>
                <a:gdLst>
                  <a:gd name="T0" fmla="*/ 145512959 w 21600"/>
                  <a:gd name="T1" fmla="*/ 203073433 h 21600"/>
                  <a:gd name="T2" fmla="*/ 145802623 w 21600"/>
                  <a:gd name="T3" fmla="*/ 194761133 h 21600"/>
                  <a:gd name="T4" fmla="*/ 145802623 w 21600"/>
                  <a:gd name="T5" fmla="*/ 125373600 h 21600"/>
                  <a:gd name="T6" fmla="*/ 104926995 w 21600"/>
                  <a:gd name="T7" fmla="*/ 39943277 h 21600"/>
                  <a:gd name="T8" fmla="*/ 105749513 w 21600"/>
                  <a:gd name="T9" fmla="*/ 31392540 h 21600"/>
                  <a:gd name="T10" fmla="*/ 84532065 w 21600"/>
                  <a:gd name="T11" fmla="*/ 0 h 21600"/>
                  <a:gd name="T12" fmla="*/ 63314533 w 21600"/>
                  <a:gd name="T13" fmla="*/ 31392540 h 21600"/>
                  <a:gd name="T14" fmla="*/ 64145452 w 21600"/>
                  <a:gd name="T15" fmla="*/ 39996478 h 21600"/>
                  <a:gd name="T16" fmla="*/ 23363023 w 21600"/>
                  <a:gd name="T17" fmla="*/ 125385918 h 21600"/>
                  <a:gd name="T18" fmla="*/ 23363023 w 21600"/>
                  <a:gd name="T19" fmla="*/ 194761133 h 21600"/>
                  <a:gd name="T20" fmla="*/ 23645246 w 21600"/>
                  <a:gd name="T21" fmla="*/ 203100602 h 21600"/>
                  <a:gd name="T22" fmla="*/ 0 w 21600"/>
                  <a:gd name="T23" fmla="*/ 236998693 h 21600"/>
                  <a:gd name="T24" fmla="*/ 9272957 w 21600"/>
                  <a:gd name="T25" fmla="*/ 250706436 h 21600"/>
                  <a:gd name="T26" fmla="*/ 63534281 w 21600"/>
                  <a:gd name="T27" fmla="*/ 250706436 h 21600"/>
                  <a:gd name="T28" fmla="*/ 63314533 w 21600"/>
                  <a:gd name="T29" fmla="*/ 254962705 h 21600"/>
                  <a:gd name="T30" fmla="*/ 84532065 w 21600"/>
                  <a:gd name="T31" fmla="*/ 286355233 h 21600"/>
                  <a:gd name="T32" fmla="*/ 105749513 w 21600"/>
                  <a:gd name="T33" fmla="*/ 254962705 h 21600"/>
                  <a:gd name="T34" fmla="*/ 105529766 w 21600"/>
                  <a:gd name="T35" fmla="*/ 250706436 h 21600"/>
                  <a:gd name="T36" fmla="*/ 159908522 w 21600"/>
                  <a:gd name="T37" fmla="*/ 250706436 h 21600"/>
                  <a:gd name="T38" fmla="*/ 169173962 w 21600"/>
                  <a:gd name="T39" fmla="*/ 236998693 h 21600"/>
                  <a:gd name="T40" fmla="*/ 145512959 w 21600"/>
                  <a:gd name="T41" fmla="*/ 203073433 h 21600"/>
                  <a:gd name="T42" fmla="*/ 72721479 w 21600"/>
                  <a:gd name="T43" fmla="*/ 31392540 h 21600"/>
                  <a:gd name="T44" fmla="*/ 84532065 w 21600"/>
                  <a:gd name="T45" fmla="*/ 13920288 h 21600"/>
                  <a:gd name="T46" fmla="*/ 96343451 w 21600"/>
                  <a:gd name="T47" fmla="*/ 31392540 h 21600"/>
                  <a:gd name="T48" fmla="*/ 95802281 w 21600"/>
                  <a:gd name="T49" fmla="*/ 36338135 h 21600"/>
                  <a:gd name="T50" fmla="*/ 84587024 w 21600"/>
                  <a:gd name="T51" fmla="*/ 34799986 h 21600"/>
                  <a:gd name="T52" fmla="*/ 73269292 w 21600"/>
                  <a:gd name="T53" fmla="*/ 36364156 h 21600"/>
                  <a:gd name="T54" fmla="*/ 72721479 w 21600"/>
                  <a:gd name="T55" fmla="*/ 31392540 h 21600"/>
                  <a:gd name="T56" fmla="*/ 72721479 w 21600"/>
                  <a:gd name="T57" fmla="*/ 3139254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18579" y="15318"/>
                    </a:moveTo>
                    <a:cubicBezTo>
                      <a:pt x="18603" y="15119"/>
                      <a:pt x="18616" y="14912"/>
                      <a:pt x="18616" y="14691"/>
                    </a:cubicBezTo>
                    <a:lnTo>
                      <a:pt x="18616" y="9457"/>
                    </a:lnTo>
                    <a:cubicBezTo>
                      <a:pt x="18616" y="6480"/>
                      <a:pt x="16437" y="3949"/>
                      <a:pt x="13397" y="3013"/>
                    </a:cubicBezTo>
                    <a:cubicBezTo>
                      <a:pt x="13464" y="2807"/>
                      <a:pt x="13502" y="2592"/>
                      <a:pt x="13502" y="2368"/>
                    </a:cubicBezTo>
                    <a:cubicBezTo>
                      <a:pt x="13502" y="1061"/>
                      <a:pt x="12289" y="0"/>
                      <a:pt x="10793" y="0"/>
                    </a:cubicBezTo>
                    <a:cubicBezTo>
                      <a:pt x="9297" y="0"/>
                      <a:pt x="8084" y="1060"/>
                      <a:pt x="8084" y="2368"/>
                    </a:cubicBezTo>
                    <a:cubicBezTo>
                      <a:pt x="8084" y="2593"/>
                      <a:pt x="8122" y="2810"/>
                      <a:pt x="8190" y="3017"/>
                    </a:cubicBezTo>
                    <a:cubicBezTo>
                      <a:pt x="5156" y="3956"/>
                      <a:pt x="2983" y="6484"/>
                      <a:pt x="2983" y="9458"/>
                    </a:cubicBezTo>
                    <a:lnTo>
                      <a:pt x="2983" y="14691"/>
                    </a:lnTo>
                    <a:cubicBezTo>
                      <a:pt x="2983" y="14912"/>
                      <a:pt x="2996" y="15121"/>
                      <a:pt x="3019" y="15320"/>
                    </a:cubicBezTo>
                    <a:lnTo>
                      <a:pt x="0" y="17877"/>
                    </a:lnTo>
                    <a:cubicBezTo>
                      <a:pt x="0" y="18448"/>
                      <a:pt x="530" y="18911"/>
                      <a:pt x="1184" y="18911"/>
                    </a:cubicBezTo>
                    <a:lnTo>
                      <a:pt x="8112" y="18911"/>
                    </a:lnTo>
                    <a:cubicBezTo>
                      <a:pt x="8096" y="19017"/>
                      <a:pt x="8084" y="19123"/>
                      <a:pt x="8084" y="19232"/>
                    </a:cubicBezTo>
                    <a:cubicBezTo>
                      <a:pt x="8084" y="20540"/>
                      <a:pt x="9297" y="21600"/>
                      <a:pt x="10793" y="21600"/>
                    </a:cubicBezTo>
                    <a:cubicBezTo>
                      <a:pt x="12289" y="21600"/>
                      <a:pt x="13502" y="20540"/>
                      <a:pt x="13502" y="19232"/>
                    </a:cubicBezTo>
                    <a:cubicBezTo>
                      <a:pt x="13502" y="19123"/>
                      <a:pt x="13490" y="19016"/>
                      <a:pt x="13474" y="18911"/>
                    </a:cubicBezTo>
                    <a:lnTo>
                      <a:pt x="20417" y="18911"/>
                    </a:lnTo>
                    <a:cubicBezTo>
                      <a:pt x="21070" y="18911"/>
                      <a:pt x="21600" y="18448"/>
                      <a:pt x="21600" y="17877"/>
                    </a:cubicBezTo>
                    <a:lnTo>
                      <a:pt x="18579" y="15318"/>
                    </a:lnTo>
                    <a:close/>
                    <a:moveTo>
                      <a:pt x="9285" y="2368"/>
                    </a:moveTo>
                    <a:cubicBezTo>
                      <a:pt x="9285" y="1641"/>
                      <a:pt x="9962" y="1050"/>
                      <a:pt x="10793" y="1050"/>
                    </a:cubicBezTo>
                    <a:cubicBezTo>
                      <a:pt x="11624" y="1050"/>
                      <a:pt x="12301" y="1641"/>
                      <a:pt x="12301" y="2368"/>
                    </a:cubicBezTo>
                    <a:cubicBezTo>
                      <a:pt x="12301" y="2498"/>
                      <a:pt x="12272" y="2622"/>
                      <a:pt x="12232" y="2741"/>
                    </a:cubicBezTo>
                    <a:cubicBezTo>
                      <a:pt x="11767" y="2666"/>
                      <a:pt x="11289" y="2625"/>
                      <a:pt x="10800" y="2625"/>
                    </a:cubicBezTo>
                    <a:cubicBezTo>
                      <a:pt x="10306" y="2625"/>
                      <a:pt x="9824" y="2666"/>
                      <a:pt x="9355" y="2743"/>
                    </a:cubicBezTo>
                    <a:cubicBezTo>
                      <a:pt x="9314" y="2623"/>
                      <a:pt x="9285" y="2499"/>
                      <a:pt x="9285" y="2368"/>
                    </a:cubicBezTo>
                    <a:close/>
                    <a:moveTo>
                      <a:pt x="9285" y="2368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Group 42"/>
            <p:cNvGrpSpPr/>
            <p:nvPr/>
          </p:nvGrpSpPr>
          <p:grpSpPr>
            <a:xfrm>
              <a:off x="1661322" y="2887433"/>
              <a:ext cx="2629859" cy="424448"/>
              <a:chOff x="5505845" y="1952090"/>
              <a:chExt cx="3506479" cy="565931"/>
            </a:xfrm>
          </p:grpSpPr>
          <p:sp>
            <p:nvSpPr>
              <p:cNvPr id="19" name="TextBox 43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3.</a:t>
                </a: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成功项目展示</a:t>
                </a:r>
              </a:p>
            </p:txBody>
          </p:sp>
          <p:sp>
            <p:nvSpPr>
              <p:cNvPr id="20" name="TextBox 44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4716016" y="3438699"/>
            <a:ext cx="3189194" cy="465199"/>
            <a:chOff x="1101987" y="3591716"/>
            <a:chExt cx="3189194" cy="465199"/>
          </a:xfrm>
        </p:grpSpPr>
        <p:grpSp>
          <p:nvGrpSpPr>
            <p:cNvPr id="11" name="Group 51"/>
            <p:cNvGrpSpPr/>
            <p:nvPr/>
          </p:nvGrpSpPr>
          <p:grpSpPr>
            <a:xfrm>
              <a:off x="1101987" y="3591716"/>
              <a:ext cx="460104" cy="460104"/>
              <a:chOff x="4806253" y="4968974"/>
              <a:chExt cx="613472" cy="613472"/>
            </a:xfrm>
          </p:grpSpPr>
          <p:sp>
            <p:nvSpPr>
              <p:cNvPr id="35" name="Oval 17"/>
              <p:cNvSpPr/>
              <p:nvPr/>
            </p:nvSpPr>
            <p:spPr>
              <a:xfrm>
                <a:off x="4806253" y="4968974"/>
                <a:ext cx="613472" cy="613472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6" name="Group 18"/>
              <p:cNvGrpSpPr>
                <a:grpSpLocks/>
              </p:cNvGrpSpPr>
              <p:nvPr/>
            </p:nvGrpSpPr>
            <p:grpSpPr bwMode="auto">
              <a:xfrm>
                <a:off x="4999337" y="5167444"/>
                <a:ext cx="225387" cy="225387"/>
                <a:chOff x="0" y="0"/>
                <a:chExt cx="577" cy="574"/>
              </a:xfrm>
              <a:solidFill>
                <a:schemeClr val="bg1"/>
              </a:solidFill>
            </p:grpSpPr>
            <p:sp>
              <p:nvSpPr>
                <p:cNvPr id="37" name="Freeform: Shape 19"/>
                <p:cNvSpPr>
                  <a:spLocks/>
                </p:cNvSpPr>
                <p:nvPr/>
              </p:nvSpPr>
              <p:spPr bwMode="auto">
                <a:xfrm>
                  <a:off x="368" y="368"/>
                  <a:ext cx="205" cy="20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600" h="21600">
                      <a:moveTo>
                        <a:pt x="18447" y="8564"/>
                      </a:moveTo>
                      <a:lnTo>
                        <a:pt x="6893" y="0"/>
                      </a:lnTo>
                      <a:lnTo>
                        <a:pt x="0" y="6909"/>
                      </a:lnTo>
                      <a:lnTo>
                        <a:pt x="8514" y="18507"/>
                      </a:lnTo>
                      <a:cubicBezTo>
                        <a:pt x="10541" y="16972"/>
                        <a:pt x="14706" y="18290"/>
                        <a:pt x="18327" y="21600"/>
                      </a:cubicBezTo>
                      <a:lnTo>
                        <a:pt x="21600" y="18319"/>
                      </a:lnTo>
                      <a:cubicBezTo>
                        <a:pt x="18344" y="14739"/>
                        <a:pt x="17015" y="10625"/>
                        <a:pt x="18447" y="8564"/>
                      </a:cubicBezTo>
                      <a:close/>
                      <a:moveTo>
                        <a:pt x="14477" y="14461"/>
                      </a:moveTo>
                      <a:cubicBezTo>
                        <a:pt x="13723" y="15214"/>
                        <a:pt x="12501" y="15214"/>
                        <a:pt x="11748" y="14461"/>
                      </a:cubicBezTo>
                      <a:cubicBezTo>
                        <a:pt x="10995" y="13705"/>
                        <a:pt x="10995" y="12479"/>
                        <a:pt x="11749" y="11725"/>
                      </a:cubicBezTo>
                      <a:cubicBezTo>
                        <a:pt x="12502" y="10969"/>
                        <a:pt x="13724" y="10969"/>
                        <a:pt x="14477" y="11725"/>
                      </a:cubicBezTo>
                      <a:cubicBezTo>
                        <a:pt x="15230" y="12479"/>
                        <a:pt x="15230" y="13705"/>
                        <a:pt x="14477" y="14461"/>
                      </a:cubicBezTo>
                      <a:close/>
                      <a:moveTo>
                        <a:pt x="14477" y="1446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Freeform: Shape 20"/>
                <p:cNvSpPr>
                  <a:spLocks/>
                </p:cNvSpPr>
                <p:nvPr/>
              </p:nvSpPr>
              <p:spPr bwMode="auto">
                <a:xfrm>
                  <a:off x="328" y="304"/>
                  <a:ext cx="107" cy="1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544" y="0"/>
                      </a:moveTo>
                      <a:lnTo>
                        <a:pt x="13967" y="562"/>
                      </a:lnTo>
                      <a:cubicBezTo>
                        <a:pt x="14018" y="3961"/>
                        <a:pt x="12593" y="7264"/>
                        <a:pt x="9866" y="9922"/>
                      </a:cubicBezTo>
                      <a:lnTo>
                        <a:pt x="24" y="19504"/>
                      </a:lnTo>
                      <a:cubicBezTo>
                        <a:pt x="18" y="19554"/>
                        <a:pt x="6" y="19602"/>
                        <a:pt x="0" y="19652"/>
                      </a:cubicBezTo>
                      <a:lnTo>
                        <a:pt x="2371" y="21600"/>
                      </a:lnTo>
                      <a:lnTo>
                        <a:pt x="21600" y="5798"/>
                      </a:lnTo>
                      <a:lnTo>
                        <a:pt x="14544" y="0"/>
                      </a:lnTo>
                      <a:close/>
                      <a:moveTo>
                        <a:pt x="14544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: Shape 21"/>
                <p:cNvSpPr>
                  <a:spLocks/>
                </p:cNvSpPr>
                <p:nvPr/>
              </p:nvSpPr>
              <p:spPr bwMode="auto">
                <a:xfrm>
                  <a:off x="0" y="0"/>
                  <a:ext cx="297" cy="289"/>
                </a:xfrm>
                <a:custGeom>
                  <a:avLst/>
                  <a:gdLst>
                    <a:gd name="T0" fmla="*/ 0 w 21222"/>
                    <a:gd name="T1" fmla="*/ 0 h 21211"/>
                    <a:gd name="T2" fmla="*/ 0 w 21222"/>
                    <a:gd name="T3" fmla="*/ 0 h 21211"/>
                    <a:gd name="T4" fmla="*/ 0 w 21222"/>
                    <a:gd name="T5" fmla="*/ 0 h 21211"/>
                    <a:gd name="T6" fmla="*/ 0 w 21222"/>
                    <a:gd name="T7" fmla="*/ 0 h 21211"/>
                    <a:gd name="T8" fmla="*/ 0 w 21222"/>
                    <a:gd name="T9" fmla="*/ 0 h 21211"/>
                    <a:gd name="T10" fmla="*/ 0 w 21222"/>
                    <a:gd name="T11" fmla="*/ 0 h 21211"/>
                    <a:gd name="T12" fmla="*/ 0 w 21222"/>
                    <a:gd name="T13" fmla="*/ 0 h 21211"/>
                    <a:gd name="T14" fmla="*/ 0 w 21222"/>
                    <a:gd name="T15" fmla="*/ 0 h 21211"/>
                    <a:gd name="T16" fmla="*/ 0 w 21222"/>
                    <a:gd name="T17" fmla="*/ 0 h 212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222" h="21211">
                      <a:moveTo>
                        <a:pt x="15153" y="21211"/>
                      </a:moveTo>
                      <a:lnTo>
                        <a:pt x="17409" y="18463"/>
                      </a:lnTo>
                      <a:cubicBezTo>
                        <a:pt x="18368" y="17292"/>
                        <a:pt x="19694" y="16530"/>
                        <a:pt x="21146" y="16293"/>
                      </a:cubicBezTo>
                      <a:lnTo>
                        <a:pt x="21222" y="16201"/>
                      </a:lnTo>
                      <a:lnTo>
                        <a:pt x="6603" y="1165"/>
                      </a:lnTo>
                      <a:cubicBezTo>
                        <a:pt x="5093" y="-389"/>
                        <a:pt x="2643" y="-389"/>
                        <a:pt x="1133" y="1165"/>
                      </a:cubicBezTo>
                      <a:cubicBezTo>
                        <a:pt x="-378" y="2718"/>
                        <a:pt x="-378" y="5237"/>
                        <a:pt x="1133" y="6791"/>
                      </a:cubicBezTo>
                      <a:lnTo>
                        <a:pt x="15153" y="21211"/>
                      </a:lnTo>
                      <a:close/>
                      <a:moveTo>
                        <a:pt x="15153" y="2121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: Shape 22"/>
                <p:cNvSpPr>
                  <a:spLocks/>
                </p:cNvSpPr>
                <p:nvPr/>
              </p:nvSpPr>
              <p:spPr bwMode="auto">
                <a:xfrm>
                  <a:off x="0" y="328"/>
                  <a:ext cx="298" cy="246"/>
                </a:xfrm>
                <a:custGeom>
                  <a:avLst/>
                  <a:gdLst>
                    <a:gd name="T0" fmla="*/ 0 w 21116"/>
                    <a:gd name="T1" fmla="*/ 0 h 21374"/>
                    <a:gd name="T2" fmla="*/ 0 w 21116"/>
                    <a:gd name="T3" fmla="*/ 0 h 21374"/>
                    <a:gd name="T4" fmla="*/ 0 w 21116"/>
                    <a:gd name="T5" fmla="*/ 0 h 21374"/>
                    <a:gd name="T6" fmla="*/ 0 w 21116"/>
                    <a:gd name="T7" fmla="*/ 0 h 21374"/>
                    <a:gd name="T8" fmla="*/ 0 w 21116"/>
                    <a:gd name="T9" fmla="*/ 0 h 21374"/>
                    <a:gd name="T10" fmla="*/ 0 w 21116"/>
                    <a:gd name="T11" fmla="*/ 0 h 21374"/>
                    <a:gd name="T12" fmla="*/ 0 w 21116"/>
                    <a:gd name="T13" fmla="*/ 0 h 21374"/>
                    <a:gd name="T14" fmla="*/ 0 w 21116"/>
                    <a:gd name="T15" fmla="*/ 0 h 21374"/>
                    <a:gd name="T16" fmla="*/ 0 w 21116"/>
                    <a:gd name="T17" fmla="*/ 0 h 213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116" h="21374">
                      <a:moveTo>
                        <a:pt x="17024" y="721"/>
                      </a:moveTo>
                      <a:cubicBezTo>
                        <a:pt x="16543" y="427"/>
                        <a:pt x="16052" y="191"/>
                        <a:pt x="15571" y="0"/>
                      </a:cubicBezTo>
                      <a:cubicBezTo>
                        <a:pt x="13915" y="235"/>
                        <a:pt x="7378" y="2037"/>
                        <a:pt x="6834" y="8291"/>
                      </a:cubicBezTo>
                      <a:cubicBezTo>
                        <a:pt x="6063" y="17146"/>
                        <a:pt x="1254" y="15657"/>
                        <a:pt x="153" y="15771"/>
                      </a:cubicBezTo>
                      <a:cubicBezTo>
                        <a:pt x="-484" y="15837"/>
                        <a:pt x="743" y="21126"/>
                        <a:pt x="6046" y="21364"/>
                      </a:cubicBezTo>
                      <a:cubicBezTo>
                        <a:pt x="11298" y="21600"/>
                        <a:pt x="20647" y="17485"/>
                        <a:pt x="21032" y="7006"/>
                      </a:cubicBezTo>
                      <a:lnTo>
                        <a:pt x="21116" y="6884"/>
                      </a:lnTo>
                      <a:cubicBezTo>
                        <a:pt x="20449" y="3612"/>
                        <a:pt x="18811" y="1844"/>
                        <a:pt x="17024" y="721"/>
                      </a:cubicBezTo>
                      <a:close/>
                      <a:moveTo>
                        <a:pt x="17024" y="72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: Shape 23"/>
                <p:cNvSpPr>
                  <a:spLocks/>
                </p:cNvSpPr>
                <p:nvPr/>
              </p:nvSpPr>
              <p:spPr bwMode="auto">
                <a:xfrm>
                  <a:off x="240" y="0"/>
                  <a:ext cx="337" cy="385"/>
                </a:xfrm>
                <a:custGeom>
                  <a:avLst/>
                  <a:gdLst>
                    <a:gd name="T0" fmla="*/ 0 w 21345"/>
                    <a:gd name="T1" fmla="*/ 0 h 21376"/>
                    <a:gd name="T2" fmla="*/ 0 w 21345"/>
                    <a:gd name="T3" fmla="*/ 0 h 21376"/>
                    <a:gd name="T4" fmla="*/ 0 w 21345"/>
                    <a:gd name="T5" fmla="*/ 0 h 21376"/>
                    <a:gd name="T6" fmla="*/ 0 w 21345"/>
                    <a:gd name="T7" fmla="*/ 0 h 21376"/>
                    <a:gd name="T8" fmla="*/ 0 w 21345"/>
                    <a:gd name="T9" fmla="*/ 0 h 21376"/>
                    <a:gd name="T10" fmla="*/ 0 w 21345"/>
                    <a:gd name="T11" fmla="*/ 0 h 21376"/>
                    <a:gd name="T12" fmla="*/ 0 w 21345"/>
                    <a:gd name="T13" fmla="*/ 0 h 21376"/>
                    <a:gd name="T14" fmla="*/ 0 w 21345"/>
                    <a:gd name="T15" fmla="*/ 0 h 21376"/>
                    <a:gd name="T16" fmla="*/ 0 w 21345"/>
                    <a:gd name="T17" fmla="*/ 0 h 21376"/>
                    <a:gd name="T18" fmla="*/ 0 w 21345"/>
                    <a:gd name="T19" fmla="*/ 0 h 21376"/>
                    <a:gd name="T20" fmla="*/ 0 w 21345"/>
                    <a:gd name="T21" fmla="*/ 0 h 21376"/>
                    <a:gd name="T22" fmla="*/ 0 w 21345"/>
                    <a:gd name="T23" fmla="*/ 0 h 213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345" h="21376">
                      <a:moveTo>
                        <a:pt x="7963" y="16438"/>
                      </a:moveTo>
                      <a:lnTo>
                        <a:pt x="20844" y="3060"/>
                      </a:lnTo>
                      <a:cubicBezTo>
                        <a:pt x="21600" y="2274"/>
                        <a:pt x="21488" y="1102"/>
                        <a:pt x="20592" y="438"/>
                      </a:cubicBezTo>
                      <a:cubicBezTo>
                        <a:pt x="19696" y="-224"/>
                        <a:pt x="18359" y="-125"/>
                        <a:pt x="17602" y="661"/>
                      </a:cubicBezTo>
                      <a:lnTo>
                        <a:pt x="4720" y="14039"/>
                      </a:lnTo>
                      <a:cubicBezTo>
                        <a:pt x="3698" y="14005"/>
                        <a:pt x="2666" y="14368"/>
                        <a:pt x="1957" y="15106"/>
                      </a:cubicBezTo>
                      <a:lnTo>
                        <a:pt x="0" y="17139"/>
                      </a:lnTo>
                      <a:cubicBezTo>
                        <a:pt x="266" y="17232"/>
                        <a:pt x="533" y="17334"/>
                        <a:pt x="800" y="17450"/>
                      </a:cubicBezTo>
                      <a:cubicBezTo>
                        <a:pt x="2456" y="18154"/>
                        <a:pt x="4079" y="19406"/>
                        <a:pt x="4942" y="21376"/>
                      </a:cubicBezTo>
                      <a:lnTo>
                        <a:pt x="7225" y="19005"/>
                      </a:lnTo>
                      <a:cubicBezTo>
                        <a:pt x="7936" y="18266"/>
                        <a:pt x="8172" y="17316"/>
                        <a:pt x="7963" y="16438"/>
                      </a:cubicBezTo>
                      <a:close/>
                      <a:moveTo>
                        <a:pt x="7963" y="164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:dgm="http://schemas.openxmlformats.org/drawingml/2006/diagram" xmlns:p14="http://schemas.microsoft.com/office/powerpoint/2010/main" xmlns:lc="http://schemas.openxmlformats.org/drawingml/2006/lockedCanvas" xmlns="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6" name="Group 45"/>
            <p:cNvGrpSpPr/>
            <p:nvPr/>
          </p:nvGrpSpPr>
          <p:grpSpPr>
            <a:xfrm>
              <a:off x="1661322" y="3632467"/>
              <a:ext cx="2629859" cy="424448"/>
              <a:chOff x="5505845" y="1952090"/>
              <a:chExt cx="3506479" cy="565931"/>
            </a:xfrm>
          </p:grpSpPr>
          <p:sp>
            <p:nvSpPr>
              <p:cNvPr id="17" name="TextBox 46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4.</a:t>
                </a:r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明年工作计划</a:t>
                </a:r>
              </a:p>
            </p:txBody>
          </p:sp>
          <p:sp>
            <p:nvSpPr>
              <p:cNvPr id="18" name="TextBox 47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445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ṧḷïḓê-Freeform 2">
            <a:extLst>
              <a:ext uri="{FF2B5EF4-FFF2-40B4-BE49-F238E27FC236}">
                <a16:creationId xmlns="" xmlns:a16="http://schemas.microsoft.com/office/drawing/2014/main" id="{222585F1-53C3-4142-B55F-69118B6B4952}"/>
              </a:ext>
            </a:extLst>
          </p:cNvPr>
          <p:cNvSpPr/>
          <p:nvPr/>
        </p:nvSpPr>
        <p:spPr>
          <a:xfrm>
            <a:off x="4346975" y="2142028"/>
            <a:ext cx="378042" cy="1039466"/>
          </a:xfrm>
          <a:custGeom>
            <a:avLst/>
            <a:gdLst>
              <a:gd name="connsiteX0" fmla="*/ 252028 w 504056"/>
              <a:gd name="connsiteY0" fmla="*/ 0 h 1385955"/>
              <a:gd name="connsiteX1" fmla="*/ 257409 w 504056"/>
              <a:gd name="connsiteY1" fmla="*/ 5920 h 1385955"/>
              <a:gd name="connsiteX2" fmla="*/ 504056 w 504056"/>
              <a:gd name="connsiteY2" fmla="*/ 692977 h 1385955"/>
              <a:gd name="connsiteX3" fmla="*/ 257409 w 504056"/>
              <a:gd name="connsiteY3" fmla="*/ 1380034 h 1385955"/>
              <a:gd name="connsiteX4" fmla="*/ 252028 w 504056"/>
              <a:gd name="connsiteY4" fmla="*/ 1385955 h 1385955"/>
              <a:gd name="connsiteX5" fmla="*/ 246647 w 504056"/>
              <a:gd name="connsiteY5" fmla="*/ 1380034 h 1385955"/>
              <a:gd name="connsiteX6" fmla="*/ 0 w 504056"/>
              <a:gd name="connsiteY6" fmla="*/ 692977 h 1385955"/>
              <a:gd name="connsiteX7" fmla="*/ 246647 w 504056"/>
              <a:gd name="connsiteY7" fmla="*/ 5920 h 1385955"/>
              <a:gd name="connsiteX8" fmla="*/ 252028 w 504056"/>
              <a:gd name="connsiteY8" fmla="*/ 0 h 138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056" h="1385955">
                <a:moveTo>
                  <a:pt x="252028" y="0"/>
                </a:moveTo>
                <a:lnTo>
                  <a:pt x="257409" y="5920"/>
                </a:lnTo>
                <a:cubicBezTo>
                  <a:pt x="411495" y="192629"/>
                  <a:pt x="504056" y="431994"/>
                  <a:pt x="504056" y="692977"/>
                </a:cubicBezTo>
                <a:cubicBezTo>
                  <a:pt x="504056" y="953961"/>
                  <a:pt x="411495" y="1193326"/>
                  <a:pt x="257409" y="1380034"/>
                </a:cubicBezTo>
                <a:lnTo>
                  <a:pt x="252028" y="1385955"/>
                </a:lnTo>
                <a:lnTo>
                  <a:pt x="246647" y="1380034"/>
                </a:lnTo>
                <a:cubicBezTo>
                  <a:pt x="92562" y="1193326"/>
                  <a:pt x="0" y="953961"/>
                  <a:pt x="0" y="692977"/>
                </a:cubicBezTo>
                <a:cubicBezTo>
                  <a:pt x="0" y="431994"/>
                  <a:pt x="92562" y="192629"/>
                  <a:pt x="246647" y="5920"/>
                </a:cubicBezTo>
                <a:lnTo>
                  <a:pt x="25202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05332B0-EACF-476F-AC22-E51A5D65D3B9}"/>
              </a:ext>
            </a:extLst>
          </p:cNvPr>
          <p:cNvGrpSpPr/>
          <p:nvPr/>
        </p:nvGrpSpPr>
        <p:grpSpPr>
          <a:xfrm>
            <a:off x="853298" y="1851670"/>
            <a:ext cx="3574686" cy="1620180"/>
            <a:chOff x="754287" y="2463738"/>
            <a:chExt cx="3574686" cy="1620180"/>
          </a:xfrm>
        </p:grpSpPr>
        <p:sp>
          <p:nvSpPr>
            <p:cNvPr id="4" name="ïṧḷïḓê-Freeform 3">
              <a:extLst>
                <a:ext uri="{FF2B5EF4-FFF2-40B4-BE49-F238E27FC236}">
                  <a16:creationId xmlns="" xmlns:a16="http://schemas.microsoft.com/office/drawing/2014/main" id="{278DA3A4-D869-4B60-AF32-1658FB98AB0F}"/>
                </a:ext>
              </a:extLst>
            </p:cNvPr>
            <p:cNvSpPr/>
            <p:nvPr/>
          </p:nvSpPr>
          <p:spPr>
            <a:xfrm>
              <a:off x="2897814" y="2463738"/>
              <a:ext cx="1431159" cy="1620180"/>
            </a:xfrm>
            <a:custGeom>
              <a:avLst/>
              <a:gdLst>
                <a:gd name="connsiteX0" fmla="*/ 1080120 w 1908212"/>
                <a:gd name="connsiteY0" fmla="*/ 0 h 2160240"/>
                <a:gd name="connsiteX1" fmla="*/ 1843880 w 1908212"/>
                <a:gd name="connsiteY1" fmla="*/ 316360 h 2160240"/>
                <a:gd name="connsiteX2" fmla="*/ 1908212 w 1908212"/>
                <a:gd name="connsiteY2" fmla="*/ 387143 h 2160240"/>
                <a:gd name="connsiteX3" fmla="*/ 1902831 w 1908212"/>
                <a:gd name="connsiteY3" fmla="*/ 393063 h 2160240"/>
                <a:gd name="connsiteX4" fmla="*/ 1656184 w 1908212"/>
                <a:gd name="connsiteY4" fmla="*/ 1080120 h 2160240"/>
                <a:gd name="connsiteX5" fmla="*/ 1902831 w 1908212"/>
                <a:gd name="connsiteY5" fmla="*/ 1767177 h 2160240"/>
                <a:gd name="connsiteX6" fmla="*/ 1908212 w 1908212"/>
                <a:gd name="connsiteY6" fmla="*/ 1773098 h 2160240"/>
                <a:gd name="connsiteX7" fmla="*/ 1843880 w 1908212"/>
                <a:gd name="connsiteY7" fmla="*/ 1843880 h 2160240"/>
                <a:gd name="connsiteX8" fmla="*/ 1080120 w 1908212"/>
                <a:gd name="connsiteY8" fmla="*/ 2160240 h 2160240"/>
                <a:gd name="connsiteX9" fmla="*/ 0 w 1908212"/>
                <a:gd name="connsiteY9" fmla="*/ 1080120 h 2160240"/>
                <a:gd name="connsiteX10" fmla="*/ 1080120 w 1908212"/>
                <a:gd name="connsiteY10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8212" h="2160240">
                  <a:moveTo>
                    <a:pt x="1080120" y="0"/>
                  </a:moveTo>
                  <a:cubicBezTo>
                    <a:pt x="1378387" y="0"/>
                    <a:pt x="1648417" y="120897"/>
                    <a:pt x="1843880" y="316360"/>
                  </a:cubicBezTo>
                  <a:lnTo>
                    <a:pt x="1908212" y="387143"/>
                  </a:lnTo>
                  <a:lnTo>
                    <a:pt x="1902831" y="393063"/>
                  </a:lnTo>
                  <a:cubicBezTo>
                    <a:pt x="1748746" y="579772"/>
                    <a:pt x="1656184" y="819137"/>
                    <a:pt x="1656184" y="1080120"/>
                  </a:cubicBezTo>
                  <a:cubicBezTo>
                    <a:pt x="1656184" y="1341104"/>
                    <a:pt x="1748746" y="1580469"/>
                    <a:pt x="1902831" y="1767177"/>
                  </a:cubicBezTo>
                  <a:lnTo>
                    <a:pt x="1908212" y="1773098"/>
                  </a:lnTo>
                  <a:lnTo>
                    <a:pt x="1843880" y="1843880"/>
                  </a:lnTo>
                  <a:cubicBezTo>
                    <a:pt x="1648417" y="2039344"/>
                    <a:pt x="1378387" y="2160240"/>
                    <a:pt x="1080120" y="2160240"/>
                  </a:cubicBezTo>
                  <a:cubicBezTo>
                    <a:pt x="483586" y="2160240"/>
                    <a:pt x="0" y="1676654"/>
                    <a:pt x="0" y="1080120"/>
                  </a:cubicBezTo>
                  <a:cubicBezTo>
                    <a:pt x="0" y="483586"/>
                    <a:pt x="483586" y="0"/>
                    <a:pt x="108012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ea typeface="微软雅黑" panose="020B0503020204020204" pitchFamily="34" charset="-122"/>
                </a:rPr>
                <a:t>关键词</a:t>
              </a:r>
            </a:p>
          </p:txBody>
        </p:sp>
        <p:cxnSp>
          <p:nvCxnSpPr>
            <p:cNvPr id="9" name="ïṧḷïḓê-Straight Connector 8">
              <a:extLst>
                <a:ext uri="{FF2B5EF4-FFF2-40B4-BE49-F238E27FC236}">
                  <a16:creationId xmlns="" xmlns:a16="http://schemas.microsoft.com/office/drawing/2014/main" id="{63F987EE-542B-4DA4-8EF3-B85F3FA2228F}"/>
                </a:ext>
              </a:extLst>
            </p:cNvPr>
            <p:cNvCxnSpPr/>
            <p:nvPr/>
          </p:nvCxnSpPr>
          <p:spPr>
            <a:xfrm flipH="1">
              <a:off x="788592" y="3433744"/>
              <a:ext cx="1785186" cy="0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ïṧḷïḓê-文本框 16">
              <a:extLst>
                <a:ext uri="{FF2B5EF4-FFF2-40B4-BE49-F238E27FC236}">
                  <a16:creationId xmlns="" xmlns:a16="http://schemas.microsoft.com/office/drawing/2014/main" id="{8CAD7195-438D-4381-9843-B68B7AB708EA}"/>
                </a:ext>
              </a:extLst>
            </p:cNvPr>
            <p:cNvSpPr txBox="1"/>
            <p:nvPr/>
          </p:nvSpPr>
          <p:spPr>
            <a:xfrm>
              <a:off x="754288" y="3038077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4D99F413-BD64-4B33-B984-FDEF6D20AFA7}"/>
                </a:ext>
              </a:extLst>
            </p:cNvPr>
            <p:cNvGrpSpPr/>
            <p:nvPr/>
          </p:nvGrpSpPr>
          <p:grpSpPr>
            <a:xfrm>
              <a:off x="2627560" y="3027215"/>
              <a:ext cx="493226" cy="493226"/>
              <a:chOff x="8544272" y="2820469"/>
              <a:chExt cx="619662" cy="619662"/>
            </a:xfrm>
          </p:grpSpPr>
          <p:sp>
            <p:nvSpPr>
              <p:cNvPr id="19" name="ïṧḷïḓê-Oval 18">
                <a:extLst>
                  <a:ext uri="{FF2B5EF4-FFF2-40B4-BE49-F238E27FC236}">
                    <a16:creationId xmlns="" xmlns:a16="http://schemas.microsoft.com/office/drawing/2014/main" id="{B814F15A-5C15-49D8-A990-08DBB151BF87}"/>
                  </a:ext>
                </a:extLst>
              </p:cNvPr>
              <p:cNvSpPr/>
              <p:nvPr/>
            </p:nvSpPr>
            <p:spPr>
              <a:xfrm>
                <a:off x="8544272" y="2820469"/>
                <a:ext cx="619662" cy="61966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ïṧḷïḓê-Freeform 19">
                <a:extLst>
                  <a:ext uri="{FF2B5EF4-FFF2-40B4-BE49-F238E27FC236}">
                    <a16:creationId xmlns="" xmlns:a16="http://schemas.microsoft.com/office/drawing/2014/main" id="{29C5A6E9-F7D7-4F65-A7B2-2D6A323B6536}"/>
                  </a:ext>
                </a:extLst>
              </p:cNvPr>
              <p:cNvSpPr/>
              <p:nvPr/>
            </p:nvSpPr>
            <p:spPr>
              <a:xfrm>
                <a:off x="8661024" y="3010797"/>
                <a:ext cx="386158" cy="239007"/>
              </a:xfrm>
              <a:custGeom>
                <a:avLst/>
                <a:gdLst>
                  <a:gd name="connsiteX0" fmla="*/ 503767 w 608133"/>
                  <a:gd name="connsiteY0" fmla="*/ 295105 h 376396"/>
                  <a:gd name="connsiteX1" fmla="*/ 522820 w 608133"/>
                  <a:gd name="connsiteY1" fmla="*/ 314123 h 376396"/>
                  <a:gd name="connsiteX2" fmla="*/ 503767 w 608133"/>
                  <a:gd name="connsiteY2" fmla="*/ 333141 h 376396"/>
                  <a:gd name="connsiteX3" fmla="*/ 484714 w 608133"/>
                  <a:gd name="connsiteY3" fmla="*/ 314123 h 376396"/>
                  <a:gd name="connsiteX4" fmla="*/ 503767 w 608133"/>
                  <a:gd name="connsiteY4" fmla="*/ 295105 h 376396"/>
                  <a:gd name="connsiteX5" fmla="*/ 125466 w 608133"/>
                  <a:gd name="connsiteY5" fmla="*/ 295105 h 376396"/>
                  <a:gd name="connsiteX6" fmla="*/ 144519 w 608133"/>
                  <a:gd name="connsiteY6" fmla="*/ 314123 h 376396"/>
                  <a:gd name="connsiteX7" fmla="*/ 125466 w 608133"/>
                  <a:gd name="connsiteY7" fmla="*/ 333141 h 376396"/>
                  <a:gd name="connsiteX8" fmla="*/ 106413 w 608133"/>
                  <a:gd name="connsiteY8" fmla="*/ 314123 h 376396"/>
                  <a:gd name="connsiteX9" fmla="*/ 125466 w 608133"/>
                  <a:gd name="connsiteY9" fmla="*/ 295105 h 376396"/>
                  <a:gd name="connsiteX10" fmla="*/ 503707 w 608133"/>
                  <a:gd name="connsiteY10" fmla="*/ 271454 h 376396"/>
                  <a:gd name="connsiteX11" fmla="*/ 461050 w 608133"/>
                  <a:gd name="connsiteY11" fmla="*/ 314139 h 376396"/>
                  <a:gd name="connsiteX12" fmla="*/ 503707 w 608133"/>
                  <a:gd name="connsiteY12" fmla="*/ 356726 h 376396"/>
                  <a:gd name="connsiteX13" fmla="*/ 546463 w 608133"/>
                  <a:gd name="connsiteY13" fmla="*/ 314139 h 376396"/>
                  <a:gd name="connsiteX14" fmla="*/ 503707 w 608133"/>
                  <a:gd name="connsiteY14" fmla="*/ 271454 h 376396"/>
                  <a:gd name="connsiteX15" fmla="*/ 125410 w 608133"/>
                  <a:gd name="connsiteY15" fmla="*/ 271454 h 376396"/>
                  <a:gd name="connsiteX16" fmla="*/ 82753 w 608133"/>
                  <a:gd name="connsiteY16" fmla="*/ 314139 h 376396"/>
                  <a:gd name="connsiteX17" fmla="*/ 125410 w 608133"/>
                  <a:gd name="connsiteY17" fmla="*/ 356726 h 376396"/>
                  <a:gd name="connsiteX18" fmla="*/ 168165 w 608133"/>
                  <a:gd name="connsiteY18" fmla="*/ 314139 h 376396"/>
                  <a:gd name="connsiteX19" fmla="*/ 125410 w 608133"/>
                  <a:gd name="connsiteY19" fmla="*/ 271454 h 376396"/>
                  <a:gd name="connsiteX20" fmla="*/ 199035 w 608133"/>
                  <a:gd name="connsiteY20" fmla="*/ 262362 h 376396"/>
                  <a:gd name="connsiteX21" fmla="*/ 430197 w 608133"/>
                  <a:gd name="connsiteY21" fmla="*/ 262362 h 376396"/>
                  <a:gd name="connsiteX22" fmla="*/ 440046 w 608133"/>
                  <a:gd name="connsiteY22" fmla="*/ 272171 h 376396"/>
                  <a:gd name="connsiteX23" fmla="*/ 430197 w 608133"/>
                  <a:gd name="connsiteY23" fmla="*/ 281979 h 376396"/>
                  <a:gd name="connsiteX24" fmla="*/ 199035 w 608133"/>
                  <a:gd name="connsiteY24" fmla="*/ 281979 h 376396"/>
                  <a:gd name="connsiteX25" fmla="*/ 189186 w 608133"/>
                  <a:gd name="connsiteY25" fmla="*/ 272171 h 376396"/>
                  <a:gd name="connsiteX26" fmla="*/ 199035 w 608133"/>
                  <a:gd name="connsiteY26" fmla="*/ 262362 h 376396"/>
                  <a:gd name="connsiteX27" fmla="*/ 582815 w 608133"/>
                  <a:gd name="connsiteY27" fmla="*/ 194148 h 376396"/>
                  <a:gd name="connsiteX28" fmla="*/ 571485 w 608133"/>
                  <a:gd name="connsiteY28" fmla="*/ 201033 h 376396"/>
                  <a:gd name="connsiteX29" fmla="*/ 566166 w 608133"/>
                  <a:gd name="connsiteY29" fmla="*/ 210475 h 376396"/>
                  <a:gd name="connsiteX30" fmla="*/ 566166 w 608133"/>
                  <a:gd name="connsiteY30" fmla="*/ 220310 h 376396"/>
                  <a:gd name="connsiteX31" fmla="*/ 588430 w 608133"/>
                  <a:gd name="connsiteY31" fmla="*/ 220310 h 376396"/>
                  <a:gd name="connsiteX32" fmla="*/ 588430 w 608133"/>
                  <a:gd name="connsiteY32" fmla="*/ 208705 h 376396"/>
                  <a:gd name="connsiteX33" fmla="*/ 582815 w 608133"/>
                  <a:gd name="connsiteY33" fmla="*/ 194148 h 376396"/>
                  <a:gd name="connsiteX34" fmla="*/ 103751 w 608133"/>
                  <a:gd name="connsiteY34" fmla="*/ 114087 h 376396"/>
                  <a:gd name="connsiteX35" fmla="*/ 103751 w 608133"/>
                  <a:gd name="connsiteY35" fmla="*/ 114776 h 376396"/>
                  <a:gd name="connsiteX36" fmla="*/ 114984 w 608133"/>
                  <a:gd name="connsiteY36" fmla="*/ 125891 h 376396"/>
                  <a:gd name="connsiteX37" fmla="*/ 135973 w 608133"/>
                  <a:gd name="connsiteY37" fmla="*/ 125891 h 376396"/>
                  <a:gd name="connsiteX38" fmla="*/ 147108 w 608133"/>
                  <a:gd name="connsiteY38" fmla="*/ 114776 h 376396"/>
                  <a:gd name="connsiteX39" fmla="*/ 147108 w 608133"/>
                  <a:gd name="connsiteY39" fmla="*/ 114087 h 376396"/>
                  <a:gd name="connsiteX40" fmla="*/ 398001 w 608133"/>
                  <a:gd name="connsiteY40" fmla="*/ 72191 h 376396"/>
                  <a:gd name="connsiteX41" fmla="*/ 398001 w 608133"/>
                  <a:gd name="connsiteY41" fmla="*/ 136415 h 376396"/>
                  <a:gd name="connsiteX42" fmla="*/ 488339 w 608133"/>
                  <a:gd name="connsiteY42" fmla="*/ 136415 h 376396"/>
                  <a:gd name="connsiteX43" fmla="*/ 458686 w 608133"/>
                  <a:gd name="connsiteY43" fmla="*/ 72191 h 376396"/>
                  <a:gd name="connsiteX44" fmla="*/ 356624 w 608133"/>
                  <a:gd name="connsiteY44" fmla="*/ 72191 h 376396"/>
                  <a:gd name="connsiteX45" fmla="*/ 355935 w 608133"/>
                  <a:gd name="connsiteY45" fmla="*/ 72781 h 376396"/>
                  <a:gd name="connsiteX46" fmla="*/ 355935 w 608133"/>
                  <a:gd name="connsiteY46" fmla="*/ 114778 h 376396"/>
                  <a:gd name="connsiteX47" fmla="*/ 377608 w 608133"/>
                  <a:gd name="connsiteY47" fmla="*/ 136415 h 376396"/>
                  <a:gd name="connsiteX48" fmla="*/ 378298 w 608133"/>
                  <a:gd name="connsiteY48" fmla="*/ 136415 h 376396"/>
                  <a:gd name="connsiteX49" fmla="*/ 378298 w 608133"/>
                  <a:gd name="connsiteY49" fmla="*/ 72191 h 376396"/>
                  <a:gd name="connsiteX50" fmla="*/ 210451 w 608133"/>
                  <a:gd name="connsiteY50" fmla="*/ 61659 h 376396"/>
                  <a:gd name="connsiteX51" fmla="*/ 208875 w 608133"/>
                  <a:gd name="connsiteY51" fmla="*/ 63134 h 376396"/>
                  <a:gd name="connsiteX52" fmla="*/ 208875 w 608133"/>
                  <a:gd name="connsiteY52" fmla="*/ 167892 h 376396"/>
                  <a:gd name="connsiteX53" fmla="*/ 228663 w 608133"/>
                  <a:gd name="connsiteY53" fmla="*/ 167892 h 376396"/>
                  <a:gd name="connsiteX54" fmla="*/ 229156 w 608133"/>
                  <a:gd name="connsiteY54" fmla="*/ 167695 h 376396"/>
                  <a:gd name="connsiteX55" fmla="*/ 229254 w 608133"/>
                  <a:gd name="connsiteY55" fmla="*/ 167105 h 376396"/>
                  <a:gd name="connsiteX56" fmla="*/ 211927 w 608133"/>
                  <a:gd name="connsiteY56" fmla="*/ 62938 h 376396"/>
                  <a:gd name="connsiteX57" fmla="*/ 210451 w 608133"/>
                  <a:gd name="connsiteY57" fmla="*/ 61659 h 376396"/>
                  <a:gd name="connsiteX58" fmla="*/ 210352 w 608133"/>
                  <a:gd name="connsiteY58" fmla="*/ 41986 h 376396"/>
                  <a:gd name="connsiteX59" fmla="*/ 231321 w 608133"/>
                  <a:gd name="connsiteY59" fmla="*/ 59692 h 376396"/>
                  <a:gd name="connsiteX60" fmla="*/ 248747 w 608133"/>
                  <a:gd name="connsiteY60" fmla="*/ 163859 h 376396"/>
                  <a:gd name="connsiteX61" fmla="*/ 244120 w 608133"/>
                  <a:gd name="connsiteY61" fmla="*/ 180384 h 376396"/>
                  <a:gd name="connsiteX62" fmla="*/ 228663 w 608133"/>
                  <a:gd name="connsiteY62" fmla="*/ 187565 h 376396"/>
                  <a:gd name="connsiteX63" fmla="*/ 208875 w 608133"/>
                  <a:gd name="connsiteY63" fmla="*/ 187565 h 376396"/>
                  <a:gd name="connsiteX64" fmla="*/ 208875 w 608133"/>
                  <a:gd name="connsiteY64" fmla="*/ 230157 h 376396"/>
                  <a:gd name="connsiteX65" fmla="*/ 199031 w 608133"/>
                  <a:gd name="connsiteY65" fmla="*/ 239993 h 376396"/>
                  <a:gd name="connsiteX66" fmla="*/ 189186 w 608133"/>
                  <a:gd name="connsiteY66" fmla="*/ 230157 h 376396"/>
                  <a:gd name="connsiteX67" fmla="*/ 189186 w 608133"/>
                  <a:gd name="connsiteY67" fmla="*/ 63134 h 376396"/>
                  <a:gd name="connsiteX68" fmla="*/ 210352 w 608133"/>
                  <a:gd name="connsiteY68" fmla="*/ 41986 h 376396"/>
                  <a:gd name="connsiteX69" fmla="*/ 93897 w 608133"/>
                  <a:gd name="connsiteY69" fmla="*/ 41986 h 376396"/>
                  <a:gd name="connsiteX70" fmla="*/ 103751 w 608133"/>
                  <a:gd name="connsiteY70" fmla="*/ 51822 h 376396"/>
                  <a:gd name="connsiteX71" fmla="*/ 103751 w 608133"/>
                  <a:gd name="connsiteY71" fmla="*/ 94414 h 376396"/>
                  <a:gd name="connsiteX72" fmla="*/ 115576 w 608133"/>
                  <a:gd name="connsiteY72" fmla="*/ 94414 h 376396"/>
                  <a:gd name="connsiteX73" fmla="*/ 115576 w 608133"/>
                  <a:gd name="connsiteY73" fmla="*/ 51822 h 376396"/>
                  <a:gd name="connsiteX74" fmla="*/ 125430 w 608133"/>
                  <a:gd name="connsiteY74" fmla="*/ 41986 h 376396"/>
                  <a:gd name="connsiteX75" fmla="*/ 135283 w 608133"/>
                  <a:gd name="connsiteY75" fmla="*/ 51822 h 376396"/>
                  <a:gd name="connsiteX76" fmla="*/ 135283 w 608133"/>
                  <a:gd name="connsiteY76" fmla="*/ 94414 h 376396"/>
                  <a:gd name="connsiteX77" fmla="*/ 147108 w 608133"/>
                  <a:gd name="connsiteY77" fmla="*/ 94414 h 376396"/>
                  <a:gd name="connsiteX78" fmla="*/ 147108 w 608133"/>
                  <a:gd name="connsiteY78" fmla="*/ 51822 h 376396"/>
                  <a:gd name="connsiteX79" fmla="*/ 156962 w 608133"/>
                  <a:gd name="connsiteY79" fmla="*/ 41986 h 376396"/>
                  <a:gd name="connsiteX80" fmla="*/ 166816 w 608133"/>
                  <a:gd name="connsiteY80" fmla="*/ 51822 h 376396"/>
                  <a:gd name="connsiteX81" fmla="*/ 166816 w 608133"/>
                  <a:gd name="connsiteY81" fmla="*/ 114776 h 376396"/>
                  <a:gd name="connsiteX82" fmla="*/ 135973 w 608133"/>
                  <a:gd name="connsiteY82" fmla="*/ 145563 h 376396"/>
                  <a:gd name="connsiteX83" fmla="*/ 135283 w 608133"/>
                  <a:gd name="connsiteY83" fmla="*/ 145563 h 376396"/>
                  <a:gd name="connsiteX84" fmla="*/ 135283 w 608133"/>
                  <a:gd name="connsiteY84" fmla="*/ 230157 h 376396"/>
                  <a:gd name="connsiteX85" fmla="*/ 125430 w 608133"/>
                  <a:gd name="connsiteY85" fmla="*/ 239993 h 376396"/>
                  <a:gd name="connsiteX86" fmla="*/ 115576 w 608133"/>
                  <a:gd name="connsiteY86" fmla="*/ 230157 h 376396"/>
                  <a:gd name="connsiteX87" fmla="*/ 115576 w 608133"/>
                  <a:gd name="connsiteY87" fmla="*/ 145563 h 376396"/>
                  <a:gd name="connsiteX88" fmla="*/ 114984 w 608133"/>
                  <a:gd name="connsiteY88" fmla="*/ 145563 h 376396"/>
                  <a:gd name="connsiteX89" fmla="*/ 84043 w 608133"/>
                  <a:gd name="connsiteY89" fmla="*/ 114776 h 376396"/>
                  <a:gd name="connsiteX90" fmla="*/ 84043 w 608133"/>
                  <a:gd name="connsiteY90" fmla="*/ 51822 h 376396"/>
                  <a:gd name="connsiteX91" fmla="*/ 93897 w 608133"/>
                  <a:gd name="connsiteY91" fmla="*/ 41986 h 376396"/>
                  <a:gd name="connsiteX92" fmla="*/ 30835 w 608133"/>
                  <a:gd name="connsiteY92" fmla="*/ 19670 h 376396"/>
                  <a:gd name="connsiteX93" fmla="*/ 19703 w 608133"/>
                  <a:gd name="connsiteY93" fmla="*/ 30883 h 376396"/>
                  <a:gd name="connsiteX94" fmla="*/ 19703 w 608133"/>
                  <a:gd name="connsiteY94" fmla="*/ 262307 h 376396"/>
                  <a:gd name="connsiteX95" fmla="*/ 51917 w 608133"/>
                  <a:gd name="connsiteY95" fmla="*/ 262307 h 376396"/>
                  <a:gd name="connsiteX96" fmla="*/ 61769 w 608133"/>
                  <a:gd name="connsiteY96" fmla="*/ 272142 h 376396"/>
                  <a:gd name="connsiteX97" fmla="*/ 51917 w 608133"/>
                  <a:gd name="connsiteY97" fmla="*/ 281977 h 376396"/>
                  <a:gd name="connsiteX98" fmla="*/ 19703 w 608133"/>
                  <a:gd name="connsiteY98" fmla="*/ 281977 h 376396"/>
                  <a:gd name="connsiteX99" fmla="*/ 19703 w 608133"/>
                  <a:gd name="connsiteY99" fmla="*/ 293091 h 376396"/>
                  <a:gd name="connsiteX100" fmla="*/ 30835 w 608133"/>
                  <a:gd name="connsiteY100" fmla="*/ 304304 h 376396"/>
                  <a:gd name="connsiteX101" fmla="*/ 63838 w 608133"/>
                  <a:gd name="connsiteY101" fmla="*/ 304304 h 376396"/>
                  <a:gd name="connsiteX102" fmla="*/ 125410 w 608133"/>
                  <a:gd name="connsiteY102" fmla="*/ 251783 h 376396"/>
                  <a:gd name="connsiteX103" fmla="*/ 187080 w 608133"/>
                  <a:gd name="connsiteY103" fmla="*/ 304304 h 376396"/>
                  <a:gd name="connsiteX104" fmla="*/ 442135 w 608133"/>
                  <a:gd name="connsiteY104" fmla="*/ 304304 h 376396"/>
                  <a:gd name="connsiteX105" fmla="*/ 503707 w 608133"/>
                  <a:gd name="connsiteY105" fmla="*/ 251783 h 376396"/>
                  <a:gd name="connsiteX106" fmla="*/ 565378 w 608133"/>
                  <a:gd name="connsiteY106" fmla="*/ 304304 h 376396"/>
                  <a:gd name="connsiteX107" fmla="*/ 577298 w 608133"/>
                  <a:gd name="connsiteY107" fmla="*/ 304304 h 376396"/>
                  <a:gd name="connsiteX108" fmla="*/ 588430 w 608133"/>
                  <a:gd name="connsiteY108" fmla="*/ 293091 h 376396"/>
                  <a:gd name="connsiteX109" fmla="*/ 588430 w 608133"/>
                  <a:gd name="connsiteY109" fmla="*/ 281977 h 376396"/>
                  <a:gd name="connsiteX110" fmla="*/ 577298 w 608133"/>
                  <a:gd name="connsiteY110" fmla="*/ 281977 h 376396"/>
                  <a:gd name="connsiteX111" fmla="*/ 567446 w 608133"/>
                  <a:gd name="connsiteY111" fmla="*/ 272142 h 376396"/>
                  <a:gd name="connsiteX112" fmla="*/ 577298 w 608133"/>
                  <a:gd name="connsiteY112" fmla="*/ 262307 h 376396"/>
                  <a:gd name="connsiteX113" fmla="*/ 588430 w 608133"/>
                  <a:gd name="connsiteY113" fmla="*/ 262307 h 376396"/>
                  <a:gd name="connsiteX114" fmla="*/ 588430 w 608133"/>
                  <a:gd name="connsiteY114" fmla="*/ 239981 h 376396"/>
                  <a:gd name="connsiteX115" fmla="*/ 556314 w 608133"/>
                  <a:gd name="connsiteY115" fmla="*/ 239981 h 376396"/>
                  <a:gd name="connsiteX116" fmla="*/ 546463 w 608133"/>
                  <a:gd name="connsiteY116" fmla="*/ 230146 h 376396"/>
                  <a:gd name="connsiteX117" fmla="*/ 546463 w 608133"/>
                  <a:gd name="connsiteY117" fmla="*/ 210475 h 376396"/>
                  <a:gd name="connsiteX118" fmla="*/ 561240 w 608133"/>
                  <a:gd name="connsiteY118" fmla="*/ 184215 h 376396"/>
                  <a:gd name="connsiteX119" fmla="*/ 562816 w 608133"/>
                  <a:gd name="connsiteY119" fmla="*/ 183231 h 376396"/>
                  <a:gd name="connsiteX120" fmla="*/ 501638 w 608133"/>
                  <a:gd name="connsiteY120" fmla="*/ 156086 h 376396"/>
                  <a:gd name="connsiteX121" fmla="*/ 377608 w 608133"/>
                  <a:gd name="connsiteY121" fmla="*/ 156086 h 376396"/>
                  <a:gd name="connsiteX122" fmla="*/ 336232 w 608133"/>
                  <a:gd name="connsiteY122" fmla="*/ 114778 h 376396"/>
                  <a:gd name="connsiteX123" fmla="*/ 336232 w 608133"/>
                  <a:gd name="connsiteY123" fmla="*/ 72781 h 376396"/>
                  <a:gd name="connsiteX124" fmla="*/ 356624 w 608133"/>
                  <a:gd name="connsiteY124" fmla="*/ 52520 h 376396"/>
                  <a:gd name="connsiteX125" fmla="*/ 449524 w 608133"/>
                  <a:gd name="connsiteY125" fmla="*/ 52520 h 376396"/>
                  <a:gd name="connsiteX126" fmla="*/ 440165 w 608133"/>
                  <a:gd name="connsiteY126" fmla="*/ 32260 h 376396"/>
                  <a:gd name="connsiteX127" fmla="*/ 420560 w 608133"/>
                  <a:gd name="connsiteY127" fmla="*/ 19670 h 376396"/>
                  <a:gd name="connsiteX128" fmla="*/ 30835 w 608133"/>
                  <a:gd name="connsiteY128" fmla="*/ 0 h 376396"/>
                  <a:gd name="connsiteX129" fmla="*/ 420560 w 608133"/>
                  <a:gd name="connsiteY129" fmla="*/ 0 h 376396"/>
                  <a:gd name="connsiteX130" fmla="*/ 458095 w 608133"/>
                  <a:gd name="connsiteY130" fmla="*/ 23998 h 376396"/>
                  <a:gd name="connsiteX131" fmla="*/ 511096 w 608133"/>
                  <a:gd name="connsiteY131" fmla="*/ 138776 h 376396"/>
                  <a:gd name="connsiteX132" fmla="*/ 583603 w 608133"/>
                  <a:gd name="connsiteY132" fmla="*/ 170937 h 376396"/>
                  <a:gd name="connsiteX133" fmla="*/ 608133 w 608133"/>
                  <a:gd name="connsiteY133" fmla="*/ 208705 h 376396"/>
                  <a:gd name="connsiteX134" fmla="*/ 608133 w 608133"/>
                  <a:gd name="connsiteY134" fmla="*/ 293091 h 376396"/>
                  <a:gd name="connsiteX135" fmla="*/ 577298 w 608133"/>
                  <a:gd name="connsiteY135" fmla="*/ 323974 h 376396"/>
                  <a:gd name="connsiteX136" fmla="*/ 565378 w 608133"/>
                  <a:gd name="connsiteY136" fmla="*/ 323974 h 376396"/>
                  <a:gd name="connsiteX137" fmla="*/ 503707 w 608133"/>
                  <a:gd name="connsiteY137" fmla="*/ 376396 h 376396"/>
                  <a:gd name="connsiteX138" fmla="*/ 442135 w 608133"/>
                  <a:gd name="connsiteY138" fmla="*/ 323974 h 376396"/>
                  <a:gd name="connsiteX139" fmla="*/ 187080 w 608133"/>
                  <a:gd name="connsiteY139" fmla="*/ 323974 h 376396"/>
                  <a:gd name="connsiteX140" fmla="*/ 125410 w 608133"/>
                  <a:gd name="connsiteY140" fmla="*/ 376396 h 376396"/>
                  <a:gd name="connsiteX141" fmla="*/ 63838 w 608133"/>
                  <a:gd name="connsiteY141" fmla="*/ 323974 h 376396"/>
                  <a:gd name="connsiteX142" fmla="*/ 30835 w 608133"/>
                  <a:gd name="connsiteY142" fmla="*/ 323974 h 376396"/>
                  <a:gd name="connsiteX143" fmla="*/ 0 w 608133"/>
                  <a:gd name="connsiteY143" fmla="*/ 293091 h 376396"/>
                  <a:gd name="connsiteX144" fmla="*/ 0 w 608133"/>
                  <a:gd name="connsiteY144" fmla="*/ 30883 h 376396"/>
                  <a:gd name="connsiteX145" fmla="*/ 30835 w 608133"/>
                  <a:gd name="connsiteY145" fmla="*/ 0 h 37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608133" h="376396">
                    <a:moveTo>
                      <a:pt x="503767" y="295105"/>
                    </a:moveTo>
                    <a:cubicBezTo>
                      <a:pt x="514290" y="295105"/>
                      <a:pt x="522820" y="303620"/>
                      <a:pt x="522820" y="314123"/>
                    </a:cubicBezTo>
                    <a:cubicBezTo>
                      <a:pt x="522820" y="324626"/>
                      <a:pt x="514290" y="333141"/>
                      <a:pt x="503767" y="333141"/>
                    </a:cubicBezTo>
                    <a:cubicBezTo>
                      <a:pt x="493244" y="333141"/>
                      <a:pt x="484714" y="324626"/>
                      <a:pt x="484714" y="314123"/>
                    </a:cubicBezTo>
                    <a:cubicBezTo>
                      <a:pt x="484714" y="303620"/>
                      <a:pt x="493244" y="295105"/>
                      <a:pt x="503767" y="295105"/>
                    </a:cubicBezTo>
                    <a:close/>
                    <a:moveTo>
                      <a:pt x="125466" y="295105"/>
                    </a:moveTo>
                    <a:cubicBezTo>
                      <a:pt x="135989" y="295105"/>
                      <a:pt x="144519" y="303620"/>
                      <a:pt x="144519" y="314123"/>
                    </a:cubicBezTo>
                    <a:cubicBezTo>
                      <a:pt x="144519" y="324626"/>
                      <a:pt x="135989" y="333141"/>
                      <a:pt x="125466" y="333141"/>
                    </a:cubicBezTo>
                    <a:cubicBezTo>
                      <a:pt x="114943" y="333141"/>
                      <a:pt x="106413" y="324626"/>
                      <a:pt x="106413" y="314123"/>
                    </a:cubicBezTo>
                    <a:cubicBezTo>
                      <a:pt x="106413" y="303620"/>
                      <a:pt x="114943" y="295105"/>
                      <a:pt x="125466" y="295105"/>
                    </a:cubicBezTo>
                    <a:close/>
                    <a:moveTo>
                      <a:pt x="503707" y="271454"/>
                    </a:moveTo>
                    <a:cubicBezTo>
                      <a:pt x="480162" y="271454"/>
                      <a:pt x="461050" y="290632"/>
                      <a:pt x="461050" y="314139"/>
                    </a:cubicBezTo>
                    <a:cubicBezTo>
                      <a:pt x="461050" y="337645"/>
                      <a:pt x="480162" y="356726"/>
                      <a:pt x="503707" y="356726"/>
                    </a:cubicBezTo>
                    <a:cubicBezTo>
                      <a:pt x="527252" y="356726"/>
                      <a:pt x="546463" y="337645"/>
                      <a:pt x="546463" y="314139"/>
                    </a:cubicBezTo>
                    <a:cubicBezTo>
                      <a:pt x="546463" y="290632"/>
                      <a:pt x="527252" y="271454"/>
                      <a:pt x="503707" y="271454"/>
                    </a:cubicBezTo>
                    <a:close/>
                    <a:moveTo>
                      <a:pt x="125410" y="271454"/>
                    </a:moveTo>
                    <a:cubicBezTo>
                      <a:pt x="101864" y="271454"/>
                      <a:pt x="82753" y="290632"/>
                      <a:pt x="82753" y="314139"/>
                    </a:cubicBezTo>
                    <a:cubicBezTo>
                      <a:pt x="82753" y="337645"/>
                      <a:pt x="101864" y="356726"/>
                      <a:pt x="125410" y="356726"/>
                    </a:cubicBezTo>
                    <a:cubicBezTo>
                      <a:pt x="148955" y="356726"/>
                      <a:pt x="168165" y="337645"/>
                      <a:pt x="168165" y="314139"/>
                    </a:cubicBezTo>
                    <a:cubicBezTo>
                      <a:pt x="168165" y="290632"/>
                      <a:pt x="148955" y="271454"/>
                      <a:pt x="125410" y="271454"/>
                    </a:cubicBezTo>
                    <a:close/>
                    <a:moveTo>
                      <a:pt x="199035" y="262362"/>
                    </a:moveTo>
                    <a:lnTo>
                      <a:pt x="430197" y="262362"/>
                    </a:lnTo>
                    <a:cubicBezTo>
                      <a:pt x="435614" y="262362"/>
                      <a:pt x="440046" y="266776"/>
                      <a:pt x="440046" y="272171"/>
                    </a:cubicBezTo>
                    <a:cubicBezTo>
                      <a:pt x="440046" y="277565"/>
                      <a:pt x="435614" y="281979"/>
                      <a:pt x="430197" y="281979"/>
                    </a:cubicBezTo>
                    <a:lnTo>
                      <a:pt x="199035" y="281979"/>
                    </a:lnTo>
                    <a:cubicBezTo>
                      <a:pt x="193618" y="281979"/>
                      <a:pt x="189186" y="277565"/>
                      <a:pt x="189186" y="272171"/>
                    </a:cubicBezTo>
                    <a:cubicBezTo>
                      <a:pt x="189186" y="266776"/>
                      <a:pt x="193618" y="262362"/>
                      <a:pt x="199035" y="262362"/>
                    </a:cubicBezTo>
                    <a:close/>
                    <a:moveTo>
                      <a:pt x="582815" y="194148"/>
                    </a:moveTo>
                    <a:lnTo>
                      <a:pt x="571485" y="201033"/>
                    </a:lnTo>
                    <a:cubicBezTo>
                      <a:pt x="568234" y="203000"/>
                      <a:pt x="566166" y="206639"/>
                      <a:pt x="566166" y="210475"/>
                    </a:cubicBezTo>
                    <a:lnTo>
                      <a:pt x="566166" y="220310"/>
                    </a:lnTo>
                    <a:lnTo>
                      <a:pt x="588430" y="220310"/>
                    </a:lnTo>
                    <a:lnTo>
                      <a:pt x="588430" y="208705"/>
                    </a:lnTo>
                    <a:cubicBezTo>
                      <a:pt x="588430" y="203197"/>
                      <a:pt x="586361" y="198083"/>
                      <a:pt x="582815" y="194148"/>
                    </a:cubicBezTo>
                    <a:close/>
                    <a:moveTo>
                      <a:pt x="103751" y="114087"/>
                    </a:moveTo>
                    <a:lnTo>
                      <a:pt x="103751" y="114776"/>
                    </a:lnTo>
                    <a:cubicBezTo>
                      <a:pt x="103751" y="120874"/>
                      <a:pt x="108776" y="125891"/>
                      <a:pt x="114984" y="125891"/>
                    </a:cubicBezTo>
                    <a:lnTo>
                      <a:pt x="135973" y="125891"/>
                    </a:lnTo>
                    <a:cubicBezTo>
                      <a:pt x="142083" y="125891"/>
                      <a:pt x="147108" y="120874"/>
                      <a:pt x="147108" y="114776"/>
                    </a:cubicBezTo>
                    <a:lnTo>
                      <a:pt x="147108" y="114087"/>
                    </a:lnTo>
                    <a:close/>
                    <a:moveTo>
                      <a:pt x="398001" y="72191"/>
                    </a:moveTo>
                    <a:lnTo>
                      <a:pt x="398001" y="136415"/>
                    </a:lnTo>
                    <a:lnTo>
                      <a:pt x="488339" y="136415"/>
                    </a:lnTo>
                    <a:lnTo>
                      <a:pt x="458686" y="72191"/>
                    </a:lnTo>
                    <a:close/>
                    <a:moveTo>
                      <a:pt x="356624" y="72191"/>
                    </a:moveTo>
                    <a:cubicBezTo>
                      <a:pt x="356230" y="72191"/>
                      <a:pt x="355935" y="72486"/>
                      <a:pt x="355935" y="72781"/>
                    </a:cubicBezTo>
                    <a:lnTo>
                      <a:pt x="355935" y="114778"/>
                    </a:lnTo>
                    <a:cubicBezTo>
                      <a:pt x="355935" y="126678"/>
                      <a:pt x="365688" y="136415"/>
                      <a:pt x="377608" y="136415"/>
                    </a:cubicBezTo>
                    <a:lnTo>
                      <a:pt x="378298" y="136415"/>
                    </a:lnTo>
                    <a:lnTo>
                      <a:pt x="378298" y="72191"/>
                    </a:lnTo>
                    <a:close/>
                    <a:moveTo>
                      <a:pt x="210451" y="61659"/>
                    </a:moveTo>
                    <a:cubicBezTo>
                      <a:pt x="209565" y="61659"/>
                      <a:pt x="208875" y="62347"/>
                      <a:pt x="208875" y="63134"/>
                    </a:cubicBezTo>
                    <a:lnTo>
                      <a:pt x="208875" y="167892"/>
                    </a:lnTo>
                    <a:lnTo>
                      <a:pt x="228663" y="167892"/>
                    </a:lnTo>
                    <a:cubicBezTo>
                      <a:pt x="228762" y="167892"/>
                      <a:pt x="228959" y="167892"/>
                      <a:pt x="229156" y="167695"/>
                    </a:cubicBezTo>
                    <a:cubicBezTo>
                      <a:pt x="229352" y="167400"/>
                      <a:pt x="229254" y="167204"/>
                      <a:pt x="229254" y="167105"/>
                    </a:cubicBezTo>
                    <a:lnTo>
                      <a:pt x="211927" y="62938"/>
                    </a:lnTo>
                    <a:cubicBezTo>
                      <a:pt x="211829" y="62151"/>
                      <a:pt x="211140" y="61659"/>
                      <a:pt x="210451" y="61659"/>
                    </a:cubicBezTo>
                    <a:close/>
                    <a:moveTo>
                      <a:pt x="210352" y="41986"/>
                    </a:moveTo>
                    <a:cubicBezTo>
                      <a:pt x="220788" y="41986"/>
                      <a:pt x="229648" y="49462"/>
                      <a:pt x="231321" y="59692"/>
                    </a:cubicBezTo>
                    <a:lnTo>
                      <a:pt x="248747" y="163859"/>
                    </a:lnTo>
                    <a:cubicBezTo>
                      <a:pt x="249731" y="169761"/>
                      <a:pt x="248057" y="175761"/>
                      <a:pt x="244120" y="180384"/>
                    </a:cubicBezTo>
                    <a:cubicBezTo>
                      <a:pt x="240280" y="184909"/>
                      <a:pt x="234669" y="187565"/>
                      <a:pt x="228663" y="187565"/>
                    </a:cubicBezTo>
                    <a:lnTo>
                      <a:pt x="208875" y="187565"/>
                    </a:lnTo>
                    <a:lnTo>
                      <a:pt x="208875" y="230157"/>
                    </a:lnTo>
                    <a:cubicBezTo>
                      <a:pt x="208875" y="235665"/>
                      <a:pt x="204445" y="239993"/>
                      <a:pt x="199031" y="239993"/>
                    </a:cubicBezTo>
                    <a:cubicBezTo>
                      <a:pt x="193616" y="239993"/>
                      <a:pt x="189186" y="235665"/>
                      <a:pt x="189186" y="230157"/>
                    </a:cubicBezTo>
                    <a:lnTo>
                      <a:pt x="189186" y="63134"/>
                    </a:lnTo>
                    <a:cubicBezTo>
                      <a:pt x="189186" y="51527"/>
                      <a:pt x="198735" y="41986"/>
                      <a:pt x="210352" y="41986"/>
                    </a:cubicBezTo>
                    <a:close/>
                    <a:moveTo>
                      <a:pt x="93897" y="41986"/>
                    </a:moveTo>
                    <a:cubicBezTo>
                      <a:pt x="99415" y="41986"/>
                      <a:pt x="103751" y="46412"/>
                      <a:pt x="103751" y="51822"/>
                    </a:cubicBezTo>
                    <a:lnTo>
                      <a:pt x="103751" y="94414"/>
                    </a:lnTo>
                    <a:lnTo>
                      <a:pt x="115576" y="94414"/>
                    </a:lnTo>
                    <a:lnTo>
                      <a:pt x="115576" y="51822"/>
                    </a:lnTo>
                    <a:cubicBezTo>
                      <a:pt x="115576" y="46412"/>
                      <a:pt x="120010" y="41986"/>
                      <a:pt x="125430" y="41986"/>
                    </a:cubicBezTo>
                    <a:cubicBezTo>
                      <a:pt x="130948" y="41986"/>
                      <a:pt x="135283" y="46412"/>
                      <a:pt x="135283" y="51822"/>
                    </a:cubicBezTo>
                    <a:lnTo>
                      <a:pt x="135283" y="94414"/>
                    </a:lnTo>
                    <a:lnTo>
                      <a:pt x="147108" y="94414"/>
                    </a:lnTo>
                    <a:lnTo>
                      <a:pt x="147108" y="51822"/>
                    </a:lnTo>
                    <a:cubicBezTo>
                      <a:pt x="147108" y="46412"/>
                      <a:pt x="151542" y="41986"/>
                      <a:pt x="156962" y="41986"/>
                    </a:cubicBezTo>
                    <a:cubicBezTo>
                      <a:pt x="162480" y="41986"/>
                      <a:pt x="166816" y="46412"/>
                      <a:pt x="166816" y="51822"/>
                    </a:cubicBezTo>
                    <a:lnTo>
                      <a:pt x="166816" y="114776"/>
                    </a:lnTo>
                    <a:cubicBezTo>
                      <a:pt x="166816" y="131793"/>
                      <a:pt x="153020" y="145563"/>
                      <a:pt x="135973" y="145563"/>
                    </a:cubicBezTo>
                    <a:lnTo>
                      <a:pt x="135283" y="145563"/>
                    </a:lnTo>
                    <a:lnTo>
                      <a:pt x="135283" y="230157"/>
                    </a:lnTo>
                    <a:cubicBezTo>
                      <a:pt x="135283" y="235665"/>
                      <a:pt x="130948" y="239993"/>
                      <a:pt x="125430" y="239993"/>
                    </a:cubicBezTo>
                    <a:cubicBezTo>
                      <a:pt x="120010" y="239993"/>
                      <a:pt x="115576" y="235665"/>
                      <a:pt x="115576" y="230157"/>
                    </a:cubicBezTo>
                    <a:lnTo>
                      <a:pt x="115576" y="145563"/>
                    </a:lnTo>
                    <a:lnTo>
                      <a:pt x="114984" y="145563"/>
                    </a:lnTo>
                    <a:cubicBezTo>
                      <a:pt x="97937" y="145563"/>
                      <a:pt x="84043" y="131793"/>
                      <a:pt x="84043" y="114776"/>
                    </a:cubicBezTo>
                    <a:lnTo>
                      <a:pt x="84043" y="51822"/>
                    </a:lnTo>
                    <a:cubicBezTo>
                      <a:pt x="84043" y="46412"/>
                      <a:pt x="88477" y="41986"/>
                      <a:pt x="93897" y="41986"/>
                    </a:cubicBezTo>
                    <a:close/>
                    <a:moveTo>
                      <a:pt x="30835" y="19670"/>
                    </a:moveTo>
                    <a:cubicBezTo>
                      <a:pt x="24727" y="19670"/>
                      <a:pt x="19703" y="24686"/>
                      <a:pt x="19703" y="30883"/>
                    </a:cubicBezTo>
                    <a:lnTo>
                      <a:pt x="19703" y="262307"/>
                    </a:lnTo>
                    <a:lnTo>
                      <a:pt x="51917" y="262307"/>
                    </a:lnTo>
                    <a:cubicBezTo>
                      <a:pt x="57336" y="262307"/>
                      <a:pt x="61769" y="266733"/>
                      <a:pt x="61769" y="272142"/>
                    </a:cubicBezTo>
                    <a:cubicBezTo>
                      <a:pt x="61769" y="277552"/>
                      <a:pt x="57336" y="281977"/>
                      <a:pt x="51917" y="281977"/>
                    </a:cubicBezTo>
                    <a:lnTo>
                      <a:pt x="19703" y="281977"/>
                    </a:lnTo>
                    <a:lnTo>
                      <a:pt x="19703" y="293091"/>
                    </a:lnTo>
                    <a:cubicBezTo>
                      <a:pt x="19703" y="299288"/>
                      <a:pt x="24727" y="304304"/>
                      <a:pt x="30835" y="304304"/>
                    </a:cubicBezTo>
                    <a:lnTo>
                      <a:pt x="63838" y="304304"/>
                    </a:lnTo>
                    <a:cubicBezTo>
                      <a:pt x="68566" y="274601"/>
                      <a:pt x="94377" y="251783"/>
                      <a:pt x="125410" y="251783"/>
                    </a:cubicBezTo>
                    <a:cubicBezTo>
                      <a:pt x="156540" y="251783"/>
                      <a:pt x="182351" y="274601"/>
                      <a:pt x="187080" y="304304"/>
                    </a:cubicBezTo>
                    <a:lnTo>
                      <a:pt x="442135" y="304304"/>
                    </a:lnTo>
                    <a:cubicBezTo>
                      <a:pt x="446864" y="274601"/>
                      <a:pt x="472675" y="251783"/>
                      <a:pt x="503707" y="251783"/>
                    </a:cubicBezTo>
                    <a:cubicBezTo>
                      <a:pt x="534838" y="251783"/>
                      <a:pt x="560649" y="274601"/>
                      <a:pt x="565378" y="304304"/>
                    </a:cubicBezTo>
                    <a:lnTo>
                      <a:pt x="577298" y="304304"/>
                    </a:lnTo>
                    <a:cubicBezTo>
                      <a:pt x="583406" y="304304"/>
                      <a:pt x="588430" y="299288"/>
                      <a:pt x="588430" y="293091"/>
                    </a:cubicBezTo>
                    <a:lnTo>
                      <a:pt x="588430" y="281977"/>
                    </a:lnTo>
                    <a:lnTo>
                      <a:pt x="577298" y="281977"/>
                    </a:lnTo>
                    <a:cubicBezTo>
                      <a:pt x="571880" y="281977"/>
                      <a:pt x="567446" y="277552"/>
                      <a:pt x="567446" y="272142"/>
                    </a:cubicBezTo>
                    <a:cubicBezTo>
                      <a:pt x="567446" y="266733"/>
                      <a:pt x="571880" y="262307"/>
                      <a:pt x="577298" y="262307"/>
                    </a:cubicBezTo>
                    <a:lnTo>
                      <a:pt x="588430" y="262307"/>
                    </a:lnTo>
                    <a:lnTo>
                      <a:pt x="588430" y="239981"/>
                    </a:lnTo>
                    <a:lnTo>
                      <a:pt x="556314" y="239981"/>
                    </a:lnTo>
                    <a:cubicBezTo>
                      <a:pt x="550797" y="239981"/>
                      <a:pt x="546463" y="235653"/>
                      <a:pt x="546463" y="230146"/>
                    </a:cubicBezTo>
                    <a:lnTo>
                      <a:pt x="546463" y="210475"/>
                    </a:lnTo>
                    <a:cubicBezTo>
                      <a:pt x="546463" y="199853"/>
                      <a:pt x="552078" y="189723"/>
                      <a:pt x="561240" y="184215"/>
                    </a:cubicBezTo>
                    <a:lnTo>
                      <a:pt x="562816" y="183231"/>
                    </a:lnTo>
                    <a:lnTo>
                      <a:pt x="501638" y="156086"/>
                    </a:lnTo>
                    <a:lnTo>
                      <a:pt x="377608" y="156086"/>
                    </a:lnTo>
                    <a:cubicBezTo>
                      <a:pt x="354851" y="156086"/>
                      <a:pt x="336232" y="137596"/>
                      <a:pt x="336232" y="114778"/>
                    </a:cubicBezTo>
                    <a:lnTo>
                      <a:pt x="336232" y="72781"/>
                    </a:lnTo>
                    <a:cubicBezTo>
                      <a:pt x="336232" y="61569"/>
                      <a:pt x="345394" y="52520"/>
                      <a:pt x="356624" y="52520"/>
                    </a:cubicBezTo>
                    <a:lnTo>
                      <a:pt x="449524" y="52520"/>
                    </a:lnTo>
                    <a:lnTo>
                      <a:pt x="440165" y="32260"/>
                    </a:lnTo>
                    <a:cubicBezTo>
                      <a:pt x="436717" y="24686"/>
                      <a:pt x="428934" y="19670"/>
                      <a:pt x="420560" y="19670"/>
                    </a:cubicBezTo>
                    <a:close/>
                    <a:moveTo>
                      <a:pt x="30835" y="0"/>
                    </a:moveTo>
                    <a:lnTo>
                      <a:pt x="420560" y="0"/>
                    </a:lnTo>
                    <a:cubicBezTo>
                      <a:pt x="436618" y="0"/>
                      <a:pt x="451396" y="9442"/>
                      <a:pt x="458095" y="23998"/>
                    </a:cubicBezTo>
                    <a:lnTo>
                      <a:pt x="511096" y="138776"/>
                    </a:lnTo>
                    <a:lnTo>
                      <a:pt x="583603" y="170937"/>
                    </a:lnTo>
                    <a:cubicBezTo>
                      <a:pt x="598479" y="177527"/>
                      <a:pt x="608133" y="192378"/>
                      <a:pt x="608133" y="208705"/>
                    </a:cubicBezTo>
                    <a:lnTo>
                      <a:pt x="608133" y="293091"/>
                    </a:lnTo>
                    <a:cubicBezTo>
                      <a:pt x="608133" y="310106"/>
                      <a:pt x="594341" y="323974"/>
                      <a:pt x="577298" y="323974"/>
                    </a:cubicBezTo>
                    <a:lnTo>
                      <a:pt x="565378" y="323974"/>
                    </a:lnTo>
                    <a:cubicBezTo>
                      <a:pt x="560649" y="353677"/>
                      <a:pt x="534838" y="376396"/>
                      <a:pt x="503707" y="376396"/>
                    </a:cubicBezTo>
                    <a:cubicBezTo>
                      <a:pt x="472675" y="376396"/>
                      <a:pt x="446864" y="353677"/>
                      <a:pt x="442135" y="323974"/>
                    </a:cubicBezTo>
                    <a:lnTo>
                      <a:pt x="187080" y="323974"/>
                    </a:lnTo>
                    <a:cubicBezTo>
                      <a:pt x="182351" y="353677"/>
                      <a:pt x="156540" y="376396"/>
                      <a:pt x="125410" y="376396"/>
                    </a:cubicBezTo>
                    <a:cubicBezTo>
                      <a:pt x="94377" y="376396"/>
                      <a:pt x="68566" y="353677"/>
                      <a:pt x="63838" y="323974"/>
                    </a:cubicBezTo>
                    <a:lnTo>
                      <a:pt x="30835" y="323974"/>
                    </a:lnTo>
                    <a:cubicBezTo>
                      <a:pt x="13891" y="323974"/>
                      <a:pt x="0" y="310106"/>
                      <a:pt x="0" y="293091"/>
                    </a:cubicBezTo>
                    <a:lnTo>
                      <a:pt x="0" y="30883"/>
                    </a:lnTo>
                    <a:cubicBezTo>
                      <a:pt x="0" y="13868"/>
                      <a:pt x="13891" y="0"/>
                      <a:pt x="308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ïṧḷïḓê-文本框 18">
              <a:extLst>
                <a:ext uri="{FF2B5EF4-FFF2-40B4-BE49-F238E27FC236}">
                  <a16:creationId xmlns="" xmlns:a16="http://schemas.microsoft.com/office/drawing/2014/main" id="{3E9575D9-82BB-4C21-9497-6A99825409D8}"/>
                </a:ext>
              </a:extLst>
            </p:cNvPr>
            <p:cNvSpPr txBox="1"/>
            <p:nvPr/>
          </p:nvSpPr>
          <p:spPr>
            <a:xfrm>
              <a:off x="754287" y="3520441"/>
              <a:ext cx="1657472" cy="42943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BB40528-D178-4814-9488-15D9C4B9DA71}"/>
              </a:ext>
            </a:extLst>
          </p:cNvPr>
          <p:cNvGrpSpPr/>
          <p:nvPr/>
        </p:nvGrpSpPr>
        <p:grpSpPr>
          <a:xfrm>
            <a:off x="4644008" y="1851670"/>
            <a:ext cx="3892415" cy="1620180"/>
            <a:chOff x="4544997" y="2463738"/>
            <a:chExt cx="3892415" cy="1620180"/>
          </a:xfrm>
        </p:grpSpPr>
        <p:sp>
          <p:nvSpPr>
            <p:cNvPr id="5" name="ïṧḷïḓê-Freeform 4">
              <a:extLst>
                <a:ext uri="{FF2B5EF4-FFF2-40B4-BE49-F238E27FC236}">
                  <a16:creationId xmlns="" xmlns:a16="http://schemas.microsoft.com/office/drawing/2014/main" id="{82C90B55-36AE-4255-886B-95F12646DFD9}"/>
                </a:ext>
              </a:extLst>
            </p:cNvPr>
            <p:cNvSpPr/>
            <p:nvPr/>
          </p:nvSpPr>
          <p:spPr>
            <a:xfrm>
              <a:off x="4544997" y="2463738"/>
              <a:ext cx="1431159" cy="1620180"/>
            </a:xfrm>
            <a:custGeom>
              <a:avLst/>
              <a:gdLst>
                <a:gd name="connsiteX0" fmla="*/ 828092 w 1908212"/>
                <a:gd name="connsiteY0" fmla="*/ 0 h 2160240"/>
                <a:gd name="connsiteX1" fmla="*/ 1908212 w 1908212"/>
                <a:gd name="connsiteY1" fmla="*/ 1080120 h 2160240"/>
                <a:gd name="connsiteX2" fmla="*/ 828092 w 1908212"/>
                <a:gd name="connsiteY2" fmla="*/ 2160240 h 2160240"/>
                <a:gd name="connsiteX3" fmla="*/ 64332 w 1908212"/>
                <a:gd name="connsiteY3" fmla="*/ 1843880 h 2160240"/>
                <a:gd name="connsiteX4" fmla="*/ 0 w 1908212"/>
                <a:gd name="connsiteY4" fmla="*/ 1773098 h 2160240"/>
                <a:gd name="connsiteX5" fmla="*/ 5381 w 1908212"/>
                <a:gd name="connsiteY5" fmla="*/ 1767177 h 2160240"/>
                <a:gd name="connsiteX6" fmla="*/ 252028 w 1908212"/>
                <a:gd name="connsiteY6" fmla="*/ 1080120 h 2160240"/>
                <a:gd name="connsiteX7" fmla="*/ 5381 w 1908212"/>
                <a:gd name="connsiteY7" fmla="*/ 393063 h 2160240"/>
                <a:gd name="connsiteX8" fmla="*/ 0 w 1908212"/>
                <a:gd name="connsiteY8" fmla="*/ 387143 h 2160240"/>
                <a:gd name="connsiteX9" fmla="*/ 64332 w 1908212"/>
                <a:gd name="connsiteY9" fmla="*/ 316360 h 2160240"/>
                <a:gd name="connsiteX10" fmla="*/ 828092 w 1908212"/>
                <a:gd name="connsiteY10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8212" h="2160240">
                  <a:moveTo>
                    <a:pt x="828092" y="0"/>
                  </a:moveTo>
                  <a:cubicBezTo>
                    <a:pt x="1424626" y="0"/>
                    <a:pt x="1908212" y="483586"/>
                    <a:pt x="1908212" y="1080120"/>
                  </a:cubicBezTo>
                  <a:cubicBezTo>
                    <a:pt x="1908212" y="1676654"/>
                    <a:pt x="1424626" y="2160240"/>
                    <a:pt x="828092" y="2160240"/>
                  </a:cubicBezTo>
                  <a:cubicBezTo>
                    <a:pt x="529825" y="2160240"/>
                    <a:pt x="259795" y="2039344"/>
                    <a:pt x="64332" y="1843880"/>
                  </a:cubicBezTo>
                  <a:lnTo>
                    <a:pt x="0" y="1773098"/>
                  </a:lnTo>
                  <a:lnTo>
                    <a:pt x="5381" y="1767177"/>
                  </a:lnTo>
                  <a:cubicBezTo>
                    <a:pt x="159467" y="1580469"/>
                    <a:pt x="252028" y="1341104"/>
                    <a:pt x="252028" y="1080120"/>
                  </a:cubicBezTo>
                  <a:cubicBezTo>
                    <a:pt x="252028" y="819137"/>
                    <a:pt x="159467" y="579772"/>
                    <a:pt x="5381" y="393063"/>
                  </a:cubicBezTo>
                  <a:lnTo>
                    <a:pt x="0" y="387143"/>
                  </a:lnTo>
                  <a:lnTo>
                    <a:pt x="64332" y="316360"/>
                  </a:lnTo>
                  <a:cubicBezTo>
                    <a:pt x="259795" y="120897"/>
                    <a:pt x="529825" y="0"/>
                    <a:pt x="8280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ea typeface="微软雅黑" panose="020B0503020204020204" pitchFamily="34" charset="-122"/>
                </a:rPr>
                <a:t>关键词</a:t>
              </a:r>
            </a:p>
          </p:txBody>
        </p:sp>
        <p:cxnSp>
          <p:nvCxnSpPr>
            <p:cNvPr id="10" name="ïṧḷïḓê-Straight Connector 9">
              <a:extLst>
                <a:ext uri="{FF2B5EF4-FFF2-40B4-BE49-F238E27FC236}">
                  <a16:creationId xmlns="" xmlns:a16="http://schemas.microsoft.com/office/drawing/2014/main" id="{731C377C-30FC-4DF2-90BF-75FAF284C6BE}"/>
                </a:ext>
              </a:extLst>
            </p:cNvPr>
            <p:cNvCxnSpPr/>
            <p:nvPr/>
          </p:nvCxnSpPr>
          <p:spPr>
            <a:xfrm flipH="1">
              <a:off x="6304936" y="3420394"/>
              <a:ext cx="2042672" cy="0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ïṧḷïḓê-文本框 30">
              <a:extLst>
                <a:ext uri="{FF2B5EF4-FFF2-40B4-BE49-F238E27FC236}">
                  <a16:creationId xmlns="" xmlns:a16="http://schemas.microsoft.com/office/drawing/2014/main" id="{CE060F50-F4DF-4B7A-857F-7B5B2DC196BB}"/>
                </a:ext>
              </a:extLst>
            </p:cNvPr>
            <p:cNvSpPr txBox="1"/>
            <p:nvPr/>
          </p:nvSpPr>
          <p:spPr>
            <a:xfrm>
              <a:off x="7349948" y="3038077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DDCE3626-7E35-43AD-B4F2-54FCD7E87602}"/>
                </a:ext>
              </a:extLst>
            </p:cNvPr>
            <p:cNvGrpSpPr/>
            <p:nvPr/>
          </p:nvGrpSpPr>
          <p:grpSpPr>
            <a:xfrm>
              <a:off x="5718102" y="3027215"/>
              <a:ext cx="493226" cy="493226"/>
              <a:chOff x="8544273" y="2820469"/>
              <a:chExt cx="619662" cy="619662"/>
            </a:xfrm>
          </p:grpSpPr>
          <p:sp>
            <p:nvSpPr>
              <p:cNvPr id="17" name="ïṧḷïḓê-Oval 16">
                <a:extLst>
                  <a:ext uri="{FF2B5EF4-FFF2-40B4-BE49-F238E27FC236}">
                    <a16:creationId xmlns="" xmlns:a16="http://schemas.microsoft.com/office/drawing/2014/main" id="{90F4919B-7740-48D4-877D-C43A1279C942}"/>
                  </a:ext>
                </a:extLst>
              </p:cNvPr>
              <p:cNvSpPr/>
              <p:nvPr/>
            </p:nvSpPr>
            <p:spPr>
              <a:xfrm>
                <a:off x="8544273" y="2820469"/>
                <a:ext cx="619662" cy="61966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ïṧḷïḓê-Freeform 17">
                <a:extLst>
                  <a:ext uri="{FF2B5EF4-FFF2-40B4-BE49-F238E27FC236}">
                    <a16:creationId xmlns="" xmlns:a16="http://schemas.microsoft.com/office/drawing/2014/main" id="{2F7B5B16-DB73-4E34-8AA6-33B371BC5647}"/>
                  </a:ext>
                </a:extLst>
              </p:cNvPr>
              <p:cNvSpPr/>
              <p:nvPr/>
            </p:nvSpPr>
            <p:spPr>
              <a:xfrm>
                <a:off x="8661024" y="2946163"/>
                <a:ext cx="386158" cy="368276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ïṧḷïḓê-文本框 32">
              <a:extLst>
                <a:ext uri="{FF2B5EF4-FFF2-40B4-BE49-F238E27FC236}">
                  <a16:creationId xmlns="" xmlns:a16="http://schemas.microsoft.com/office/drawing/2014/main" id="{0224614F-44E9-4CC5-B681-04BAD945E2C6}"/>
                </a:ext>
              </a:extLst>
            </p:cNvPr>
            <p:cNvSpPr txBox="1"/>
            <p:nvPr/>
          </p:nvSpPr>
          <p:spPr>
            <a:xfrm>
              <a:off x="6779940" y="3520441"/>
              <a:ext cx="1657472" cy="42943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47A7C139-0F2A-479E-B5AC-126099CB7625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5438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6AF97065-2998-4934-BE87-02CFB254D4E0}"/>
              </a:ext>
            </a:extLst>
          </p:cNvPr>
          <p:cNvGrpSpPr/>
          <p:nvPr/>
        </p:nvGrpSpPr>
        <p:grpSpPr>
          <a:xfrm>
            <a:off x="3002185" y="1892941"/>
            <a:ext cx="2892962" cy="1886390"/>
            <a:chOff x="3002185" y="1892941"/>
            <a:chExt cx="2892962" cy="1886390"/>
          </a:xfrm>
        </p:grpSpPr>
        <p:sp>
          <p:nvSpPr>
            <p:cNvPr id="4" name="i$liḋe-Oval 13">
              <a:extLst>
                <a:ext uri="{FF2B5EF4-FFF2-40B4-BE49-F238E27FC236}">
                  <a16:creationId xmlns="" xmlns:a16="http://schemas.microsoft.com/office/drawing/2014/main" id="{E5211878-6577-4A77-93CB-D38FD1AB7B8C}"/>
                </a:ext>
              </a:extLst>
            </p:cNvPr>
            <p:cNvSpPr/>
            <p:nvPr/>
          </p:nvSpPr>
          <p:spPr>
            <a:xfrm>
              <a:off x="3002185" y="1892941"/>
              <a:ext cx="635521" cy="6355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5" name="i$liḋe-Oval 14">
              <a:extLst>
                <a:ext uri="{FF2B5EF4-FFF2-40B4-BE49-F238E27FC236}">
                  <a16:creationId xmlns="" xmlns:a16="http://schemas.microsoft.com/office/drawing/2014/main" id="{FDD96777-08AD-4333-B49A-C5C53CBC0A27}"/>
                </a:ext>
              </a:extLst>
            </p:cNvPr>
            <p:cNvSpPr/>
            <p:nvPr/>
          </p:nvSpPr>
          <p:spPr>
            <a:xfrm>
              <a:off x="3002185" y="3143810"/>
              <a:ext cx="635521" cy="6355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 dirty="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6" name="i$liḋe-Oval 15">
              <a:extLst>
                <a:ext uri="{FF2B5EF4-FFF2-40B4-BE49-F238E27FC236}">
                  <a16:creationId xmlns="" xmlns:a16="http://schemas.microsoft.com/office/drawing/2014/main" id="{1F1C386F-5722-4472-93DB-E62FB73EE803}"/>
                </a:ext>
              </a:extLst>
            </p:cNvPr>
            <p:cNvSpPr/>
            <p:nvPr/>
          </p:nvSpPr>
          <p:spPr>
            <a:xfrm>
              <a:off x="5259626" y="1892941"/>
              <a:ext cx="635521" cy="63552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7" name="i$liḋe-Oval 16">
              <a:extLst>
                <a:ext uri="{FF2B5EF4-FFF2-40B4-BE49-F238E27FC236}">
                  <a16:creationId xmlns="" xmlns:a16="http://schemas.microsoft.com/office/drawing/2014/main" id="{6B7352DE-2A0C-49BE-BABA-A7418472D613}"/>
                </a:ext>
              </a:extLst>
            </p:cNvPr>
            <p:cNvSpPr/>
            <p:nvPr/>
          </p:nvSpPr>
          <p:spPr>
            <a:xfrm>
              <a:off x="5259626" y="3143810"/>
              <a:ext cx="635521" cy="6355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017CC03-E36C-4F2F-8A63-5BA257CB1A13}"/>
              </a:ext>
            </a:extLst>
          </p:cNvPr>
          <p:cNvGrpSpPr/>
          <p:nvPr/>
        </p:nvGrpSpPr>
        <p:grpSpPr>
          <a:xfrm>
            <a:off x="3209392" y="1587449"/>
            <a:ext cx="2481382" cy="2481382"/>
            <a:chOff x="3209392" y="1587449"/>
            <a:chExt cx="2481382" cy="2481382"/>
          </a:xfrm>
        </p:grpSpPr>
        <p:grpSp>
          <p:nvGrpSpPr>
            <p:cNvPr id="3" name="Group 1">
              <a:extLst>
                <a:ext uri="{FF2B5EF4-FFF2-40B4-BE49-F238E27FC236}">
                  <a16:creationId xmlns="" xmlns:a16="http://schemas.microsoft.com/office/drawing/2014/main" id="{707F89FE-1D41-4608-AC06-06C05E53204A}"/>
                </a:ext>
              </a:extLst>
            </p:cNvPr>
            <p:cNvGrpSpPr/>
            <p:nvPr/>
          </p:nvGrpSpPr>
          <p:grpSpPr>
            <a:xfrm>
              <a:off x="3209392" y="1587449"/>
              <a:ext cx="2481382" cy="2481382"/>
              <a:chOff x="2915816" y="2564904"/>
              <a:chExt cx="3312368" cy="3312368"/>
            </a:xfrm>
          </p:grpSpPr>
          <p:sp>
            <p:nvSpPr>
              <p:cNvPr id="21" name="i$liḋe-Oval 2">
                <a:extLst>
                  <a:ext uri="{FF2B5EF4-FFF2-40B4-BE49-F238E27FC236}">
                    <a16:creationId xmlns="" xmlns:a16="http://schemas.microsoft.com/office/drawing/2014/main" id="{D3E6EC52-F459-4F5E-9504-7EA62FFF6E1C}"/>
                  </a:ext>
                </a:extLst>
              </p:cNvPr>
              <p:cNvSpPr/>
              <p:nvPr/>
            </p:nvSpPr>
            <p:spPr>
              <a:xfrm>
                <a:off x="3838470" y="2564904"/>
                <a:ext cx="1467060" cy="3312368"/>
              </a:xfrm>
              <a:prstGeom prst="ellipse">
                <a:avLst/>
              </a:prstGeom>
              <a:solidFill>
                <a:srgbClr val="92A4A4">
                  <a:alpha val="10000"/>
                </a:srgbClr>
              </a:solidFill>
              <a:ln w="12700">
                <a:solidFill>
                  <a:schemeClr val="accent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$liḋe-Oval 3">
                <a:extLst>
                  <a:ext uri="{FF2B5EF4-FFF2-40B4-BE49-F238E27FC236}">
                    <a16:creationId xmlns="" xmlns:a16="http://schemas.microsoft.com/office/drawing/2014/main" id="{F6F9C174-43C9-463B-9F41-870DBBC163F3}"/>
                  </a:ext>
                </a:extLst>
              </p:cNvPr>
              <p:cNvSpPr/>
              <p:nvPr/>
            </p:nvSpPr>
            <p:spPr>
              <a:xfrm rot="18000000" flipH="1">
                <a:off x="3838470" y="2564904"/>
                <a:ext cx="1467060" cy="3312368"/>
              </a:xfrm>
              <a:prstGeom prst="ellipse">
                <a:avLst/>
              </a:prstGeom>
              <a:solidFill>
                <a:srgbClr val="92A4A4">
                  <a:alpha val="10000"/>
                </a:srgbClr>
              </a:solidFill>
              <a:ln w="12700">
                <a:solidFill>
                  <a:schemeClr val="accent3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$liḋe-Oval 4">
                <a:extLst>
                  <a:ext uri="{FF2B5EF4-FFF2-40B4-BE49-F238E27FC236}">
                    <a16:creationId xmlns="" xmlns:a16="http://schemas.microsoft.com/office/drawing/2014/main" id="{3093AC34-B14D-4E1A-A748-93E069E36468}"/>
                  </a:ext>
                </a:extLst>
              </p:cNvPr>
              <p:cNvSpPr/>
              <p:nvPr/>
            </p:nvSpPr>
            <p:spPr>
              <a:xfrm rot="3600000">
                <a:off x="3838470" y="2564904"/>
                <a:ext cx="1467060" cy="3312368"/>
              </a:xfrm>
              <a:prstGeom prst="ellipse">
                <a:avLst/>
              </a:prstGeom>
              <a:solidFill>
                <a:srgbClr val="92A4A4">
                  <a:alpha val="10000"/>
                </a:srgbClr>
              </a:solidFill>
              <a:ln w="12700">
                <a:solidFill>
                  <a:schemeClr val="accent4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i$liḋe-TextBox 21">
              <a:extLst>
                <a:ext uri="{FF2B5EF4-FFF2-40B4-BE49-F238E27FC236}">
                  <a16:creationId xmlns="" xmlns:a16="http://schemas.microsoft.com/office/drawing/2014/main" id="{42BE9ACD-3817-4417-AE95-C85CCE3C52F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33328" y="2674849"/>
              <a:ext cx="1233511" cy="22155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FDDE001F-C360-451E-939C-E228D1B33048}"/>
              </a:ext>
            </a:extLst>
          </p:cNvPr>
          <p:cNvGrpSpPr/>
          <p:nvPr/>
        </p:nvGrpSpPr>
        <p:grpSpPr>
          <a:xfrm>
            <a:off x="818268" y="1862863"/>
            <a:ext cx="7260796" cy="1998222"/>
            <a:chOff x="818268" y="1862863"/>
            <a:chExt cx="7260796" cy="1998222"/>
          </a:xfrm>
        </p:grpSpPr>
        <p:grpSp>
          <p:nvGrpSpPr>
            <p:cNvPr id="9" name="Group 23">
              <a:extLst>
                <a:ext uri="{FF2B5EF4-FFF2-40B4-BE49-F238E27FC236}">
                  <a16:creationId xmlns="" xmlns:a16="http://schemas.microsoft.com/office/drawing/2014/main" id="{4986FFB7-6612-4471-BD6A-8E21608196AD}"/>
                </a:ext>
              </a:extLst>
            </p:cNvPr>
            <p:cNvGrpSpPr/>
            <p:nvPr/>
          </p:nvGrpSpPr>
          <p:grpSpPr>
            <a:xfrm>
              <a:off x="818268" y="1862863"/>
              <a:ext cx="2325463" cy="572465"/>
              <a:chOff x="1073412" y="1808822"/>
              <a:chExt cx="3100617" cy="763287"/>
            </a:xfrm>
          </p:grpSpPr>
          <p:sp>
            <p:nvSpPr>
              <p:cNvPr id="19" name="i$liḋe-TextBox 28">
                <a:extLst>
                  <a:ext uri="{FF2B5EF4-FFF2-40B4-BE49-F238E27FC236}">
                    <a16:creationId xmlns="" xmlns:a16="http://schemas.microsoft.com/office/drawing/2014/main" id="{7A542E4F-D69A-4AC5-B262-7B6D9590819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73412" y="1808822"/>
                <a:ext cx="2911889" cy="246222"/>
              </a:xfrm>
              <a:prstGeom prst="rect">
                <a:avLst/>
              </a:prstGeom>
            </p:spPr>
            <p:txBody>
              <a:bodyPr wrap="none" lIns="0" tIns="0" rIns="360000" bIns="0" anchor="ctr">
                <a:normAutofit fontScale="92500" lnSpcReduction="20000"/>
              </a:bodyPr>
              <a:lstStyle/>
              <a:p>
                <a:pPr marL="0" indent="0" algn="r"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i$liḋe-TextBox 29">
                <a:extLst>
                  <a:ext uri="{FF2B5EF4-FFF2-40B4-BE49-F238E27FC236}">
                    <a16:creationId xmlns="" xmlns:a16="http://schemas.microsoft.com/office/drawing/2014/main" id="{4168BED2-AA86-43DA-B35E-659416CA6A3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262140" y="2055043"/>
                <a:ext cx="2911889" cy="517066"/>
              </a:xfrm>
              <a:prstGeom prst="rect">
                <a:avLst/>
              </a:prstGeom>
            </p:spPr>
            <p:txBody>
              <a:bodyPr wrap="square" lIns="0" tIns="0" rIns="360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Group 30">
              <a:extLst>
                <a:ext uri="{FF2B5EF4-FFF2-40B4-BE49-F238E27FC236}">
                  <a16:creationId xmlns="" xmlns:a16="http://schemas.microsoft.com/office/drawing/2014/main" id="{C0A59AAE-D042-4705-B510-88BE2247CB30}"/>
                </a:ext>
              </a:extLst>
            </p:cNvPr>
            <p:cNvGrpSpPr/>
            <p:nvPr/>
          </p:nvGrpSpPr>
          <p:grpSpPr>
            <a:xfrm>
              <a:off x="5895147" y="1862865"/>
              <a:ext cx="2183917" cy="572465"/>
              <a:chOff x="8323877" y="1808825"/>
              <a:chExt cx="2911889" cy="763287"/>
            </a:xfrm>
          </p:grpSpPr>
          <p:sp>
            <p:nvSpPr>
              <p:cNvPr id="17" name="i$liḋe-TextBox 31">
                <a:extLst>
                  <a:ext uri="{FF2B5EF4-FFF2-40B4-BE49-F238E27FC236}">
                    <a16:creationId xmlns="" xmlns:a16="http://schemas.microsoft.com/office/drawing/2014/main" id="{D4386D55-9E12-4FF5-B612-DCAF451792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55047"/>
                <a:ext cx="2911889" cy="517065"/>
              </a:xfrm>
              <a:prstGeom prst="rect">
                <a:avLst/>
              </a:prstGeom>
            </p:spPr>
            <p:txBody>
              <a:bodyPr wrap="square" lIns="360000" tIns="0" rIns="0" bIns="0" anchor="ctr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i$liḋe-TextBox 32">
                <a:extLst>
                  <a:ext uri="{FF2B5EF4-FFF2-40B4-BE49-F238E27FC236}">
                    <a16:creationId xmlns="" xmlns:a16="http://schemas.microsoft.com/office/drawing/2014/main" id="{968F8EB9-5619-459E-B2A4-3F8B4A7E34E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808825"/>
                <a:ext cx="1594622" cy="246221"/>
              </a:xfrm>
              <a:prstGeom prst="rect">
                <a:avLst/>
              </a:prstGeom>
            </p:spPr>
            <p:txBody>
              <a:bodyPr wrap="none" lIns="360000" tIns="0" rIns="0" bIns="0" anchor="ctr" anchorCtr="0">
                <a:normAutofit fontScale="92500" lnSpcReduction="20000"/>
              </a:bodyPr>
              <a:lstStyle/>
              <a:p>
                <a:pPr marL="0" indent="0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33">
              <a:extLst>
                <a:ext uri="{FF2B5EF4-FFF2-40B4-BE49-F238E27FC236}">
                  <a16:creationId xmlns="" xmlns:a16="http://schemas.microsoft.com/office/drawing/2014/main" id="{274E11AD-BD06-4A13-9A4E-D8DF93FA8E41}"/>
                </a:ext>
              </a:extLst>
            </p:cNvPr>
            <p:cNvGrpSpPr/>
            <p:nvPr/>
          </p:nvGrpSpPr>
          <p:grpSpPr>
            <a:xfrm>
              <a:off x="5895147" y="3212169"/>
              <a:ext cx="2183917" cy="572465"/>
              <a:chOff x="8323877" y="1808825"/>
              <a:chExt cx="2911889" cy="763287"/>
            </a:xfrm>
          </p:grpSpPr>
          <p:sp>
            <p:nvSpPr>
              <p:cNvPr id="15" name="i$liḋe-TextBox 34">
                <a:extLst>
                  <a:ext uri="{FF2B5EF4-FFF2-40B4-BE49-F238E27FC236}">
                    <a16:creationId xmlns="" xmlns:a16="http://schemas.microsoft.com/office/drawing/2014/main" id="{0393B276-7110-4420-94A0-3BDA537E40A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55047"/>
                <a:ext cx="2911889" cy="517065"/>
              </a:xfrm>
              <a:prstGeom prst="rect">
                <a:avLst/>
              </a:prstGeom>
            </p:spPr>
            <p:txBody>
              <a:bodyPr wrap="square" lIns="360000" tIns="0" rIns="0" bIns="0" anchor="ctr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i$liḋe-TextBox 35">
                <a:extLst>
                  <a:ext uri="{FF2B5EF4-FFF2-40B4-BE49-F238E27FC236}">
                    <a16:creationId xmlns="" xmlns:a16="http://schemas.microsoft.com/office/drawing/2014/main" id="{01673CC1-FD47-4875-BAC7-0ADCCA848A7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808825"/>
                <a:ext cx="1594622" cy="246221"/>
              </a:xfrm>
              <a:prstGeom prst="rect">
                <a:avLst/>
              </a:prstGeom>
            </p:spPr>
            <p:txBody>
              <a:bodyPr wrap="none" lIns="360000" tIns="0" rIns="0" bIns="0" anchor="ctr" anchorCtr="0">
                <a:normAutofit fontScale="92500" lnSpcReduction="20000"/>
              </a:bodyPr>
              <a:lstStyle/>
              <a:p>
                <a:pPr marL="0" indent="0">
                  <a:defRPr/>
                </a:pP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36">
              <a:extLst>
                <a:ext uri="{FF2B5EF4-FFF2-40B4-BE49-F238E27FC236}">
                  <a16:creationId xmlns="" xmlns:a16="http://schemas.microsoft.com/office/drawing/2014/main" id="{4FD8EA83-64FB-41B9-929D-E24E308C93E8}"/>
                </a:ext>
              </a:extLst>
            </p:cNvPr>
            <p:cNvGrpSpPr/>
            <p:nvPr/>
          </p:nvGrpSpPr>
          <p:grpSpPr>
            <a:xfrm>
              <a:off x="818268" y="3288620"/>
              <a:ext cx="2325463" cy="572465"/>
              <a:chOff x="1073412" y="1808822"/>
              <a:chExt cx="3100617" cy="763287"/>
            </a:xfrm>
          </p:grpSpPr>
          <p:sp>
            <p:nvSpPr>
              <p:cNvPr id="13" name="i$liḋe-TextBox 37">
                <a:extLst>
                  <a:ext uri="{FF2B5EF4-FFF2-40B4-BE49-F238E27FC236}">
                    <a16:creationId xmlns="" xmlns:a16="http://schemas.microsoft.com/office/drawing/2014/main" id="{7E3DAC0A-2145-4E1B-BB9D-4C46D2BE163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73412" y="1808822"/>
                <a:ext cx="2911889" cy="246222"/>
              </a:xfrm>
              <a:prstGeom prst="rect">
                <a:avLst/>
              </a:prstGeom>
            </p:spPr>
            <p:txBody>
              <a:bodyPr wrap="none" lIns="0" tIns="0" rIns="360000" bIns="0" anchor="ctr">
                <a:normAutofit fontScale="92500" lnSpcReduction="20000"/>
              </a:bodyPr>
              <a:lstStyle/>
              <a:p>
                <a:pPr marL="0" indent="0" algn="r">
                  <a:defRPr/>
                </a:pPr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i$liḋe-TextBox 38">
                <a:extLst>
                  <a:ext uri="{FF2B5EF4-FFF2-40B4-BE49-F238E27FC236}">
                    <a16:creationId xmlns="" xmlns:a16="http://schemas.microsoft.com/office/drawing/2014/main" id="{AE7A09E4-A4F0-447A-B0BC-79880B3DDC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262140" y="2055043"/>
                <a:ext cx="2911889" cy="517066"/>
              </a:xfrm>
              <a:prstGeom prst="rect">
                <a:avLst/>
              </a:prstGeom>
            </p:spPr>
            <p:txBody>
              <a:bodyPr wrap="square" lIns="0" tIns="0" rIns="360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789606EC-396A-4886-89E7-EE54181F5E7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5615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1243" y="1336740"/>
            <a:ext cx="4312872" cy="2461721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p14="http://schemas.microsoft.com/office/powerpoint/2010/main" xmlns:a14="http://schemas.microsoft.com/office/drawing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7" y="2041661"/>
              <a:ext cx="4271050" cy="2700705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584120" y="1336741"/>
            <a:ext cx="4338638" cy="1209429"/>
            <a:chOff x="4584120" y="1336741"/>
            <a:chExt cx="4338638" cy="1209429"/>
          </a:xfrm>
        </p:grpSpPr>
        <p:sp>
          <p:nvSpPr>
            <p:cNvPr id="5" name="矩形 4"/>
            <p:cNvSpPr/>
            <p:nvPr/>
          </p:nvSpPr>
          <p:spPr bwMode="auto">
            <a:xfrm>
              <a:off x="4584120" y="1336741"/>
              <a:ext cx="4338638" cy="120942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4750139" y="1603918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886301" y="1745753"/>
              <a:ext cx="402750" cy="391405"/>
            </a:xfrm>
            <a:custGeom>
              <a:avLst/>
              <a:gdLst>
                <a:gd name="connsiteX0" fmla="*/ 279778 w 338138"/>
                <a:gd name="connsiteY0" fmla="*/ 231775 h 328613"/>
                <a:gd name="connsiteX1" fmla="*/ 289126 w 338138"/>
                <a:gd name="connsiteY1" fmla="*/ 271719 h 328613"/>
                <a:gd name="connsiteX2" fmla="*/ 283784 w 338138"/>
                <a:gd name="connsiteY2" fmla="*/ 279708 h 328613"/>
                <a:gd name="connsiteX3" fmla="*/ 282449 w 338138"/>
                <a:gd name="connsiteY3" fmla="*/ 279708 h 328613"/>
                <a:gd name="connsiteX4" fmla="*/ 275771 w 338138"/>
                <a:gd name="connsiteY4" fmla="*/ 274382 h 328613"/>
                <a:gd name="connsiteX5" fmla="*/ 265087 w 338138"/>
                <a:gd name="connsiteY5" fmla="*/ 234438 h 328613"/>
                <a:gd name="connsiteX6" fmla="*/ 239712 w 338138"/>
                <a:gd name="connsiteY6" fmla="*/ 273050 h 328613"/>
                <a:gd name="connsiteX7" fmla="*/ 282449 w 338138"/>
                <a:gd name="connsiteY7" fmla="*/ 314325 h 328613"/>
                <a:gd name="connsiteX8" fmla="*/ 323850 w 338138"/>
                <a:gd name="connsiteY8" fmla="*/ 273050 h 328613"/>
                <a:gd name="connsiteX9" fmla="*/ 282449 w 338138"/>
                <a:gd name="connsiteY9" fmla="*/ 231775 h 328613"/>
                <a:gd name="connsiteX10" fmla="*/ 279778 w 338138"/>
                <a:gd name="connsiteY10" fmla="*/ 231775 h 328613"/>
                <a:gd name="connsiteX11" fmla="*/ 55688 w 338138"/>
                <a:gd name="connsiteY11" fmla="*/ 231775 h 328613"/>
                <a:gd name="connsiteX12" fmla="*/ 14287 w 338138"/>
                <a:gd name="connsiteY12" fmla="*/ 273050 h 328613"/>
                <a:gd name="connsiteX13" fmla="*/ 55688 w 338138"/>
                <a:gd name="connsiteY13" fmla="*/ 314325 h 328613"/>
                <a:gd name="connsiteX14" fmla="*/ 98425 w 338138"/>
                <a:gd name="connsiteY14" fmla="*/ 273050 h 328613"/>
                <a:gd name="connsiteX15" fmla="*/ 97089 w 338138"/>
                <a:gd name="connsiteY15" fmla="*/ 265062 h 328613"/>
                <a:gd name="connsiteX16" fmla="*/ 58359 w 338138"/>
                <a:gd name="connsiteY16" fmla="*/ 279708 h 328613"/>
                <a:gd name="connsiteX17" fmla="*/ 55688 w 338138"/>
                <a:gd name="connsiteY17" fmla="*/ 279708 h 328613"/>
                <a:gd name="connsiteX18" fmla="*/ 49011 w 338138"/>
                <a:gd name="connsiteY18" fmla="*/ 275713 h 328613"/>
                <a:gd name="connsiteX19" fmla="*/ 53017 w 338138"/>
                <a:gd name="connsiteY19" fmla="*/ 266393 h 328613"/>
                <a:gd name="connsiteX20" fmla="*/ 91747 w 338138"/>
                <a:gd name="connsiteY20" fmla="*/ 251747 h 328613"/>
                <a:gd name="connsiteX21" fmla="*/ 55688 w 338138"/>
                <a:gd name="connsiteY21" fmla="*/ 231775 h 328613"/>
                <a:gd name="connsiteX22" fmla="*/ 39613 w 338138"/>
                <a:gd name="connsiteY22" fmla="*/ 195263 h 328613"/>
                <a:gd name="connsiteX23" fmla="*/ 92431 w 338138"/>
                <a:gd name="connsiteY23" fmla="*/ 195263 h 328613"/>
                <a:gd name="connsiteX24" fmla="*/ 97713 w 338138"/>
                <a:gd name="connsiteY24" fmla="*/ 196583 h 328613"/>
                <a:gd name="connsiteX25" fmla="*/ 138647 w 338138"/>
                <a:gd name="connsiteY25" fmla="*/ 237513 h 328613"/>
                <a:gd name="connsiteX26" fmla="*/ 139967 w 338138"/>
                <a:gd name="connsiteY26" fmla="*/ 244114 h 328613"/>
                <a:gd name="connsiteX27" fmla="*/ 136006 w 338138"/>
                <a:gd name="connsiteY27" fmla="*/ 249395 h 328613"/>
                <a:gd name="connsiteX28" fmla="*/ 109597 w 338138"/>
                <a:gd name="connsiteY28" fmla="*/ 259958 h 328613"/>
                <a:gd name="connsiteX29" fmla="*/ 110918 w 338138"/>
                <a:gd name="connsiteY29" fmla="*/ 273161 h 328613"/>
                <a:gd name="connsiteX30" fmla="*/ 55459 w 338138"/>
                <a:gd name="connsiteY30" fmla="*/ 328613 h 328613"/>
                <a:gd name="connsiteX31" fmla="*/ 0 w 338138"/>
                <a:gd name="connsiteY31" fmla="*/ 273161 h 328613"/>
                <a:gd name="connsiteX32" fmla="*/ 55459 w 338138"/>
                <a:gd name="connsiteY32" fmla="*/ 217708 h 328613"/>
                <a:gd name="connsiteX33" fmla="*/ 104315 w 338138"/>
                <a:gd name="connsiteY33" fmla="*/ 246755 h 328613"/>
                <a:gd name="connsiteX34" fmla="*/ 121481 w 338138"/>
                <a:gd name="connsiteY34" fmla="*/ 240153 h 328613"/>
                <a:gd name="connsiteX35" fmla="*/ 89790 w 338138"/>
                <a:gd name="connsiteY35" fmla="*/ 208466 h 328613"/>
                <a:gd name="connsiteX36" fmla="*/ 39613 w 338138"/>
                <a:gd name="connsiteY36" fmla="*/ 208466 h 328613"/>
                <a:gd name="connsiteX37" fmla="*/ 33011 w 338138"/>
                <a:gd name="connsiteY37" fmla="*/ 201864 h 328613"/>
                <a:gd name="connsiteX38" fmla="*/ 39613 w 338138"/>
                <a:gd name="connsiteY38" fmla="*/ 195263 h 328613"/>
                <a:gd name="connsiteX39" fmla="*/ 155575 w 338138"/>
                <a:gd name="connsiteY39" fmla="*/ 0 h 328613"/>
                <a:gd name="connsiteX40" fmla="*/ 191294 w 338138"/>
                <a:gd name="connsiteY40" fmla="*/ 35490 h 328613"/>
                <a:gd name="connsiteX41" fmla="*/ 156898 w 338138"/>
                <a:gd name="connsiteY41" fmla="*/ 70980 h 328613"/>
                <a:gd name="connsiteX42" fmla="*/ 167481 w 338138"/>
                <a:gd name="connsiteY42" fmla="*/ 80181 h 328613"/>
                <a:gd name="connsiteX43" fmla="*/ 168804 w 338138"/>
                <a:gd name="connsiteY43" fmla="*/ 81496 h 328613"/>
                <a:gd name="connsiteX44" fmla="*/ 196586 w 338138"/>
                <a:gd name="connsiteY44" fmla="*/ 126187 h 328613"/>
                <a:gd name="connsiteX45" fmla="*/ 225690 w 338138"/>
                <a:gd name="connsiteY45" fmla="*/ 130131 h 328613"/>
                <a:gd name="connsiteX46" fmla="*/ 234950 w 338138"/>
                <a:gd name="connsiteY46" fmla="*/ 138017 h 328613"/>
                <a:gd name="connsiteX47" fmla="*/ 257440 w 338138"/>
                <a:gd name="connsiteY47" fmla="*/ 149847 h 328613"/>
                <a:gd name="connsiteX48" fmla="*/ 260086 w 338138"/>
                <a:gd name="connsiteY48" fmla="*/ 155105 h 328613"/>
                <a:gd name="connsiteX49" fmla="*/ 270669 w 338138"/>
                <a:gd name="connsiteY49" fmla="*/ 197168 h 328613"/>
                <a:gd name="connsiteX50" fmla="*/ 278607 w 338138"/>
                <a:gd name="connsiteY50" fmla="*/ 197168 h 328613"/>
                <a:gd name="connsiteX51" fmla="*/ 315648 w 338138"/>
                <a:gd name="connsiteY51" fmla="*/ 205054 h 328613"/>
                <a:gd name="connsiteX52" fmla="*/ 319617 w 338138"/>
                <a:gd name="connsiteY52" fmla="*/ 214255 h 328613"/>
                <a:gd name="connsiteX53" fmla="*/ 310357 w 338138"/>
                <a:gd name="connsiteY53" fmla="*/ 216884 h 328613"/>
                <a:gd name="connsiteX54" fmla="*/ 278607 w 338138"/>
                <a:gd name="connsiteY54" fmla="*/ 210312 h 328613"/>
                <a:gd name="connsiteX55" fmla="*/ 274638 w 338138"/>
                <a:gd name="connsiteY55" fmla="*/ 211627 h 328613"/>
                <a:gd name="connsiteX56" fmla="*/ 275961 w 338138"/>
                <a:gd name="connsiteY56" fmla="*/ 218199 h 328613"/>
                <a:gd name="connsiteX57" fmla="*/ 282575 w 338138"/>
                <a:gd name="connsiteY57" fmla="*/ 218199 h 328613"/>
                <a:gd name="connsiteX58" fmla="*/ 338138 w 338138"/>
                <a:gd name="connsiteY58" fmla="*/ 273406 h 328613"/>
                <a:gd name="connsiteX59" fmla="*/ 282575 w 338138"/>
                <a:gd name="connsiteY59" fmla="*/ 328613 h 328613"/>
                <a:gd name="connsiteX60" fmla="*/ 229659 w 338138"/>
                <a:gd name="connsiteY60" fmla="*/ 289180 h 328613"/>
                <a:gd name="connsiteX61" fmla="*/ 183356 w 338138"/>
                <a:gd name="connsiteY61" fmla="*/ 289180 h 328613"/>
                <a:gd name="connsiteX62" fmla="*/ 175419 w 338138"/>
                <a:gd name="connsiteY62" fmla="*/ 282607 h 328613"/>
                <a:gd name="connsiteX63" fmla="*/ 183356 w 338138"/>
                <a:gd name="connsiteY63" fmla="*/ 276035 h 328613"/>
                <a:gd name="connsiteX64" fmla="*/ 227013 w 338138"/>
                <a:gd name="connsiteY64" fmla="*/ 276035 h 328613"/>
                <a:gd name="connsiteX65" fmla="*/ 227013 w 338138"/>
                <a:gd name="connsiteY65" fmla="*/ 273406 h 328613"/>
                <a:gd name="connsiteX66" fmla="*/ 262732 w 338138"/>
                <a:gd name="connsiteY66" fmla="*/ 222142 h 328613"/>
                <a:gd name="connsiteX67" fmla="*/ 261409 w 338138"/>
                <a:gd name="connsiteY67" fmla="*/ 214255 h 328613"/>
                <a:gd name="connsiteX68" fmla="*/ 230981 w 338138"/>
                <a:gd name="connsiteY68" fmla="*/ 239231 h 328613"/>
                <a:gd name="connsiteX69" fmla="*/ 224367 w 338138"/>
                <a:gd name="connsiteY69" fmla="*/ 243174 h 328613"/>
                <a:gd name="connsiteX70" fmla="*/ 221721 w 338138"/>
                <a:gd name="connsiteY70" fmla="*/ 241859 h 328613"/>
                <a:gd name="connsiteX71" fmla="*/ 219075 w 338138"/>
                <a:gd name="connsiteY71" fmla="*/ 232658 h 328613"/>
                <a:gd name="connsiteX72" fmla="*/ 257440 w 338138"/>
                <a:gd name="connsiteY72" fmla="*/ 201111 h 328613"/>
                <a:gd name="connsiteX73" fmla="*/ 248180 w 338138"/>
                <a:gd name="connsiteY73" fmla="*/ 160363 h 328613"/>
                <a:gd name="connsiteX74" fmla="*/ 228336 w 338138"/>
                <a:gd name="connsiteY74" fmla="*/ 151162 h 328613"/>
                <a:gd name="connsiteX75" fmla="*/ 227013 w 338138"/>
                <a:gd name="connsiteY75" fmla="*/ 149847 h 328613"/>
                <a:gd name="connsiteX76" fmla="*/ 224367 w 338138"/>
                <a:gd name="connsiteY76" fmla="*/ 149847 h 328613"/>
                <a:gd name="connsiteX77" fmla="*/ 188648 w 338138"/>
                <a:gd name="connsiteY77" fmla="*/ 149847 h 328613"/>
                <a:gd name="connsiteX78" fmla="*/ 179388 w 338138"/>
                <a:gd name="connsiteY78" fmla="*/ 145904 h 328613"/>
                <a:gd name="connsiteX79" fmla="*/ 178065 w 338138"/>
                <a:gd name="connsiteY79" fmla="*/ 144589 h 328613"/>
                <a:gd name="connsiteX80" fmla="*/ 170127 w 338138"/>
                <a:gd name="connsiteY80" fmla="*/ 134074 h 328613"/>
                <a:gd name="connsiteX81" fmla="*/ 168804 w 338138"/>
                <a:gd name="connsiteY81" fmla="*/ 140646 h 328613"/>
                <a:gd name="connsiteX82" fmla="*/ 167481 w 338138"/>
                <a:gd name="connsiteY82" fmla="*/ 148533 h 328613"/>
                <a:gd name="connsiteX83" fmla="*/ 166158 w 338138"/>
                <a:gd name="connsiteY83" fmla="*/ 152476 h 328613"/>
                <a:gd name="connsiteX84" fmla="*/ 166158 w 338138"/>
                <a:gd name="connsiteY84" fmla="*/ 156420 h 328613"/>
                <a:gd name="connsiteX85" fmla="*/ 163513 w 338138"/>
                <a:gd name="connsiteY85" fmla="*/ 164306 h 328613"/>
                <a:gd name="connsiteX86" fmla="*/ 162190 w 338138"/>
                <a:gd name="connsiteY86" fmla="*/ 170879 h 328613"/>
                <a:gd name="connsiteX87" fmla="*/ 160867 w 338138"/>
                <a:gd name="connsiteY87" fmla="*/ 173507 h 328613"/>
                <a:gd name="connsiteX88" fmla="*/ 200554 w 338138"/>
                <a:gd name="connsiteY88" fmla="*/ 182709 h 328613"/>
                <a:gd name="connsiteX89" fmla="*/ 201877 w 338138"/>
                <a:gd name="connsiteY89" fmla="*/ 182709 h 328613"/>
                <a:gd name="connsiteX90" fmla="*/ 215106 w 338138"/>
                <a:gd name="connsiteY90" fmla="*/ 205054 h 328613"/>
                <a:gd name="connsiteX91" fmla="*/ 212461 w 338138"/>
                <a:gd name="connsiteY91" fmla="*/ 210312 h 328613"/>
                <a:gd name="connsiteX92" fmla="*/ 163513 w 338138"/>
                <a:gd name="connsiteY92" fmla="*/ 289180 h 328613"/>
                <a:gd name="connsiteX93" fmla="*/ 144992 w 338138"/>
                <a:gd name="connsiteY93" fmla="*/ 293123 h 328613"/>
                <a:gd name="connsiteX94" fmla="*/ 139700 w 338138"/>
                <a:gd name="connsiteY94" fmla="*/ 276035 h 328613"/>
                <a:gd name="connsiteX95" fmla="*/ 168804 w 338138"/>
                <a:gd name="connsiteY95" fmla="*/ 214255 h 328613"/>
                <a:gd name="connsiteX96" fmla="*/ 125148 w 338138"/>
                <a:gd name="connsiteY96" fmla="*/ 206369 h 328613"/>
                <a:gd name="connsiteX97" fmla="*/ 103981 w 338138"/>
                <a:gd name="connsiteY97" fmla="*/ 195853 h 328613"/>
                <a:gd name="connsiteX98" fmla="*/ 97367 w 338138"/>
                <a:gd name="connsiteY98" fmla="*/ 164306 h 328613"/>
                <a:gd name="connsiteX99" fmla="*/ 121179 w 338138"/>
                <a:gd name="connsiteY99" fmla="*/ 95955 h 328613"/>
                <a:gd name="connsiteX100" fmla="*/ 121179 w 338138"/>
                <a:gd name="connsiteY100" fmla="*/ 90697 h 328613"/>
                <a:gd name="connsiteX101" fmla="*/ 143669 w 338138"/>
                <a:gd name="connsiteY101" fmla="*/ 68351 h 328613"/>
                <a:gd name="connsiteX102" fmla="*/ 119856 w 338138"/>
                <a:gd name="connsiteY102" fmla="*/ 35490 h 328613"/>
                <a:gd name="connsiteX103" fmla="*/ 155575 w 338138"/>
                <a:gd name="connsiteY103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8613">
                  <a:moveTo>
                    <a:pt x="279778" y="231775"/>
                  </a:moveTo>
                  <a:cubicBezTo>
                    <a:pt x="279778" y="231775"/>
                    <a:pt x="279778" y="231775"/>
                    <a:pt x="289126" y="271719"/>
                  </a:cubicBezTo>
                  <a:cubicBezTo>
                    <a:pt x="290462" y="275713"/>
                    <a:pt x="287791" y="278376"/>
                    <a:pt x="283784" y="279708"/>
                  </a:cubicBezTo>
                  <a:cubicBezTo>
                    <a:pt x="283784" y="279708"/>
                    <a:pt x="282449" y="279708"/>
                    <a:pt x="282449" y="279708"/>
                  </a:cubicBezTo>
                  <a:cubicBezTo>
                    <a:pt x="279778" y="279708"/>
                    <a:pt x="275771" y="278376"/>
                    <a:pt x="275771" y="274382"/>
                  </a:cubicBezTo>
                  <a:cubicBezTo>
                    <a:pt x="275771" y="274382"/>
                    <a:pt x="275771" y="274382"/>
                    <a:pt x="265087" y="234438"/>
                  </a:cubicBezTo>
                  <a:cubicBezTo>
                    <a:pt x="250396" y="241095"/>
                    <a:pt x="239712" y="255741"/>
                    <a:pt x="239712" y="273050"/>
                  </a:cubicBezTo>
                  <a:cubicBezTo>
                    <a:pt x="239712" y="295685"/>
                    <a:pt x="259745" y="314325"/>
                    <a:pt x="282449" y="314325"/>
                  </a:cubicBezTo>
                  <a:cubicBezTo>
                    <a:pt x="305153" y="314325"/>
                    <a:pt x="323850" y="295685"/>
                    <a:pt x="323850" y="273050"/>
                  </a:cubicBezTo>
                  <a:cubicBezTo>
                    <a:pt x="323850" y="250416"/>
                    <a:pt x="305153" y="231775"/>
                    <a:pt x="282449" y="231775"/>
                  </a:cubicBezTo>
                  <a:cubicBezTo>
                    <a:pt x="281113" y="231775"/>
                    <a:pt x="279778" y="231775"/>
                    <a:pt x="279778" y="231775"/>
                  </a:cubicBezTo>
                  <a:close/>
                  <a:moveTo>
                    <a:pt x="55688" y="231775"/>
                  </a:moveTo>
                  <a:cubicBezTo>
                    <a:pt x="32984" y="231775"/>
                    <a:pt x="14287" y="250416"/>
                    <a:pt x="14287" y="273050"/>
                  </a:cubicBezTo>
                  <a:cubicBezTo>
                    <a:pt x="14287" y="295685"/>
                    <a:pt x="32984" y="314325"/>
                    <a:pt x="55688" y="314325"/>
                  </a:cubicBezTo>
                  <a:cubicBezTo>
                    <a:pt x="78392" y="314325"/>
                    <a:pt x="98425" y="295685"/>
                    <a:pt x="98425" y="273050"/>
                  </a:cubicBezTo>
                  <a:cubicBezTo>
                    <a:pt x="98425" y="270387"/>
                    <a:pt x="97089" y="267724"/>
                    <a:pt x="97089" y="265062"/>
                  </a:cubicBezTo>
                  <a:cubicBezTo>
                    <a:pt x="97089" y="265062"/>
                    <a:pt x="97089" y="265062"/>
                    <a:pt x="58359" y="279708"/>
                  </a:cubicBezTo>
                  <a:cubicBezTo>
                    <a:pt x="57024" y="279708"/>
                    <a:pt x="57024" y="279708"/>
                    <a:pt x="55688" y="279708"/>
                  </a:cubicBezTo>
                  <a:cubicBezTo>
                    <a:pt x="53017" y="279708"/>
                    <a:pt x="50346" y="278376"/>
                    <a:pt x="49011" y="275713"/>
                  </a:cubicBezTo>
                  <a:cubicBezTo>
                    <a:pt x="47675" y="271719"/>
                    <a:pt x="49011" y="267724"/>
                    <a:pt x="53017" y="266393"/>
                  </a:cubicBezTo>
                  <a:cubicBezTo>
                    <a:pt x="53017" y="266393"/>
                    <a:pt x="53017" y="266393"/>
                    <a:pt x="91747" y="251747"/>
                  </a:cubicBezTo>
                  <a:cubicBezTo>
                    <a:pt x="83734" y="239764"/>
                    <a:pt x="70379" y="231775"/>
                    <a:pt x="55688" y="231775"/>
                  </a:cubicBezTo>
                  <a:close/>
                  <a:moveTo>
                    <a:pt x="39613" y="195263"/>
                  </a:moveTo>
                  <a:cubicBezTo>
                    <a:pt x="39613" y="195263"/>
                    <a:pt x="39613" y="195263"/>
                    <a:pt x="92431" y="195263"/>
                  </a:cubicBezTo>
                  <a:cubicBezTo>
                    <a:pt x="95072" y="195263"/>
                    <a:pt x="96393" y="195263"/>
                    <a:pt x="97713" y="196583"/>
                  </a:cubicBezTo>
                  <a:cubicBezTo>
                    <a:pt x="97713" y="196583"/>
                    <a:pt x="97713" y="196583"/>
                    <a:pt x="138647" y="237513"/>
                  </a:cubicBezTo>
                  <a:cubicBezTo>
                    <a:pt x="139967" y="238833"/>
                    <a:pt x="141288" y="241474"/>
                    <a:pt x="139967" y="244114"/>
                  </a:cubicBezTo>
                  <a:cubicBezTo>
                    <a:pt x="139967" y="246755"/>
                    <a:pt x="138647" y="248075"/>
                    <a:pt x="136006" y="249395"/>
                  </a:cubicBezTo>
                  <a:cubicBezTo>
                    <a:pt x="136006" y="249395"/>
                    <a:pt x="136006" y="249395"/>
                    <a:pt x="109597" y="259958"/>
                  </a:cubicBezTo>
                  <a:cubicBezTo>
                    <a:pt x="110918" y="263919"/>
                    <a:pt x="110918" y="267880"/>
                    <a:pt x="110918" y="273161"/>
                  </a:cubicBezTo>
                  <a:cubicBezTo>
                    <a:pt x="110918" y="303528"/>
                    <a:pt x="85829" y="328613"/>
                    <a:pt x="55459" y="328613"/>
                  </a:cubicBezTo>
                  <a:cubicBezTo>
                    <a:pt x="25088" y="328613"/>
                    <a:pt x="0" y="303528"/>
                    <a:pt x="0" y="273161"/>
                  </a:cubicBezTo>
                  <a:cubicBezTo>
                    <a:pt x="0" y="242794"/>
                    <a:pt x="25088" y="217708"/>
                    <a:pt x="55459" y="217708"/>
                  </a:cubicBezTo>
                  <a:cubicBezTo>
                    <a:pt x="76586" y="217708"/>
                    <a:pt x="95072" y="229590"/>
                    <a:pt x="104315" y="246755"/>
                  </a:cubicBezTo>
                  <a:cubicBezTo>
                    <a:pt x="104315" y="246755"/>
                    <a:pt x="104315" y="246755"/>
                    <a:pt x="121481" y="240153"/>
                  </a:cubicBezTo>
                  <a:cubicBezTo>
                    <a:pt x="121481" y="240153"/>
                    <a:pt x="121481" y="240153"/>
                    <a:pt x="89790" y="208466"/>
                  </a:cubicBezTo>
                  <a:cubicBezTo>
                    <a:pt x="89790" y="208466"/>
                    <a:pt x="89790" y="208466"/>
                    <a:pt x="39613" y="208466"/>
                  </a:cubicBezTo>
                  <a:cubicBezTo>
                    <a:pt x="35652" y="208466"/>
                    <a:pt x="33011" y="205825"/>
                    <a:pt x="33011" y="201864"/>
                  </a:cubicBezTo>
                  <a:cubicBezTo>
                    <a:pt x="33011" y="197903"/>
                    <a:pt x="35652" y="195263"/>
                    <a:pt x="39613" y="195263"/>
                  </a:cubicBezTo>
                  <a:close/>
                  <a:moveTo>
                    <a:pt x="155575" y="0"/>
                  </a:moveTo>
                  <a:cubicBezTo>
                    <a:pt x="175419" y="0"/>
                    <a:pt x="191294" y="15773"/>
                    <a:pt x="191294" y="35490"/>
                  </a:cubicBezTo>
                  <a:cubicBezTo>
                    <a:pt x="191294" y="53892"/>
                    <a:pt x="175419" y="69666"/>
                    <a:pt x="156898" y="70980"/>
                  </a:cubicBezTo>
                  <a:cubicBezTo>
                    <a:pt x="160867" y="72295"/>
                    <a:pt x="164835" y="76238"/>
                    <a:pt x="167481" y="80181"/>
                  </a:cubicBezTo>
                  <a:cubicBezTo>
                    <a:pt x="168804" y="80181"/>
                    <a:pt x="168804" y="80181"/>
                    <a:pt x="168804" y="81496"/>
                  </a:cubicBezTo>
                  <a:cubicBezTo>
                    <a:pt x="168804" y="81496"/>
                    <a:pt x="168804" y="81496"/>
                    <a:pt x="196586" y="126187"/>
                  </a:cubicBezTo>
                  <a:cubicBezTo>
                    <a:pt x="196586" y="126187"/>
                    <a:pt x="196586" y="126187"/>
                    <a:pt x="225690" y="130131"/>
                  </a:cubicBezTo>
                  <a:cubicBezTo>
                    <a:pt x="230981" y="130131"/>
                    <a:pt x="234950" y="134074"/>
                    <a:pt x="234950" y="138017"/>
                  </a:cubicBezTo>
                  <a:cubicBezTo>
                    <a:pt x="234950" y="138017"/>
                    <a:pt x="234950" y="138017"/>
                    <a:pt x="257440" y="149847"/>
                  </a:cubicBezTo>
                  <a:cubicBezTo>
                    <a:pt x="258763" y="151162"/>
                    <a:pt x="260086" y="152476"/>
                    <a:pt x="260086" y="155105"/>
                  </a:cubicBezTo>
                  <a:cubicBezTo>
                    <a:pt x="260086" y="155105"/>
                    <a:pt x="260086" y="155105"/>
                    <a:pt x="270669" y="197168"/>
                  </a:cubicBezTo>
                  <a:cubicBezTo>
                    <a:pt x="273315" y="197168"/>
                    <a:pt x="275961" y="197168"/>
                    <a:pt x="278607" y="197168"/>
                  </a:cubicBezTo>
                  <a:cubicBezTo>
                    <a:pt x="291836" y="195853"/>
                    <a:pt x="303742" y="198482"/>
                    <a:pt x="315648" y="205054"/>
                  </a:cubicBezTo>
                  <a:cubicBezTo>
                    <a:pt x="319617" y="206369"/>
                    <a:pt x="320940" y="210312"/>
                    <a:pt x="319617" y="214255"/>
                  </a:cubicBezTo>
                  <a:cubicBezTo>
                    <a:pt x="316971" y="216884"/>
                    <a:pt x="313003" y="219513"/>
                    <a:pt x="310357" y="216884"/>
                  </a:cubicBezTo>
                  <a:cubicBezTo>
                    <a:pt x="299773" y="211627"/>
                    <a:pt x="289190" y="210312"/>
                    <a:pt x="278607" y="210312"/>
                  </a:cubicBezTo>
                  <a:cubicBezTo>
                    <a:pt x="277284" y="210312"/>
                    <a:pt x="275961" y="210312"/>
                    <a:pt x="274638" y="211627"/>
                  </a:cubicBezTo>
                  <a:cubicBezTo>
                    <a:pt x="274638" y="211627"/>
                    <a:pt x="274638" y="211627"/>
                    <a:pt x="275961" y="218199"/>
                  </a:cubicBezTo>
                  <a:cubicBezTo>
                    <a:pt x="278607" y="218199"/>
                    <a:pt x="279930" y="218199"/>
                    <a:pt x="282575" y="218199"/>
                  </a:cubicBezTo>
                  <a:cubicBezTo>
                    <a:pt x="313003" y="218199"/>
                    <a:pt x="338138" y="243174"/>
                    <a:pt x="338138" y="273406"/>
                  </a:cubicBezTo>
                  <a:cubicBezTo>
                    <a:pt x="338138" y="303639"/>
                    <a:pt x="313003" y="328613"/>
                    <a:pt x="282575" y="328613"/>
                  </a:cubicBezTo>
                  <a:cubicBezTo>
                    <a:pt x="257440" y="328613"/>
                    <a:pt x="236273" y="312840"/>
                    <a:pt x="229659" y="289180"/>
                  </a:cubicBezTo>
                  <a:cubicBezTo>
                    <a:pt x="229659" y="289180"/>
                    <a:pt x="229659" y="289180"/>
                    <a:pt x="183356" y="289180"/>
                  </a:cubicBezTo>
                  <a:cubicBezTo>
                    <a:pt x="179388" y="289180"/>
                    <a:pt x="175419" y="286551"/>
                    <a:pt x="175419" y="282607"/>
                  </a:cubicBezTo>
                  <a:cubicBezTo>
                    <a:pt x="175419" y="278664"/>
                    <a:pt x="179388" y="276035"/>
                    <a:pt x="183356" y="276035"/>
                  </a:cubicBezTo>
                  <a:cubicBezTo>
                    <a:pt x="183356" y="276035"/>
                    <a:pt x="183356" y="276035"/>
                    <a:pt x="227013" y="276035"/>
                  </a:cubicBezTo>
                  <a:cubicBezTo>
                    <a:pt x="227013" y="274721"/>
                    <a:pt x="227013" y="274721"/>
                    <a:pt x="227013" y="273406"/>
                  </a:cubicBezTo>
                  <a:cubicBezTo>
                    <a:pt x="227013" y="249746"/>
                    <a:pt x="241565" y="230029"/>
                    <a:pt x="262732" y="222142"/>
                  </a:cubicBezTo>
                  <a:cubicBezTo>
                    <a:pt x="262732" y="222142"/>
                    <a:pt x="262732" y="222142"/>
                    <a:pt x="261409" y="214255"/>
                  </a:cubicBezTo>
                  <a:cubicBezTo>
                    <a:pt x="248180" y="219513"/>
                    <a:pt x="237596" y="228714"/>
                    <a:pt x="230981" y="239231"/>
                  </a:cubicBezTo>
                  <a:cubicBezTo>
                    <a:pt x="229659" y="241859"/>
                    <a:pt x="227013" y="243174"/>
                    <a:pt x="224367" y="243174"/>
                  </a:cubicBezTo>
                  <a:cubicBezTo>
                    <a:pt x="224367" y="243174"/>
                    <a:pt x="223044" y="243174"/>
                    <a:pt x="221721" y="241859"/>
                  </a:cubicBezTo>
                  <a:cubicBezTo>
                    <a:pt x="217752" y="240545"/>
                    <a:pt x="216429" y="235287"/>
                    <a:pt x="219075" y="232658"/>
                  </a:cubicBezTo>
                  <a:cubicBezTo>
                    <a:pt x="228336" y="218199"/>
                    <a:pt x="241565" y="206369"/>
                    <a:pt x="257440" y="201111"/>
                  </a:cubicBezTo>
                  <a:cubicBezTo>
                    <a:pt x="257440" y="201111"/>
                    <a:pt x="257440" y="201111"/>
                    <a:pt x="248180" y="160363"/>
                  </a:cubicBezTo>
                  <a:cubicBezTo>
                    <a:pt x="248180" y="160363"/>
                    <a:pt x="248180" y="160363"/>
                    <a:pt x="228336" y="151162"/>
                  </a:cubicBezTo>
                  <a:cubicBezTo>
                    <a:pt x="228336" y="151162"/>
                    <a:pt x="228336" y="149847"/>
                    <a:pt x="227013" y="149847"/>
                  </a:cubicBezTo>
                  <a:cubicBezTo>
                    <a:pt x="227013" y="149847"/>
                    <a:pt x="225690" y="149847"/>
                    <a:pt x="224367" y="149847"/>
                  </a:cubicBezTo>
                  <a:cubicBezTo>
                    <a:pt x="224367" y="149847"/>
                    <a:pt x="224367" y="149847"/>
                    <a:pt x="188648" y="149847"/>
                  </a:cubicBezTo>
                  <a:cubicBezTo>
                    <a:pt x="184679" y="149847"/>
                    <a:pt x="180711" y="148533"/>
                    <a:pt x="179388" y="145904"/>
                  </a:cubicBezTo>
                  <a:cubicBezTo>
                    <a:pt x="179388" y="145904"/>
                    <a:pt x="179388" y="145904"/>
                    <a:pt x="178065" y="144589"/>
                  </a:cubicBezTo>
                  <a:cubicBezTo>
                    <a:pt x="178065" y="144589"/>
                    <a:pt x="178065" y="144589"/>
                    <a:pt x="170127" y="134074"/>
                  </a:cubicBezTo>
                  <a:cubicBezTo>
                    <a:pt x="170127" y="136703"/>
                    <a:pt x="170127" y="138017"/>
                    <a:pt x="168804" y="140646"/>
                  </a:cubicBezTo>
                  <a:cubicBezTo>
                    <a:pt x="168804" y="143275"/>
                    <a:pt x="167481" y="145904"/>
                    <a:pt x="167481" y="148533"/>
                  </a:cubicBezTo>
                  <a:cubicBezTo>
                    <a:pt x="167481" y="149847"/>
                    <a:pt x="167481" y="151162"/>
                    <a:pt x="166158" y="152476"/>
                  </a:cubicBezTo>
                  <a:cubicBezTo>
                    <a:pt x="166158" y="153791"/>
                    <a:pt x="166158" y="155105"/>
                    <a:pt x="166158" y="156420"/>
                  </a:cubicBezTo>
                  <a:cubicBezTo>
                    <a:pt x="164835" y="159048"/>
                    <a:pt x="164835" y="161677"/>
                    <a:pt x="163513" y="164306"/>
                  </a:cubicBezTo>
                  <a:cubicBezTo>
                    <a:pt x="163513" y="166935"/>
                    <a:pt x="162190" y="168250"/>
                    <a:pt x="162190" y="170879"/>
                  </a:cubicBezTo>
                  <a:cubicBezTo>
                    <a:pt x="160867" y="172193"/>
                    <a:pt x="160867" y="172193"/>
                    <a:pt x="160867" y="173507"/>
                  </a:cubicBezTo>
                  <a:cubicBezTo>
                    <a:pt x="160867" y="173507"/>
                    <a:pt x="160867" y="173507"/>
                    <a:pt x="200554" y="182709"/>
                  </a:cubicBezTo>
                  <a:cubicBezTo>
                    <a:pt x="200554" y="182709"/>
                    <a:pt x="200554" y="182709"/>
                    <a:pt x="201877" y="182709"/>
                  </a:cubicBezTo>
                  <a:cubicBezTo>
                    <a:pt x="211138" y="185337"/>
                    <a:pt x="217752" y="195853"/>
                    <a:pt x="215106" y="205054"/>
                  </a:cubicBezTo>
                  <a:cubicBezTo>
                    <a:pt x="215106" y="206369"/>
                    <a:pt x="213784" y="208998"/>
                    <a:pt x="212461" y="210312"/>
                  </a:cubicBezTo>
                  <a:cubicBezTo>
                    <a:pt x="212461" y="210312"/>
                    <a:pt x="212461" y="210312"/>
                    <a:pt x="163513" y="289180"/>
                  </a:cubicBezTo>
                  <a:cubicBezTo>
                    <a:pt x="159544" y="294437"/>
                    <a:pt x="151606" y="297066"/>
                    <a:pt x="144992" y="293123"/>
                  </a:cubicBezTo>
                  <a:cubicBezTo>
                    <a:pt x="138377" y="289180"/>
                    <a:pt x="137054" y="281293"/>
                    <a:pt x="139700" y="276035"/>
                  </a:cubicBezTo>
                  <a:cubicBezTo>
                    <a:pt x="139700" y="276035"/>
                    <a:pt x="139700" y="276035"/>
                    <a:pt x="168804" y="214255"/>
                  </a:cubicBezTo>
                  <a:cubicBezTo>
                    <a:pt x="168804" y="214255"/>
                    <a:pt x="168804" y="214255"/>
                    <a:pt x="125148" y="206369"/>
                  </a:cubicBezTo>
                  <a:cubicBezTo>
                    <a:pt x="115887" y="203740"/>
                    <a:pt x="107950" y="201111"/>
                    <a:pt x="103981" y="195853"/>
                  </a:cubicBezTo>
                  <a:cubicBezTo>
                    <a:pt x="96044" y="186652"/>
                    <a:pt x="92075" y="176136"/>
                    <a:pt x="97367" y="164306"/>
                  </a:cubicBezTo>
                  <a:cubicBezTo>
                    <a:pt x="115887" y="124873"/>
                    <a:pt x="121179" y="95955"/>
                    <a:pt x="121179" y="95955"/>
                  </a:cubicBezTo>
                  <a:cubicBezTo>
                    <a:pt x="121179" y="95955"/>
                    <a:pt x="121179" y="95955"/>
                    <a:pt x="121179" y="90697"/>
                  </a:cubicBezTo>
                  <a:cubicBezTo>
                    <a:pt x="122502" y="78867"/>
                    <a:pt x="131763" y="69666"/>
                    <a:pt x="143669" y="68351"/>
                  </a:cubicBezTo>
                  <a:cubicBezTo>
                    <a:pt x="130440" y="63093"/>
                    <a:pt x="119856" y="49949"/>
                    <a:pt x="119856" y="35490"/>
                  </a:cubicBezTo>
                  <a:cubicBezTo>
                    <a:pt x="119856" y="15773"/>
                    <a:pt x="135731" y="0"/>
                    <a:pt x="155575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91232" y="1569492"/>
              <a:ext cx="3155350" cy="743926"/>
              <a:chOff x="7505490" y="2041661"/>
              <a:chExt cx="4207134" cy="991902"/>
            </a:xfrm>
          </p:grpSpPr>
          <p:sp>
            <p:nvSpPr>
              <p:cNvPr id="15" name="文本框 20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7505490" y="2464067"/>
                <a:ext cx="2193419" cy="569496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584120" y="2597330"/>
            <a:ext cx="4338638" cy="1209429"/>
            <a:chOff x="4584120" y="2597330"/>
            <a:chExt cx="4338638" cy="1209429"/>
          </a:xfrm>
        </p:grpSpPr>
        <p:sp>
          <p:nvSpPr>
            <p:cNvPr id="6" name="矩形 5"/>
            <p:cNvSpPr/>
            <p:nvPr/>
          </p:nvSpPr>
          <p:spPr bwMode="auto">
            <a:xfrm>
              <a:off x="4584120" y="2597330"/>
              <a:ext cx="4338638" cy="120942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4750139" y="2864507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886301" y="3037798"/>
              <a:ext cx="402750" cy="328492"/>
            </a:xfrm>
            <a:custGeom>
              <a:avLst/>
              <a:gdLst>
                <a:gd name="connsiteX0" fmla="*/ 39952 w 338667"/>
                <a:gd name="connsiteY0" fmla="*/ 252412 h 276225"/>
                <a:gd name="connsiteX1" fmla="*/ 297127 w 338667"/>
                <a:gd name="connsiteY1" fmla="*/ 252412 h 276225"/>
                <a:gd name="connsiteX2" fmla="*/ 297127 w 338667"/>
                <a:gd name="connsiteY2" fmla="*/ 276225 h 276225"/>
                <a:gd name="connsiteX3" fmla="*/ 39952 w 338667"/>
                <a:gd name="connsiteY3" fmla="*/ 276225 h 276225"/>
                <a:gd name="connsiteX4" fmla="*/ 169334 w 338667"/>
                <a:gd name="connsiteY4" fmla="*/ 98425 h 276225"/>
                <a:gd name="connsiteX5" fmla="*/ 225690 w 338667"/>
                <a:gd name="connsiteY5" fmla="*/ 154918 h 276225"/>
                <a:gd name="connsiteX6" fmla="*/ 221758 w 338667"/>
                <a:gd name="connsiteY6" fmla="*/ 177253 h 276225"/>
                <a:gd name="connsiteX7" fmla="*/ 206031 w 338667"/>
                <a:gd name="connsiteY7" fmla="*/ 169370 h 276225"/>
                <a:gd name="connsiteX8" fmla="*/ 206031 w 338667"/>
                <a:gd name="connsiteY8" fmla="*/ 168056 h 276225"/>
                <a:gd name="connsiteX9" fmla="*/ 208652 w 338667"/>
                <a:gd name="connsiteY9" fmla="*/ 154918 h 276225"/>
                <a:gd name="connsiteX10" fmla="*/ 169334 w 338667"/>
                <a:gd name="connsiteY10" fmla="*/ 116818 h 276225"/>
                <a:gd name="connsiteX11" fmla="*/ 130015 w 338667"/>
                <a:gd name="connsiteY11" fmla="*/ 154918 h 276225"/>
                <a:gd name="connsiteX12" fmla="*/ 169334 w 338667"/>
                <a:gd name="connsiteY12" fmla="*/ 194332 h 276225"/>
                <a:gd name="connsiteX13" fmla="*/ 198167 w 338667"/>
                <a:gd name="connsiteY13" fmla="*/ 181194 h 276225"/>
                <a:gd name="connsiteX14" fmla="*/ 199478 w 338667"/>
                <a:gd name="connsiteY14" fmla="*/ 181194 h 276225"/>
                <a:gd name="connsiteX15" fmla="*/ 213895 w 338667"/>
                <a:gd name="connsiteY15" fmla="*/ 190391 h 276225"/>
                <a:gd name="connsiteX16" fmla="*/ 169334 w 338667"/>
                <a:gd name="connsiteY16" fmla="*/ 212725 h 276225"/>
                <a:gd name="connsiteX17" fmla="*/ 112977 w 338667"/>
                <a:gd name="connsiteY17" fmla="*/ 156232 h 276225"/>
                <a:gd name="connsiteX18" fmla="*/ 169334 w 338667"/>
                <a:gd name="connsiteY18" fmla="*/ 98425 h 276225"/>
                <a:gd name="connsiteX19" fmla="*/ 169740 w 338667"/>
                <a:gd name="connsiteY19" fmla="*/ 84137 h 276225"/>
                <a:gd name="connsiteX20" fmla="*/ 98689 w 338667"/>
                <a:gd name="connsiteY20" fmla="*/ 157031 h 276225"/>
                <a:gd name="connsiteX21" fmla="*/ 169740 w 338667"/>
                <a:gd name="connsiteY21" fmla="*/ 228600 h 276225"/>
                <a:gd name="connsiteX22" fmla="*/ 227634 w 338667"/>
                <a:gd name="connsiteY22" fmla="*/ 198117 h 276225"/>
                <a:gd name="connsiteX23" fmla="*/ 236845 w 338667"/>
                <a:gd name="connsiteY23" fmla="*/ 203418 h 276225"/>
                <a:gd name="connsiteX24" fmla="*/ 242108 w 338667"/>
                <a:gd name="connsiteY24" fmla="*/ 199442 h 276225"/>
                <a:gd name="connsiteX25" fmla="*/ 239476 w 338667"/>
                <a:gd name="connsiteY25" fmla="*/ 190165 h 276225"/>
                <a:gd name="connsiteX26" fmla="*/ 234213 w 338667"/>
                <a:gd name="connsiteY26" fmla="*/ 186189 h 276225"/>
                <a:gd name="connsiteX27" fmla="*/ 240792 w 338667"/>
                <a:gd name="connsiteY27" fmla="*/ 157031 h 276225"/>
                <a:gd name="connsiteX28" fmla="*/ 169740 w 338667"/>
                <a:gd name="connsiteY28" fmla="*/ 84137 h 276225"/>
                <a:gd name="connsiteX29" fmla="*/ 280981 w 338667"/>
                <a:gd name="connsiteY29" fmla="*/ 82550 h 276225"/>
                <a:gd name="connsiteX30" fmla="*/ 333639 w 338667"/>
                <a:gd name="connsiteY30" fmla="*/ 82550 h 276225"/>
                <a:gd name="connsiteX31" fmla="*/ 331006 w 338667"/>
                <a:gd name="connsiteY31" fmla="*/ 92075 h 276225"/>
                <a:gd name="connsiteX32" fmla="*/ 279664 w 338667"/>
                <a:gd name="connsiteY32" fmla="*/ 92075 h 276225"/>
                <a:gd name="connsiteX33" fmla="*/ 280981 w 338667"/>
                <a:gd name="connsiteY33" fmla="*/ 82550 h 276225"/>
                <a:gd name="connsiteX34" fmla="*/ 5027 w 338667"/>
                <a:gd name="connsiteY34" fmla="*/ 82550 h 276225"/>
                <a:gd name="connsiteX35" fmla="*/ 57685 w 338667"/>
                <a:gd name="connsiteY35" fmla="*/ 82550 h 276225"/>
                <a:gd name="connsiteX36" fmla="*/ 59002 w 338667"/>
                <a:gd name="connsiteY36" fmla="*/ 92075 h 276225"/>
                <a:gd name="connsiteX37" fmla="*/ 7660 w 338667"/>
                <a:gd name="connsiteY37" fmla="*/ 92075 h 276225"/>
                <a:gd name="connsiteX38" fmla="*/ 5027 w 338667"/>
                <a:gd name="connsiteY38" fmla="*/ 82550 h 276225"/>
                <a:gd name="connsiteX39" fmla="*/ 106627 w 338667"/>
                <a:gd name="connsiteY39" fmla="*/ 47625 h 276225"/>
                <a:gd name="connsiteX40" fmla="*/ 128852 w 338667"/>
                <a:gd name="connsiteY40" fmla="*/ 47625 h 276225"/>
                <a:gd name="connsiteX41" fmla="*/ 128852 w 338667"/>
                <a:gd name="connsiteY41" fmla="*/ 66675 h 276225"/>
                <a:gd name="connsiteX42" fmla="*/ 209815 w 338667"/>
                <a:gd name="connsiteY42" fmla="*/ 66675 h 276225"/>
                <a:gd name="connsiteX43" fmla="*/ 209815 w 338667"/>
                <a:gd name="connsiteY43" fmla="*/ 47625 h 276225"/>
                <a:gd name="connsiteX44" fmla="*/ 232040 w 338667"/>
                <a:gd name="connsiteY44" fmla="*/ 47625 h 276225"/>
                <a:gd name="connsiteX45" fmla="*/ 232040 w 338667"/>
                <a:gd name="connsiteY45" fmla="*/ 66675 h 276225"/>
                <a:gd name="connsiteX46" fmla="*/ 254265 w 338667"/>
                <a:gd name="connsiteY46" fmla="*/ 66675 h 276225"/>
                <a:gd name="connsiteX47" fmla="*/ 295540 w 338667"/>
                <a:gd name="connsiteY47" fmla="*/ 238125 h 276225"/>
                <a:gd name="connsiteX48" fmla="*/ 43127 w 338667"/>
                <a:gd name="connsiteY48" fmla="*/ 238125 h 276225"/>
                <a:gd name="connsiteX49" fmla="*/ 84402 w 338667"/>
                <a:gd name="connsiteY49" fmla="*/ 66675 h 276225"/>
                <a:gd name="connsiteX50" fmla="*/ 106627 w 338667"/>
                <a:gd name="connsiteY50" fmla="*/ 66675 h 276225"/>
                <a:gd name="connsiteX51" fmla="*/ 169334 w 338667"/>
                <a:gd name="connsiteY51" fmla="*/ 0 h 276225"/>
                <a:gd name="connsiteX52" fmla="*/ 333376 w 338667"/>
                <a:gd name="connsiteY52" fmla="*/ 30193 h 276225"/>
                <a:gd name="connsiteX53" fmla="*/ 337344 w 338667"/>
                <a:gd name="connsiteY53" fmla="*/ 68263 h 276225"/>
                <a:gd name="connsiteX54" fmla="*/ 281782 w 338667"/>
                <a:gd name="connsiteY54" fmla="*/ 68263 h 276225"/>
                <a:gd name="connsiteX55" fmla="*/ 275167 w 338667"/>
                <a:gd name="connsiteY55" fmla="*/ 45946 h 276225"/>
                <a:gd name="connsiteX56" fmla="*/ 169334 w 338667"/>
                <a:gd name="connsiteY56" fmla="*/ 19691 h 276225"/>
                <a:gd name="connsiteX57" fmla="*/ 63500 w 338667"/>
                <a:gd name="connsiteY57" fmla="*/ 45946 h 276225"/>
                <a:gd name="connsiteX58" fmla="*/ 56885 w 338667"/>
                <a:gd name="connsiteY58" fmla="*/ 68263 h 276225"/>
                <a:gd name="connsiteX59" fmla="*/ 1323 w 338667"/>
                <a:gd name="connsiteY59" fmla="*/ 68263 h 276225"/>
                <a:gd name="connsiteX60" fmla="*/ 5291 w 338667"/>
                <a:gd name="connsiteY60" fmla="*/ 30193 h 276225"/>
                <a:gd name="connsiteX61" fmla="*/ 169334 w 338667"/>
                <a:gd name="connsiteY61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667" h="276225">
                  <a:moveTo>
                    <a:pt x="39952" y="252412"/>
                  </a:moveTo>
                  <a:lnTo>
                    <a:pt x="297127" y="252412"/>
                  </a:lnTo>
                  <a:lnTo>
                    <a:pt x="297127" y="276225"/>
                  </a:lnTo>
                  <a:lnTo>
                    <a:pt x="39952" y="276225"/>
                  </a:lnTo>
                  <a:close/>
                  <a:moveTo>
                    <a:pt x="169334" y="98425"/>
                  </a:moveTo>
                  <a:cubicBezTo>
                    <a:pt x="200788" y="98425"/>
                    <a:pt x="225690" y="124701"/>
                    <a:pt x="225690" y="154918"/>
                  </a:cubicBezTo>
                  <a:cubicBezTo>
                    <a:pt x="225690" y="162801"/>
                    <a:pt x="224380" y="170684"/>
                    <a:pt x="221758" y="177253"/>
                  </a:cubicBezTo>
                  <a:cubicBezTo>
                    <a:pt x="221758" y="177253"/>
                    <a:pt x="221758" y="177253"/>
                    <a:pt x="206031" y="169370"/>
                  </a:cubicBezTo>
                  <a:cubicBezTo>
                    <a:pt x="206031" y="169370"/>
                    <a:pt x="206031" y="168056"/>
                    <a:pt x="206031" y="168056"/>
                  </a:cubicBezTo>
                  <a:cubicBezTo>
                    <a:pt x="207342" y="164115"/>
                    <a:pt x="208652" y="160173"/>
                    <a:pt x="208652" y="154918"/>
                  </a:cubicBezTo>
                  <a:cubicBezTo>
                    <a:pt x="208652" y="133897"/>
                    <a:pt x="190303" y="116818"/>
                    <a:pt x="169334" y="116818"/>
                  </a:cubicBezTo>
                  <a:cubicBezTo>
                    <a:pt x="148364" y="116818"/>
                    <a:pt x="130015" y="133897"/>
                    <a:pt x="130015" y="154918"/>
                  </a:cubicBezTo>
                  <a:cubicBezTo>
                    <a:pt x="130015" y="177253"/>
                    <a:pt x="148364" y="194332"/>
                    <a:pt x="169334" y="194332"/>
                  </a:cubicBezTo>
                  <a:cubicBezTo>
                    <a:pt x="181129" y="194332"/>
                    <a:pt x="191614" y="189077"/>
                    <a:pt x="198167" y="181194"/>
                  </a:cubicBezTo>
                  <a:cubicBezTo>
                    <a:pt x="199478" y="181194"/>
                    <a:pt x="199478" y="181194"/>
                    <a:pt x="199478" y="181194"/>
                  </a:cubicBezTo>
                  <a:cubicBezTo>
                    <a:pt x="199478" y="181194"/>
                    <a:pt x="199478" y="181194"/>
                    <a:pt x="213895" y="190391"/>
                  </a:cubicBezTo>
                  <a:cubicBezTo>
                    <a:pt x="203410" y="203528"/>
                    <a:pt x="187682" y="212725"/>
                    <a:pt x="169334" y="212725"/>
                  </a:cubicBezTo>
                  <a:cubicBezTo>
                    <a:pt x="137879" y="212725"/>
                    <a:pt x="112977" y="186449"/>
                    <a:pt x="112977" y="156232"/>
                  </a:cubicBezTo>
                  <a:cubicBezTo>
                    <a:pt x="112977" y="124701"/>
                    <a:pt x="137879" y="98425"/>
                    <a:pt x="169334" y="98425"/>
                  </a:cubicBezTo>
                  <a:close/>
                  <a:moveTo>
                    <a:pt x="169740" y="84137"/>
                  </a:moveTo>
                  <a:cubicBezTo>
                    <a:pt x="130268" y="84137"/>
                    <a:pt x="98689" y="117271"/>
                    <a:pt x="98689" y="157031"/>
                  </a:cubicBezTo>
                  <a:cubicBezTo>
                    <a:pt x="98689" y="195466"/>
                    <a:pt x="130268" y="228600"/>
                    <a:pt x="169740" y="228600"/>
                  </a:cubicBezTo>
                  <a:cubicBezTo>
                    <a:pt x="193424" y="228600"/>
                    <a:pt x="214477" y="216672"/>
                    <a:pt x="227634" y="198117"/>
                  </a:cubicBezTo>
                  <a:cubicBezTo>
                    <a:pt x="227634" y="198117"/>
                    <a:pt x="232897" y="203418"/>
                    <a:pt x="236845" y="203418"/>
                  </a:cubicBezTo>
                  <a:cubicBezTo>
                    <a:pt x="238160" y="203418"/>
                    <a:pt x="240792" y="200768"/>
                    <a:pt x="242108" y="199442"/>
                  </a:cubicBezTo>
                  <a:cubicBezTo>
                    <a:pt x="244739" y="195466"/>
                    <a:pt x="243423" y="191490"/>
                    <a:pt x="239476" y="190165"/>
                  </a:cubicBezTo>
                  <a:cubicBezTo>
                    <a:pt x="239476" y="190165"/>
                    <a:pt x="239476" y="190165"/>
                    <a:pt x="234213" y="186189"/>
                  </a:cubicBezTo>
                  <a:cubicBezTo>
                    <a:pt x="238160" y="176911"/>
                    <a:pt x="240792" y="167634"/>
                    <a:pt x="240792" y="157031"/>
                  </a:cubicBezTo>
                  <a:cubicBezTo>
                    <a:pt x="240792" y="117271"/>
                    <a:pt x="209213" y="84137"/>
                    <a:pt x="169740" y="84137"/>
                  </a:cubicBezTo>
                  <a:close/>
                  <a:moveTo>
                    <a:pt x="280981" y="82550"/>
                  </a:moveTo>
                  <a:cubicBezTo>
                    <a:pt x="333639" y="82550"/>
                    <a:pt x="333639" y="82550"/>
                    <a:pt x="333639" y="82550"/>
                  </a:cubicBezTo>
                  <a:cubicBezTo>
                    <a:pt x="332323" y="87313"/>
                    <a:pt x="332323" y="89694"/>
                    <a:pt x="331006" y="92075"/>
                  </a:cubicBezTo>
                  <a:cubicBezTo>
                    <a:pt x="279664" y="92075"/>
                    <a:pt x="279664" y="92075"/>
                    <a:pt x="279664" y="92075"/>
                  </a:cubicBezTo>
                  <a:cubicBezTo>
                    <a:pt x="279664" y="89694"/>
                    <a:pt x="279664" y="86122"/>
                    <a:pt x="280981" y="82550"/>
                  </a:cubicBezTo>
                  <a:close/>
                  <a:moveTo>
                    <a:pt x="5027" y="82550"/>
                  </a:moveTo>
                  <a:cubicBezTo>
                    <a:pt x="5027" y="82550"/>
                    <a:pt x="5027" y="82550"/>
                    <a:pt x="57685" y="82550"/>
                  </a:cubicBezTo>
                  <a:cubicBezTo>
                    <a:pt x="59002" y="86122"/>
                    <a:pt x="59002" y="89694"/>
                    <a:pt x="59002" y="92075"/>
                  </a:cubicBezTo>
                  <a:cubicBezTo>
                    <a:pt x="59002" y="92075"/>
                    <a:pt x="59002" y="92075"/>
                    <a:pt x="7660" y="92075"/>
                  </a:cubicBezTo>
                  <a:cubicBezTo>
                    <a:pt x="6343" y="89694"/>
                    <a:pt x="6343" y="87313"/>
                    <a:pt x="5027" y="82550"/>
                  </a:cubicBezTo>
                  <a:close/>
                  <a:moveTo>
                    <a:pt x="106627" y="47625"/>
                  </a:moveTo>
                  <a:lnTo>
                    <a:pt x="128852" y="47625"/>
                  </a:lnTo>
                  <a:lnTo>
                    <a:pt x="128852" y="66675"/>
                  </a:lnTo>
                  <a:lnTo>
                    <a:pt x="209815" y="66675"/>
                  </a:lnTo>
                  <a:lnTo>
                    <a:pt x="209815" y="47625"/>
                  </a:lnTo>
                  <a:lnTo>
                    <a:pt x="232040" y="47625"/>
                  </a:lnTo>
                  <a:lnTo>
                    <a:pt x="232040" y="66675"/>
                  </a:lnTo>
                  <a:lnTo>
                    <a:pt x="254265" y="66675"/>
                  </a:lnTo>
                  <a:lnTo>
                    <a:pt x="295540" y="238125"/>
                  </a:lnTo>
                  <a:lnTo>
                    <a:pt x="43127" y="238125"/>
                  </a:lnTo>
                  <a:lnTo>
                    <a:pt x="84402" y="66675"/>
                  </a:lnTo>
                  <a:lnTo>
                    <a:pt x="106627" y="66675"/>
                  </a:lnTo>
                  <a:close/>
                  <a:moveTo>
                    <a:pt x="169334" y="0"/>
                  </a:moveTo>
                  <a:cubicBezTo>
                    <a:pt x="244740" y="0"/>
                    <a:pt x="309563" y="11815"/>
                    <a:pt x="333376" y="30193"/>
                  </a:cubicBezTo>
                  <a:cubicBezTo>
                    <a:pt x="338667" y="34132"/>
                    <a:pt x="339990" y="48572"/>
                    <a:pt x="337344" y="68263"/>
                  </a:cubicBezTo>
                  <a:cubicBezTo>
                    <a:pt x="281782" y="68263"/>
                    <a:pt x="281782" y="68263"/>
                    <a:pt x="281782" y="68263"/>
                  </a:cubicBezTo>
                  <a:cubicBezTo>
                    <a:pt x="281782" y="57761"/>
                    <a:pt x="279136" y="49884"/>
                    <a:pt x="275167" y="45946"/>
                  </a:cubicBezTo>
                  <a:cubicBezTo>
                    <a:pt x="256646" y="26255"/>
                    <a:pt x="207698" y="19691"/>
                    <a:pt x="169334" y="19691"/>
                  </a:cubicBezTo>
                  <a:cubicBezTo>
                    <a:pt x="130969" y="19691"/>
                    <a:pt x="82021" y="26255"/>
                    <a:pt x="63500" y="45946"/>
                  </a:cubicBezTo>
                  <a:cubicBezTo>
                    <a:pt x="59531" y="49884"/>
                    <a:pt x="56885" y="57761"/>
                    <a:pt x="56885" y="68263"/>
                  </a:cubicBezTo>
                  <a:cubicBezTo>
                    <a:pt x="1323" y="68263"/>
                    <a:pt x="1323" y="68263"/>
                    <a:pt x="1323" y="68263"/>
                  </a:cubicBezTo>
                  <a:cubicBezTo>
                    <a:pt x="-1323" y="48572"/>
                    <a:pt x="0" y="35444"/>
                    <a:pt x="5291" y="30193"/>
                  </a:cubicBezTo>
                  <a:cubicBezTo>
                    <a:pt x="29104" y="11815"/>
                    <a:pt x="93927" y="0"/>
                    <a:pt x="16933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91232" y="2832613"/>
              <a:ext cx="3155350" cy="743926"/>
              <a:chOff x="7505490" y="2041661"/>
              <a:chExt cx="4207134" cy="991902"/>
            </a:xfrm>
          </p:grpSpPr>
          <p:sp>
            <p:nvSpPr>
              <p:cNvPr id="13" name="文本框 25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文本框 26"/>
              <p:cNvSpPr txBox="1"/>
              <p:nvPr/>
            </p:nvSpPr>
            <p:spPr>
              <a:xfrm>
                <a:off x="7505490" y="2464067"/>
                <a:ext cx="2193419" cy="569496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B013D110-1EDF-4DC7-A4AF-D8C1D843E8F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19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751076" y="1545636"/>
            <a:ext cx="1562751" cy="2502021"/>
            <a:chOff x="751076" y="1545636"/>
            <a:chExt cx="1562751" cy="2502021"/>
          </a:xfrm>
        </p:grpSpPr>
        <p:sp>
          <p:nvSpPr>
            <p:cNvPr id="4" name="Freeform: Shape 1"/>
            <p:cNvSpPr>
              <a:spLocks/>
            </p:cNvSpPr>
            <p:nvPr/>
          </p:nvSpPr>
          <p:spPr bwMode="auto">
            <a:xfrm>
              <a:off x="853225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" name="Freeform: Shape 2"/>
            <p:cNvSpPr>
              <a:spLocks/>
            </p:cNvSpPr>
            <p:nvPr/>
          </p:nvSpPr>
          <p:spPr bwMode="auto">
            <a:xfrm>
              <a:off x="1005202" y="1545636"/>
              <a:ext cx="1053876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6" name="Freeform: Shape 3"/>
            <p:cNvSpPr>
              <a:spLocks/>
            </p:cNvSpPr>
            <p:nvPr/>
          </p:nvSpPr>
          <p:spPr bwMode="auto">
            <a:xfrm>
              <a:off x="1076208" y="1817825"/>
              <a:ext cx="911865" cy="1594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7" name="Freeform: Shape 4"/>
            <p:cNvSpPr>
              <a:spLocks/>
            </p:cNvSpPr>
            <p:nvPr/>
          </p:nvSpPr>
          <p:spPr bwMode="auto">
            <a:xfrm>
              <a:off x="751076" y="3516359"/>
              <a:ext cx="1562751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777234" y="1545636"/>
            <a:ext cx="1562752" cy="2502021"/>
            <a:chOff x="2777234" y="1545636"/>
            <a:chExt cx="1562752" cy="2502021"/>
          </a:xfrm>
        </p:grpSpPr>
        <p:sp>
          <p:nvSpPr>
            <p:cNvPr id="8" name="Freeform: Shape 5"/>
            <p:cNvSpPr>
              <a:spLocks/>
            </p:cNvSpPr>
            <p:nvPr/>
          </p:nvSpPr>
          <p:spPr bwMode="auto">
            <a:xfrm>
              <a:off x="2880006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6"/>
            <p:cNvSpPr>
              <a:spLocks/>
            </p:cNvSpPr>
            <p:nvPr/>
          </p:nvSpPr>
          <p:spPr bwMode="auto">
            <a:xfrm>
              <a:off x="3055652" y="1545636"/>
              <a:ext cx="1006539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0" name="Freeform: Shape 7"/>
            <p:cNvSpPr>
              <a:spLocks/>
            </p:cNvSpPr>
            <p:nvPr/>
          </p:nvSpPr>
          <p:spPr bwMode="auto">
            <a:xfrm>
              <a:off x="2941669" y="1817825"/>
              <a:ext cx="1233883" cy="1594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Freeform: Shape 8"/>
            <p:cNvSpPr>
              <a:spLocks/>
            </p:cNvSpPr>
            <p:nvPr/>
          </p:nvSpPr>
          <p:spPr bwMode="auto">
            <a:xfrm>
              <a:off x="2777234" y="3516359"/>
              <a:ext cx="1562752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04015" y="1545636"/>
            <a:ext cx="1562752" cy="2502021"/>
            <a:chOff x="4804015" y="1545636"/>
            <a:chExt cx="1562752" cy="2502021"/>
          </a:xfrm>
        </p:grpSpPr>
        <p:sp>
          <p:nvSpPr>
            <p:cNvPr id="12" name="Freeform: Shape 9"/>
            <p:cNvSpPr>
              <a:spLocks/>
            </p:cNvSpPr>
            <p:nvPr/>
          </p:nvSpPr>
          <p:spPr bwMode="auto">
            <a:xfrm>
              <a:off x="4906164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: Shape 10"/>
            <p:cNvSpPr>
              <a:spLocks/>
            </p:cNvSpPr>
            <p:nvPr/>
          </p:nvSpPr>
          <p:spPr bwMode="auto">
            <a:xfrm>
              <a:off x="5077450" y="1545636"/>
              <a:ext cx="1015259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4" name="Freeform: Shape 11"/>
            <p:cNvSpPr>
              <a:spLocks/>
            </p:cNvSpPr>
            <p:nvPr/>
          </p:nvSpPr>
          <p:spPr bwMode="auto">
            <a:xfrm>
              <a:off x="5078074" y="1817825"/>
              <a:ext cx="1014636" cy="159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Freeform: Shape 12"/>
            <p:cNvSpPr>
              <a:spLocks/>
            </p:cNvSpPr>
            <p:nvPr/>
          </p:nvSpPr>
          <p:spPr bwMode="auto">
            <a:xfrm>
              <a:off x="4804015" y="3516359"/>
              <a:ext cx="1562752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30174" y="1545636"/>
            <a:ext cx="1562751" cy="2502021"/>
            <a:chOff x="6830174" y="1545636"/>
            <a:chExt cx="1562751" cy="2502021"/>
          </a:xfrm>
        </p:grpSpPr>
        <p:sp>
          <p:nvSpPr>
            <p:cNvPr id="16" name="Freeform: Shape 13"/>
            <p:cNvSpPr>
              <a:spLocks/>
            </p:cNvSpPr>
            <p:nvPr/>
          </p:nvSpPr>
          <p:spPr bwMode="auto">
            <a:xfrm>
              <a:off x="6932945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14"/>
            <p:cNvSpPr>
              <a:spLocks/>
            </p:cNvSpPr>
            <p:nvPr/>
          </p:nvSpPr>
          <p:spPr bwMode="auto">
            <a:xfrm>
              <a:off x="7104231" y="1545636"/>
              <a:ext cx="1015259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8" name="Freeform: Shape 15"/>
            <p:cNvSpPr>
              <a:spLocks/>
            </p:cNvSpPr>
            <p:nvPr/>
          </p:nvSpPr>
          <p:spPr bwMode="auto">
            <a:xfrm>
              <a:off x="7064991" y="1817825"/>
              <a:ext cx="1093739" cy="1594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Freeform: Shape 16"/>
            <p:cNvSpPr>
              <a:spLocks/>
            </p:cNvSpPr>
            <p:nvPr/>
          </p:nvSpPr>
          <p:spPr bwMode="auto">
            <a:xfrm>
              <a:off x="6830174" y="3516359"/>
              <a:ext cx="1562751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itle 1">
            <a:extLst>
              <a:ext uri="{FF2B5EF4-FFF2-40B4-BE49-F238E27FC236}">
                <a16:creationId xmlns="" xmlns:a16="http://schemas.microsoft.com/office/drawing/2014/main" id="{D217C913-77D2-4648-8B17-DD2FE04BB60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87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延时符</a:t>
            </a: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E17498E9-E604-42BA-A071-71FC27707E9C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090" r="-2709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3FDBE16-5EB1-435D-9BF8-591C3ED57218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1792B32-6EB8-4191-B731-6BB45840639F}"/>
              </a:ext>
            </a:extLst>
          </p:cNvPr>
          <p:cNvSpPr txBox="1"/>
          <p:nvPr/>
        </p:nvSpPr>
        <p:spPr>
          <a:xfrm>
            <a:off x="5027375" y="2633897"/>
            <a:ext cx="42783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Please click here to modify the text for example </a:t>
            </a:r>
          </a:p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The text here you may post texts</a:t>
            </a:r>
            <a:endParaRPr kumimoji="1" lang="zh-CN" altLang="en-US" sz="1050" dirty="0">
              <a:solidFill>
                <a:srgbClr val="1F273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7899A7EC-0348-40F0-B2C7-11BC169FDBBE}"/>
              </a:ext>
            </a:extLst>
          </p:cNvPr>
          <p:cNvCxnSpPr>
            <a:cxnSpLocks/>
          </p:cNvCxnSpPr>
          <p:nvPr/>
        </p:nvCxnSpPr>
        <p:spPr>
          <a:xfrm>
            <a:off x="5076056" y="2434859"/>
            <a:ext cx="2448272" cy="0"/>
          </a:xfrm>
          <a:prstGeom prst="line">
            <a:avLst/>
          </a:prstGeom>
          <a:ln w="28575">
            <a:solidFill>
              <a:srgbClr val="3B3B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8D4E9CB-AB84-4DF1-9822-59FD1C48A639}"/>
              </a:ext>
            </a:extLst>
          </p:cNvPr>
          <p:cNvSpPr txBox="1"/>
          <p:nvPr/>
        </p:nvSpPr>
        <p:spPr>
          <a:xfrm>
            <a:off x="3419872" y="1447032"/>
            <a:ext cx="637270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4950" dirty="0">
                <a:solidFill>
                  <a:srgbClr val="3B3B3B"/>
                </a:solidFill>
                <a:latin typeface="华文细黑" panose="02010600040101010101" charset="-122"/>
                <a:ea typeface="华文细黑" panose="02010600040101010101" charset="-122"/>
              </a:rPr>
              <a:t>THANK YOU</a:t>
            </a:r>
          </a:p>
        </p:txBody>
      </p:sp>
      <p:sp>
        <p:nvSpPr>
          <p:cNvPr id="8" name="矩形 7"/>
          <p:cNvSpPr/>
          <p:nvPr/>
        </p:nvSpPr>
        <p:spPr>
          <a:xfrm>
            <a:off x="5244707" y="3140446"/>
            <a:ext cx="26468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感谢一路有你</a:t>
            </a:r>
            <a:endParaRPr lang="zh-CN" altLang="en-US" sz="3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/>
      <p:bldP spid="24" grpId="0"/>
      <p:bldP spid="24" grpId="1"/>
      <p:bldP spid="24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CF36AA9-468E-47A2-B525-114DDEAA5E0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8087D682-B836-4596-BB63-5A28F72470B4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TextBox 7">
            <a:extLst>
              <a:ext uri="{FF2B5EF4-FFF2-40B4-BE49-F238E27FC236}">
                <a16:creationId xmlns="" xmlns:a16="http://schemas.microsoft.com/office/drawing/2014/main" id="{DD1FF2C8-2F57-46BD-8AA8-E9BEF4EE2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0001072-4841-420C-B165-B7257D71E421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FEE2F73E-2FF5-487D-9244-4EFDA0A0563D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3390856-A54F-47A8-9CF0-4D6BF200AA28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/>
      <p:bldP spid="22" grpId="0"/>
      <p:bldP spid="1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/>
          <p:nvPr/>
        </p:nvSpPr>
        <p:spPr>
          <a:xfrm>
            <a:off x="4761024" y="842963"/>
            <a:ext cx="5067559" cy="37445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Rectangle: Folded Corner 1"/>
          <p:cNvSpPr/>
          <p:nvPr/>
        </p:nvSpPr>
        <p:spPr>
          <a:xfrm>
            <a:off x="4209169" y="842968"/>
            <a:ext cx="725672" cy="867218"/>
          </a:xfrm>
          <a:prstGeom prst="foldedCorner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/>
            <a:r>
              <a:rPr lang="zh-CN" altLang="en-US" sz="12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39359" y="1240269"/>
            <a:ext cx="2616521" cy="677687"/>
            <a:chOff x="6487915" y="1484784"/>
            <a:chExt cx="4953305" cy="903582"/>
          </a:xfrm>
        </p:grpSpPr>
        <p:sp>
          <p:nvSpPr>
            <p:cNvPr id="24" name="TextBox 16"/>
            <p:cNvSpPr txBox="1"/>
            <p:nvPr/>
          </p:nvSpPr>
          <p:spPr>
            <a:xfrm>
              <a:off x="6487915" y="1484784"/>
              <a:ext cx="4953305" cy="377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r>
                <a:rPr lang="zh-CN" altLang="en-US" sz="2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TextBox 21"/>
            <p:cNvSpPr txBox="1"/>
            <p:nvPr/>
          </p:nvSpPr>
          <p:spPr>
            <a:xfrm>
              <a:off x="6487915" y="1861811"/>
              <a:ext cx="2999350" cy="52655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9359" y="2125721"/>
            <a:ext cx="1360751" cy="1464486"/>
            <a:chOff x="539359" y="2125721"/>
            <a:chExt cx="1360751" cy="1464486"/>
          </a:xfrm>
        </p:grpSpPr>
        <p:sp>
          <p:nvSpPr>
            <p:cNvPr id="4" name="Rectangle: Rounded Corners 17"/>
            <p:cNvSpPr/>
            <p:nvPr/>
          </p:nvSpPr>
          <p:spPr>
            <a:xfrm>
              <a:off x="539359" y="2125723"/>
              <a:ext cx="1186577" cy="1464482"/>
            </a:xfrm>
            <a:prstGeom prst="roundRect">
              <a:avLst>
                <a:gd name="adj" fmla="val 462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sz="1400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Freeform: Shape 3"/>
            <p:cNvSpPr/>
            <p:nvPr/>
          </p:nvSpPr>
          <p:spPr>
            <a:xfrm>
              <a:off x="783434" y="2125721"/>
              <a:ext cx="909198" cy="1464480"/>
            </a:xfrm>
            <a:custGeom>
              <a:avLst/>
              <a:gdLst>
                <a:gd name="connsiteX0" fmla="*/ 0 w 1972131"/>
                <a:gd name="connsiteY0" fmla="*/ 0 h 3176587"/>
                <a:gd name="connsiteX1" fmla="*/ 1972131 w 1972131"/>
                <a:gd name="connsiteY1" fmla="*/ 0 h 3176587"/>
                <a:gd name="connsiteX2" fmla="*/ 1972131 w 1972131"/>
                <a:gd name="connsiteY2" fmla="*/ 3176587 h 3176587"/>
                <a:gd name="connsiteX3" fmla="*/ 0 w 1972131"/>
                <a:gd name="connsiteY3" fmla="*/ 3176587 h 3176587"/>
                <a:gd name="connsiteX4" fmla="*/ 0 w 1972131"/>
                <a:gd name="connsiteY4" fmla="*/ 0 h 31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131" h="3176587">
                  <a:moveTo>
                    <a:pt x="0" y="0"/>
                  </a:moveTo>
                  <a:lnTo>
                    <a:pt x="1972131" y="0"/>
                  </a:lnTo>
                  <a:lnTo>
                    <a:pt x="1972131" y="3176587"/>
                  </a:lnTo>
                  <a:lnTo>
                    <a:pt x="0" y="31765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lowchart: Extract 5"/>
            <p:cNvSpPr/>
            <p:nvPr/>
          </p:nvSpPr>
          <p:spPr>
            <a:xfrm rot="5400000">
              <a:off x="1700996" y="3289330"/>
              <a:ext cx="215167" cy="183060"/>
            </a:xfrm>
            <a:prstGeom prst="flowChartExtra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15"/>
            <p:cNvGrpSpPr/>
            <p:nvPr/>
          </p:nvGrpSpPr>
          <p:grpSpPr>
            <a:xfrm>
              <a:off x="539359" y="2125724"/>
              <a:ext cx="1186577" cy="1464483"/>
              <a:chOff x="4886324" y="2414406"/>
              <a:chExt cx="7305675" cy="1360668"/>
            </a:xfrm>
          </p:grpSpPr>
          <p:sp>
            <p:nvSpPr>
              <p:cNvPr id="22" name="Rectangle 20"/>
              <p:cNvSpPr/>
              <p:nvPr/>
            </p:nvSpPr>
            <p:spPr>
              <a:xfrm>
                <a:off x="4886324" y="2414406"/>
                <a:ext cx="7305675" cy="506244"/>
              </a:xfrm>
              <a:prstGeom prst="rect">
                <a:avLst/>
              </a:prstGeom>
            </p:spPr>
            <p:txBody>
              <a:bodyPr wrap="none" anchor="b" anchorCtr="0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886324" y="2897959"/>
                <a:ext cx="7305675" cy="877115"/>
              </a:xfrm>
              <a:prstGeom prst="rect">
                <a:avLst/>
              </a:prstGeom>
            </p:spPr>
            <p:txBody>
              <a:bodyPr wrap="square" anchor="t" anchorCtr="0">
                <a:no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819480" y="2125721"/>
            <a:ext cx="1343744" cy="1464486"/>
            <a:chOff x="1819480" y="2125721"/>
            <a:chExt cx="1343744" cy="1464486"/>
          </a:xfrm>
        </p:grpSpPr>
        <p:sp>
          <p:nvSpPr>
            <p:cNvPr id="5" name="Rectangle: Rounded Corners 18"/>
            <p:cNvSpPr/>
            <p:nvPr/>
          </p:nvSpPr>
          <p:spPr>
            <a:xfrm>
              <a:off x="1819480" y="2125723"/>
              <a:ext cx="1186577" cy="1464482"/>
            </a:xfrm>
            <a:prstGeom prst="roundRect">
              <a:avLst>
                <a:gd name="adj" fmla="val 462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6"/>
            <p:cNvSpPr/>
            <p:nvPr/>
          </p:nvSpPr>
          <p:spPr>
            <a:xfrm>
              <a:off x="2046549" y="2125721"/>
              <a:ext cx="909198" cy="1464480"/>
            </a:xfrm>
            <a:custGeom>
              <a:avLst/>
              <a:gdLst>
                <a:gd name="connsiteX0" fmla="*/ 0 w 1972131"/>
                <a:gd name="connsiteY0" fmla="*/ 0 h 3176587"/>
                <a:gd name="connsiteX1" fmla="*/ 1972131 w 1972131"/>
                <a:gd name="connsiteY1" fmla="*/ 0 h 3176587"/>
                <a:gd name="connsiteX2" fmla="*/ 1972131 w 1972131"/>
                <a:gd name="connsiteY2" fmla="*/ 3176587 h 3176587"/>
                <a:gd name="connsiteX3" fmla="*/ 0 w 1972131"/>
                <a:gd name="connsiteY3" fmla="*/ 3176587 h 3176587"/>
                <a:gd name="connsiteX4" fmla="*/ 0 w 1972131"/>
                <a:gd name="connsiteY4" fmla="*/ 0 h 31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131" h="3176587">
                  <a:moveTo>
                    <a:pt x="0" y="0"/>
                  </a:moveTo>
                  <a:lnTo>
                    <a:pt x="1972131" y="0"/>
                  </a:lnTo>
                  <a:lnTo>
                    <a:pt x="1972131" y="3176587"/>
                  </a:lnTo>
                  <a:lnTo>
                    <a:pt x="0" y="31765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lowchart: Extract 8"/>
            <p:cNvSpPr/>
            <p:nvPr/>
          </p:nvSpPr>
          <p:spPr>
            <a:xfrm rot="5400000">
              <a:off x="2964110" y="3289330"/>
              <a:ext cx="215167" cy="183060"/>
            </a:xfrm>
            <a:prstGeom prst="flowChartExtra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3"/>
            <p:cNvGrpSpPr/>
            <p:nvPr/>
          </p:nvGrpSpPr>
          <p:grpSpPr>
            <a:xfrm>
              <a:off x="1819480" y="2125724"/>
              <a:ext cx="1186577" cy="1464483"/>
              <a:chOff x="4886324" y="2414406"/>
              <a:chExt cx="7305675" cy="1360668"/>
            </a:xfrm>
          </p:grpSpPr>
          <p:sp>
            <p:nvSpPr>
              <p:cNvPr id="20" name="Rectangle 24"/>
              <p:cNvSpPr/>
              <p:nvPr/>
            </p:nvSpPr>
            <p:spPr>
              <a:xfrm>
                <a:off x="4886324" y="2414406"/>
                <a:ext cx="7305675" cy="506244"/>
              </a:xfrm>
              <a:prstGeom prst="rect">
                <a:avLst/>
              </a:prstGeom>
            </p:spPr>
            <p:txBody>
              <a:bodyPr wrap="none" anchor="b" anchorCtr="0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1" name="Rectangle 25"/>
              <p:cNvSpPr/>
              <p:nvPr/>
            </p:nvSpPr>
            <p:spPr>
              <a:xfrm>
                <a:off x="4886324" y="2897959"/>
                <a:ext cx="7305675" cy="877115"/>
              </a:xfrm>
              <a:prstGeom prst="rect">
                <a:avLst/>
              </a:prstGeom>
            </p:spPr>
            <p:txBody>
              <a:bodyPr wrap="square" anchor="t" anchorCtr="0">
                <a:no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3099415" y="2125721"/>
            <a:ext cx="1186577" cy="1464486"/>
            <a:chOff x="3099415" y="2125721"/>
            <a:chExt cx="1186577" cy="1464486"/>
          </a:xfrm>
        </p:grpSpPr>
        <p:sp>
          <p:nvSpPr>
            <p:cNvPr id="6" name="Rectangle: Rounded Corners 19"/>
            <p:cNvSpPr/>
            <p:nvPr/>
          </p:nvSpPr>
          <p:spPr>
            <a:xfrm>
              <a:off x="3099415" y="2125723"/>
              <a:ext cx="1186577" cy="1464482"/>
            </a:xfrm>
            <a:prstGeom prst="roundRect">
              <a:avLst>
                <a:gd name="adj" fmla="val 46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Freeform: Shape 9"/>
            <p:cNvSpPr/>
            <p:nvPr/>
          </p:nvSpPr>
          <p:spPr>
            <a:xfrm>
              <a:off x="3309663" y="2125721"/>
              <a:ext cx="909198" cy="1464480"/>
            </a:xfrm>
            <a:custGeom>
              <a:avLst/>
              <a:gdLst>
                <a:gd name="connsiteX0" fmla="*/ 0 w 1972131"/>
                <a:gd name="connsiteY0" fmla="*/ 0 h 3176587"/>
                <a:gd name="connsiteX1" fmla="*/ 1972131 w 1972131"/>
                <a:gd name="connsiteY1" fmla="*/ 0 h 3176587"/>
                <a:gd name="connsiteX2" fmla="*/ 1972131 w 1972131"/>
                <a:gd name="connsiteY2" fmla="*/ 3176587 h 3176587"/>
                <a:gd name="connsiteX3" fmla="*/ 0 w 1972131"/>
                <a:gd name="connsiteY3" fmla="*/ 3176587 h 3176587"/>
                <a:gd name="connsiteX4" fmla="*/ 0 w 1972131"/>
                <a:gd name="connsiteY4" fmla="*/ 0 h 31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131" h="3176587">
                  <a:moveTo>
                    <a:pt x="0" y="0"/>
                  </a:moveTo>
                  <a:lnTo>
                    <a:pt x="1972131" y="0"/>
                  </a:lnTo>
                  <a:lnTo>
                    <a:pt x="1972131" y="3176587"/>
                  </a:lnTo>
                  <a:lnTo>
                    <a:pt x="0" y="31765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26"/>
            <p:cNvGrpSpPr/>
            <p:nvPr/>
          </p:nvGrpSpPr>
          <p:grpSpPr>
            <a:xfrm>
              <a:off x="3099415" y="2125724"/>
              <a:ext cx="1186577" cy="1464483"/>
              <a:chOff x="4886324" y="2414406"/>
              <a:chExt cx="7305675" cy="1360668"/>
            </a:xfrm>
          </p:grpSpPr>
          <p:sp>
            <p:nvSpPr>
              <p:cNvPr id="18" name="Rectangle 27"/>
              <p:cNvSpPr/>
              <p:nvPr/>
            </p:nvSpPr>
            <p:spPr>
              <a:xfrm>
                <a:off x="4886324" y="2414406"/>
                <a:ext cx="7305675" cy="506244"/>
              </a:xfrm>
              <a:prstGeom prst="rect">
                <a:avLst/>
              </a:prstGeom>
            </p:spPr>
            <p:txBody>
              <a:bodyPr wrap="none" anchor="b" anchorCtr="0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9" name="Rectangle 28"/>
              <p:cNvSpPr/>
              <p:nvPr/>
            </p:nvSpPr>
            <p:spPr>
              <a:xfrm>
                <a:off x="4886324" y="2897959"/>
                <a:ext cx="7305675" cy="877115"/>
              </a:xfrm>
              <a:prstGeom prst="rect">
                <a:avLst/>
              </a:prstGeom>
            </p:spPr>
            <p:txBody>
              <a:bodyPr wrap="square" anchor="t" anchorCtr="0">
                <a:no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86132E5D-49EB-4835-A208-60FB691F8DB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684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09765C1-6FAD-48A3-B0E5-7944A31650E0}"/>
              </a:ext>
            </a:extLst>
          </p:cNvPr>
          <p:cNvGrpSpPr/>
          <p:nvPr/>
        </p:nvGrpSpPr>
        <p:grpSpPr>
          <a:xfrm>
            <a:off x="649905" y="1386812"/>
            <a:ext cx="2405287" cy="792836"/>
            <a:chOff x="649905" y="1386812"/>
            <a:chExt cx="2405287" cy="792836"/>
          </a:xfrm>
        </p:grpSpPr>
        <p:grpSp>
          <p:nvGrpSpPr>
            <p:cNvPr id="3" name="Group 6">
              <a:extLst>
                <a:ext uri="{FF2B5EF4-FFF2-40B4-BE49-F238E27FC236}">
                  <a16:creationId xmlns="" xmlns:a16="http://schemas.microsoft.com/office/drawing/2014/main" id="{5E92D899-7A46-41B1-91CD-5418020A2C44}"/>
                </a:ext>
              </a:extLst>
            </p:cNvPr>
            <p:cNvGrpSpPr/>
            <p:nvPr/>
          </p:nvGrpSpPr>
          <p:grpSpPr>
            <a:xfrm>
              <a:off x="1437050" y="1386812"/>
              <a:ext cx="1618142" cy="792836"/>
              <a:chOff x="1916067" y="1808818"/>
              <a:chExt cx="2157522" cy="1057115"/>
            </a:xfrm>
          </p:grpSpPr>
          <p:sp>
            <p:nvSpPr>
              <p:cNvPr id="25" name="ïṧḷïḓê-TextBox 80">
                <a:extLst>
                  <a:ext uri="{FF2B5EF4-FFF2-40B4-BE49-F238E27FC236}">
                    <a16:creationId xmlns="" xmlns:a16="http://schemas.microsoft.com/office/drawing/2014/main" id="{109F3601-13EE-4F38-91B7-B7DC9847B39F}"/>
                  </a:ext>
                </a:extLst>
              </p:cNvPr>
              <p:cNvSpPr txBox="1"/>
              <p:nvPr/>
            </p:nvSpPr>
            <p:spPr>
              <a:xfrm>
                <a:off x="1916067" y="2080247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ïṧḷïḓê-Rectangle 81">
                <a:extLst>
                  <a:ext uri="{FF2B5EF4-FFF2-40B4-BE49-F238E27FC236}">
                    <a16:creationId xmlns="" xmlns:a16="http://schemas.microsoft.com/office/drawing/2014/main" id="{6712D909-5C65-4892-B5E3-2B367D3F7636}"/>
                  </a:ext>
                </a:extLst>
              </p:cNvPr>
              <p:cNvSpPr/>
              <p:nvPr/>
            </p:nvSpPr>
            <p:spPr>
              <a:xfrm>
                <a:off x="1916067" y="1808818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4" name="ïṧḷïḓê-Oval 82">
              <a:extLst>
                <a:ext uri="{FF2B5EF4-FFF2-40B4-BE49-F238E27FC236}">
                  <a16:creationId xmlns="" xmlns:a16="http://schemas.microsoft.com/office/drawing/2014/main" id="{3FCA0D5C-6A70-480E-B4D3-A1CF370AB71E}"/>
                </a:ext>
              </a:extLst>
            </p:cNvPr>
            <p:cNvSpPr/>
            <p:nvPr/>
          </p:nvSpPr>
          <p:spPr bwMode="auto">
            <a:xfrm>
              <a:off x="649905" y="1410015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AF6969E4-AEA7-4279-9330-EC18B7EB8FD0}"/>
              </a:ext>
            </a:extLst>
          </p:cNvPr>
          <p:cNvGrpSpPr/>
          <p:nvPr/>
        </p:nvGrpSpPr>
        <p:grpSpPr>
          <a:xfrm>
            <a:off x="649905" y="3152872"/>
            <a:ext cx="2405287" cy="792836"/>
            <a:chOff x="649905" y="3152872"/>
            <a:chExt cx="2405287" cy="792836"/>
          </a:xfrm>
        </p:grpSpPr>
        <p:grpSp>
          <p:nvGrpSpPr>
            <p:cNvPr id="5" name="Group 5">
              <a:extLst>
                <a:ext uri="{FF2B5EF4-FFF2-40B4-BE49-F238E27FC236}">
                  <a16:creationId xmlns="" xmlns:a16="http://schemas.microsoft.com/office/drawing/2014/main" id="{D97EB062-C20A-4C70-87A0-0B7506404FEB}"/>
                </a:ext>
              </a:extLst>
            </p:cNvPr>
            <p:cNvGrpSpPr/>
            <p:nvPr/>
          </p:nvGrpSpPr>
          <p:grpSpPr>
            <a:xfrm>
              <a:off x="1437050" y="3152872"/>
              <a:ext cx="1618142" cy="792836"/>
              <a:chOff x="1916067" y="4163565"/>
              <a:chExt cx="2157522" cy="1057115"/>
            </a:xfrm>
          </p:grpSpPr>
          <p:sp>
            <p:nvSpPr>
              <p:cNvPr id="23" name="ïṧḷïḓê-TextBox 142">
                <a:extLst>
                  <a:ext uri="{FF2B5EF4-FFF2-40B4-BE49-F238E27FC236}">
                    <a16:creationId xmlns="" xmlns:a16="http://schemas.microsoft.com/office/drawing/2014/main" id="{51105DDD-56AE-442A-A863-77AB6D3E24A9}"/>
                  </a:ext>
                </a:extLst>
              </p:cNvPr>
              <p:cNvSpPr txBox="1"/>
              <p:nvPr/>
            </p:nvSpPr>
            <p:spPr>
              <a:xfrm>
                <a:off x="1916067" y="4434994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ïṧḷïḓê-Rectangle 143">
                <a:extLst>
                  <a:ext uri="{FF2B5EF4-FFF2-40B4-BE49-F238E27FC236}">
                    <a16:creationId xmlns="" xmlns:a16="http://schemas.microsoft.com/office/drawing/2014/main" id="{CCFE1B8B-56D7-4E59-A4F2-5368A5BF22EE}"/>
                  </a:ext>
                </a:extLst>
              </p:cNvPr>
              <p:cNvSpPr/>
              <p:nvPr/>
            </p:nvSpPr>
            <p:spPr>
              <a:xfrm>
                <a:off x="1916067" y="4163565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6" name="ïṧḷïḓê-Oval 144">
              <a:extLst>
                <a:ext uri="{FF2B5EF4-FFF2-40B4-BE49-F238E27FC236}">
                  <a16:creationId xmlns="" xmlns:a16="http://schemas.microsoft.com/office/drawing/2014/main" id="{87744E09-2ECA-454F-8815-1C3001B7CEF3}"/>
                </a:ext>
              </a:extLst>
            </p:cNvPr>
            <p:cNvSpPr/>
            <p:nvPr/>
          </p:nvSpPr>
          <p:spPr bwMode="auto">
            <a:xfrm>
              <a:off x="649905" y="3176074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F28945B-32FA-46BE-89BF-C07D3D4BBB0D}"/>
              </a:ext>
            </a:extLst>
          </p:cNvPr>
          <p:cNvGrpSpPr/>
          <p:nvPr/>
        </p:nvGrpSpPr>
        <p:grpSpPr>
          <a:xfrm>
            <a:off x="3424633" y="1386812"/>
            <a:ext cx="2405286" cy="792836"/>
            <a:chOff x="3424633" y="1386812"/>
            <a:chExt cx="2405286" cy="792836"/>
          </a:xfrm>
        </p:grpSpPr>
        <p:grpSp>
          <p:nvGrpSpPr>
            <p:cNvPr id="7" name="Group 7">
              <a:extLst>
                <a:ext uri="{FF2B5EF4-FFF2-40B4-BE49-F238E27FC236}">
                  <a16:creationId xmlns="" xmlns:a16="http://schemas.microsoft.com/office/drawing/2014/main" id="{16154F99-D155-479B-9FD9-833E05CD6A8A}"/>
                </a:ext>
              </a:extLst>
            </p:cNvPr>
            <p:cNvGrpSpPr/>
            <p:nvPr/>
          </p:nvGrpSpPr>
          <p:grpSpPr>
            <a:xfrm>
              <a:off x="4211777" y="1386812"/>
              <a:ext cx="1618142" cy="792836"/>
              <a:chOff x="5615704" y="1808818"/>
              <a:chExt cx="2157522" cy="1057115"/>
            </a:xfrm>
          </p:grpSpPr>
          <p:sp>
            <p:nvSpPr>
              <p:cNvPr id="21" name="ïṧḷïḓê-TextBox 134">
                <a:extLst>
                  <a:ext uri="{FF2B5EF4-FFF2-40B4-BE49-F238E27FC236}">
                    <a16:creationId xmlns="" xmlns:a16="http://schemas.microsoft.com/office/drawing/2014/main" id="{833C2DB6-6449-43E5-AF20-3791F95FC285}"/>
                  </a:ext>
                </a:extLst>
              </p:cNvPr>
              <p:cNvSpPr txBox="1"/>
              <p:nvPr/>
            </p:nvSpPr>
            <p:spPr>
              <a:xfrm>
                <a:off x="5615704" y="2080247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ïṧḷïḓê-Rectangle 135">
                <a:extLst>
                  <a:ext uri="{FF2B5EF4-FFF2-40B4-BE49-F238E27FC236}">
                    <a16:creationId xmlns="" xmlns:a16="http://schemas.microsoft.com/office/drawing/2014/main" id="{FFC8FCA2-ACA7-42CE-87C4-A4CB346F2182}"/>
                  </a:ext>
                </a:extLst>
              </p:cNvPr>
              <p:cNvSpPr/>
              <p:nvPr/>
            </p:nvSpPr>
            <p:spPr>
              <a:xfrm>
                <a:off x="5615704" y="1808818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8" name="ïṧḷïḓê-Oval 136">
              <a:extLst>
                <a:ext uri="{FF2B5EF4-FFF2-40B4-BE49-F238E27FC236}">
                  <a16:creationId xmlns="" xmlns:a16="http://schemas.microsoft.com/office/drawing/2014/main" id="{4EE7ED38-E068-4F0E-B4FE-520797D1E6C8}"/>
                </a:ext>
              </a:extLst>
            </p:cNvPr>
            <p:cNvSpPr/>
            <p:nvPr/>
          </p:nvSpPr>
          <p:spPr bwMode="auto">
            <a:xfrm>
              <a:off x="3424633" y="1410015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7627180-5F29-4BCC-A7A0-B6DFD55AE465}"/>
              </a:ext>
            </a:extLst>
          </p:cNvPr>
          <p:cNvGrpSpPr/>
          <p:nvPr/>
        </p:nvGrpSpPr>
        <p:grpSpPr>
          <a:xfrm>
            <a:off x="3424633" y="3152872"/>
            <a:ext cx="2405286" cy="792836"/>
            <a:chOff x="3424633" y="3152872"/>
            <a:chExt cx="2405286" cy="792836"/>
          </a:xfrm>
        </p:grpSpPr>
        <p:grpSp>
          <p:nvGrpSpPr>
            <p:cNvPr id="9" name="Group 9">
              <a:extLst>
                <a:ext uri="{FF2B5EF4-FFF2-40B4-BE49-F238E27FC236}">
                  <a16:creationId xmlns="" xmlns:a16="http://schemas.microsoft.com/office/drawing/2014/main" id="{1C2F355A-EECF-4F4C-BE5A-DB3C17261F0A}"/>
                </a:ext>
              </a:extLst>
            </p:cNvPr>
            <p:cNvGrpSpPr/>
            <p:nvPr/>
          </p:nvGrpSpPr>
          <p:grpSpPr>
            <a:xfrm>
              <a:off x="4211777" y="3152872"/>
              <a:ext cx="1618142" cy="792836"/>
              <a:chOff x="5615704" y="4163565"/>
              <a:chExt cx="2157522" cy="1057115"/>
            </a:xfrm>
          </p:grpSpPr>
          <p:sp>
            <p:nvSpPr>
              <p:cNvPr id="19" name="ïṧḷïḓê-TextBox 146">
                <a:extLst>
                  <a:ext uri="{FF2B5EF4-FFF2-40B4-BE49-F238E27FC236}">
                    <a16:creationId xmlns="" xmlns:a16="http://schemas.microsoft.com/office/drawing/2014/main" id="{3BA8D6DB-A625-4FA2-80A9-F57F82605B53}"/>
                  </a:ext>
                </a:extLst>
              </p:cNvPr>
              <p:cNvSpPr txBox="1"/>
              <p:nvPr/>
            </p:nvSpPr>
            <p:spPr>
              <a:xfrm>
                <a:off x="5615704" y="4434994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ïṧḷïḓê-Rectangle 147">
                <a:extLst>
                  <a:ext uri="{FF2B5EF4-FFF2-40B4-BE49-F238E27FC236}">
                    <a16:creationId xmlns="" xmlns:a16="http://schemas.microsoft.com/office/drawing/2014/main" id="{164983FD-2FA8-48C1-8101-DB703EA59EF1}"/>
                  </a:ext>
                </a:extLst>
              </p:cNvPr>
              <p:cNvSpPr/>
              <p:nvPr/>
            </p:nvSpPr>
            <p:spPr>
              <a:xfrm>
                <a:off x="5615704" y="4163565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5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0" name="ïṧḷïḓê-Oval 148">
              <a:extLst>
                <a:ext uri="{FF2B5EF4-FFF2-40B4-BE49-F238E27FC236}">
                  <a16:creationId xmlns="" xmlns:a16="http://schemas.microsoft.com/office/drawing/2014/main" id="{46D37E94-8820-4A55-8DF9-4CB46AE321F5}"/>
                </a:ext>
              </a:extLst>
            </p:cNvPr>
            <p:cNvSpPr/>
            <p:nvPr/>
          </p:nvSpPr>
          <p:spPr bwMode="auto">
            <a:xfrm>
              <a:off x="3424633" y="3176074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05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3E3FDF6-D22D-4C96-AB74-9193BED636B1}"/>
              </a:ext>
            </a:extLst>
          </p:cNvPr>
          <p:cNvGrpSpPr/>
          <p:nvPr/>
        </p:nvGrpSpPr>
        <p:grpSpPr>
          <a:xfrm>
            <a:off x="6199361" y="1386812"/>
            <a:ext cx="2405286" cy="792836"/>
            <a:chOff x="6199361" y="1386812"/>
            <a:chExt cx="2405286" cy="792836"/>
          </a:xfrm>
        </p:grpSpPr>
        <p:grpSp>
          <p:nvGrpSpPr>
            <p:cNvPr id="11" name="Group 8">
              <a:extLst>
                <a:ext uri="{FF2B5EF4-FFF2-40B4-BE49-F238E27FC236}">
                  <a16:creationId xmlns="" xmlns:a16="http://schemas.microsoft.com/office/drawing/2014/main" id="{8956D9FC-3257-429C-85D3-4EE108F115B6}"/>
                </a:ext>
              </a:extLst>
            </p:cNvPr>
            <p:cNvGrpSpPr/>
            <p:nvPr/>
          </p:nvGrpSpPr>
          <p:grpSpPr>
            <a:xfrm>
              <a:off x="6986505" y="1386812"/>
              <a:ext cx="1618142" cy="792836"/>
              <a:chOff x="9315341" y="1808818"/>
              <a:chExt cx="2157522" cy="1057115"/>
            </a:xfrm>
          </p:grpSpPr>
          <p:sp>
            <p:nvSpPr>
              <p:cNvPr id="17" name="îṣļîḑé-TextBox 138">
                <a:extLst>
                  <a:ext uri="{FF2B5EF4-FFF2-40B4-BE49-F238E27FC236}">
                    <a16:creationId xmlns="" xmlns:a16="http://schemas.microsoft.com/office/drawing/2014/main" id="{9A972488-8773-4AD5-8ABE-2EB7D9573446}"/>
                  </a:ext>
                </a:extLst>
              </p:cNvPr>
              <p:cNvSpPr txBox="1"/>
              <p:nvPr/>
            </p:nvSpPr>
            <p:spPr>
              <a:xfrm>
                <a:off x="9315341" y="2080247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îṣļîḑé-Rectangle 139">
                <a:extLst>
                  <a:ext uri="{FF2B5EF4-FFF2-40B4-BE49-F238E27FC236}">
                    <a16:creationId xmlns="" xmlns:a16="http://schemas.microsoft.com/office/drawing/2014/main" id="{53AF98E3-7CAA-477D-9852-23688DC87E82}"/>
                  </a:ext>
                </a:extLst>
              </p:cNvPr>
              <p:cNvSpPr/>
              <p:nvPr/>
            </p:nvSpPr>
            <p:spPr>
              <a:xfrm>
                <a:off x="9315341" y="1808818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2" name="îṣļîḑé-Oval 140">
              <a:extLst>
                <a:ext uri="{FF2B5EF4-FFF2-40B4-BE49-F238E27FC236}">
                  <a16:creationId xmlns="" xmlns:a16="http://schemas.microsoft.com/office/drawing/2014/main" id="{2271B8B9-1BE8-433B-9904-BDE75CB154BF}"/>
                </a:ext>
              </a:extLst>
            </p:cNvPr>
            <p:cNvSpPr/>
            <p:nvPr/>
          </p:nvSpPr>
          <p:spPr bwMode="auto">
            <a:xfrm>
              <a:off x="6199361" y="1410015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5C4FEDD5-F40A-4D55-997E-51EEBC395A52}"/>
              </a:ext>
            </a:extLst>
          </p:cNvPr>
          <p:cNvGrpSpPr/>
          <p:nvPr/>
        </p:nvGrpSpPr>
        <p:grpSpPr>
          <a:xfrm>
            <a:off x="6199361" y="3152872"/>
            <a:ext cx="2405286" cy="792836"/>
            <a:chOff x="6199361" y="3152872"/>
            <a:chExt cx="2405286" cy="792836"/>
          </a:xfrm>
        </p:grpSpPr>
        <p:grpSp>
          <p:nvGrpSpPr>
            <p:cNvPr id="13" name="Group 10">
              <a:extLst>
                <a:ext uri="{FF2B5EF4-FFF2-40B4-BE49-F238E27FC236}">
                  <a16:creationId xmlns="" xmlns:a16="http://schemas.microsoft.com/office/drawing/2014/main" id="{49034313-D805-47D8-AB7E-4F7ECDF90371}"/>
                </a:ext>
              </a:extLst>
            </p:cNvPr>
            <p:cNvGrpSpPr/>
            <p:nvPr/>
          </p:nvGrpSpPr>
          <p:grpSpPr>
            <a:xfrm>
              <a:off x="6986505" y="3152872"/>
              <a:ext cx="1618142" cy="792836"/>
              <a:chOff x="9315341" y="4163565"/>
              <a:chExt cx="2157522" cy="1057115"/>
            </a:xfrm>
          </p:grpSpPr>
          <p:sp>
            <p:nvSpPr>
              <p:cNvPr id="15" name="îṣļîḑé-TextBox 150">
                <a:extLst>
                  <a:ext uri="{FF2B5EF4-FFF2-40B4-BE49-F238E27FC236}">
                    <a16:creationId xmlns="" xmlns:a16="http://schemas.microsoft.com/office/drawing/2014/main" id="{14B52BE8-305C-47D4-9748-D1F4DEBC9FF5}"/>
                  </a:ext>
                </a:extLst>
              </p:cNvPr>
              <p:cNvSpPr txBox="1"/>
              <p:nvPr/>
            </p:nvSpPr>
            <p:spPr>
              <a:xfrm>
                <a:off x="9315341" y="4434994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îṣļîḑé-Rectangle 151">
                <a:extLst>
                  <a:ext uri="{FF2B5EF4-FFF2-40B4-BE49-F238E27FC236}">
                    <a16:creationId xmlns="" xmlns:a16="http://schemas.microsoft.com/office/drawing/2014/main" id="{FA3FBF63-E11C-47D6-A75A-A86DCFFEE3BC}"/>
                  </a:ext>
                </a:extLst>
              </p:cNvPr>
              <p:cNvSpPr/>
              <p:nvPr/>
            </p:nvSpPr>
            <p:spPr>
              <a:xfrm>
                <a:off x="9315341" y="4163565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6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4" name="îṣļîḑé-Oval 152">
              <a:extLst>
                <a:ext uri="{FF2B5EF4-FFF2-40B4-BE49-F238E27FC236}">
                  <a16:creationId xmlns="" xmlns:a16="http://schemas.microsoft.com/office/drawing/2014/main" id="{921EE87F-3264-4310-AA8B-CC92D798546A}"/>
                </a:ext>
              </a:extLst>
            </p:cNvPr>
            <p:cNvSpPr/>
            <p:nvPr/>
          </p:nvSpPr>
          <p:spPr bwMode="auto">
            <a:xfrm>
              <a:off x="6199361" y="3176074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06</a:t>
              </a:r>
            </a:p>
          </p:txBody>
        </p:sp>
      </p:grpSp>
      <p:sp>
        <p:nvSpPr>
          <p:cNvPr id="33" name="Title 1">
            <a:extLst>
              <a:ext uri="{FF2B5EF4-FFF2-40B4-BE49-F238E27FC236}">
                <a16:creationId xmlns="" xmlns:a16="http://schemas.microsoft.com/office/drawing/2014/main" id="{A7EE4F08-274A-4537-8011-7B4695A5849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070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1"/>
          <p:cNvSpPr txBox="1">
            <a:spLocks/>
          </p:cNvSpPr>
          <p:nvPr/>
        </p:nvSpPr>
        <p:spPr>
          <a:xfrm>
            <a:off x="6183900" y="914369"/>
            <a:ext cx="1721281" cy="567478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4" name="TextBox 104"/>
          <p:cNvSpPr txBox="1">
            <a:spLocks/>
          </p:cNvSpPr>
          <p:nvPr/>
        </p:nvSpPr>
        <p:spPr>
          <a:xfrm>
            <a:off x="6451070" y="2966632"/>
            <a:ext cx="1721281" cy="567479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5" name="TextBox 105"/>
          <p:cNvSpPr txBox="1">
            <a:spLocks/>
          </p:cNvSpPr>
          <p:nvPr/>
        </p:nvSpPr>
        <p:spPr>
          <a:xfrm>
            <a:off x="1048945" y="1946554"/>
            <a:ext cx="1721281" cy="546257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 algn="r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4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8" name="TextBox 108"/>
          <p:cNvSpPr txBox="1">
            <a:spLocks/>
          </p:cNvSpPr>
          <p:nvPr/>
        </p:nvSpPr>
        <p:spPr>
          <a:xfrm>
            <a:off x="971649" y="3713914"/>
            <a:ext cx="1721281" cy="575961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 algn="r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5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110" name="组合 109"/>
          <p:cNvGrpSpPr/>
          <p:nvPr/>
        </p:nvGrpSpPr>
        <p:grpSpPr>
          <a:xfrm>
            <a:off x="3004967" y="1031134"/>
            <a:ext cx="3373508" cy="3502375"/>
            <a:chOff x="3004967" y="1031134"/>
            <a:chExt cx="3373508" cy="3502375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>
              <a:off x="3499254" y="2090320"/>
              <a:ext cx="531359" cy="753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1E2628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" name="Freeform: Shape 3"/>
            <p:cNvSpPr>
              <a:spLocks/>
            </p:cNvSpPr>
            <p:nvPr/>
          </p:nvSpPr>
          <p:spPr bwMode="auto">
            <a:xfrm>
              <a:off x="3495723" y="2838811"/>
              <a:ext cx="1820034" cy="1071543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5084502" y="2086789"/>
              <a:ext cx="549011" cy="1518167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" name="Freeform: Shape 5"/>
            <p:cNvSpPr>
              <a:spLocks/>
            </p:cNvSpPr>
            <p:nvPr/>
          </p:nvSpPr>
          <p:spPr bwMode="auto">
            <a:xfrm>
              <a:off x="3804653" y="1772565"/>
              <a:ext cx="1519931" cy="547246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" name="Oval 6"/>
            <p:cNvSpPr>
              <a:spLocks/>
            </p:cNvSpPr>
            <p:nvPr/>
          </p:nvSpPr>
          <p:spPr bwMode="auto">
            <a:xfrm>
              <a:off x="6039535" y="2755842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Oval 7"/>
            <p:cNvSpPr>
              <a:spLocks/>
            </p:cNvSpPr>
            <p:nvPr/>
          </p:nvSpPr>
          <p:spPr bwMode="auto">
            <a:xfrm>
              <a:off x="6030709" y="2664046"/>
              <a:ext cx="42368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Oval 8"/>
            <p:cNvSpPr>
              <a:spLocks/>
            </p:cNvSpPr>
            <p:nvPr/>
          </p:nvSpPr>
          <p:spPr bwMode="auto">
            <a:xfrm>
              <a:off x="6005995" y="2551066"/>
              <a:ext cx="58256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Oval 9"/>
            <p:cNvSpPr>
              <a:spLocks/>
            </p:cNvSpPr>
            <p:nvPr/>
          </p:nvSpPr>
          <p:spPr bwMode="auto">
            <a:xfrm>
              <a:off x="5997168" y="2453974"/>
              <a:ext cx="42368" cy="38837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Oval 10"/>
            <p:cNvSpPr>
              <a:spLocks/>
            </p:cNvSpPr>
            <p:nvPr/>
          </p:nvSpPr>
          <p:spPr bwMode="auto">
            <a:xfrm>
              <a:off x="5975984" y="2346290"/>
              <a:ext cx="51194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Oval 11"/>
            <p:cNvSpPr>
              <a:spLocks/>
            </p:cNvSpPr>
            <p:nvPr/>
          </p:nvSpPr>
          <p:spPr bwMode="auto">
            <a:xfrm>
              <a:off x="5935382" y="2252729"/>
              <a:ext cx="40602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Oval 12"/>
            <p:cNvSpPr>
              <a:spLocks/>
            </p:cNvSpPr>
            <p:nvPr/>
          </p:nvSpPr>
          <p:spPr bwMode="auto">
            <a:xfrm>
              <a:off x="5880658" y="2153872"/>
              <a:ext cx="49429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Oval 13"/>
            <p:cNvSpPr>
              <a:spLocks/>
            </p:cNvSpPr>
            <p:nvPr/>
          </p:nvSpPr>
          <p:spPr bwMode="auto">
            <a:xfrm>
              <a:off x="5838290" y="2065606"/>
              <a:ext cx="38837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Oval 14"/>
            <p:cNvSpPr>
              <a:spLocks/>
            </p:cNvSpPr>
            <p:nvPr/>
          </p:nvSpPr>
          <p:spPr bwMode="auto">
            <a:xfrm>
              <a:off x="5780035" y="1964983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Oval 15"/>
            <p:cNvSpPr>
              <a:spLocks/>
            </p:cNvSpPr>
            <p:nvPr/>
          </p:nvSpPr>
          <p:spPr bwMode="auto">
            <a:xfrm>
              <a:off x="5712953" y="1876718"/>
              <a:ext cx="67082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Oval 16"/>
            <p:cNvSpPr>
              <a:spLocks/>
            </p:cNvSpPr>
            <p:nvPr/>
          </p:nvSpPr>
          <p:spPr bwMode="auto">
            <a:xfrm>
              <a:off x="5651167" y="1814932"/>
              <a:ext cx="40602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Oval 17"/>
            <p:cNvSpPr>
              <a:spLocks/>
            </p:cNvSpPr>
            <p:nvPr/>
          </p:nvSpPr>
          <p:spPr bwMode="auto">
            <a:xfrm>
              <a:off x="5562901" y="1726666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Oval 18"/>
            <p:cNvSpPr>
              <a:spLocks/>
            </p:cNvSpPr>
            <p:nvPr/>
          </p:nvSpPr>
          <p:spPr bwMode="auto">
            <a:xfrm>
              <a:off x="5495820" y="1654289"/>
              <a:ext cx="54725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Oval 19"/>
            <p:cNvSpPr>
              <a:spLocks/>
            </p:cNvSpPr>
            <p:nvPr/>
          </p:nvSpPr>
          <p:spPr bwMode="auto">
            <a:xfrm>
              <a:off x="5419911" y="1588972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Oval 20"/>
            <p:cNvSpPr>
              <a:spLocks/>
            </p:cNvSpPr>
            <p:nvPr/>
          </p:nvSpPr>
          <p:spPr bwMode="auto">
            <a:xfrm>
              <a:off x="5319288" y="1537778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Oval 21"/>
            <p:cNvSpPr>
              <a:spLocks/>
            </p:cNvSpPr>
            <p:nvPr/>
          </p:nvSpPr>
          <p:spPr bwMode="auto">
            <a:xfrm>
              <a:off x="5231023" y="1491880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Oval 22"/>
            <p:cNvSpPr>
              <a:spLocks/>
            </p:cNvSpPr>
            <p:nvPr/>
          </p:nvSpPr>
          <p:spPr bwMode="auto">
            <a:xfrm>
              <a:off x="5135697" y="1442452"/>
              <a:ext cx="54725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Oval 23"/>
            <p:cNvSpPr>
              <a:spLocks/>
            </p:cNvSpPr>
            <p:nvPr/>
          </p:nvSpPr>
          <p:spPr bwMode="auto">
            <a:xfrm>
              <a:off x="5043900" y="1396554"/>
              <a:ext cx="49429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Oval 24"/>
            <p:cNvSpPr>
              <a:spLocks/>
            </p:cNvSpPr>
            <p:nvPr/>
          </p:nvSpPr>
          <p:spPr bwMode="auto">
            <a:xfrm>
              <a:off x="4939747" y="1366543"/>
              <a:ext cx="52959" cy="5472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Oval 25"/>
            <p:cNvSpPr>
              <a:spLocks/>
            </p:cNvSpPr>
            <p:nvPr/>
          </p:nvSpPr>
          <p:spPr bwMode="auto">
            <a:xfrm>
              <a:off x="4830298" y="1345360"/>
              <a:ext cx="61786" cy="6355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Oval 26"/>
            <p:cNvSpPr>
              <a:spLocks/>
            </p:cNvSpPr>
            <p:nvPr/>
          </p:nvSpPr>
          <p:spPr bwMode="auto">
            <a:xfrm>
              <a:off x="4738502" y="1341829"/>
              <a:ext cx="40602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Oval 27"/>
            <p:cNvSpPr>
              <a:spLocks/>
            </p:cNvSpPr>
            <p:nvPr/>
          </p:nvSpPr>
          <p:spPr bwMode="auto">
            <a:xfrm>
              <a:off x="4625522" y="1315349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Oval 28"/>
            <p:cNvSpPr>
              <a:spLocks/>
            </p:cNvSpPr>
            <p:nvPr/>
          </p:nvSpPr>
          <p:spPr bwMode="auto">
            <a:xfrm>
              <a:off x="4528430" y="1311819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Oval 29"/>
            <p:cNvSpPr>
              <a:spLocks/>
            </p:cNvSpPr>
            <p:nvPr/>
          </p:nvSpPr>
          <p:spPr bwMode="auto">
            <a:xfrm>
              <a:off x="4424277" y="1329472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Oval 30"/>
            <p:cNvSpPr>
              <a:spLocks/>
            </p:cNvSpPr>
            <p:nvPr/>
          </p:nvSpPr>
          <p:spPr bwMode="auto">
            <a:xfrm>
              <a:off x="4307766" y="1333003"/>
              <a:ext cx="65317" cy="67082"/>
            </a:xfrm>
            <a:prstGeom prst="ellipse">
              <a:avLst/>
            </a:prstGeom>
            <a:solidFill>
              <a:srgbClr val="13436C"/>
            </a:solidFill>
            <a:ln>
              <a:solidFill>
                <a:srgbClr val="13436C"/>
              </a:solidFill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Oval 31"/>
            <p:cNvSpPr>
              <a:spLocks/>
            </p:cNvSpPr>
            <p:nvPr/>
          </p:nvSpPr>
          <p:spPr bwMode="auto">
            <a:xfrm>
              <a:off x="4201848" y="1348890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Oval 32"/>
            <p:cNvSpPr>
              <a:spLocks/>
            </p:cNvSpPr>
            <p:nvPr/>
          </p:nvSpPr>
          <p:spPr bwMode="auto">
            <a:xfrm>
              <a:off x="4110051" y="1378900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Oval 33"/>
            <p:cNvSpPr>
              <a:spLocks/>
            </p:cNvSpPr>
            <p:nvPr/>
          </p:nvSpPr>
          <p:spPr bwMode="auto">
            <a:xfrm>
              <a:off x="4005898" y="1408911"/>
              <a:ext cx="58256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Oval 34"/>
            <p:cNvSpPr>
              <a:spLocks/>
            </p:cNvSpPr>
            <p:nvPr/>
          </p:nvSpPr>
          <p:spPr bwMode="auto">
            <a:xfrm>
              <a:off x="3914102" y="1454809"/>
              <a:ext cx="54725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Oval 35"/>
            <p:cNvSpPr>
              <a:spLocks/>
            </p:cNvSpPr>
            <p:nvPr/>
          </p:nvSpPr>
          <p:spPr bwMode="auto">
            <a:xfrm>
              <a:off x="3813480" y="1500707"/>
              <a:ext cx="67082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Oval 36"/>
            <p:cNvSpPr>
              <a:spLocks/>
            </p:cNvSpPr>
            <p:nvPr/>
          </p:nvSpPr>
          <p:spPr bwMode="auto">
            <a:xfrm>
              <a:off x="3728745" y="1558962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Oval 37"/>
            <p:cNvSpPr>
              <a:spLocks/>
            </p:cNvSpPr>
            <p:nvPr/>
          </p:nvSpPr>
          <p:spPr bwMode="auto">
            <a:xfrm>
              <a:off x="3633418" y="1608391"/>
              <a:ext cx="54725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Oval 38"/>
            <p:cNvSpPr>
              <a:spLocks/>
            </p:cNvSpPr>
            <p:nvPr/>
          </p:nvSpPr>
          <p:spPr bwMode="auto">
            <a:xfrm>
              <a:off x="3553979" y="167547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Oval 39"/>
            <p:cNvSpPr>
              <a:spLocks/>
            </p:cNvSpPr>
            <p:nvPr/>
          </p:nvSpPr>
          <p:spPr bwMode="auto">
            <a:xfrm>
              <a:off x="3490428" y="1760207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Oval 40"/>
            <p:cNvSpPr>
              <a:spLocks/>
            </p:cNvSpPr>
            <p:nvPr/>
          </p:nvSpPr>
          <p:spPr bwMode="auto">
            <a:xfrm>
              <a:off x="3407458" y="1827289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Oval 41"/>
            <p:cNvSpPr>
              <a:spLocks/>
            </p:cNvSpPr>
            <p:nvPr/>
          </p:nvSpPr>
          <p:spPr bwMode="auto">
            <a:xfrm>
              <a:off x="3331550" y="1901432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Oval 42"/>
            <p:cNvSpPr>
              <a:spLocks/>
            </p:cNvSpPr>
            <p:nvPr/>
          </p:nvSpPr>
          <p:spPr bwMode="auto">
            <a:xfrm>
              <a:off x="3276825" y="1989697"/>
              <a:ext cx="63551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Oval 43"/>
            <p:cNvSpPr>
              <a:spLocks/>
            </p:cNvSpPr>
            <p:nvPr/>
          </p:nvSpPr>
          <p:spPr bwMode="auto">
            <a:xfrm>
              <a:off x="3227396" y="2081494"/>
              <a:ext cx="61786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Oval 44"/>
            <p:cNvSpPr>
              <a:spLocks/>
            </p:cNvSpPr>
            <p:nvPr/>
          </p:nvSpPr>
          <p:spPr bwMode="auto">
            <a:xfrm>
              <a:off x="3185029" y="2182117"/>
              <a:ext cx="51194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Oval 45"/>
            <p:cNvSpPr>
              <a:spLocks/>
            </p:cNvSpPr>
            <p:nvPr/>
          </p:nvSpPr>
          <p:spPr bwMode="auto">
            <a:xfrm>
              <a:off x="3135600" y="2273913"/>
              <a:ext cx="54725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Oval 46"/>
            <p:cNvSpPr>
              <a:spLocks/>
            </p:cNvSpPr>
            <p:nvPr/>
          </p:nvSpPr>
          <p:spPr bwMode="auto">
            <a:xfrm>
              <a:off x="3102059" y="2379831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Oval 47"/>
            <p:cNvSpPr>
              <a:spLocks/>
            </p:cNvSpPr>
            <p:nvPr/>
          </p:nvSpPr>
          <p:spPr bwMode="auto">
            <a:xfrm>
              <a:off x="3077345" y="2475158"/>
              <a:ext cx="61786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Oval 48"/>
            <p:cNvSpPr>
              <a:spLocks/>
            </p:cNvSpPr>
            <p:nvPr/>
          </p:nvSpPr>
          <p:spPr bwMode="auto">
            <a:xfrm>
              <a:off x="3068519" y="2584607"/>
              <a:ext cx="45898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Oval 49"/>
            <p:cNvSpPr>
              <a:spLocks/>
            </p:cNvSpPr>
            <p:nvPr/>
          </p:nvSpPr>
          <p:spPr bwMode="auto">
            <a:xfrm>
              <a:off x="3050865" y="2692291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Oval 50"/>
            <p:cNvSpPr>
              <a:spLocks/>
            </p:cNvSpPr>
            <p:nvPr/>
          </p:nvSpPr>
          <p:spPr bwMode="auto">
            <a:xfrm>
              <a:off x="3031447" y="2789383"/>
              <a:ext cx="52959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Oval 51"/>
            <p:cNvSpPr>
              <a:spLocks/>
            </p:cNvSpPr>
            <p:nvPr/>
          </p:nvSpPr>
          <p:spPr bwMode="auto">
            <a:xfrm>
              <a:off x="3043804" y="2902363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Oval 52"/>
            <p:cNvSpPr>
              <a:spLocks/>
            </p:cNvSpPr>
            <p:nvPr/>
          </p:nvSpPr>
          <p:spPr bwMode="auto">
            <a:xfrm>
              <a:off x="3063223" y="3006516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Oval 53"/>
            <p:cNvSpPr>
              <a:spLocks/>
            </p:cNvSpPr>
            <p:nvPr/>
          </p:nvSpPr>
          <p:spPr bwMode="auto">
            <a:xfrm>
              <a:off x="3068519" y="309831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Oval 54"/>
            <p:cNvSpPr>
              <a:spLocks/>
            </p:cNvSpPr>
            <p:nvPr/>
          </p:nvSpPr>
          <p:spPr bwMode="auto">
            <a:xfrm>
              <a:off x="3084407" y="3204231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Oval 55"/>
            <p:cNvSpPr>
              <a:spLocks/>
            </p:cNvSpPr>
            <p:nvPr/>
          </p:nvSpPr>
          <p:spPr bwMode="auto">
            <a:xfrm>
              <a:off x="3117947" y="3317211"/>
              <a:ext cx="4236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Oval 56"/>
            <p:cNvSpPr>
              <a:spLocks/>
            </p:cNvSpPr>
            <p:nvPr/>
          </p:nvSpPr>
          <p:spPr bwMode="auto">
            <a:xfrm>
              <a:off x="3156784" y="3400180"/>
              <a:ext cx="67082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Oval 57"/>
            <p:cNvSpPr>
              <a:spLocks/>
            </p:cNvSpPr>
            <p:nvPr/>
          </p:nvSpPr>
          <p:spPr bwMode="auto">
            <a:xfrm>
              <a:off x="3209744" y="3500803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0" name="Oval 58"/>
            <p:cNvSpPr>
              <a:spLocks/>
            </p:cNvSpPr>
            <p:nvPr/>
          </p:nvSpPr>
          <p:spPr bwMode="auto">
            <a:xfrm>
              <a:off x="3264468" y="3601426"/>
              <a:ext cx="42368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Oval 59"/>
            <p:cNvSpPr>
              <a:spLocks/>
            </p:cNvSpPr>
            <p:nvPr/>
          </p:nvSpPr>
          <p:spPr bwMode="auto">
            <a:xfrm>
              <a:off x="3315662" y="3693222"/>
              <a:ext cx="40602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Oval 60"/>
            <p:cNvSpPr>
              <a:spLocks/>
            </p:cNvSpPr>
            <p:nvPr/>
          </p:nvSpPr>
          <p:spPr bwMode="auto">
            <a:xfrm>
              <a:off x="3370386" y="3760303"/>
              <a:ext cx="65317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Oval 61"/>
            <p:cNvSpPr>
              <a:spLocks/>
            </p:cNvSpPr>
            <p:nvPr/>
          </p:nvSpPr>
          <p:spPr bwMode="auto">
            <a:xfrm>
              <a:off x="3449826" y="3839743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Oval 62"/>
            <p:cNvSpPr>
              <a:spLocks/>
            </p:cNvSpPr>
            <p:nvPr/>
          </p:nvSpPr>
          <p:spPr bwMode="auto">
            <a:xfrm>
              <a:off x="3529265" y="3919181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Oval 63"/>
            <p:cNvSpPr>
              <a:spLocks/>
            </p:cNvSpPr>
            <p:nvPr/>
          </p:nvSpPr>
          <p:spPr bwMode="auto">
            <a:xfrm>
              <a:off x="3603408" y="3995089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Oval 64"/>
            <p:cNvSpPr>
              <a:spLocks/>
            </p:cNvSpPr>
            <p:nvPr/>
          </p:nvSpPr>
          <p:spPr bwMode="auto">
            <a:xfrm>
              <a:off x="3675786" y="4048049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7" name="Oval 65"/>
            <p:cNvSpPr>
              <a:spLocks/>
            </p:cNvSpPr>
            <p:nvPr/>
          </p:nvSpPr>
          <p:spPr bwMode="auto">
            <a:xfrm>
              <a:off x="3779939" y="4108069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8" name="Oval 66"/>
            <p:cNvSpPr>
              <a:spLocks/>
            </p:cNvSpPr>
            <p:nvPr/>
          </p:nvSpPr>
          <p:spPr bwMode="auto">
            <a:xfrm>
              <a:off x="3868204" y="4148671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9" name="Oval 67"/>
            <p:cNvSpPr>
              <a:spLocks/>
            </p:cNvSpPr>
            <p:nvPr/>
          </p:nvSpPr>
          <p:spPr bwMode="auto">
            <a:xfrm>
              <a:off x="3968826" y="4203396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0" name="Oval 68"/>
            <p:cNvSpPr>
              <a:spLocks/>
            </p:cNvSpPr>
            <p:nvPr/>
          </p:nvSpPr>
          <p:spPr bwMode="auto">
            <a:xfrm>
              <a:off x="4060623" y="4254590"/>
              <a:ext cx="49429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1" name="Oval 69"/>
            <p:cNvSpPr>
              <a:spLocks/>
            </p:cNvSpPr>
            <p:nvPr/>
          </p:nvSpPr>
          <p:spPr bwMode="auto">
            <a:xfrm>
              <a:off x="4168307" y="4274008"/>
              <a:ext cx="38837" cy="38837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2" name="Oval 70"/>
            <p:cNvSpPr>
              <a:spLocks/>
            </p:cNvSpPr>
            <p:nvPr/>
          </p:nvSpPr>
          <p:spPr bwMode="auto">
            <a:xfrm>
              <a:off x="4260103" y="4279305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3" name="Oval 71"/>
            <p:cNvSpPr>
              <a:spLocks/>
            </p:cNvSpPr>
            <p:nvPr/>
          </p:nvSpPr>
          <p:spPr bwMode="auto">
            <a:xfrm>
              <a:off x="4366021" y="429519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4" name="Oval 72"/>
            <p:cNvSpPr>
              <a:spLocks/>
            </p:cNvSpPr>
            <p:nvPr/>
          </p:nvSpPr>
          <p:spPr bwMode="auto">
            <a:xfrm>
              <a:off x="4482532" y="4325203"/>
              <a:ext cx="37072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5" name="Oval 73"/>
            <p:cNvSpPr>
              <a:spLocks/>
            </p:cNvSpPr>
            <p:nvPr/>
          </p:nvSpPr>
          <p:spPr bwMode="auto">
            <a:xfrm>
              <a:off x="4583154" y="4325203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Oval 74"/>
            <p:cNvSpPr>
              <a:spLocks/>
            </p:cNvSpPr>
            <p:nvPr/>
          </p:nvSpPr>
          <p:spPr bwMode="auto">
            <a:xfrm>
              <a:off x="4683777" y="4304019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7" name="Oval 75"/>
            <p:cNvSpPr>
              <a:spLocks/>
            </p:cNvSpPr>
            <p:nvPr/>
          </p:nvSpPr>
          <p:spPr bwMode="auto">
            <a:xfrm>
              <a:off x="4784400" y="4282835"/>
              <a:ext cx="61786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8" name="Oval 76"/>
            <p:cNvSpPr>
              <a:spLocks/>
            </p:cNvSpPr>
            <p:nvPr/>
          </p:nvSpPr>
          <p:spPr bwMode="auto">
            <a:xfrm>
              <a:off x="4892084" y="4270478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9" name="Oval 77"/>
            <p:cNvSpPr>
              <a:spLocks/>
            </p:cNvSpPr>
            <p:nvPr/>
          </p:nvSpPr>
          <p:spPr bwMode="auto">
            <a:xfrm>
              <a:off x="4998002" y="4254590"/>
              <a:ext cx="49429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0" name="Oval 78"/>
            <p:cNvSpPr>
              <a:spLocks/>
            </p:cNvSpPr>
            <p:nvPr/>
          </p:nvSpPr>
          <p:spPr bwMode="auto">
            <a:xfrm>
              <a:off x="5093329" y="4215754"/>
              <a:ext cx="51194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1" name="Oval 79"/>
            <p:cNvSpPr>
              <a:spLocks/>
            </p:cNvSpPr>
            <p:nvPr/>
          </p:nvSpPr>
          <p:spPr bwMode="auto">
            <a:xfrm>
              <a:off x="5185125" y="4166325"/>
              <a:ext cx="54725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2" name="Oval 80"/>
            <p:cNvSpPr>
              <a:spLocks/>
            </p:cNvSpPr>
            <p:nvPr/>
          </p:nvSpPr>
          <p:spPr bwMode="auto">
            <a:xfrm>
              <a:off x="5282217" y="4115131"/>
              <a:ext cx="49429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3" name="Oval 81"/>
            <p:cNvSpPr>
              <a:spLocks/>
            </p:cNvSpPr>
            <p:nvPr/>
          </p:nvSpPr>
          <p:spPr bwMode="auto">
            <a:xfrm>
              <a:off x="5377544" y="4069233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4" name="Oval 82"/>
            <p:cNvSpPr>
              <a:spLocks/>
            </p:cNvSpPr>
            <p:nvPr/>
          </p:nvSpPr>
          <p:spPr bwMode="auto">
            <a:xfrm>
              <a:off x="5462279" y="4007447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5" name="Oval 83"/>
            <p:cNvSpPr>
              <a:spLocks/>
            </p:cNvSpPr>
            <p:nvPr/>
          </p:nvSpPr>
          <p:spPr bwMode="auto">
            <a:xfrm>
              <a:off x="5532891" y="3928008"/>
              <a:ext cx="58256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6" name="Oval 84"/>
            <p:cNvSpPr>
              <a:spLocks/>
            </p:cNvSpPr>
            <p:nvPr/>
          </p:nvSpPr>
          <p:spPr bwMode="auto">
            <a:xfrm>
              <a:off x="5612330" y="3860926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7" name="Oval 85"/>
            <p:cNvSpPr>
              <a:spLocks/>
            </p:cNvSpPr>
            <p:nvPr/>
          </p:nvSpPr>
          <p:spPr bwMode="auto">
            <a:xfrm>
              <a:off x="5691769" y="3788548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8" name="Oval 86"/>
            <p:cNvSpPr>
              <a:spLocks/>
            </p:cNvSpPr>
            <p:nvPr/>
          </p:nvSpPr>
          <p:spPr bwMode="auto">
            <a:xfrm>
              <a:off x="5764146" y="3709109"/>
              <a:ext cx="49429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9" name="Oval 87"/>
            <p:cNvSpPr>
              <a:spLocks/>
            </p:cNvSpPr>
            <p:nvPr/>
          </p:nvSpPr>
          <p:spPr bwMode="auto">
            <a:xfrm>
              <a:off x="5813575" y="3622609"/>
              <a:ext cx="42368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0" name="Oval 88"/>
            <p:cNvSpPr>
              <a:spLocks/>
            </p:cNvSpPr>
            <p:nvPr/>
          </p:nvSpPr>
          <p:spPr bwMode="auto">
            <a:xfrm>
              <a:off x="5850647" y="3516691"/>
              <a:ext cx="63551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1" name="Oval 89"/>
            <p:cNvSpPr>
              <a:spLocks/>
            </p:cNvSpPr>
            <p:nvPr/>
          </p:nvSpPr>
          <p:spPr bwMode="auto">
            <a:xfrm>
              <a:off x="5905372" y="3430190"/>
              <a:ext cx="54725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2" name="Oval 90"/>
            <p:cNvSpPr>
              <a:spLocks/>
            </p:cNvSpPr>
            <p:nvPr/>
          </p:nvSpPr>
          <p:spPr bwMode="auto">
            <a:xfrm>
              <a:off x="5947739" y="3329568"/>
              <a:ext cx="67082" cy="6178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3" name="Oval 91"/>
            <p:cNvSpPr>
              <a:spLocks/>
            </p:cNvSpPr>
            <p:nvPr/>
          </p:nvSpPr>
          <p:spPr bwMode="auto">
            <a:xfrm>
              <a:off x="5990107" y="3237772"/>
              <a:ext cx="45898" cy="4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4" name="Oval 92"/>
            <p:cNvSpPr>
              <a:spLocks/>
            </p:cNvSpPr>
            <p:nvPr/>
          </p:nvSpPr>
          <p:spPr bwMode="auto">
            <a:xfrm>
              <a:off x="5997168" y="3124792"/>
              <a:ext cx="63551" cy="6178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5" name="Oval 93"/>
            <p:cNvSpPr>
              <a:spLocks/>
            </p:cNvSpPr>
            <p:nvPr/>
          </p:nvSpPr>
          <p:spPr bwMode="auto">
            <a:xfrm>
              <a:off x="6021882" y="3027700"/>
              <a:ext cx="47663" cy="4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6" name="Oval 94"/>
            <p:cNvSpPr>
              <a:spLocks/>
            </p:cNvSpPr>
            <p:nvPr/>
          </p:nvSpPr>
          <p:spPr bwMode="auto">
            <a:xfrm>
              <a:off x="6036004" y="2923546"/>
              <a:ext cx="49429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Oval 95"/>
            <p:cNvSpPr>
              <a:spLocks/>
            </p:cNvSpPr>
            <p:nvPr/>
          </p:nvSpPr>
          <p:spPr bwMode="auto">
            <a:xfrm>
              <a:off x="4549614" y="1031134"/>
              <a:ext cx="653165" cy="6531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Oval 96"/>
            <p:cNvSpPr>
              <a:spLocks/>
            </p:cNvSpPr>
            <p:nvPr/>
          </p:nvSpPr>
          <p:spPr bwMode="auto">
            <a:xfrm>
              <a:off x="5730606" y="2898832"/>
              <a:ext cx="647869" cy="647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9" name="Oval 97"/>
            <p:cNvSpPr>
              <a:spLocks/>
            </p:cNvSpPr>
            <p:nvPr/>
          </p:nvSpPr>
          <p:spPr bwMode="auto">
            <a:xfrm>
              <a:off x="3557510" y="3882110"/>
              <a:ext cx="649634" cy="6513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0" name="Oval 98"/>
            <p:cNvSpPr>
              <a:spLocks/>
            </p:cNvSpPr>
            <p:nvPr/>
          </p:nvSpPr>
          <p:spPr bwMode="auto">
            <a:xfrm>
              <a:off x="3004967" y="1973810"/>
              <a:ext cx="418379" cy="4219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9" name="Oval 111"/>
            <p:cNvSpPr/>
            <p:nvPr/>
          </p:nvSpPr>
          <p:spPr>
            <a:xfrm>
              <a:off x="3882327" y="2152348"/>
              <a:ext cx="1382518" cy="136815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6" name="Title 1">
            <a:extLst>
              <a:ext uri="{FF2B5EF4-FFF2-40B4-BE49-F238E27FC236}">
                <a16:creationId xmlns="" xmlns:a16="http://schemas.microsoft.com/office/drawing/2014/main" id="{BEF0B9CD-BF14-46EE-87AD-5D963C51492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775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6347829" y="3586933"/>
            <a:ext cx="2651128" cy="79616"/>
            <a:chOff x="6347829" y="3586933"/>
            <a:chExt cx="2651128" cy="79616"/>
          </a:xfrm>
        </p:grpSpPr>
        <p:sp>
          <p:nvSpPr>
            <p:cNvPr id="4" name="Straight Connector 41"/>
            <p:cNvSpPr>
              <a:spLocks/>
            </p:cNvSpPr>
            <p:nvPr/>
          </p:nvSpPr>
          <p:spPr bwMode="auto">
            <a:xfrm flipH="1">
              <a:off x="6347829" y="3626741"/>
              <a:ext cx="2651128" cy="0"/>
            </a:xfrm>
            <a:prstGeom prst="line">
              <a:avLst/>
            </a:prstGeom>
            <a:noFill/>
            <a:ln w="292100" cap="sq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Oval 61"/>
            <p:cNvSpPr/>
            <p:nvPr/>
          </p:nvSpPr>
          <p:spPr bwMode="auto">
            <a:xfrm>
              <a:off x="7394455" y="358693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946412" y="3509806"/>
            <a:ext cx="3413632" cy="223919"/>
            <a:chOff x="2946412" y="3509806"/>
            <a:chExt cx="3413632" cy="223919"/>
          </a:xfrm>
        </p:grpSpPr>
        <p:sp>
          <p:nvSpPr>
            <p:cNvPr id="8" name="Straight Connector 46"/>
            <p:cNvSpPr>
              <a:spLocks/>
            </p:cNvSpPr>
            <p:nvPr/>
          </p:nvSpPr>
          <p:spPr bwMode="auto">
            <a:xfrm flipH="1">
              <a:off x="2946412" y="3626741"/>
              <a:ext cx="3301673" cy="0"/>
            </a:xfrm>
            <a:prstGeom prst="line">
              <a:avLst/>
            </a:prstGeom>
            <a:noFill/>
            <a:ln w="2921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Oval 49"/>
            <p:cNvSpPr/>
            <p:nvPr/>
          </p:nvSpPr>
          <p:spPr bwMode="auto">
            <a:xfrm>
              <a:off x="3763771" y="3509806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Oval 53"/>
            <p:cNvSpPr/>
            <p:nvPr/>
          </p:nvSpPr>
          <p:spPr bwMode="auto">
            <a:xfrm>
              <a:off x="6136126" y="3509806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60"/>
            <p:cNvSpPr/>
            <p:nvPr/>
          </p:nvSpPr>
          <p:spPr bwMode="auto">
            <a:xfrm>
              <a:off x="5022100" y="358693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2567053" y="2773363"/>
            <a:ext cx="429178" cy="890699"/>
            <a:chOff x="2567053" y="2773363"/>
            <a:chExt cx="429178" cy="890699"/>
          </a:xfrm>
        </p:grpSpPr>
        <p:sp>
          <p:nvSpPr>
            <p:cNvPr id="6" name="Freeform: Shape 43"/>
            <p:cNvSpPr>
              <a:spLocks/>
            </p:cNvSpPr>
            <p:nvPr/>
          </p:nvSpPr>
          <p:spPr bwMode="auto">
            <a:xfrm>
              <a:off x="2567053" y="2773363"/>
              <a:ext cx="393100" cy="850889"/>
            </a:xfrm>
            <a:custGeom>
              <a:avLst/>
              <a:gdLst>
                <a:gd name="T0" fmla="*/ 326 w 326"/>
                <a:gd name="T1" fmla="*/ 604 h 604"/>
                <a:gd name="T2" fmla="*/ 326 w 326"/>
                <a:gd name="T3" fmla="*/ 604 h 604"/>
                <a:gd name="T4" fmla="*/ 292 w 326"/>
                <a:gd name="T5" fmla="*/ 602 h 604"/>
                <a:gd name="T6" fmla="*/ 260 w 326"/>
                <a:gd name="T7" fmla="*/ 598 h 604"/>
                <a:gd name="T8" fmla="*/ 228 w 326"/>
                <a:gd name="T9" fmla="*/ 590 h 604"/>
                <a:gd name="T10" fmla="*/ 198 w 326"/>
                <a:gd name="T11" fmla="*/ 580 h 604"/>
                <a:gd name="T12" fmla="*/ 170 w 326"/>
                <a:gd name="T13" fmla="*/ 568 h 604"/>
                <a:gd name="T14" fmla="*/ 144 w 326"/>
                <a:gd name="T15" fmla="*/ 552 h 604"/>
                <a:gd name="T16" fmla="*/ 118 w 326"/>
                <a:gd name="T17" fmla="*/ 534 h 604"/>
                <a:gd name="T18" fmla="*/ 96 w 326"/>
                <a:gd name="T19" fmla="*/ 516 h 604"/>
                <a:gd name="T20" fmla="*/ 74 w 326"/>
                <a:gd name="T21" fmla="*/ 494 h 604"/>
                <a:gd name="T22" fmla="*/ 56 w 326"/>
                <a:gd name="T23" fmla="*/ 470 h 604"/>
                <a:gd name="T24" fmla="*/ 40 w 326"/>
                <a:gd name="T25" fmla="*/ 446 h 604"/>
                <a:gd name="T26" fmla="*/ 26 w 326"/>
                <a:gd name="T27" fmla="*/ 420 h 604"/>
                <a:gd name="T28" fmla="*/ 16 w 326"/>
                <a:gd name="T29" fmla="*/ 392 h 604"/>
                <a:gd name="T30" fmla="*/ 8 w 326"/>
                <a:gd name="T31" fmla="*/ 362 h 604"/>
                <a:gd name="T32" fmla="*/ 2 w 326"/>
                <a:gd name="T33" fmla="*/ 332 h 604"/>
                <a:gd name="T34" fmla="*/ 0 w 326"/>
                <a:gd name="T35" fmla="*/ 302 h 604"/>
                <a:gd name="T36" fmla="*/ 0 w 326"/>
                <a:gd name="T37" fmla="*/ 302 h 604"/>
                <a:gd name="T38" fmla="*/ 2 w 326"/>
                <a:gd name="T39" fmla="*/ 270 h 604"/>
                <a:gd name="T40" fmla="*/ 8 w 326"/>
                <a:gd name="T41" fmla="*/ 240 h 604"/>
                <a:gd name="T42" fmla="*/ 16 w 326"/>
                <a:gd name="T43" fmla="*/ 212 h 604"/>
                <a:gd name="T44" fmla="*/ 26 w 326"/>
                <a:gd name="T45" fmla="*/ 184 h 604"/>
                <a:gd name="T46" fmla="*/ 40 w 326"/>
                <a:gd name="T47" fmla="*/ 158 h 604"/>
                <a:gd name="T48" fmla="*/ 56 w 326"/>
                <a:gd name="T49" fmla="*/ 132 h 604"/>
                <a:gd name="T50" fmla="*/ 74 w 326"/>
                <a:gd name="T51" fmla="*/ 110 h 604"/>
                <a:gd name="T52" fmla="*/ 96 w 326"/>
                <a:gd name="T53" fmla="*/ 88 h 604"/>
                <a:gd name="T54" fmla="*/ 118 w 326"/>
                <a:gd name="T55" fmla="*/ 68 h 604"/>
                <a:gd name="T56" fmla="*/ 144 w 326"/>
                <a:gd name="T57" fmla="*/ 52 h 604"/>
                <a:gd name="T58" fmla="*/ 170 w 326"/>
                <a:gd name="T59" fmla="*/ 36 h 604"/>
                <a:gd name="T60" fmla="*/ 198 w 326"/>
                <a:gd name="T61" fmla="*/ 24 h 604"/>
                <a:gd name="T62" fmla="*/ 228 w 326"/>
                <a:gd name="T63" fmla="*/ 14 h 604"/>
                <a:gd name="T64" fmla="*/ 260 w 326"/>
                <a:gd name="T65" fmla="*/ 6 h 604"/>
                <a:gd name="T66" fmla="*/ 292 w 326"/>
                <a:gd name="T67" fmla="*/ 2 h 604"/>
                <a:gd name="T68" fmla="*/ 326 w 326"/>
                <a:gd name="T69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6" h="604">
                  <a:moveTo>
                    <a:pt x="326" y="604"/>
                  </a:moveTo>
                  <a:lnTo>
                    <a:pt x="326" y="604"/>
                  </a:lnTo>
                  <a:lnTo>
                    <a:pt x="292" y="602"/>
                  </a:lnTo>
                  <a:lnTo>
                    <a:pt x="260" y="598"/>
                  </a:lnTo>
                  <a:lnTo>
                    <a:pt x="228" y="590"/>
                  </a:lnTo>
                  <a:lnTo>
                    <a:pt x="198" y="580"/>
                  </a:lnTo>
                  <a:lnTo>
                    <a:pt x="170" y="568"/>
                  </a:lnTo>
                  <a:lnTo>
                    <a:pt x="144" y="552"/>
                  </a:lnTo>
                  <a:lnTo>
                    <a:pt x="118" y="534"/>
                  </a:lnTo>
                  <a:lnTo>
                    <a:pt x="96" y="516"/>
                  </a:lnTo>
                  <a:lnTo>
                    <a:pt x="74" y="494"/>
                  </a:lnTo>
                  <a:lnTo>
                    <a:pt x="56" y="470"/>
                  </a:lnTo>
                  <a:lnTo>
                    <a:pt x="40" y="446"/>
                  </a:lnTo>
                  <a:lnTo>
                    <a:pt x="26" y="420"/>
                  </a:lnTo>
                  <a:lnTo>
                    <a:pt x="16" y="392"/>
                  </a:lnTo>
                  <a:lnTo>
                    <a:pt x="8" y="362"/>
                  </a:lnTo>
                  <a:lnTo>
                    <a:pt x="2" y="33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2" y="270"/>
                  </a:lnTo>
                  <a:lnTo>
                    <a:pt x="8" y="240"/>
                  </a:lnTo>
                  <a:lnTo>
                    <a:pt x="16" y="212"/>
                  </a:lnTo>
                  <a:lnTo>
                    <a:pt x="26" y="184"/>
                  </a:lnTo>
                  <a:lnTo>
                    <a:pt x="40" y="158"/>
                  </a:lnTo>
                  <a:lnTo>
                    <a:pt x="56" y="132"/>
                  </a:lnTo>
                  <a:lnTo>
                    <a:pt x="74" y="110"/>
                  </a:lnTo>
                  <a:lnTo>
                    <a:pt x="96" y="88"/>
                  </a:lnTo>
                  <a:lnTo>
                    <a:pt x="118" y="68"/>
                  </a:lnTo>
                  <a:lnTo>
                    <a:pt x="144" y="52"/>
                  </a:lnTo>
                  <a:lnTo>
                    <a:pt x="170" y="36"/>
                  </a:lnTo>
                  <a:lnTo>
                    <a:pt x="198" y="24"/>
                  </a:lnTo>
                  <a:lnTo>
                    <a:pt x="228" y="14"/>
                  </a:lnTo>
                  <a:lnTo>
                    <a:pt x="260" y="6"/>
                  </a:lnTo>
                  <a:lnTo>
                    <a:pt x="292" y="2"/>
                  </a:lnTo>
                  <a:lnTo>
                    <a:pt x="326" y="0"/>
                  </a:lnTo>
                </a:path>
              </a:pathLst>
            </a:custGeom>
            <a:noFill/>
            <a:ln w="2921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Oval 59"/>
            <p:cNvSpPr/>
            <p:nvPr/>
          </p:nvSpPr>
          <p:spPr bwMode="auto">
            <a:xfrm>
              <a:off x="2916616" y="3584446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16505" y="1809271"/>
            <a:ext cx="6685327" cy="223919"/>
            <a:chOff x="116505" y="1809271"/>
            <a:chExt cx="6685327" cy="223919"/>
          </a:xfrm>
        </p:grpSpPr>
        <p:sp>
          <p:nvSpPr>
            <p:cNvPr id="5" name="Straight Connector 44"/>
            <p:cNvSpPr>
              <a:spLocks/>
            </p:cNvSpPr>
            <p:nvPr/>
          </p:nvSpPr>
          <p:spPr bwMode="auto">
            <a:xfrm flipH="1">
              <a:off x="116505" y="1921230"/>
              <a:ext cx="6685327" cy="0"/>
            </a:xfrm>
            <a:prstGeom prst="line">
              <a:avLst/>
            </a:prstGeom>
            <a:noFill/>
            <a:ln w="292100" cap="sq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Oval 48"/>
            <p:cNvSpPr/>
            <p:nvPr/>
          </p:nvSpPr>
          <p:spPr bwMode="auto">
            <a:xfrm>
              <a:off x="1872882" y="1809271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50"/>
            <p:cNvSpPr/>
            <p:nvPr/>
          </p:nvSpPr>
          <p:spPr bwMode="auto">
            <a:xfrm>
              <a:off x="5654637" y="1809271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Oval 54"/>
            <p:cNvSpPr/>
            <p:nvPr/>
          </p:nvSpPr>
          <p:spPr bwMode="auto">
            <a:xfrm>
              <a:off x="3484128" y="188142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Oval 55"/>
            <p:cNvSpPr/>
            <p:nvPr/>
          </p:nvSpPr>
          <p:spPr bwMode="auto">
            <a:xfrm>
              <a:off x="4569382" y="188142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823314" y="2661405"/>
            <a:ext cx="4136268" cy="223919"/>
            <a:chOff x="2823314" y="2661405"/>
            <a:chExt cx="4136268" cy="223919"/>
          </a:xfrm>
        </p:grpSpPr>
        <p:sp>
          <p:nvSpPr>
            <p:cNvPr id="7" name="Straight Connector 45"/>
            <p:cNvSpPr>
              <a:spLocks/>
            </p:cNvSpPr>
            <p:nvPr/>
          </p:nvSpPr>
          <p:spPr bwMode="auto">
            <a:xfrm flipH="1">
              <a:off x="2956423" y="2773363"/>
              <a:ext cx="2244158" cy="0"/>
            </a:xfrm>
            <a:prstGeom prst="line">
              <a:avLst/>
            </a:prstGeom>
            <a:noFill/>
            <a:ln w="2921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Straight Connector 47"/>
            <p:cNvSpPr>
              <a:spLocks/>
            </p:cNvSpPr>
            <p:nvPr/>
          </p:nvSpPr>
          <p:spPr bwMode="auto">
            <a:xfrm flipH="1">
              <a:off x="5200580" y="2773363"/>
              <a:ext cx="1759002" cy="0"/>
            </a:xfrm>
            <a:prstGeom prst="line">
              <a:avLst/>
            </a:prstGeom>
            <a:noFill/>
            <a:ln w="2921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Oval 51"/>
            <p:cNvSpPr/>
            <p:nvPr/>
          </p:nvSpPr>
          <p:spPr bwMode="auto">
            <a:xfrm>
              <a:off x="5088621" y="2661405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52"/>
            <p:cNvSpPr/>
            <p:nvPr/>
          </p:nvSpPr>
          <p:spPr bwMode="auto">
            <a:xfrm>
              <a:off x="2823314" y="2661405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58"/>
            <p:cNvSpPr/>
            <p:nvPr/>
          </p:nvSpPr>
          <p:spPr bwMode="auto">
            <a:xfrm>
              <a:off x="6147256" y="2727336"/>
              <a:ext cx="80860" cy="80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903026" y="1159626"/>
            <a:ext cx="2260245" cy="523275"/>
            <a:chOff x="1903026" y="1159626"/>
            <a:chExt cx="2260245" cy="523275"/>
          </a:xfrm>
        </p:grpSpPr>
        <p:sp>
          <p:nvSpPr>
            <p:cNvPr id="23" name="TextBox 65"/>
            <p:cNvSpPr txBox="1">
              <a:spLocks/>
            </p:cNvSpPr>
            <p:nvPr/>
          </p:nvSpPr>
          <p:spPr bwMode="auto">
            <a:xfrm>
              <a:off x="1903027" y="1159626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 fontScale="85000" lnSpcReduction="10000"/>
              <a:sp3d extrusionH="57150"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24" name="TextBox 66"/>
            <p:cNvSpPr txBox="1">
              <a:spLocks/>
            </p:cNvSpPr>
            <p:nvPr/>
          </p:nvSpPr>
          <p:spPr bwMode="auto">
            <a:xfrm>
              <a:off x="1903026" y="1336652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5057607" y="1102684"/>
            <a:ext cx="2260245" cy="505163"/>
            <a:chOff x="5057607" y="1102684"/>
            <a:chExt cx="2260245" cy="505163"/>
          </a:xfrm>
        </p:grpSpPr>
        <p:sp>
          <p:nvSpPr>
            <p:cNvPr id="25" name="TextBox 115"/>
            <p:cNvSpPr txBox="1">
              <a:spLocks/>
            </p:cNvSpPr>
            <p:nvPr/>
          </p:nvSpPr>
          <p:spPr bwMode="auto">
            <a:xfrm>
              <a:off x="5057607" y="1261598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TextBox 68"/>
            <p:cNvSpPr txBox="1">
              <a:spLocks/>
            </p:cNvSpPr>
            <p:nvPr/>
          </p:nvSpPr>
          <p:spPr bwMode="auto">
            <a:xfrm>
              <a:off x="5057607" y="1102684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85000" lnSpcReduction="10000"/>
              <a:sp3d extrusionH="57150"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948380" y="3939902"/>
            <a:ext cx="2260245" cy="525805"/>
            <a:chOff x="2948380" y="3939902"/>
            <a:chExt cx="2260245" cy="525805"/>
          </a:xfrm>
        </p:grpSpPr>
        <p:sp>
          <p:nvSpPr>
            <p:cNvPr id="26" name="TextBox 116"/>
            <p:cNvSpPr txBox="1">
              <a:spLocks/>
            </p:cNvSpPr>
            <p:nvPr/>
          </p:nvSpPr>
          <p:spPr bwMode="auto">
            <a:xfrm>
              <a:off x="2948380" y="4119458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TextBox 72"/>
            <p:cNvSpPr txBox="1">
              <a:spLocks/>
            </p:cNvSpPr>
            <p:nvPr/>
          </p:nvSpPr>
          <p:spPr bwMode="auto">
            <a:xfrm>
              <a:off x="2956423" y="3939902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 fontScale="85000" lnSpcReduction="10000"/>
              <a:sp3d extrusionH="57150"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808058" y="3939909"/>
            <a:ext cx="2294618" cy="525798"/>
            <a:chOff x="5808058" y="3939909"/>
            <a:chExt cx="2294618" cy="525798"/>
          </a:xfrm>
        </p:grpSpPr>
        <p:sp>
          <p:nvSpPr>
            <p:cNvPr id="27" name="TextBox 117"/>
            <p:cNvSpPr txBox="1">
              <a:spLocks/>
            </p:cNvSpPr>
            <p:nvPr/>
          </p:nvSpPr>
          <p:spPr bwMode="auto">
            <a:xfrm>
              <a:off x="5842431" y="4119458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TextBox 75"/>
            <p:cNvSpPr txBox="1">
              <a:spLocks/>
            </p:cNvSpPr>
            <p:nvPr/>
          </p:nvSpPr>
          <p:spPr bwMode="auto">
            <a:xfrm>
              <a:off x="5808058" y="3939909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 fontScale="85000" lnSpcReduction="10000"/>
              <a:sp3d extrusionH="57150">
                <a:bevelT w="0" h="0"/>
              </a:sp3d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873781" y="1881423"/>
            <a:ext cx="444071" cy="926773"/>
            <a:chOff x="6873781" y="1881423"/>
            <a:chExt cx="444071" cy="926773"/>
          </a:xfrm>
        </p:grpSpPr>
        <p:sp>
          <p:nvSpPr>
            <p:cNvPr id="31" name="Freeform: Shape 42"/>
            <p:cNvSpPr>
              <a:spLocks/>
            </p:cNvSpPr>
            <p:nvPr/>
          </p:nvSpPr>
          <p:spPr bwMode="auto">
            <a:xfrm>
              <a:off x="6927239" y="1921230"/>
              <a:ext cx="390613" cy="852134"/>
            </a:xfrm>
            <a:custGeom>
              <a:avLst/>
              <a:gdLst>
                <a:gd name="T0" fmla="*/ 0 w 324"/>
                <a:gd name="T1" fmla="*/ 0 h 604"/>
                <a:gd name="T2" fmla="*/ 0 w 324"/>
                <a:gd name="T3" fmla="*/ 0 h 604"/>
                <a:gd name="T4" fmla="*/ 34 w 324"/>
                <a:gd name="T5" fmla="*/ 2 h 604"/>
                <a:gd name="T6" fmla="*/ 66 w 324"/>
                <a:gd name="T7" fmla="*/ 6 h 604"/>
                <a:gd name="T8" fmla="*/ 96 w 324"/>
                <a:gd name="T9" fmla="*/ 14 h 604"/>
                <a:gd name="T10" fmla="*/ 126 w 324"/>
                <a:gd name="T11" fmla="*/ 24 h 604"/>
                <a:gd name="T12" fmla="*/ 154 w 324"/>
                <a:gd name="T13" fmla="*/ 36 h 604"/>
                <a:gd name="T14" fmla="*/ 182 w 324"/>
                <a:gd name="T15" fmla="*/ 52 h 604"/>
                <a:gd name="T16" fmla="*/ 206 w 324"/>
                <a:gd name="T17" fmla="*/ 70 h 604"/>
                <a:gd name="T18" fmla="*/ 230 w 324"/>
                <a:gd name="T19" fmla="*/ 88 h 604"/>
                <a:gd name="T20" fmla="*/ 250 w 324"/>
                <a:gd name="T21" fmla="*/ 110 h 604"/>
                <a:gd name="T22" fmla="*/ 270 w 324"/>
                <a:gd name="T23" fmla="*/ 134 h 604"/>
                <a:gd name="T24" fmla="*/ 286 w 324"/>
                <a:gd name="T25" fmla="*/ 158 h 604"/>
                <a:gd name="T26" fmla="*/ 300 w 324"/>
                <a:gd name="T27" fmla="*/ 184 h 604"/>
                <a:gd name="T28" fmla="*/ 310 w 324"/>
                <a:gd name="T29" fmla="*/ 212 h 604"/>
                <a:gd name="T30" fmla="*/ 318 w 324"/>
                <a:gd name="T31" fmla="*/ 242 h 604"/>
                <a:gd name="T32" fmla="*/ 324 w 324"/>
                <a:gd name="T33" fmla="*/ 272 h 604"/>
                <a:gd name="T34" fmla="*/ 324 w 324"/>
                <a:gd name="T35" fmla="*/ 302 h 604"/>
                <a:gd name="T36" fmla="*/ 324 w 324"/>
                <a:gd name="T37" fmla="*/ 302 h 604"/>
                <a:gd name="T38" fmla="*/ 324 w 324"/>
                <a:gd name="T39" fmla="*/ 332 h 604"/>
                <a:gd name="T40" fmla="*/ 318 w 324"/>
                <a:gd name="T41" fmla="*/ 362 h 604"/>
                <a:gd name="T42" fmla="*/ 310 w 324"/>
                <a:gd name="T43" fmla="*/ 392 h 604"/>
                <a:gd name="T44" fmla="*/ 300 w 324"/>
                <a:gd name="T45" fmla="*/ 420 h 604"/>
                <a:gd name="T46" fmla="*/ 286 w 324"/>
                <a:gd name="T47" fmla="*/ 446 h 604"/>
                <a:gd name="T48" fmla="*/ 270 w 324"/>
                <a:gd name="T49" fmla="*/ 470 h 604"/>
                <a:gd name="T50" fmla="*/ 250 w 324"/>
                <a:gd name="T51" fmla="*/ 494 h 604"/>
                <a:gd name="T52" fmla="*/ 230 w 324"/>
                <a:gd name="T53" fmla="*/ 516 h 604"/>
                <a:gd name="T54" fmla="*/ 206 w 324"/>
                <a:gd name="T55" fmla="*/ 534 h 604"/>
                <a:gd name="T56" fmla="*/ 182 w 324"/>
                <a:gd name="T57" fmla="*/ 552 h 604"/>
                <a:gd name="T58" fmla="*/ 154 w 324"/>
                <a:gd name="T59" fmla="*/ 568 h 604"/>
                <a:gd name="T60" fmla="*/ 126 w 324"/>
                <a:gd name="T61" fmla="*/ 580 h 604"/>
                <a:gd name="T62" fmla="*/ 96 w 324"/>
                <a:gd name="T63" fmla="*/ 590 h 604"/>
                <a:gd name="T64" fmla="*/ 66 w 324"/>
                <a:gd name="T65" fmla="*/ 598 h 604"/>
                <a:gd name="T66" fmla="*/ 34 w 324"/>
                <a:gd name="T67" fmla="*/ 602 h 604"/>
                <a:gd name="T68" fmla="*/ 0 w 324"/>
                <a:gd name="T69" fmla="*/ 60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604">
                  <a:moveTo>
                    <a:pt x="0" y="0"/>
                  </a:moveTo>
                  <a:lnTo>
                    <a:pt x="0" y="0"/>
                  </a:lnTo>
                  <a:lnTo>
                    <a:pt x="34" y="2"/>
                  </a:lnTo>
                  <a:lnTo>
                    <a:pt x="66" y="6"/>
                  </a:lnTo>
                  <a:lnTo>
                    <a:pt x="96" y="14"/>
                  </a:lnTo>
                  <a:lnTo>
                    <a:pt x="126" y="24"/>
                  </a:lnTo>
                  <a:lnTo>
                    <a:pt x="154" y="36"/>
                  </a:lnTo>
                  <a:lnTo>
                    <a:pt x="182" y="52"/>
                  </a:lnTo>
                  <a:lnTo>
                    <a:pt x="206" y="70"/>
                  </a:lnTo>
                  <a:lnTo>
                    <a:pt x="230" y="88"/>
                  </a:lnTo>
                  <a:lnTo>
                    <a:pt x="250" y="110"/>
                  </a:lnTo>
                  <a:lnTo>
                    <a:pt x="270" y="134"/>
                  </a:lnTo>
                  <a:lnTo>
                    <a:pt x="286" y="158"/>
                  </a:lnTo>
                  <a:lnTo>
                    <a:pt x="300" y="184"/>
                  </a:lnTo>
                  <a:lnTo>
                    <a:pt x="310" y="212"/>
                  </a:lnTo>
                  <a:lnTo>
                    <a:pt x="318" y="242"/>
                  </a:lnTo>
                  <a:lnTo>
                    <a:pt x="324" y="272"/>
                  </a:lnTo>
                  <a:lnTo>
                    <a:pt x="324" y="302"/>
                  </a:lnTo>
                  <a:lnTo>
                    <a:pt x="324" y="302"/>
                  </a:lnTo>
                  <a:lnTo>
                    <a:pt x="324" y="332"/>
                  </a:lnTo>
                  <a:lnTo>
                    <a:pt x="318" y="362"/>
                  </a:lnTo>
                  <a:lnTo>
                    <a:pt x="310" y="392"/>
                  </a:lnTo>
                  <a:lnTo>
                    <a:pt x="300" y="420"/>
                  </a:lnTo>
                  <a:lnTo>
                    <a:pt x="286" y="446"/>
                  </a:lnTo>
                  <a:lnTo>
                    <a:pt x="270" y="470"/>
                  </a:lnTo>
                  <a:lnTo>
                    <a:pt x="250" y="494"/>
                  </a:lnTo>
                  <a:lnTo>
                    <a:pt x="230" y="516"/>
                  </a:lnTo>
                  <a:lnTo>
                    <a:pt x="206" y="534"/>
                  </a:lnTo>
                  <a:lnTo>
                    <a:pt x="182" y="552"/>
                  </a:lnTo>
                  <a:lnTo>
                    <a:pt x="154" y="568"/>
                  </a:lnTo>
                  <a:lnTo>
                    <a:pt x="126" y="580"/>
                  </a:lnTo>
                  <a:lnTo>
                    <a:pt x="96" y="590"/>
                  </a:lnTo>
                  <a:lnTo>
                    <a:pt x="66" y="598"/>
                  </a:lnTo>
                  <a:lnTo>
                    <a:pt x="34" y="602"/>
                  </a:lnTo>
                  <a:lnTo>
                    <a:pt x="0" y="604"/>
                  </a:lnTo>
                </a:path>
              </a:pathLst>
            </a:custGeom>
            <a:noFill/>
            <a:ln w="2921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Oval 56"/>
            <p:cNvSpPr/>
            <p:nvPr/>
          </p:nvSpPr>
          <p:spPr bwMode="auto">
            <a:xfrm>
              <a:off x="6873781" y="188142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57"/>
            <p:cNvSpPr/>
            <p:nvPr/>
          </p:nvSpPr>
          <p:spPr bwMode="auto">
            <a:xfrm>
              <a:off x="6892938" y="2727336"/>
              <a:ext cx="79615" cy="808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Group 113"/>
          <p:cNvGrpSpPr/>
          <p:nvPr/>
        </p:nvGrpSpPr>
        <p:grpSpPr>
          <a:xfrm rot="7377629">
            <a:off x="246700" y="1357990"/>
            <a:ext cx="1234736" cy="1216185"/>
            <a:chOff x="811876" y="3094925"/>
            <a:chExt cx="1690688" cy="1665287"/>
          </a:xfrm>
        </p:grpSpPr>
        <p:sp>
          <p:nvSpPr>
            <p:cNvPr id="35" name="Rectangle 5"/>
            <p:cNvSpPr>
              <a:spLocks noChangeAspect="1"/>
            </p:cNvSpPr>
            <p:nvPr/>
          </p:nvSpPr>
          <p:spPr bwMode="auto">
            <a:xfrm>
              <a:off x="811876" y="3099687"/>
              <a:ext cx="1690688" cy="166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Freeform: Shape 6"/>
            <p:cNvSpPr>
              <a:spLocks/>
            </p:cNvSpPr>
            <p:nvPr/>
          </p:nvSpPr>
          <p:spPr bwMode="auto">
            <a:xfrm>
              <a:off x="1772314" y="4282375"/>
              <a:ext cx="492125" cy="209550"/>
            </a:xfrm>
            <a:custGeom>
              <a:avLst/>
              <a:gdLst>
                <a:gd name="T0" fmla="*/ 0 w 234"/>
                <a:gd name="T1" fmla="*/ 0 h 104"/>
                <a:gd name="T2" fmla="*/ 62 w 234"/>
                <a:gd name="T3" fmla="*/ 104 h 104"/>
                <a:gd name="T4" fmla="*/ 234 w 234"/>
                <a:gd name="T5" fmla="*/ 62 h 104"/>
                <a:gd name="T6" fmla="*/ 218 w 234"/>
                <a:gd name="T7" fmla="*/ 35 h 104"/>
                <a:gd name="T8" fmla="*/ 194 w 234"/>
                <a:gd name="T9" fmla="*/ 11 h 104"/>
                <a:gd name="T10" fmla="*/ 161 w 234"/>
                <a:gd name="T11" fmla="*/ 2 h 104"/>
                <a:gd name="T12" fmla="*/ 0 w 234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4">
                  <a:moveTo>
                    <a:pt x="0" y="0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13" y="25"/>
                    <a:pt x="205" y="17"/>
                    <a:pt x="194" y="11"/>
                  </a:cubicBezTo>
                  <a:cubicBezTo>
                    <a:pt x="184" y="5"/>
                    <a:pt x="172" y="2"/>
                    <a:pt x="161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: Shape 7"/>
            <p:cNvSpPr>
              <a:spLocks/>
            </p:cNvSpPr>
            <p:nvPr/>
          </p:nvSpPr>
          <p:spPr bwMode="auto">
            <a:xfrm>
              <a:off x="1902489" y="4464937"/>
              <a:ext cx="122238" cy="26988"/>
            </a:xfrm>
            <a:custGeom>
              <a:avLst/>
              <a:gdLst>
                <a:gd name="T0" fmla="*/ 77 w 77"/>
                <a:gd name="T1" fmla="*/ 0 h 17"/>
                <a:gd name="T2" fmla="*/ 0 w 77"/>
                <a:gd name="T3" fmla="*/ 17 h 17"/>
                <a:gd name="T4" fmla="*/ 77 w 77"/>
                <a:gd name="T5" fmla="*/ 0 h 17"/>
                <a:gd name="T6" fmla="*/ 77 w 77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7">
                  <a:moveTo>
                    <a:pt x="77" y="0"/>
                  </a:moveTo>
                  <a:lnTo>
                    <a:pt x="0" y="1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: Shape 8"/>
            <p:cNvSpPr>
              <a:spLocks/>
            </p:cNvSpPr>
            <p:nvPr/>
          </p:nvSpPr>
          <p:spPr bwMode="auto">
            <a:xfrm>
              <a:off x="1902489" y="4464937"/>
              <a:ext cx="122238" cy="26988"/>
            </a:xfrm>
            <a:custGeom>
              <a:avLst/>
              <a:gdLst>
                <a:gd name="T0" fmla="*/ 77 w 77"/>
                <a:gd name="T1" fmla="*/ 0 h 17"/>
                <a:gd name="T2" fmla="*/ 0 w 77"/>
                <a:gd name="T3" fmla="*/ 17 h 17"/>
                <a:gd name="T4" fmla="*/ 77 w 77"/>
                <a:gd name="T5" fmla="*/ 0 h 17"/>
                <a:gd name="T6" fmla="*/ 77 w 77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7">
                  <a:moveTo>
                    <a:pt x="77" y="0"/>
                  </a:moveTo>
                  <a:lnTo>
                    <a:pt x="0" y="17"/>
                  </a:lnTo>
                  <a:lnTo>
                    <a:pt x="77" y="0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: Shape 10"/>
            <p:cNvSpPr>
              <a:spLocks/>
            </p:cNvSpPr>
            <p:nvPr/>
          </p:nvSpPr>
          <p:spPr bwMode="auto">
            <a:xfrm>
              <a:off x="1596101" y="4282375"/>
              <a:ext cx="306388" cy="476250"/>
            </a:xfrm>
            <a:custGeom>
              <a:avLst/>
              <a:gdLst>
                <a:gd name="T0" fmla="*/ 84 w 146"/>
                <a:gd name="T1" fmla="*/ 0 h 235"/>
                <a:gd name="T2" fmla="*/ 146 w 146"/>
                <a:gd name="T3" fmla="*/ 104 h 235"/>
                <a:gd name="T4" fmla="*/ 26 w 146"/>
                <a:gd name="T5" fmla="*/ 235 h 235"/>
                <a:gd name="T6" fmla="*/ 10 w 146"/>
                <a:gd name="T7" fmla="*/ 208 h 235"/>
                <a:gd name="T8" fmla="*/ 0 w 146"/>
                <a:gd name="T9" fmla="*/ 175 h 235"/>
                <a:gd name="T10" fmla="*/ 8 w 146"/>
                <a:gd name="T11" fmla="*/ 141 h 235"/>
                <a:gd name="T12" fmla="*/ 84 w 14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235">
                  <a:moveTo>
                    <a:pt x="84" y="0"/>
                  </a:moveTo>
                  <a:cubicBezTo>
                    <a:pt x="146" y="104"/>
                    <a:pt x="146" y="104"/>
                    <a:pt x="146" y="104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4" y="198"/>
                    <a:pt x="1" y="187"/>
                    <a:pt x="0" y="175"/>
                  </a:cubicBezTo>
                  <a:cubicBezTo>
                    <a:pt x="0" y="163"/>
                    <a:pt x="3" y="151"/>
                    <a:pt x="8" y="141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Freeform: Shape 11"/>
            <p:cNvSpPr>
              <a:spLocks/>
            </p:cNvSpPr>
            <p:nvPr/>
          </p:nvSpPr>
          <p:spPr bwMode="auto">
            <a:xfrm>
              <a:off x="1880264" y="4491925"/>
              <a:ext cx="22225" cy="25400"/>
            </a:xfrm>
            <a:custGeom>
              <a:avLst/>
              <a:gdLst>
                <a:gd name="T0" fmla="*/ 14 w 14"/>
                <a:gd name="T1" fmla="*/ 0 h 16"/>
                <a:gd name="T2" fmla="*/ 0 w 14"/>
                <a:gd name="T3" fmla="*/ 16 h 16"/>
                <a:gd name="T4" fmla="*/ 0 w 14"/>
                <a:gd name="T5" fmla="*/ 16 h 16"/>
                <a:gd name="T6" fmla="*/ 14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: Shape 12"/>
            <p:cNvSpPr>
              <a:spLocks/>
            </p:cNvSpPr>
            <p:nvPr/>
          </p:nvSpPr>
          <p:spPr bwMode="auto">
            <a:xfrm>
              <a:off x="1880264" y="4491925"/>
              <a:ext cx="22225" cy="25400"/>
            </a:xfrm>
            <a:custGeom>
              <a:avLst/>
              <a:gdLst>
                <a:gd name="T0" fmla="*/ 14 w 14"/>
                <a:gd name="T1" fmla="*/ 0 h 16"/>
                <a:gd name="T2" fmla="*/ 0 w 14"/>
                <a:gd name="T3" fmla="*/ 16 h 16"/>
                <a:gd name="T4" fmla="*/ 0 w 14"/>
                <a:gd name="T5" fmla="*/ 16 h 16"/>
                <a:gd name="T6" fmla="*/ 14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Freeform: Shape 14"/>
            <p:cNvSpPr>
              <a:spLocks/>
            </p:cNvSpPr>
            <p:nvPr/>
          </p:nvSpPr>
          <p:spPr bwMode="auto">
            <a:xfrm>
              <a:off x="1057939" y="3207637"/>
              <a:ext cx="714375" cy="976313"/>
            </a:xfrm>
            <a:custGeom>
              <a:avLst/>
              <a:gdLst>
                <a:gd name="T0" fmla="*/ 450 w 450"/>
                <a:gd name="T1" fmla="*/ 551 h 615"/>
                <a:gd name="T2" fmla="*/ 338 w 450"/>
                <a:gd name="T3" fmla="*/ 615 h 615"/>
                <a:gd name="T4" fmla="*/ 0 w 450"/>
                <a:gd name="T5" fmla="*/ 62 h 615"/>
                <a:gd name="T6" fmla="*/ 111 w 450"/>
                <a:gd name="T7" fmla="*/ 0 h 615"/>
                <a:gd name="T8" fmla="*/ 450 w 450"/>
                <a:gd name="T9" fmla="*/ 551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615">
                  <a:moveTo>
                    <a:pt x="450" y="551"/>
                  </a:moveTo>
                  <a:lnTo>
                    <a:pt x="338" y="615"/>
                  </a:lnTo>
                  <a:lnTo>
                    <a:pt x="0" y="62"/>
                  </a:lnTo>
                  <a:lnTo>
                    <a:pt x="111" y="0"/>
                  </a:lnTo>
                  <a:lnTo>
                    <a:pt x="450" y="55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: Shape 15"/>
            <p:cNvSpPr>
              <a:spLocks/>
            </p:cNvSpPr>
            <p:nvPr/>
          </p:nvSpPr>
          <p:spPr bwMode="auto">
            <a:xfrm>
              <a:off x="1057939" y="3207637"/>
              <a:ext cx="714375" cy="976313"/>
            </a:xfrm>
            <a:custGeom>
              <a:avLst/>
              <a:gdLst>
                <a:gd name="T0" fmla="*/ 450 w 450"/>
                <a:gd name="T1" fmla="*/ 551 h 615"/>
                <a:gd name="T2" fmla="*/ 338 w 450"/>
                <a:gd name="T3" fmla="*/ 615 h 615"/>
                <a:gd name="T4" fmla="*/ 0 w 450"/>
                <a:gd name="T5" fmla="*/ 62 h 615"/>
                <a:gd name="T6" fmla="*/ 111 w 450"/>
                <a:gd name="T7" fmla="*/ 0 h 615"/>
                <a:gd name="T8" fmla="*/ 450 w 450"/>
                <a:gd name="T9" fmla="*/ 551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615">
                  <a:moveTo>
                    <a:pt x="450" y="551"/>
                  </a:moveTo>
                  <a:lnTo>
                    <a:pt x="338" y="615"/>
                  </a:lnTo>
                  <a:lnTo>
                    <a:pt x="0" y="62"/>
                  </a:lnTo>
                  <a:lnTo>
                    <a:pt x="111" y="0"/>
                  </a:lnTo>
                  <a:lnTo>
                    <a:pt x="450" y="5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Freeform: Shape 16"/>
            <p:cNvSpPr>
              <a:spLocks/>
            </p:cNvSpPr>
            <p:nvPr/>
          </p:nvSpPr>
          <p:spPr bwMode="auto">
            <a:xfrm>
              <a:off x="1013489" y="3094925"/>
              <a:ext cx="265113" cy="323850"/>
            </a:xfrm>
            <a:custGeom>
              <a:avLst/>
              <a:gdLst>
                <a:gd name="T0" fmla="*/ 17 w 126"/>
                <a:gd name="T1" fmla="*/ 1 h 159"/>
                <a:gd name="T2" fmla="*/ 21 w 126"/>
                <a:gd name="T3" fmla="*/ 104 h 159"/>
                <a:gd name="T4" fmla="*/ 109 w 126"/>
                <a:gd name="T5" fmla="*/ 158 h 159"/>
                <a:gd name="T6" fmla="*/ 105 w 126"/>
                <a:gd name="T7" fmla="*/ 55 h 159"/>
                <a:gd name="T8" fmla="*/ 17 w 126"/>
                <a:gd name="T9" fmla="*/ 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59">
                  <a:moveTo>
                    <a:pt x="17" y="1"/>
                  </a:moveTo>
                  <a:cubicBezTo>
                    <a:pt x="0" y="30"/>
                    <a:pt x="0" y="70"/>
                    <a:pt x="21" y="104"/>
                  </a:cubicBezTo>
                  <a:cubicBezTo>
                    <a:pt x="41" y="139"/>
                    <a:pt x="76" y="159"/>
                    <a:pt x="109" y="158"/>
                  </a:cubicBezTo>
                  <a:cubicBezTo>
                    <a:pt x="126" y="129"/>
                    <a:pt x="126" y="89"/>
                    <a:pt x="105" y="55"/>
                  </a:cubicBezTo>
                  <a:cubicBezTo>
                    <a:pt x="85" y="20"/>
                    <a:pt x="50" y="0"/>
                    <a:pt x="17" y="1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Freeform: Shape 17"/>
            <p:cNvSpPr>
              <a:spLocks/>
            </p:cNvSpPr>
            <p:nvPr/>
          </p:nvSpPr>
          <p:spPr bwMode="auto">
            <a:xfrm>
              <a:off x="1491326" y="3823587"/>
              <a:ext cx="384175" cy="620713"/>
            </a:xfrm>
            <a:custGeom>
              <a:avLst/>
              <a:gdLst>
                <a:gd name="T0" fmla="*/ 49 w 183"/>
                <a:gd name="T1" fmla="*/ 178 h 306"/>
                <a:gd name="T2" fmla="*/ 182 w 183"/>
                <a:gd name="T3" fmla="*/ 306 h 306"/>
                <a:gd name="T4" fmla="*/ 134 w 183"/>
                <a:gd name="T5" fmla="*/ 128 h 306"/>
                <a:gd name="T6" fmla="*/ 1 w 183"/>
                <a:gd name="T7" fmla="*/ 0 h 306"/>
                <a:gd name="T8" fmla="*/ 49 w 183"/>
                <a:gd name="T9" fmla="*/ 178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06">
                  <a:moveTo>
                    <a:pt x="49" y="178"/>
                  </a:moveTo>
                  <a:cubicBezTo>
                    <a:pt x="83" y="235"/>
                    <a:pt x="129" y="278"/>
                    <a:pt x="182" y="306"/>
                  </a:cubicBezTo>
                  <a:cubicBezTo>
                    <a:pt x="183" y="247"/>
                    <a:pt x="167" y="185"/>
                    <a:pt x="134" y="128"/>
                  </a:cubicBezTo>
                  <a:cubicBezTo>
                    <a:pt x="100" y="71"/>
                    <a:pt x="53" y="28"/>
                    <a:pt x="1" y="0"/>
                  </a:cubicBezTo>
                  <a:cubicBezTo>
                    <a:pt x="0" y="59"/>
                    <a:pt x="16" y="121"/>
                    <a:pt x="49" y="17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Freeform: Shape 18"/>
            <p:cNvSpPr>
              <a:spLocks/>
            </p:cNvSpPr>
            <p:nvPr/>
          </p:nvSpPr>
          <p:spPr bwMode="auto">
            <a:xfrm>
              <a:off x="1759614" y="4239512"/>
              <a:ext cx="114300" cy="204788"/>
            </a:xfrm>
            <a:custGeom>
              <a:avLst/>
              <a:gdLst>
                <a:gd name="T0" fmla="*/ 3 w 54"/>
                <a:gd name="T1" fmla="*/ 0 h 101"/>
                <a:gd name="T2" fmla="*/ 0 w 54"/>
                <a:gd name="T3" fmla="*/ 10 h 101"/>
                <a:gd name="T4" fmla="*/ 54 w 54"/>
                <a:gd name="T5" fmla="*/ 101 h 101"/>
                <a:gd name="T6" fmla="*/ 42 w 54"/>
                <a:gd name="T7" fmla="*/ 10 h 101"/>
                <a:gd name="T8" fmla="*/ 3 w 54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1">
                  <a:moveTo>
                    <a:pt x="3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71"/>
                    <a:pt x="50" y="40"/>
                    <a:pt x="42" y="1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Freeform: Shape 19"/>
            <p:cNvSpPr>
              <a:spLocks/>
            </p:cNvSpPr>
            <p:nvPr/>
          </p:nvSpPr>
          <p:spPr bwMode="auto">
            <a:xfrm>
              <a:off x="1937414" y="3421950"/>
              <a:ext cx="117475" cy="74613"/>
            </a:xfrm>
            <a:custGeom>
              <a:avLst/>
              <a:gdLst>
                <a:gd name="T0" fmla="*/ 55 w 56"/>
                <a:gd name="T1" fmla="*/ 4 h 37"/>
                <a:gd name="T2" fmla="*/ 49 w 56"/>
                <a:gd name="T3" fmla="*/ 0 h 37"/>
                <a:gd name="T4" fmla="*/ 42 w 56"/>
                <a:gd name="T5" fmla="*/ 1 h 37"/>
                <a:gd name="T6" fmla="*/ 5 w 56"/>
                <a:gd name="T7" fmla="*/ 23 h 37"/>
                <a:gd name="T8" fmla="*/ 1 w 56"/>
                <a:gd name="T9" fmla="*/ 29 h 37"/>
                <a:gd name="T10" fmla="*/ 2 w 56"/>
                <a:gd name="T11" fmla="*/ 36 h 37"/>
                <a:gd name="T12" fmla="*/ 3 w 56"/>
                <a:gd name="T13" fmla="*/ 37 h 37"/>
                <a:gd name="T14" fmla="*/ 56 w 56"/>
                <a:gd name="T15" fmla="*/ 6 h 37"/>
                <a:gd name="T16" fmla="*/ 55 w 56"/>
                <a:gd name="T17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7">
                  <a:moveTo>
                    <a:pt x="55" y="4"/>
                  </a:moveTo>
                  <a:cubicBezTo>
                    <a:pt x="54" y="2"/>
                    <a:pt x="52" y="1"/>
                    <a:pt x="49" y="0"/>
                  </a:cubicBezTo>
                  <a:cubicBezTo>
                    <a:pt x="47" y="0"/>
                    <a:pt x="44" y="0"/>
                    <a:pt x="42" y="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3" y="24"/>
                    <a:pt x="2" y="26"/>
                    <a:pt x="1" y="29"/>
                  </a:cubicBezTo>
                  <a:cubicBezTo>
                    <a:pt x="0" y="31"/>
                    <a:pt x="1" y="34"/>
                    <a:pt x="2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6" y="6"/>
                    <a:pt x="56" y="6"/>
                    <a:pt x="56" y="6"/>
                  </a:cubicBezTo>
                  <a:lnTo>
                    <a:pt x="5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Freeform: Shape 20"/>
            <p:cNvSpPr>
              <a:spLocks/>
            </p:cNvSpPr>
            <p:nvPr/>
          </p:nvSpPr>
          <p:spPr bwMode="auto">
            <a:xfrm>
              <a:off x="1943764" y="3434650"/>
              <a:ext cx="274638" cy="365125"/>
            </a:xfrm>
            <a:custGeom>
              <a:avLst/>
              <a:gdLst>
                <a:gd name="T0" fmla="*/ 86 w 131"/>
                <a:gd name="T1" fmla="*/ 57 h 180"/>
                <a:gd name="T2" fmla="*/ 53 w 131"/>
                <a:gd name="T3" fmla="*/ 0 h 180"/>
                <a:gd name="T4" fmla="*/ 0 w 131"/>
                <a:gd name="T5" fmla="*/ 31 h 180"/>
                <a:gd name="T6" fmla="*/ 33 w 131"/>
                <a:gd name="T7" fmla="*/ 88 h 180"/>
                <a:gd name="T8" fmla="*/ 102 w 131"/>
                <a:gd name="T9" fmla="*/ 176 h 180"/>
                <a:gd name="T10" fmla="*/ 105 w 131"/>
                <a:gd name="T11" fmla="*/ 179 h 180"/>
                <a:gd name="T12" fmla="*/ 107 w 131"/>
                <a:gd name="T13" fmla="*/ 180 h 180"/>
                <a:gd name="T14" fmla="*/ 109 w 131"/>
                <a:gd name="T15" fmla="*/ 179 h 180"/>
                <a:gd name="T16" fmla="*/ 129 w 131"/>
                <a:gd name="T17" fmla="*/ 167 h 180"/>
                <a:gd name="T18" fmla="*/ 131 w 131"/>
                <a:gd name="T19" fmla="*/ 165 h 180"/>
                <a:gd name="T20" fmla="*/ 131 w 131"/>
                <a:gd name="T21" fmla="*/ 163 h 180"/>
                <a:gd name="T22" fmla="*/ 130 w 131"/>
                <a:gd name="T23" fmla="*/ 159 h 180"/>
                <a:gd name="T24" fmla="*/ 86 w 131"/>
                <a:gd name="T25" fmla="*/ 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0">
                  <a:moveTo>
                    <a:pt x="86" y="57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55" y="125"/>
                    <a:pt x="80" y="156"/>
                    <a:pt x="102" y="176"/>
                  </a:cubicBezTo>
                  <a:cubicBezTo>
                    <a:pt x="102" y="177"/>
                    <a:pt x="105" y="179"/>
                    <a:pt x="105" y="179"/>
                  </a:cubicBezTo>
                  <a:cubicBezTo>
                    <a:pt x="105" y="179"/>
                    <a:pt x="106" y="180"/>
                    <a:pt x="107" y="180"/>
                  </a:cubicBezTo>
                  <a:cubicBezTo>
                    <a:pt x="108" y="180"/>
                    <a:pt x="109" y="180"/>
                    <a:pt x="109" y="179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30" y="167"/>
                    <a:pt x="131" y="166"/>
                    <a:pt x="131" y="165"/>
                  </a:cubicBezTo>
                  <a:cubicBezTo>
                    <a:pt x="131" y="165"/>
                    <a:pt x="131" y="164"/>
                    <a:pt x="131" y="163"/>
                  </a:cubicBezTo>
                  <a:cubicBezTo>
                    <a:pt x="131" y="163"/>
                    <a:pt x="131" y="160"/>
                    <a:pt x="130" y="159"/>
                  </a:cubicBezTo>
                  <a:cubicBezTo>
                    <a:pt x="123" y="130"/>
                    <a:pt x="108" y="94"/>
                    <a:pt x="86" y="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Freeform: Shape 21"/>
            <p:cNvSpPr>
              <a:spLocks/>
            </p:cNvSpPr>
            <p:nvPr/>
          </p:nvSpPr>
          <p:spPr bwMode="auto">
            <a:xfrm>
              <a:off x="1654839" y="3460050"/>
              <a:ext cx="117475" cy="76200"/>
            </a:xfrm>
            <a:custGeom>
              <a:avLst/>
              <a:gdLst>
                <a:gd name="T0" fmla="*/ 55 w 56"/>
                <a:gd name="T1" fmla="*/ 4 h 37"/>
                <a:gd name="T2" fmla="*/ 49 w 56"/>
                <a:gd name="T3" fmla="*/ 0 h 37"/>
                <a:gd name="T4" fmla="*/ 42 w 56"/>
                <a:gd name="T5" fmla="*/ 1 h 37"/>
                <a:gd name="T6" fmla="*/ 5 w 56"/>
                <a:gd name="T7" fmla="*/ 23 h 37"/>
                <a:gd name="T8" fmla="*/ 1 w 56"/>
                <a:gd name="T9" fmla="*/ 29 h 37"/>
                <a:gd name="T10" fmla="*/ 2 w 56"/>
                <a:gd name="T11" fmla="*/ 36 h 37"/>
                <a:gd name="T12" fmla="*/ 3 w 56"/>
                <a:gd name="T13" fmla="*/ 37 h 37"/>
                <a:gd name="T14" fmla="*/ 56 w 56"/>
                <a:gd name="T15" fmla="*/ 6 h 37"/>
                <a:gd name="T16" fmla="*/ 55 w 56"/>
                <a:gd name="T17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7">
                  <a:moveTo>
                    <a:pt x="55" y="4"/>
                  </a:moveTo>
                  <a:cubicBezTo>
                    <a:pt x="54" y="2"/>
                    <a:pt x="52" y="1"/>
                    <a:pt x="49" y="0"/>
                  </a:cubicBezTo>
                  <a:cubicBezTo>
                    <a:pt x="47" y="0"/>
                    <a:pt x="44" y="0"/>
                    <a:pt x="42" y="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3" y="24"/>
                    <a:pt x="1" y="26"/>
                    <a:pt x="1" y="29"/>
                  </a:cubicBezTo>
                  <a:cubicBezTo>
                    <a:pt x="0" y="31"/>
                    <a:pt x="1" y="34"/>
                    <a:pt x="2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4"/>
                    <a:pt x="55" y="4"/>
                    <a:pt x="55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: Shape 22"/>
            <p:cNvSpPr>
              <a:spLocks/>
            </p:cNvSpPr>
            <p:nvPr/>
          </p:nvSpPr>
          <p:spPr bwMode="auto">
            <a:xfrm>
              <a:off x="1661189" y="3472750"/>
              <a:ext cx="276225" cy="365125"/>
            </a:xfrm>
            <a:custGeom>
              <a:avLst/>
              <a:gdLst>
                <a:gd name="T0" fmla="*/ 86 w 131"/>
                <a:gd name="T1" fmla="*/ 57 h 180"/>
                <a:gd name="T2" fmla="*/ 53 w 131"/>
                <a:gd name="T3" fmla="*/ 0 h 180"/>
                <a:gd name="T4" fmla="*/ 0 w 131"/>
                <a:gd name="T5" fmla="*/ 31 h 180"/>
                <a:gd name="T6" fmla="*/ 33 w 131"/>
                <a:gd name="T7" fmla="*/ 88 h 180"/>
                <a:gd name="T8" fmla="*/ 102 w 131"/>
                <a:gd name="T9" fmla="*/ 176 h 180"/>
                <a:gd name="T10" fmla="*/ 105 w 131"/>
                <a:gd name="T11" fmla="*/ 179 h 180"/>
                <a:gd name="T12" fmla="*/ 107 w 131"/>
                <a:gd name="T13" fmla="*/ 180 h 180"/>
                <a:gd name="T14" fmla="*/ 109 w 131"/>
                <a:gd name="T15" fmla="*/ 179 h 180"/>
                <a:gd name="T16" fmla="*/ 129 w 131"/>
                <a:gd name="T17" fmla="*/ 167 h 180"/>
                <a:gd name="T18" fmla="*/ 131 w 131"/>
                <a:gd name="T19" fmla="*/ 165 h 180"/>
                <a:gd name="T20" fmla="*/ 131 w 131"/>
                <a:gd name="T21" fmla="*/ 163 h 180"/>
                <a:gd name="T22" fmla="*/ 130 w 131"/>
                <a:gd name="T23" fmla="*/ 159 h 180"/>
                <a:gd name="T24" fmla="*/ 86 w 131"/>
                <a:gd name="T25" fmla="*/ 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0">
                  <a:moveTo>
                    <a:pt x="86" y="57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55" y="125"/>
                    <a:pt x="80" y="156"/>
                    <a:pt x="102" y="176"/>
                  </a:cubicBezTo>
                  <a:cubicBezTo>
                    <a:pt x="102" y="177"/>
                    <a:pt x="105" y="179"/>
                    <a:pt x="105" y="179"/>
                  </a:cubicBezTo>
                  <a:cubicBezTo>
                    <a:pt x="105" y="179"/>
                    <a:pt x="106" y="180"/>
                    <a:pt x="107" y="180"/>
                  </a:cubicBezTo>
                  <a:cubicBezTo>
                    <a:pt x="108" y="180"/>
                    <a:pt x="108" y="179"/>
                    <a:pt x="109" y="179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30" y="167"/>
                    <a:pt x="130" y="166"/>
                    <a:pt x="131" y="165"/>
                  </a:cubicBezTo>
                  <a:cubicBezTo>
                    <a:pt x="131" y="165"/>
                    <a:pt x="131" y="164"/>
                    <a:pt x="131" y="163"/>
                  </a:cubicBezTo>
                  <a:cubicBezTo>
                    <a:pt x="131" y="163"/>
                    <a:pt x="130" y="160"/>
                    <a:pt x="130" y="159"/>
                  </a:cubicBezTo>
                  <a:cubicBezTo>
                    <a:pt x="123" y="130"/>
                    <a:pt x="108" y="94"/>
                    <a:pt x="86" y="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Freeform: Shape 23"/>
            <p:cNvSpPr>
              <a:spLocks/>
            </p:cNvSpPr>
            <p:nvPr/>
          </p:nvSpPr>
          <p:spPr bwMode="auto">
            <a:xfrm>
              <a:off x="1951701" y="3510850"/>
              <a:ext cx="161925" cy="20638"/>
            </a:xfrm>
            <a:custGeom>
              <a:avLst/>
              <a:gdLst>
                <a:gd name="T0" fmla="*/ 0 w 102"/>
                <a:gd name="T1" fmla="*/ 0 h 13"/>
                <a:gd name="T2" fmla="*/ 6 w 102"/>
                <a:gd name="T3" fmla="*/ 12 h 13"/>
                <a:gd name="T4" fmla="*/ 102 w 102"/>
                <a:gd name="T5" fmla="*/ 13 h 13"/>
                <a:gd name="T6" fmla="*/ 95 w 102"/>
                <a:gd name="T7" fmla="*/ 2 h 13"/>
                <a:gd name="T8" fmla="*/ 0 w 10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">
                  <a:moveTo>
                    <a:pt x="0" y="0"/>
                  </a:moveTo>
                  <a:lnTo>
                    <a:pt x="6" y="12"/>
                  </a:lnTo>
                  <a:lnTo>
                    <a:pt x="102" y="13"/>
                  </a:lnTo>
                  <a:lnTo>
                    <a:pt x="9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Freeform: Shape 24"/>
            <p:cNvSpPr>
              <a:spLocks/>
            </p:cNvSpPr>
            <p:nvPr/>
          </p:nvSpPr>
          <p:spPr bwMode="auto">
            <a:xfrm>
              <a:off x="1951701" y="3510850"/>
              <a:ext cx="161925" cy="20638"/>
            </a:xfrm>
            <a:custGeom>
              <a:avLst/>
              <a:gdLst>
                <a:gd name="T0" fmla="*/ 0 w 102"/>
                <a:gd name="T1" fmla="*/ 0 h 13"/>
                <a:gd name="T2" fmla="*/ 6 w 102"/>
                <a:gd name="T3" fmla="*/ 12 h 13"/>
                <a:gd name="T4" fmla="*/ 102 w 102"/>
                <a:gd name="T5" fmla="*/ 13 h 13"/>
                <a:gd name="T6" fmla="*/ 95 w 102"/>
                <a:gd name="T7" fmla="*/ 2 h 13"/>
                <a:gd name="T8" fmla="*/ 0 w 10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">
                  <a:moveTo>
                    <a:pt x="0" y="0"/>
                  </a:moveTo>
                  <a:lnTo>
                    <a:pt x="6" y="12"/>
                  </a:lnTo>
                  <a:lnTo>
                    <a:pt x="102" y="13"/>
                  </a:lnTo>
                  <a:lnTo>
                    <a:pt x="95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Freeform: Shape 25"/>
            <p:cNvSpPr>
              <a:spLocks/>
            </p:cNvSpPr>
            <p:nvPr/>
          </p:nvSpPr>
          <p:spPr bwMode="auto">
            <a:xfrm>
              <a:off x="1656426" y="3507675"/>
              <a:ext cx="149225" cy="19050"/>
            </a:xfrm>
            <a:custGeom>
              <a:avLst/>
              <a:gdLst>
                <a:gd name="T0" fmla="*/ 65 w 71"/>
                <a:gd name="T1" fmla="*/ 1 h 10"/>
                <a:gd name="T2" fmla="*/ 71 w 71"/>
                <a:gd name="T3" fmla="*/ 10 h 10"/>
                <a:gd name="T4" fmla="*/ 71 w 71"/>
                <a:gd name="T5" fmla="*/ 10 h 10"/>
                <a:gd name="T6" fmla="*/ 65 w 71"/>
                <a:gd name="T7" fmla="*/ 1 h 10"/>
                <a:gd name="T8" fmla="*/ 4 w 71"/>
                <a:gd name="T9" fmla="*/ 0 h 10"/>
                <a:gd name="T10" fmla="*/ 0 w 71"/>
                <a:gd name="T11" fmla="*/ 6 h 10"/>
                <a:gd name="T12" fmla="*/ 0 w 71"/>
                <a:gd name="T13" fmla="*/ 8 h 10"/>
                <a:gd name="T14" fmla="*/ 0 w 71"/>
                <a:gd name="T15" fmla="*/ 6 h 10"/>
                <a:gd name="T16" fmla="*/ 4 w 71"/>
                <a:gd name="T17" fmla="*/ 0 h 10"/>
                <a:gd name="T18" fmla="*/ 4 w 71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">
                  <a:moveTo>
                    <a:pt x="65" y="1"/>
                  </a:move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65" y="1"/>
                    <a:pt x="65" y="1"/>
                    <a:pt x="65" y="1"/>
                  </a:cubicBezTo>
                  <a:moveTo>
                    <a:pt x="4" y="0"/>
                  </a:moveTo>
                  <a:cubicBezTo>
                    <a:pt x="2" y="2"/>
                    <a:pt x="0" y="3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3"/>
                    <a:pt x="2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Freeform: Shape 26"/>
            <p:cNvSpPr>
              <a:spLocks/>
            </p:cNvSpPr>
            <p:nvPr/>
          </p:nvSpPr>
          <p:spPr bwMode="auto">
            <a:xfrm>
              <a:off x="1656426" y="3507675"/>
              <a:ext cx="53975" cy="19050"/>
            </a:xfrm>
            <a:custGeom>
              <a:avLst/>
              <a:gdLst>
                <a:gd name="T0" fmla="*/ 4 w 25"/>
                <a:gd name="T1" fmla="*/ 0 h 10"/>
                <a:gd name="T2" fmla="*/ 0 w 25"/>
                <a:gd name="T3" fmla="*/ 6 h 10"/>
                <a:gd name="T4" fmla="*/ 0 w 25"/>
                <a:gd name="T5" fmla="*/ 8 h 10"/>
                <a:gd name="T6" fmla="*/ 0 w 25"/>
                <a:gd name="T7" fmla="*/ 9 h 10"/>
                <a:gd name="T8" fmla="*/ 10 w 25"/>
                <a:gd name="T9" fmla="*/ 10 h 10"/>
                <a:gd name="T10" fmla="*/ 25 w 25"/>
                <a:gd name="T11" fmla="*/ 1 h 10"/>
                <a:gd name="T12" fmla="*/ 4 w 2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0">
                  <a:moveTo>
                    <a:pt x="4" y="0"/>
                  </a:moveTo>
                  <a:cubicBezTo>
                    <a:pt x="2" y="2"/>
                    <a:pt x="0" y="3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Freeform: Shape 27"/>
            <p:cNvSpPr>
              <a:spLocks/>
            </p:cNvSpPr>
            <p:nvPr/>
          </p:nvSpPr>
          <p:spPr bwMode="auto">
            <a:xfrm>
              <a:off x="1678651" y="3509262"/>
              <a:ext cx="127000" cy="17463"/>
            </a:xfrm>
            <a:custGeom>
              <a:avLst/>
              <a:gdLst>
                <a:gd name="T0" fmla="*/ 20 w 80"/>
                <a:gd name="T1" fmla="*/ 0 h 11"/>
                <a:gd name="T2" fmla="*/ 0 w 80"/>
                <a:gd name="T3" fmla="*/ 11 h 11"/>
                <a:gd name="T4" fmla="*/ 80 w 80"/>
                <a:gd name="T5" fmla="*/ 11 h 11"/>
                <a:gd name="T6" fmla="*/ 73 w 80"/>
                <a:gd name="T7" fmla="*/ 0 h 11"/>
                <a:gd name="T8" fmla="*/ 20 w 8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">
                  <a:moveTo>
                    <a:pt x="20" y="0"/>
                  </a:moveTo>
                  <a:lnTo>
                    <a:pt x="0" y="11"/>
                  </a:lnTo>
                  <a:lnTo>
                    <a:pt x="80" y="11"/>
                  </a:lnTo>
                  <a:lnTo>
                    <a:pt x="7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Freeform: Shape 28"/>
            <p:cNvSpPr>
              <a:spLocks/>
            </p:cNvSpPr>
            <p:nvPr/>
          </p:nvSpPr>
          <p:spPr bwMode="auto">
            <a:xfrm>
              <a:off x="1678651" y="3509262"/>
              <a:ext cx="127000" cy="17463"/>
            </a:xfrm>
            <a:custGeom>
              <a:avLst/>
              <a:gdLst>
                <a:gd name="T0" fmla="*/ 20 w 80"/>
                <a:gd name="T1" fmla="*/ 0 h 11"/>
                <a:gd name="T2" fmla="*/ 0 w 80"/>
                <a:gd name="T3" fmla="*/ 11 h 11"/>
                <a:gd name="T4" fmla="*/ 80 w 80"/>
                <a:gd name="T5" fmla="*/ 11 h 11"/>
                <a:gd name="T6" fmla="*/ 73 w 80"/>
                <a:gd name="T7" fmla="*/ 0 h 11"/>
                <a:gd name="T8" fmla="*/ 20 w 8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">
                  <a:moveTo>
                    <a:pt x="20" y="0"/>
                  </a:moveTo>
                  <a:lnTo>
                    <a:pt x="0" y="11"/>
                  </a:lnTo>
                  <a:lnTo>
                    <a:pt x="80" y="11"/>
                  </a:lnTo>
                  <a:lnTo>
                    <a:pt x="73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Freeform: Shape 29"/>
            <p:cNvSpPr>
              <a:spLocks/>
            </p:cNvSpPr>
            <p:nvPr/>
          </p:nvSpPr>
          <p:spPr bwMode="auto">
            <a:xfrm>
              <a:off x="1429414" y="3523550"/>
              <a:ext cx="1073150" cy="371475"/>
            </a:xfrm>
            <a:custGeom>
              <a:avLst/>
              <a:gdLst>
                <a:gd name="T0" fmla="*/ 510 w 510"/>
                <a:gd name="T1" fmla="*/ 55 h 183"/>
                <a:gd name="T2" fmla="*/ 478 w 510"/>
                <a:gd name="T3" fmla="*/ 27 h 183"/>
                <a:gd name="T4" fmla="*/ 451 w 510"/>
                <a:gd name="T5" fmla="*/ 11 h 183"/>
                <a:gd name="T6" fmla="*/ 419 w 510"/>
                <a:gd name="T7" fmla="*/ 5 h 183"/>
                <a:gd name="T8" fmla="*/ 0 w 510"/>
                <a:gd name="T9" fmla="*/ 0 h 183"/>
                <a:gd name="T10" fmla="*/ 108 w 510"/>
                <a:gd name="T11" fmla="*/ 183 h 183"/>
                <a:gd name="T12" fmla="*/ 193 w 510"/>
                <a:gd name="T13" fmla="*/ 133 h 183"/>
                <a:gd name="T14" fmla="*/ 510 w 510"/>
                <a:gd name="T15" fmla="*/ 5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0" h="183">
                  <a:moveTo>
                    <a:pt x="510" y="55"/>
                  </a:moveTo>
                  <a:cubicBezTo>
                    <a:pt x="478" y="27"/>
                    <a:pt x="478" y="27"/>
                    <a:pt x="478" y="27"/>
                  </a:cubicBezTo>
                  <a:cubicBezTo>
                    <a:pt x="470" y="21"/>
                    <a:pt x="461" y="15"/>
                    <a:pt x="451" y="11"/>
                  </a:cubicBezTo>
                  <a:cubicBezTo>
                    <a:pt x="440" y="7"/>
                    <a:pt x="430" y="5"/>
                    <a:pt x="419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93" y="133"/>
                    <a:pt x="193" y="133"/>
                    <a:pt x="193" y="133"/>
                  </a:cubicBezTo>
                  <a:cubicBezTo>
                    <a:pt x="510" y="55"/>
                    <a:pt x="510" y="55"/>
                    <a:pt x="510" y="55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Freeform: Shape 30"/>
            <p:cNvSpPr>
              <a:spLocks/>
            </p:cNvSpPr>
            <p:nvPr/>
          </p:nvSpPr>
          <p:spPr bwMode="auto">
            <a:xfrm>
              <a:off x="1642139" y="3642612"/>
              <a:ext cx="788988" cy="252413"/>
            </a:xfrm>
            <a:custGeom>
              <a:avLst/>
              <a:gdLst>
                <a:gd name="T0" fmla="*/ 497 w 497"/>
                <a:gd name="T1" fmla="*/ 5 h 159"/>
                <a:gd name="T2" fmla="*/ 122 w 497"/>
                <a:gd name="T3" fmla="*/ 95 h 159"/>
                <a:gd name="T4" fmla="*/ 9 w 497"/>
                <a:gd name="T5" fmla="*/ 159 h 159"/>
                <a:gd name="T6" fmla="*/ 0 w 497"/>
                <a:gd name="T7" fmla="*/ 143 h 159"/>
                <a:gd name="T8" fmla="*/ 113 w 497"/>
                <a:gd name="T9" fmla="*/ 78 h 159"/>
                <a:gd name="T10" fmla="*/ 490 w 497"/>
                <a:gd name="T11" fmla="*/ 0 h 159"/>
                <a:gd name="T12" fmla="*/ 497 w 497"/>
                <a:gd name="T13" fmla="*/ 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7" h="159">
                  <a:moveTo>
                    <a:pt x="497" y="5"/>
                  </a:moveTo>
                  <a:lnTo>
                    <a:pt x="122" y="95"/>
                  </a:lnTo>
                  <a:lnTo>
                    <a:pt x="9" y="159"/>
                  </a:lnTo>
                  <a:lnTo>
                    <a:pt x="0" y="143"/>
                  </a:lnTo>
                  <a:lnTo>
                    <a:pt x="113" y="78"/>
                  </a:lnTo>
                  <a:lnTo>
                    <a:pt x="490" y="0"/>
                  </a:lnTo>
                  <a:lnTo>
                    <a:pt x="497" y="5"/>
                  </a:lnTo>
                  <a:close/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Freeform: Shape 31"/>
            <p:cNvSpPr>
              <a:spLocks/>
            </p:cNvSpPr>
            <p:nvPr/>
          </p:nvSpPr>
          <p:spPr bwMode="auto">
            <a:xfrm>
              <a:off x="1642139" y="3642612"/>
              <a:ext cx="788988" cy="252413"/>
            </a:xfrm>
            <a:custGeom>
              <a:avLst/>
              <a:gdLst>
                <a:gd name="T0" fmla="*/ 497 w 497"/>
                <a:gd name="T1" fmla="*/ 5 h 159"/>
                <a:gd name="T2" fmla="*/ 122 w 497"/>
                <a:gd name="T3" fmla="*/ 95 h 159"/>
                <a:gd name="T4" fmla="*/ 9 w 497"/>
                <a:gd name="T5" fmla="*/ 159 h 159"/>
                <a:gd name="T6" fmla="*/ 0 w 497"/>
                <a:gd name="T7" fmla="*/ 143 h 159"/>
                <a:gd name="T8" fmla="*/ 113 w 497"/>
                <a:gd name="T9" fmla="*/ 78 h 159"/>
                <a:gd name="T10" fmla="*/ 490 w 497"/>
                <a:gd name="T11" fmla="*/ 0 h 159"/>
                <a:gd name="T12" fmla="*/ 497 w 497"/>
                <a:gd name="T13" fmla="*/ 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7" h="159">
                  <a:moveTo>
                    <a:pt x="497" y="5"/>
                  </a:moveTo>
                  <a:lnTo>
                    <a:pt x="122" y="95"/>
                  </a:lnTo>
                  <a:lnTo>
                    <a:pt x="9" y="159"/>
                  </a:lnTo>
                  <a:lnTo>
                    <a:pt x="0" y="143"/>
                  </a:lnTo>
                  <a:lnTo>
                    <a:pt x="113" y="78"/>
                  </a:lnTo>
                  <a:lnTo>
                    <a:pt x="490" y="0"/>
                  </a:lnTo>
                  <a:lnTo>
                    <a:pt x="49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0" name="Freeform: Shape 32"/>
            <p:cNvSpPr>
              <a:spLocks/>
            </p:cNvSpPr>
            <p:nvPr/>
          </p:nvSpPr>
          <p:spPr bwMode="auto">
            <a:xfrm>
              <a:off x="864264" y="4033137"/>
              <a:ext cx="115888" cy="76200"/>
            </a:xfrm>
            <a:custGeom>
              <a:avLst/>
              <a:gdLst>
                <a:gd name="T0" fmla="*/ 1 w 55"/>
                <a:gd name="T1" fmla="*/ 36 h 38"/>
                <a:gd name="T2" fmla="*/ 0 w 55"/>
                <a:gd name="T3" fmla="*/ 29 h 38"/>
                <a:gd name="T4" fmla="*/ 5 w 55"/>
                <a:gd name="T5" fmla="*/ 24 h 38"/>
                <a:gd name="T6" fmla="*/ 42 w 55"/>
                <a:gd name="T7" fmla="*/ 2 h 38"/>
                <a:gd name="T8" fmla="*/ 49 w 55"/>
                <a:gd name="T9" fmla="*/ 1 h 38"/>
                <a:gd name="T10" fmla="*/ 54 w 55"/>
                <a:gd name="T11" fmla="*/ 5 h 38"/>
                <a:gd name="T12" fmla="*/ 55 w 55"/>
                <a:gd name="T13" fmla="*/ 7 h 38"/>
                <a:gd name="T14" fmla="*/ 2 w 55"/>
                <a:gd name="T15" fmla="*/ 38 h 38"/>
                <a:gd name="T16" fmla="*/ 1 w 55"/>
                <a:gd name="T17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8">
                  <a:moveTo>
                    <a:pt x="1" y="36"/>
                  </a:moveTo>
                  <a:cubicBezTo>
                    <a:pt x="0" y="34"/>
                    <a:pt x="0" y="32"/>
                    <a:pt x="0" y="29"/>
                  </a:cubicBezTo>
                  <a:cubicBezTo>
                    <a:pt x="1" y="27"/>
                    <a:pt x="3" y="25"/>
                    <a:pt x="5" y="2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4" y="0"/>
                    <a:pt x="46" y="0"/>
                    <a:pt x="49" y="1"/>
                  </a:cubicBezTo>
                  <a:cubicBezTo>
                    <a:pt x="51" y="1"/>
                    <a:pt x="53" y="3"/>
                    <a:pt x="54" y="5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2" y="38"/>
                    <a:pt x="2" y="38"/>
                    <a:pt x="2" y="38"/>
                  </a:cubicBezTo>
                  <a:lnTo>
                    <a:pt x="1" y="3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Freeform: Shape 33"/>
            <p:cNvSpPr>
              <a:spLocks/>
            </p:cNvSpPr>
            <p:nvPr/>
          </p:nvSpPr>
          <p:spPr bwMode="auto">
            <a:xfrm>
              <a:off x="869026" y="4045837"/>
              <a:ext cx="277813" cy="363538"/>
            </a:xfrm>
            <a:custGeom>
              <a:avLst/>
              <a:gdLst>
                <a:gd name="T0" fmla="*/ 34 w 132"/>
                <a:gd name="T1" fmla="*/ 88 h 179"/>
                <a:gd name="T2" fmla="*/ 0 w 132"/>
                <a:gd name="T3" fmla="*/ 31 h 179"/>
                <a:gd name="T4" fmla="*/ 53 w 132"/>
                <a:gd name="T5" fmla="*/ 0 h 179"/>
                <a:gd name="T6" fmla="*/ 87 w 132"/>
                <a:gd name="T7" fmla="*/ 56 h 179"/>
                <a:gd name="T8" fmla="*/ 131 w 132"/>
                <a:gd name="T9" fmla="*/ 159 h 179"/>
                <a:gd name="T10" fmla="*/ 132 w 132"/>
                <a:gd name="T11" fmla="*/ 162 h 179"/>
                <a:gd name="T12" fmla="*/ 131 w 132"/>
                <a:gd name="T13" fmla="*/ 165 h 179"/>
                <a:gd name="T14" fmla="*/ 130 w 132"/>
                <a:gd name="T15" fmla="*/ 167 h 179"/>
                <a:gd name="T16" fmla="*/ 110 w 132"/>
                <a:gd name="T17" fmla="*/ 178 h 179"/>
                <a:gd name="T18" fmla="*/ 107 w 132"/>
                <a:gd name="T19" fmla="*/ 179 h 179"/>
                <a:gd name="T20" fmla="*/ 105 w 132"/>
                <a:gd name="T21" fmla="*/ 178 h 179"/>
                <a:gd name="T22" fmla="*/ 102 w 132"/>
                <a:gd name="T23" fmla="*/ 176 h 179"/>
                <a:gd name="T24" fmla="*/ 34 w 132"/>
                <a:gd name="T25" fmla="*/ 8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79">
                  <a:moveTo>
                    <a:pt x="34" y="8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109" y="93"/>
                    <a:pt x="124" y="130"/>
                    <a:pt x="131" y="159"/>
                  </a:cubicBezTo>
                  <a:cubicBezTo>
                    <a:pt x="131" y="159"/>
                    <a:pt x="132" y="162"/>
                    <a:pt x="132" y="162"/>
                  </a:cubicBezTo>
                  <a:cubicBezTo>
                    <a:pt x="132" y="163"/>
                    <a:pt x="132" y="164"/>
                    <a:pt x="131" y="165"/>
                  </a:cubicBezTo>
                  <a:cubicBezTo>
                    <a:pt x="131" y="166"/>
                    <a:pt x="130" y="166"/>
                    <a:pt x="130" y="167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09" y="179"/>
                    <a:pt x="108" y="179"/>
                    <a:pt x="107" y="179"/>
                  </a:cubicBezTo>
                  <a:cubicBezTo>
                    <a:pt x="106" y="179"/>
                    <a:pt x="106" y="179"/>
                    <a:pt x="105" y="178"/>
                  </a:cubicBezTo>
                  <a:cubicBezTo>
                    <a:pt x="105" y="178"/>
                    <a:pt x="103" y="176"/>
                    <a:pt x="102" y="176"/>
                  </a:cubicBezTo>
                  <a:cubicBezTo>
                    <a:pt x="80" y="155"/>
                    <a:pt x="56" y="124"/>
                    <a:pt x="34" y="8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Freeform: Shape 34"/>
            <p:cNvSpPr>
              <a:spLocks/>
            </p:cNvSpPr>
            <p:nvPr/>
          </p:nvSpPr>
          <p:spPr bwMode="auto">
            <a:xfrm>
              <a:off x="1034126" y="3814062"/>
              <a:ext cx="119063" cy="74613"/>
            </a:xfrm>
            <a:custGeom>
              <a:avLst/>
              <a:gdLst>
                <a:gd name="T0" fmla="*/ 2 w 56"/>
                <a:gd name="T1" fmla="*/ 36 h 37"/>
                <a:gd name="T2" fmla="*/ 1 w 56"/>
                <a:gd name="T3" fmla="*/ 29 h 37"/>
                <a:gd name="T4" fmla="*/ 5 w 56"/>
                <a:gd name="T5" fmla="*/ 23 h 37"/>
                <a:gd name="T6" fmla="*/ 42 w 56"/>
                <a:gd name="T7" fmla="*/ 1 h 37"/>
                <a:gd name="T8" fmla="*/ 49 w 56"/>
                <a:gd name="T9" fmla="*/ 0 h 37"/>
                <a:gd name="T10" fmla="*/ 55 w 56"/>
                <a:gd name="T11" fmla="*/ 5 h 37"/>
                <a:gd name="T12" fmla="*/ 56 w 56"/>
                <a:gd name="T13" fmla="*/ 6 h 37"/>
                <a:gd name="T14" fmla="*/ 3 w 56"/>
                <a:gd name="T15" fmla="*/ 37 h 37"/>
                <a:gd name="T16" fmla="*/ 2 w 56"/>
                <a:gd name="T1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7">
                  <a:moveTo>
                    <a:pt x="2" y="36"/>
                  </a:moveTo>
                  <a:cubicBezTo>
                    <a:pt x="1" y="34"/>
                    <a:pt x="0" y="31"/>
                    <a:pt x="1" y="29"/>
                  </a:cubicBezTo>
                  <a:cubicBezTo>
                    <a:pt x="1" y="26"/>
                    <a:pt x="3" y="24"/>
                    <a:pt x="5" y="2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0"/>
                    <a:pt x="47" y="0"/>
                    <a:pt x="49" y="0"/>
                  </a:cubicBezTo>
                  <a:cubicBezTo>
                    <a:pt x="52" y="1"/>
                    <a:pt x="53" y="3"/>
                    <a:pt x="55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6"/>
                    <a:pt x="2" y="36"/>
                    <a:pt x="2" y="36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Freeform: Shape 35"/>
            <p:cNvSpPr>
              <a:spLocks/>
            </p:cNvSpPr>
            <p:nvPr/>
          </p:nvSpPr>
          <p:spPr bwMode="auto">
            <a:xfrm>
              <a:off x="1040476" y="3825175"/>
              <a:ext cx="276225" cy="365125"/>
            </a:xfrm>
            <a:custGeom>
              <a:avLst/>
              <a:gdLst>
                <a:gd name="T0" fmla="*/ 33 w 131"/>
                <a:gd name="T1" fmla="*/ 88 h 180"/>
                <a:gd name="T2" fmla="*/ 0 w 131"/>
                <a:gd name="T3" fmla="*/ 31 h 180"/>
                <a:gd name="T4" fmla="*/ 53 w 131"/>
                <a:gd name="T5" fmla="*/ 0 h 180"/>
                <a:gd name="T6" fmla="*/ 86 w 131"/>
                <a:gd name="T7" fmla="*/ 57 h 180"/>
                <a:gd name="T8" fmla="*/ 130 w 131"/>
                <a:gd name="T9" fmla="*/ 160 h 180"/>
                <a:gd name="T10" fmla="*/ 131 w 131"/>
                <a:gd name="T11" fmla="*/ 163 h 180"/>
                <a:gd name="T12" fmla="*/ 131 w 131"/>
                <a:gd name="T13" fmla="*/ 166 h 180"/>
                <a:gd name="T14" fmla="*/ 129 w 131"/>
                <a:gd name="T15" fmla="*/ 167 h 180"/>
                <a:gd name="T16" fmla="*/ 109 w 131"/>
                <a:gd name="T17" fmla="*/ 179 h 180"/>
                <a:gd name="T18" fmla="*/ 107 w 131"/>
                <a:gd name="T19" fmla="*/ 180 h 180"/>
                <a:gd name="T20" fmla="*/ 104 w 131"/>
                <a:gd name="T21" fmla="*/ 179 h 180"/>
                <a:gd name="T22" fmla="*/ 102 w 131"/>
                <a:gd name="T23" fmla="*/ 176 h 180"/>
                <a:gd name="T24" fmla="*/ 33 w 131"/>
                <a:gd name="T25" fmla="*/ 8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0">
                  <a:moveTo>
                    <a:pt x="33" y="8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8" y="94"/>
                    <a:pt x="123" y="130"/>
                    <a:pt x="130" y="160"/>
                  </a:cubicBezTo>
                  <a:cubicBezTo>
                    <a:pt x="130" y="160"/>
                    <a:pt x="131" y="163"/>
                    <a:pt x="131" y="163"/>
                  </a:cubicBezTo>
                  <a:cubicBezTo>
                    <a:pt x="131" y="164"/>
                    <a:pt x="131" y="165"/>
                    <a:pt x="131" y="166"/>
                  </a:cubicBezTo>
                  <a:cubicBezTo>
                    <a:pt x="130" y="166"/>
                    <a:pt x="130" y="167"/>
                    <a:pt x="129" y="167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08" y="180"/>
                    <a:pt x="108" y="180"/>
                    <a:pt x="107" y="180"/>
                  </a:cubicBezTo>
                  <a:cubicBezTo>
                    <a:pt x="106" y="180"/>
                    <a:pt x="105" y="179"/>
                    <a:pt x="104" y="179"/>
                  </a:cubicBezTo>
                  <a:cubicBezTo>
                    <a:pt x="104" y="179"/>
                    <a:pt x="102" y="177"/>
                    <a:pt x="102" y="176"/>
                  </a:cubicBezTo>
                  <a:cubicBezTo>
                    <a:pt x="79" y="156"/>
                    <a:pt x="55" y="125"/>
                    <a:pt x="33" y="8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Freeform: Shape 36"/>
            <p:cNvSpPr>
              <a:spLocks/>
            </p:cNvSpPr>
            <p:nvPr/>
          </p:nvSpPr>
          <p:spPr bwMode="auto">
            <a:xfrm>
              <a:off x="1062701" y="3814062"/>
              <a:ext cx="80963" cy="131763"/>
            </a:xfrm>
            <a:custGeom>
              <a:avLst/>
              <a:gdLst>
                <a:gd name="T0" fmla="*/ 0 w 39"/>
                <a:gd name="T1" fmla="*/ 55 h 65"/>
                <a:gd name="T2" fmla="*/ 0 w 39"/>
                <a:gd name="T3" fmla="*/ 55 h 65"/>
                <a:gd name="T4" fmla="*/ 6 w 39"/>
                <a:gd name="T5" fmla="*/ 65 h 65"/>
                <a:gd name="T6" fmla="*/ 6 w 39"/>
                <a:gd name="T7" fmla="*/ 65 h 65"/>
                <a:gd name="T8" fmla="*/ 0 w 39"/>
                <a:gd name="T9" fmla="*/ 55 h 65"/>
                <a:gd name="T10" fmla="*/ 30 w 39"/>
                <a:gd name="T11" fmla="*/ 1 h 65"/>
                <a:gd name="T12" fmla="*/ 29 w 39"/>
                <a:gd name="T13" fmla="*/ 1 h 65"/>
                <a:gd name="T14" fmla="*/ 29 w 39"/>
                <a:gd name="T15" fmla="*/ 1 h 65"/>
                <a:gd name="T16" fmla="*/ 30 w 39"/>
                <a:gd name="T17" fmla="*/ 1 h 65"/>
                <a:gd name="T18" fmla="*/ 34 w 39"/>
                <a:gd name="T19" fmla="*/ 0 h 65"/>
                <a:gd name="T20" fmla="*/ 32 w 39"/>
                <a:gd name="T21" fmla="*/ 0 h 65"/>
                <a:gd name="T22" fmla="*/ 34 w 39"/>
                <a:gd name="T23" fmla="*/ 0 h 65"/>
                <a:gd name="T24" fmla="*/ 36 w 39"/>
                <a:gd name="T25" fmla="*/ 0 h 65"/>
                <a:gd name="T26" fmla="*/ 39 w 39"/>
                <a:gd name="T27" fmla="*/ 2 h 65"/>
                <a:gd name="T28" fmla="*/ 39 w 39"/>
                <a:gd name="T29" fmla="*/ 2 h 65"/>
                <a:gd name="T30" fmla="*/ 36 w 39"/>
                <a:gd name="T31" fmla="*/ 0 h 65"/>
                <a:gd name="T32" fmla="*/ 34 w 39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5">
                  <a:moveTo>
                    <a:pt x="0" y="55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0" y="55"/>
                    <a:pt x="0" y="55"/>
                    <a:pt x="0" y="55"/>
                  </a:cubicBezTo>
                  <a:moveTo>
                    <a:pt x="30" y="1"/>
                  </a:moveTo>
                  <a:cubicBezTo>
                    <a:pt x="30" y="1"/>
                    <a:pt x="30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1"/>
                  </a:cubicBezTo>
                  <a:moveTo>
                    <a:pt x="34" y="0"/>
                  </a:moveTo>
                  <a:cubicBezTo>
                    <a:pt x="33" y="0"/>
                    <a:pt x="33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37" y="1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1"/>
                    <a:pt x="37" y="1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Freeform: Shape 37"/>
            <p:cNvSpPr>
              <a:spLocks/>
            </p:cNvSpPr>
            <p:nvPr/>
          </p:nvSpPr>
          <p:spPr bwMode="auto">
            <a:xfrm>
              <a:off x="1102389" y="3814062"/>
              <a:ext cx="41275" cy="39688"/>
            </a:xfrm>
            <a:custGeom>
              <a:avLst/>
              <a:gdLst>
                <a:gd name="T0" fmla="*/ 15 w 20"/>
                <a:gd name="T1" fmla="*/ 0 h 20"/>
                <a:gd name="T2" fmla="*/ 13 w 20"/>
                <a:gd name="T3" fmla="*/ 0 h 20"/>
                <a:gd name="T4" fmla="*/ 11 w 20"/>
                <a:gd name="T5" fmla="*/ 1 h 20"/>
                <a:gd name="T6" fmla="*/ 10 w 20"/>
                <a:gd name="T7" fmla="*/ 1 h 20"/>
                <a:gd name="T8" fmla="*/ 0 w 20"/>
                <a:gd name="T9" fmla="*/ 20 h 20"/>
                <a:gd name="T10" fmla="*/ 16 w 20"/>
                <a:gd name="T11" fmla="*/ 11 h 20"/>
                <a:gd name="T12" fmla="*/ 20 w 20"/>
                <a:gd name="T13" fmla="*/ 2 h 20"/>
                <a:gd name="T14" fmla="*/ 17 w 20"/>
                <a:gd name="T15" fmla="*/ 0 h 20"/>
                <a:gd name="T16" fmla="*/ 15 w 2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5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rgbClr val="C1C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Freeform: Shape 39"/>
            <p:cNvSpPr>
              <a:spLocks/>
            </p:cNvSpPr>
            <p:nvPr/>
          </p:nvSpPr>
          <p:spPr bwMode="auto">
            <a:xfrm>
              <a:off x="1062701" y="3836287"/>
              <a:ext cx="73025" cy="109538"/>
            </a:xfrm>
            <a:custGeom>
              <a:avLst/>
              <a:gdLst>
                <a:gd name="T0" fmla="*/ 46 w 46"/>
                <a:gd name="T1" fmla="*/ 0 h 69"/>
                <a:gd name="T2" fmla="*/ 25 w 46"/>
                <a:gd name="T3" fmla="*/ 11 h 69"/>
                <a:gd name="T4" fmla="*/ 0 w 46"/>
                <a:gd name="T5" fmla="*/ 56 h 69"/>
                <a:gd name="T6" fmla="*/ 8 w 46"/>
                <a:gd name="T7" fmla="*/ 69 h 69"/>
                <a:gd name="T8" fmla="*/ 46 w 46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46" y="0"/>
                  </a:moveTo>
                  <a:lnTo>
                    <a:pt x="25" y="11"/>
                  </a:lnTo>
                  <a:lnTo>
                    <a:pt x="0" y="56"/>
                  </a:lnTo>
                  <a:lnTo>
                    <a:pt x="8" y="69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7" name="Freeform: Shape 40"/>
            <p:cNvSpPr>
              <a:spLocks/>
            </p:cNvSpPr>
            <p:nvPr/>
          </p:nvSpPr>
          <p:spPr bwMode="auto">
            <a:xfrm>
              <a:off x="916651" y="4058537"/>
              <a:ext cx="84138" cy="147638"/>
            </a:xfrm>
            <a:custGeom>
              <a:avLst/>
              <a:gdLst>
                <a:gd name="T0" fmla="*/ 0 w 53"/>
                <a:gd name="T1" fmla="*/ 81 h 93"/>
                <a:gd name="T2" fmla="*/ 0 w 53"/>
                <a:gd name="T3" fmla="*/ 81 h 93"/>
                <a:gd name="T4" fmla="*/ 8 w 53"/>
                <a:gd name="T5" fmla="*/ 93 h 93"/>
                <a:gd name="T6" fmla="*/ 8 w 53"/>
                <a:gd name="T7" fmla="*/ 93 h 93"/>
                <a:gd name="T8" fmla="*/ 0 w 53"/>
                <a:gd name="T9" fmla="*/ 81 h 93"/>
                <a:gd name="T10" fmla="*/ 45 w 53"/>
                <a:gd name="T11" fmla="*/ 0 h 93"/>
                <a:gd name="T12" fmla="*/ 45 w 53"/>
                <a:gd name="T13" fmla="*/ 0 h 93"/>
                <a:gd name="T14" fmla="*/ 53 w 53"/>
                <a:gd name="T15" fmla="*/ 12 h 93"/>
                <a:gd name="T16" fmla="*/ 53 w 53"/>
                <a:gd name="T17" fmla="*/ 12 h 93"/>
                <a:gd name="T18" fmla="*/ 45 w 53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3">
                  <a:moveTo>
                    <a:pt x="0" y="81"/>
                  </a:moveTo>
                  <a:lnTo>
                    <a:pt x="0" y="8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0" y="81"/>
                  </a:lnTo>
                  <a:close/>
                  <a:moveTo>
                    <a:pt x="45" y="0"/>
                  </a:moveTo>
                  <a:lnTo>
                    <a:pt x="45" y="0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8" name="Freeform: Shape 78"/>
            <p:cNvSpPr>
              <a:spLocks/>
            </p:cNvSpPr>
            <p:nvPr/>
          </p:nvSpPr>
          <p:spPr bwMode="auto">
            <a:xfrm>
              <a:off x="916651" y="4058537"/>
              <a:ext cx="84138" cy="147638"/>
            </a:xfrm>
            <a:custGeom>
              <a:avLst/>
              <a:gdLst>
                <a:gd name="T0" fmla="*/ 0 w 53"/>
                <a:gd name="T1" fmla="*/ 81 h 93"/>
                <a:gd name="T2" fmla="*/ 0 w 53"/>
                <a:gd name="T3" fmla="*/ 81 h 93"/>
                <a:gd name="T4" fmla="*/ 8 w 53"/>
                <a:gd name="T5" fmla="*/ 93 h 93"/>
                <a:gd name="T6" fmla="*/ 8 w 53"/>
                <a:gd name="T7" fmla="*/ 93 h 93"/>
                <a:gd name="T8" fmla="*/ 0 w 53"/>
                <a:gd name="T9" fmla="*/ 81 h 93"/>
                <a:gd name="T10" fmla="*/ 45 w 53"/>
                <a:gd name="T11" fmla="*/ 0 h 93"/>
                <a:gd name="T12" fmla="*/ 45 w 53"/>
                <a:gd name="T13" fmla="*/ 0 h 93"/>
                <a:gd name="T14" fmla="*/ 53 w 53"/>
                <a:gd name="T15" fmla="*/ 12 h 93"/>
                <a:gd name="T16" fmla="*/ 53 w 53"/>
                <a:gd name="T17" fmla="*/ 12 h 93"/>
                <a:gd name="T18" fmla="*/ 45 w 53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3">
                  <a:moveTo>
                    <a:pt x="0" y="81"/>
                  </a:moveTo>
                  <a:lnTo>
                    <a:pt x="0" y="8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0" y="81"/>
                  </a:lnTo>
                  <a:moveTo>
                    <a:pt x="45" y="0"/>
                  </a:moveTo>
                  <a:lnTo>
                    <a:pt x="45" y="0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9" name="Freeform: Shape 80"/>
            <p:cNvSpPr>
              <a:spLocks/>
            </p:cNvSpPr>
            <p:nvPr/>
          </p:nvSpPr>
          <p:spPr bwMode="auto">
            <a:xfrm>
              <a:off x="916651" y="4058537"/>
              <a:ext cx="84138" cy="147638"/>
            </a:xfrm>
            <a:custGeom>
              <a:avLst/>
              <a:gdLst>
                <a:gd name="T0" fmla="*/ 45 w 53"/>
                <a:gd name="T1" fmla="*/ 0 h 93"/>
                <a:gd name="T2" fmla="*/ 0 w 53"/>
                <a:gd name="T3" fmla="*/ 81 h 93"/>
                <a:gd name="T4" fmla="*/ 8 w 53"/>
                <a:gd name="T5" fmla="*/ 93 h 93"/>
                <a:gd name="T6" fmla="*/ 53 w 53"/>
                <a:gd name="T7" fmla="*/ 12 h 93"/>
                <a:gd name="T8" fmla="*/ 45 w 53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3">
                  <a:moveTo>
                    <a:pt x="45" y="0"/>
                  </a:moveTo>
                  <a:lnTo>
                    <a:pt x="0" y="81"/>
                  </a:lnTo>
                  <a:lnTo>
                    <a:pt x="8" y="93"/>
                  </a:lnTo>
                  <a:lnTo>
                    <a:pt x="53" y="12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0" name="Freeform: Shape 81"/>
            <p:cNvSpPr>
              <a:spLocks/>
            </p:cNvSpPr>
            <p:nvPr/>
          </p:nvSpPr>
          <p:spPr bwMode="auto">
            <a:xfrm>
              <a:off x="811876" y="3625150"/>
              <a:ext cx="666750" cy="958850"/>
            </a:xfrm>
            <a:custGeom>
              <a:avLst/>
              <a:gdLst>
                <a:gd name="T0" fmla="*/ 11 w 317"/>
                <a:gd name="T1" fmla="*/ 473 h 473"/>
                <a:gd name="T2" fmla="*/ 2 w 317"/>
                <a:gd name="T3" fmla="*/ 432 h 473"/>
                <a:gd name="T4" fmla="*/ 1 w 317"/>
                <a:gd name="T5" fmla="*/ 400 h 473"/>
                <a:gd name="T6" fmla="*/ 11 w 317"/>
                <a:gd name="T7" fmla="*/ 370 h 473"/>
                <a:gd name="T8" fmla="*/ 209 w 317"/>
                <a:gd name="T9" fmla="*/ 0 h 473"/>
                <a:gd name="T10" fmla="*/ 317 w 317"/>
                <a:gd name="T11" fmla="*/ 183 h 473"/>
                <a:gd name="T12" fmla="*/ 232 w 317"/>
                <a:gd name="T13" fmla="*/ 233 h 473"/>
                <a:gd name="T14" fmla="*/ 11 w 317"/>
                <a:gd name="T15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" h="473">
                  <a:moveTo>
                    <a:pt x="11" y="473"/>
                  </a:moveTo>
                  <a:cubicBezTo>
                    <a:pt x="2" y="432"/>
                    <a:pt x="2" y="432"/>
                    <a:pt x="2" y="432"/>
                  </a:cubicBezTo>
                  <a:cubicBezTo>
                    <a:pt x="0" y="422"/>
                    <a:pt x="0" y="411"/>
                    <a:pt x="1" y="400"/>
                  </a:cubicBezTo>
                  <a:cubicBezTo>
                    <a:pt x="3" y="389"/>
                    <a:pt x="6" y="379"/>
                    <a:pt x="11" y="37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232" y="233"/>
                    <a:pt x="232" y="233"/>
                    <a:pt x="232" y="233"/>
                  </a:cubicBezTo>
                  <a:cubicBezTo>
                    <a:pt x="11" y="473"/>
                    <a:pt x="11" y="473"/>
                    <a:pt x="11" y="473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1" name="Freeform: Shape 82"/>
            <p:cNvSpPr>
              <a:spLocks/>
            </p:cNvSpPr>
            <p:nvPr/>
          </p:nvSpPr>
          <p:spPr bwMode="auto">
            <a:xfrm>
              <a:off x="881726" y="3971225"/>
              <a:ext cx="596900" cy="560388"/>
            </a:xfrm>
            <a:custGeom>
              <a:avLst/>
              <a:gdLst>
                <a:gd name="T0" fmla="*/ 1 w 376"/>
                <a:gd name="T1" fmla="*/ 353 h 353"/>
                <a:gd name="T2" fmla="*/ 263 w 376"/>
                <a:gd name="T3" fmla="*/ 79 h 353"/>
                <a:gd name="T4" fmla="*/ 376 w 376"/>
                <a:gd name="T5" fmla="*/ 16 h 353"/>
                <a:gd name="T6" fmla="*/ 367 w 376"/>
                <a:gd name="T7" fmla="*/ 0 h 353"/>
                <a:gd name="T8" fmla="*/ 253 w 376"/>
                <a:gd name="T9" fmla="*/ 64 h 353"/>
                <a:gd name="T10" fmla="*/ 0 w 376"/>
                <a:gd name="T11" fmla="*/ 345 h 353"/>
                <a:gd name="T12" fmla="*/ 1 w 376"/>
                <a:gd name="T13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353">
                  <a:moveTo>
                    <a:pt x="1" y="353"/>
                  </a:moveTo>
                  <a:lnTo>
                    <a:pt x="263" y="79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253" y="64"/>
                  </a:lnTo>
                  <a:lnTo>
                    <a:pt x="0" y="345"/>
                  </a:lnTo>
                  <a:lnTo>
                    <a:pt x="1" y="353"/>
                  </a:lnTo>
                  <a:close/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2" name="Freeform: Shape 83"/>
            <p:cNvSpPr>
              <a:spLocks/>
            </p:cNvSpPr>
            <p:nvPr/>
          </p:nvSpPr>
          <p:spPr bwMode="auto">
            <a:xfrm>
              <a:off x="881726" y="3971225"/>
              <a:ext cx="596900" cy="560388"/>
            </a:xfrm>
            <a:custGeom>
              <a:avLst/>
              <a:gdLst>
                <a:gd name="T0" fmla="*/ 1 w 376"/>
                <a:gd name="T1" fmla="*/ 353 h 353"/>
                <a:gd name="T2" fmla="*/ 263 w 376"/>
                <a:gd name="T3" fmla="*/ 79 h 353"/>
                <a:gd name="T4" fmla="*/ 376 w 376"/>
                <a:gd name="T5" fmla="*/ 16 h 353"/>
                <a:gd name="T6" fmla="*/ 367 w 376"/>
                <a:gd name="T7" fmla="*/ 0 h 353"/>
                <a:gd name="T8" fmla="*/ 253 w 376"/>
                <a:gd name="T9" fmla="*/ 64 h 353"/>
                <a:gd name="T10" fmla="*/ 0 w 376"/>
                <a:gd name="T11" fmla="*/ 345 h 353"/>
                <a:gd name="T12" fmla="*/ 1 w 376"/>
                <a:gd name="T13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353">
                  <a:moveTo>
                    <a:pt x="1" y="353"/>
                  </a:moveTo>
                  <a:lnTo>
                    <a:pt x="263" y="79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253" y="64"/>
                  </a:lnTo>
                  <a:lnTo>
                    <a:pt x="0" y="345"/>
                  </a:lnTo>
                  <a:lnTo>
                    <a:pt x="1" y="3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3" name="Freeform: Shape 84"/>
            <p:cNvSpPr>
              <a:spLocks/>
            </p:cNvSpPr>
            <p:nvPr/>
          </p:nvSpPr>
          <p:spPr bwMode="auto">
            <a:xfrm>
              <a:off x="1429414" y="3523550"/>
              <a:ext cx="100013" cy="1588"/>
            </a:xfrm>
            <a:custGeom>
              <a:avLst/>
              <a:gdLst>
                <a:gd name="T0" fmla="*/ 0 w 63"/>
                <a:gd name="T1" fmla="*/ 0 h 1"/>
                <a:gd name="T2" fmla="*/ 0 w 63"/>
                <a:gd name="T3" fmla="*/ 0 h 1"/>
                <a:gd name="T4" fmla="*/ 63 w 63"/>
                <a:gd name="T5" fmla="*/ 1 h 1"/>
                <a:gd name="T6" fmla="*/ 63 w 63"/>
                <a:gd name="T7" fmla="*/ 1 h 1"/>
                <a:gd name="T8" fmla="*/ 0 w 6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">
                  <a:moveTo>
                    <a:pt x="0" y="0"/>
                  </a:moveTo>
                  <a:lnTo>
                    <a:pt x="0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4" name="Freeform: Shape 85"/>
            <p:cNvSpPr>
              <a:spLocks/>
            </p:cNvSpPr>
            <p:nvPr/>
          </p:nvSpPr>
          <p:spPr bwMode="auto">
            <a:xfrm>
              <a:off x="1429414" y="3523550"/>
              <a:ext cx="100013" cy="1588"/>
            </a:xfrm>
            <a:custGeom>
              <a:avLst/>
              <a:gdLst>
                <a:gd name="T0" fmla="*/ 0 w 63"/>
                <a:gd name="T1" fmla="*/ 0 h 1"/>
                <a:gd name="T2" fmla="*/ 0 w 63"/>
                <a:gd name="T3" fmla="*/ 0 h 1"/>
                <a:gd name="T4" fmla="*/ 63 w 63"/>
                <a:gd name="T5" fmla="*/ 1 h 1"/>
                <a:gd name="T6" fmla="*/ 63 w 63"/>
                <a:gd name="T7" fmla="*/ 1 h 1"/>
                <a:gd name="T8" fmla="*/ 0 w 6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">
                  <a:moveTo>
                    <a:pt x="0" y="0"/>
                  </a:moveTo>
                  <a:lnTo>
                    <a:pt x="0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5" name="Freeform: Shape 86"/>
            <p:cNvSpPr>
              <a:spLocks/>
            </p:cNvSpPr>
            <p:nvPr/>
          </p:nvSpPr>
          <p:spPr bwMode="auto">
            <a:xfrm>
              <a:off x="1429414" y="3523550"/>
              <a:ext cx="284163" cy="346075"/>
            </a:xfrm>
            <a:custGeom>
              <a:avLst/>
              <a:gdLst>
                <a:gd name="T0" fmla="*/ 0 w 179"/>
                <a:gd name="T1" fmla="*/ 0 h 218"/>
                <a:gd name="T2" fmla="*/ 120 w 179"/>
                <a:gd name="T3" fmla="*/ 194 h 218"/>
                <a:gd name="T4" fmla="*/ 134 w 179"/>
                <a:gd name="T5" fmla="*/ 218 h 218"/>
                <a:gd name="T6" fmla="*/ 179 w 179"/>
                <a:gd name="T7" fmla="*/ 192 h 218"/>
                <a:gd name="T8" fmla="*/ 63 w 179"/>
                <a:gd name="T9" fmla="*/ 1 h 218"/>
                <a:gd name="T10" fmla="*/ 0 w 179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18">
                  <a:moveTo>
                    <a:pt x="0" y="0"/>
                  </a:moveTo>
                  <a:lnTo>
                    <a:pt x="120" y="194"/>
                  </a:lnTo>
                  <a:lnTo>
                    <a:pt x="134" y="218"/>
                  </a:lnTo>
                  <a:lnTo>
                    <a:pt x="179" y="192"/>
                  </a:lnTo>
                  <a:lnTo>
                    <a:pt x="6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Freeform: Shape 87"/>
            <p:cNvSpPr>
              <a:spLocks/>
            </p:cNvSpPr>
            <p:nvPr/>
          </p:nvSpPr>
          <p:spPr bwMode="auto">
            <a:xfrm>
              <a:off x="1429414" y="3523550"/>
              <a:ext cx="284163" cy="346075"/>
            </a:xfrm>
            <a:custGeom>
              <a:avLst/>
              <a:gdLst>
                <a:gd name="T0" fmla="*/ 0 w 179"/>
                <a:gd name="T1" fmla="*/ 0 h 218"/>
                <a:gd name="T2" fmla="*/ 120 w 179"/>
                <a:gd name="T3" fmla="*/ 194 h 218"/>
                <a:gd name="T4" fmla="*/ 134 w 179"/>
                <a:gd name="T5" fmla="*/ 218 h 218"/>
                <a:gd name="T6" fmla="*/ 179 w 179"/>
                <a:gd name="T7" fmla="*/ 192 h 218"/>
                <a:gd name="T8" fmla="*/ 63 w 179"/>
                <a:gd name="T9" fmla="*/ 1 h 218"/>
                <a:gd name="T10" fmla="*/ 0 w 179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18">
                  <a:moveTo>
                    <a:pt x="0" y="0"/>
                  </a:moveTo>
                  <a:lnTo>
                    <a:pt x="120" y="194"/>
                  </a:lnTo>
                  <a:lnTo>
                    <a:pt x="134" y="218"/>
                  </a:lnTo>
                  <a:lnTo>
                    <a:pt x="179" y="192"/>
                  </a:lnTo>
                  <a:lnTo>
                    <a:pt x="6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7" name="Freeform: Shape 88"/>
            <p:cNvSpPr>
              <a:spLocks/>
            </p:cNvSpPr>
            <p:nvPr/>
          </p:nvSpPr>
          <p:spPr bwMode="auto">
            <a:xfrm>
              <a:off x="1642139" y="3828350"/>
              <a:ext cx="88900" cy="66675"/>
            </a:xfrm>
            <a:custGeom>
              <a:avLst/>
              <a:gdLst>
                <a:gd name="T0" fmla="*/ 45 w 56"/>
                <a:gd name="T1" fmla="*/ 0 h 42"/>
                <a:gd name="T2" fmla="*/ 0 w 56"/>
                <a:gd name="T3" fmla="*/ 26 h 42"/>
                <a:gd name="T4" fmla="*/ 9 w 56"/>
                <a:gd name="T5" fmla="*/ 42 h 42"/>
                <a:gd name="T6" fmla="*/ 56 w 56"/>
                <a:gd name="T7" fmla="*/ 16 h 42"/>
                <a:gd name="T8" fmla="*/ 45 w 5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2">
                  <a:moveTo>
                    <a:pt x="45" y="0"/>
                  </a:moveTo>
                  <a:lnTo>
                    <a:pt x="0" y="26"/>
                  </a:lnTo>
                  <a:lnTo>
                    <a:pt x="9" y="42"/>
                  </a:lnTo>
                  <a:lnTo>
                    <a:pt x="56" y="1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AEA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8" name="Freeform: Shape 89"/>
            <p:cNvSpPr>
              <a:spLocks/>
            </p:cNvSpPr>
            <p:nvPr/>
          </p:nvSpPr>
          <p:spPr bwMode="auto">
            <a:xfrm>
              <a:off x="1642139" y="3828350"/>
              <a:ext cx="88900" cy="66675"/>
            </a:xfrm>
            <a:custGeom>
              <a:avLst/>
              <a:gdLst>
                <a:gd name="T0" fmla="*/ 45 w 56"/>
                <a:gd name="T1" fmla="*/ 0 h 42"/>
                <a:gd name="T2" fmla="*/ 0 w 56"/>
                <a:gd name="T3" fmla="*/ 26 h 42"/>
                <a:gd name="T4" fmla="*/ 9 w 56"/>
                <a:gd name="T5" fmla="*/ 42 h 42"/>
                <a:gd name="T6" fmla="*/ 56 w 56"/>
                <a:gd name="T7" fmla="*/ 16 h 42"/>
                <a:gd name="T8" fmla="*/ 45 w 5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2">
                  <a:moveTo>
                    <a:pt x="45" y="0"/>
                  </a:moveTo>
                  <a:lnTo>
                    <a:pt x="0" y="26"/>
                  </a:lnTo>
                  <a:lnTo>
                    <a:pt x="9" y="42"/>
                  </a:lnTo>
                  <a:lnTo>
                    <a:pt x="56" y="16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9" name="Freeform: Shape 90"/>
            <p:cNvSpPr>
              <a:spLocks/>
            </p:cNvSpPr>
            <p:nvPr/>
          </p:nvSpPr>
          <p:spPr bwMode="auto">
            <a:xfrm>
              <a:off x="1242089" y="3625150"/>
              <a:ext cx="236538" cy="371475"/>
            </a:xfrm>
            <a:custGeom>
              <a:avLst/>
              <a:gdLst>
                <a:gd name="T0" fmla="*/ 6 w 149"/>
                <a:gd name="T1" fmla="*/ 0 h 234"/>
                <a:gd name="T2" fmla="*/ 6 w 149"/>
                <a:gd name="T3" fmla="*/ 0 h 234"/>
                <a:gd name="T4" fmla="*/ 0 w 149"/>
                <a:gd name="T5" fmla="*/ 10 h 234"/>
                <a:gd name="T6" fmla="*/ 130 w 149"/>
                <a:gd name="T7" fmla="*/ 223 h 234"/>
                <a:gd name="T8" fmla="*/ 140 w 149"/>
                <a:gd name="T9" fmla="*/ 218 h 234"/>
                <a:gd name="T10" fmla="*/ 149 w 149"/>
                <a:gd name="T11" fmla="*/ 234 h 234"/>
                <a:gd name="T12" fmla="*/ 6 w 149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34">
                  <a:moveTo>
                    <a:pt x="6" y="0"/>
                  </a:moveTo>
                  <a:lnTo>
                    <a:pt x="6" y="0"/>
                  </a:lnTo>
                  <a:lnTo>
                    <a:pt x="0" y="10"/>
                  </a:lnTo>
                  <a:lnTo>
                    <a:pt x="130" y="223"/>
                  </a:lnTo>
                  <a:lnTo>
                    <a:pt x="140" y="218"/>
                  </a:lnTo>
                  <a:lnTo>
                    <a:pt x="149" y="23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0" name="Freeform: Shape 91"/>
            <p:cNvSpPr>
              <a:spLocks/>
            </p:cNvSpPr>
            <p:nvPr/>
          </p:nvSpPr>
          <p:spPr bwMode="auto">
            <a:xfrm>
              <a:off x="1242089" y="3625150"/>
              <a:ext cx="236538" cy="371475"/>
            </a:xfrm>
            <a:custGeom>
              <a:avLst/>
              <a:gdLst>
                <a:gd name="T0" fmla="*/ 6 w 149"/>
                <a:gd name="T1" fmla="*/ 0 h 234"/>
                <a:gd name="T2" fmla="*/ 6 w 149"/>
                <a:gd name="T3" fmla="*/ 0 h 234"/>
                <a:gd name="T4" fmla="*/ 0 w 149"/>
                <a:gd name="T5" fmla="*/ 10 h 234"/>
                <a:gd name="T6" fmla="*/ 130 w 149"/>
                <a:gd name="T7" fmla="*/ 223 h 234"/>
                <a:gd name="T8" fmla="*/ 140 w 149"/>
                <a:gd name="T9" fmla="*/ 218 h 234"/>
                <a:gd name="T10" fmla="*/ 149 w 149"/>
                <a:gd name="T11" fmla="*/ 234 h 234"/>
                <a:gd name="T12" fmla="*/ 6 w 149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34">
                  <a:moveTo>
                    <a:pt x="6" y="0"/>
                  </a:moveTo>
                  <a:lnTo>
                    <a:pt x="6" y="0"/>
                  </a:lnTo>
                  <a:lnTo>
                    <a:pt x="0" y="10"/>
                  </a:lnTo>
                  <a:lnTo>
                    <a:pt x="130" y="223"/>
                  </a:lnTo>
                  <a:lnTo>
                    <a:pt x="140" y="218"/>
                  </a:lnTo>
                  <a:lnTo>
                    <a:pt x="149" y="234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1" name="Freeform: Shape 92"/>
            <p:cNvSpPr>
              <a:spLocks/>
            </p:cNvSpPr>
            <p:nvPr/>
          </p:nvSpPr>
          <p:spPr bwMode="auto">
            <a:xfrm>
              <a:off x="1448464" y="3971225"/>
              <a:ext cx="30163" cy="33338"/>
            </a:xfrm>
            <a:custGeom>
              <a:avLst/>
              <a:gdLst>
                <a:gd name="T0" fmla="*/ 10 w 19"/>
                <a:gd name="T1" fmla="*/ 0 h 21"/>
                <a:gd name="T2" fmla="*/ 0 w 19"/>
                <a:gd name="T3" fmla="*/ 5 h 21"/>
                <a:gd name="T4" fmla="*/ 10 w 19"/>
                <a:gd name="T5" fmla="*/ 21 h 21"/>
                <a:gd name="T6" fmla="*/ 19 w 19"/>
                <a:gd name="T7" fmla="*/ 16 h 21"/>
                <a:gd name="T8" fmla="*/ 10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0" y="0"/>
                  </a:moveTo>
                  <a:lnTo>
                    <a:pt x="0" y="5"/>
                  </a:lnTo>
                  <a:lnTo>
                    <a:pt x="10" y="21"/>
                  </a:lnTo>
                  <a:lnTo>
                    <a:pt x="19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1C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2" name="Freeform: Shape 93"/>
            <p:cNvSpPr>
              <a:spLocks/>
            </p:cNvSpPr>
            <p:nvPr/>
          </p:nvSpPr>
          <p:spPr bwMode="auto">
            <a:xfrm>
              <a:off x="1448464" y="3971225"/>
              <a:ext cx="30163" cy="33338"/>
            </a:xfrm>
            <a:custGeom>
              <a:avLst/>
              <a:gdLst>
                <a:gd name="T0" fmla="*/ 10 w 19"/>
                <a:gd name="T1" fmla="*/ 0 h 21"/>
                <a:gd name="T2" fmla="*/ 0 w 19"/>
                <a:gd name="T3" fmla="*/ 5 h 21"/>
                <a:gd name="T4" fmla="*/ 10 w 19"/>
                <a:gd name="T5" fmla="*/ 21 h 21"/>
                <a:gd name="T6" fmla="*/ 19 w 19"/>
                <a:gd name="T7" fmla="*/ 16 h 21"/>
                <a:gd name="T8" fmla="*/ 10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0" y="0"/>
                  </a:moveTo>
                  <a:lnTo>
                    <a:pt x="0" y="5"/>
                  </a:lnTo>
                  <a:lnTo>
                    <a:pt x="10" y="21"/>
                  </a:lnTo>
                  <a:lnTo>
                    <a:pt x="19" y="1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3" name="Freeform: Shape 94"/>
            <p:cNvSpPr>
              <a:spLocks/>
            </p:cNvSpPr>
            <p:nvPr/>
          </p:nvSpPr>
          <p:spPr bwMode="auto">
            <a:xfrm>
              <a:off x="1040476" y="3142550"/>
              <a:ext cx="158750" cy="125413"/>
            </a:xfrm>
            <a:custGeom>
              <a:avLst/>
              <a:gdLst>
                <a:gd name="T0" fmla="*/ 31 w 75"/>
                <a:gd name="T1" fmla="*/ 24 h 62"/>
                <a:gd name="T2" fmla="*/ 75 w 75"/>
                <a:gd name="T3" fmla="*/ 22 h 62"/>
                <a:gd name="T4" fmla="*/ 23 w 75"/>
                <a:gd name="T5" fmla="*/ 10 h 62"/>
                <a:gd name="T6" fmla="*/ 8 w 75"/>
                <a:gd name="T7" fmla="*/ 62 h 62"/>
                <a:gd name="T8" fmla="*/ 31 w 75"/>
                <a:gd name="T9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2">
                  <a:moveTo>
                    <a:pt x="31" y="24"/>
                  </a:moveTo>
                  <a:cubicBezTo>
                    <a:pt x="45" y="16"/>
                    <a:pt x="61" y="16"/>
                    <a:pt x="75" y="22"/>
                  </a:cubicBezTo>
                  <a:cubicBezTo>
                    <a:pt x="61" y="6"/>
                    <a:pt x="39" y="0"/>
                    <a:pt x="23" y="10"/>
                  </a:cubicBezTo>
                  <a:cubicBezTo>
                    <a:pt x="6" y="20"/>
                    <a:pt x="0" y="42"/>
                    <a:pt x="8" y="62"/>
                  </a:cubicBezTo>
                  <a:cubicBezTo>
                    <a:pt x="10" y="46"/>
                    <a:pt x="18" y="32"/>
                    <a:pt x="31" y="24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4" name="Freeform: Shape 95"/>
            <p:cNvSpPr>
              <a:spLocks/>
            </p:cNvSpPr>
            <p:nvPr/>
          </p:nvSpPr>
          <p:spPr bwMode="auto">
            <a:xfrm>
              <a:off x="1078576" y="3148900"/>
              <a:ext cx="46038" cy="68263"/>
            </a:xfrm>
            <a:custGeom>
              <a:avLst/>
              <a:gdLst>
                <a:gd name="T0" fmla="*/ 29 w 29"/>
                <a:gd name="T1" fmla="*/ 41 h 43"/>
                <a:gd name="T2" fmla="*/ 25 w 29"/>
                <a:gd name="T3" fmla="*/ 43 h 43"/>
                <a:gd name="T4" fmla="*/ 0 w 29"/>
                <a:gd name="T5" fmla="*/ 2 h 43"/>
                <a:gd name="T6" fmla="*/ 4 w 29"/>
                <a:gd name="T7" fmla="*/ 0 h 43"/>
                <a:gd name="T8" fmla="*/ 29 w 29"/>
                <a:gd name="T9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3">
                  <a:moveTo>
                    <a:pt x="29" y="41"/>
                  </a:moveTo>
                  <a:lnTo>
                    <a:pt x="25" y="43"/>
                  </a:lnTo>
                  <a:lnTo>
                    <a:pt x="0" y="2"/>
                  </a:lnTo>
                  <a:lnTo>
                    <a:pt x="4" y="0"/>
                  </a:lnTo>
                  <a:lnTo>
                    <a:pt x="29" y="4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5" name="Freeform: Shape 96"/>
            <p:cNvSpPr>
              <a:spLocks/>
            </p:cNvSpPr>
            <p:nvPr/>
          </p:nvSpPr>
          <p:spPr bwMode="auto">
            <a:xfrm>
              <a:off x="1040476" y="3171125"/>
              <a:ext cx="46038" cy="68263"/>
            </a:xfrm>
            <a:custGeom>
              <a:avLst/>
              <a:gdLst>
                <a:gd name="T0" fmla="*/ 4 w 29"/>
                <a:gd name="T1" fmla="*/ 0 h 43"/>
                <a:gd name="T2" fmla="*/ 0 w 29"/>
                <a:gd name="T3" fmla="*/ 1 h 43"/>
                <a:gd name="T4" fmla="*/ 25 w 29"/>
                <a:gd name="T5" fmla="*/ 43 h 43"/>
                <a:gd name="T6" fmla="*/ 29 w 29"/>
                <a:gd name="T7" fmla="*/ 41 h 43"/>
                <a:gd name="T8" fmla="*/ 4 w 29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3">
                  <a:moveTo>
                    <a:pt x="4" y="0"/>
                  </a:moveTo>
                  <a:lnTo>
                    <a:pt x="0" y="1"/>
                  </a:lnTo>
                  <a:lnTo>
                    <a:pt x="25" y="43"/>
                  </a:lnTo>
                  <a:lnTo>
                    <a:pt x="29" y="4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6" name="Freeform: Shape 97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25 w 28"/>
                <a:gd name="T5" fmla="*/ 43 h 43"/>
                <a:gd name="T6" fmla="*/ 28 w 28"/>
                <a:gd name="T7" fmla="*/ 42 h 43"/>
                <a:gd name="T8" fmla="*/ 3 w 2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7" name="Freeform: Shape 98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25 w 28"/>
                <a:gd name="T5" fmla="*/ 43 h 43"/>
                <a:gd name="T6" fmla="*/ 28 w 28"/>
                <a:gd name="T7" fmla="*/ 42 h 43"/>
                <a:gd name="T8" fmla="*/ 3 w 2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8" name="Freeform: Shape 99"/>
            <p:cNvSpPr>
              <a:spLocks/>
            </p:cNvSpPr>
            <p:nvPr/>
          </p:nvSpPr>
          <p:spPr bwMode="auto">
            <a:xfrm>
              <a:off x="1050001" y="3098100"/>
              <a:ext cx="96838" cy="23813"/>
            </a:xfrm>
            <a:custGeom>
              <a:avLst/>
              <a:gdLst>
                <a:gd name="T0" fmla="*/ 2 w 46"/>
                <a:gd name="T1" fmla="*/ 0 h 12"/>
                <a:gd name="T2" fmla="*/ 0 w 46"/>
                <a:gd name="T3" fmla="*/ 0 h 12"/>
                <a:gd name="T4" fmla="*/ 0 w 46"/>
                <a:gd name="T5" fmla="*/ 0 h 12"/>
                <a:gd name="T6" fmla="*/ 2 w 46"/>
                <a:gd name="T7" fmla="*/ 0 h 12"/>
                <a:gd name="T8" fmla="*/ 46 w 46"/>
                <a:gd name="T9" fmla="*/ 12 h 12"/>
                <a:gd name="T10" fmla="*/ 2 w 4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7" y="0"/>
                    <a:pt x="32" y="4"/>
                    <a:pt x="46" y="12"/>
                  </a:cubicBezTo>
                  <a:cubicBezTo>
                    <a:pt x="32" y="4"/>
                    <a:pt x="17" y="0"/>
                    <a:pt x="2" y="0"/>
                  </a:cubicBezTo>
                </a:path>
              </a:pathLst>
            </a:custGeom>
            <a:solidFill>
              <a:srgbClr val="E6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9" name="Freeform: Shape 100"/>
            <p:cNvSpPr>
              <a:spLocks/>
            </p:cNvSpPr>
            <p:nvPr/>
          </p:nvSpPr>
          <p:spPr bwMode="auto">
            <a:xfrm>
              <a:off x="1234151" y="3207637"/>
              <a:ext cx="538163" cy="874713"/>
            </a:xfrm>
            <a:custGeom>
              <a:avLst/>
              <a:gdLst>
                <a:gd name="T0" fmla="*/ 0 w 256"/>
                <a:gd name="T1" fmla="*/ 0 h 432"/>
                <a:gd name="T2" fmla="*/ 13 w 256"/>
                <a:gd name="T3" fmla="*/ 83 h 432"/>
                <a:gd name="T4" fmla="*/ 155 w 256"/>
                <a:gd name="T5" fmla="*/ 323 h 432"/>
                <a:gd name="T6" fmla="*/ 256 w 256"/>
                <a:gd name="T7" fmla="*/ 432 h 432"/>
                <a:gd name="T8" fmla="*/ 201 w 256"/>
                <a:gd name="T9" fmla="*/ 339 h 432"/>
                <a:gd name="T10" fmla="*/ 194 w 256"/>
                <a:gd name="T11" fmla="*/ 327 h 432"/>
                <a:gd name="T12" fmla="*/ 183 w 256"/>
                <a:gd name="T13" fmla="*/ 308 h 432"/>
                <a:gd name="T14" fmla="*/ 0 w 256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432">
                  <a:moveTo>
                    <a:pt x="0" y="0"/>
                  </a:moveTo>
                  <a:cubicBezTo>
                    <a:pt x="16" y="27"/>
                    <a:pt x="20" y="57"/>
                    <a:pt x="13" y="83"/>
                  </a:cubicBezTo>
                  <a:cubicBezTo>
                    <a:pt x="155" y="323"/>
                    <a:pt x="155" y="323"/>
                    <a:pt x="155" y="323"/>
                  </a:cubicBezTo>
                  <a:cubicBezTo>
                    <a:pt x="194" y="350"/>
                    <a:pt x="229" y="387"/>
                    <a:pt x="256" y="432"/>
                  </a:cubicBezTo>
                  <a:cubicBezTo>
                    <a:pt x="201" y="339"/>
                    <a:pt x="201" y="339"/>
                    <a:pt x="201" y="339"/>
                  </a:cubicBezTo>
                  <a:cubicBezTo>
                    <a:pt x="194" y="327"/>
                    <a:pt x="194" y="327"/>
                    <a:pt x="194" y="327"/>
                  </a:cubicBezTo>
                  <a:cubicBezTo>
                    <a:pt x="183" y="308"/>
                    <a:pt x="183" y="308"/>
                    <a:pt x="183" y="30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0" name="Freeform: Shape 101"/>
            <p:cNvSpPr>
              <a:spLocks/>
            </p:cNvSpPr>
            <p:nvPr/>
          </p:nvSpPr>
          <p:spPr bwMode="auto">
            <a:xfrm>
              <a:off x="1050001" y="3098100"/>
              <a:ext cx="227013" cy="277813"/>
            </a:xfrm>
            <a:custGeom>
              <a:avLst/>
              <a:gdLst>
                <a:gd name="T0" fmla="*/ 2 w 108"/>
                <a:gd name="T1" fmla="*/ 0 h 137"/>
                <a:gd name="T2" fmla="*/ 0 w 108"/>
                <a:gd name="T3" fmla="*/ 0 h 137"/>
                <a:gd name="T4" fmla="*/ 32 w 108"/>
                <a:gd name="T5" fmla="*/ 28 h 137"/>
                <a:gd name="T6" fmla="*/ 37 w 108"/>
                <a:gd name="T7" fmla="*/ 27 h 137"/>
                <a:gd name="T8" fmla="*/ 38 w 108"/>
                <a:gd name="T9" fmla="*/ 27 h 137"/>
                <a:gd name="T10" fmla="*/ 32 w 108"/>
                <a:gd name="T11" fmla="*/ 16 h 137"/>
                <a:gd name="T12" fmla="*/ 34 w 108"/>
                <a:gd name="T13" fmla="*/ 14 h 137"/>
                <a:gd name="T14" fmla="*/ 42 w 108"/>
                <a:gd name="T15" fmla="*/ 28 h 137"/>
                <a:gd name="T16" fmla="*/ 71 w 108"/>
                <a:gd name="T17" fmla="*/ 44 h 137"/>
                <a:gd name="T18" fmla="*/ 50 w 108"/>
                <a:gd name="T19" fmla="*/ 40 h 137"/>
                <a:gd name="T20" fmla="*/ 50 w 108"/>
                <a:gd name="T21" fmla="*/ 40 h 137"/>
                <a:gd name="T22" fmla="*/ 53 w 108"/>
                <a:gd name="T23" fmla="*/ 47 h 137"/>
                <a:gd name="T24" fmla="*/ 51 w 108"/>
                <a:gd name="T25" fmla="*/ 48 h 137"/>
                <a:gd name="T26" fmla="*/ 46 w 108"/>
                <a:gd name="T27" fmla="*/ 40 h 137"/>
                <a:gd name="T28" fmla="*/ 42 w 108"/>
                <a:gd name="T29" fmla="*/ 41 h 137"/>
                <a:gd name="T30" fmla="*/ 61 w 108"/>
                <a:gd name="T31" fmla="*/ 70 h 137"/>
                <a:gd name="T32" fmla="*/ 101 w 108"/>
                <a:gd name="T33" fmla="*/ 137 h 137"/>
                <a:gd name="T34" fmla="*/ 88 w 108"/>
                <a:gd name="T35" fmla="*/ 54 h 137"/>
                <a:gd name="T36" fmla="*/ 88 w 108"/>
                <a:gd name="T37" fmla="*/ 54 h 137"/>
                <a:gd name="T38" fmla="*/ 88 w 108"/>
                <a:gd name="T39" fmla="*/ 54 h 137"/>
                <a:gd name="T40" fmla="*/ 46 w 108"/>
                <a:gd name="T41" fmla="*/ 12 h 137"/>
                <a:gd name="T42" fmla="*/ 2 w 108"/>
                <a:gd name="T4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37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9" y="5"/>
                    <a:pt x="20" y="14"/>
                    <a:pt x="32" y="28"/>
                  </a:cubicBezTo>
                  <a:cubicBezTo>
                    <a:pt x="33" y="27"/>
                    <a:pt x="35" y="27"/>
                    <a:pt x="37" y="27"/>
                  </a:cubicBezTo>
                  <a:cubicBezTo>
                    <a:pt x="37" y="27"/>
                    <a:pt x="38" y="27"/>
                    <a:pt x="38" y="2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3" y="29"/>
                    <a:pt x="63" y="35"/>
                    <a:pt x="71" y="44"/>
                  </a:cubicBezTo>
                  <a:cubicBezTo>
                    <a:pt x="64" y="41"/>
                    <a:pt x="57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40"/>
                    <a:pt x="43" y="40"/>
                    <a:pt x="42" y="41"/>
                  </a:cubicBezTo>
                  <a:cubicBezTo>
                    <a:pt x="49" y="49"/>
                    <a:pt x="55" y="59"/>
                    <a:pt x="61" y="70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8" y="111"/>
                    <a:pt x="104" y="81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8" y="35"/>
                    <a:pt x="63" y="21"/>
                    <a:pt x="46" y="12"/>
                  </a:cubicBezTo>
                  <a:cubicBezTo>
                    <a:pt x="32" y="4"/>
                    <a:pt x="17" y="0"/>
                    <a:pt x="2" y="0"/>
                  </a:cubicBezTo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1" name="Freeform: Shape 102"/>
            <p:cNvSpPr>
              <a:spLocks/>
            </p:cNvSpPr>
            <p:nvPr/>
          </p:nvSpPr>
          <p:spPr bwMode="auto">
            <a:xfrm>
              <a:off x="1559589" y="3861687"/>
              <a:ext cx="303213" cy="461963"/>
            </a:xfrm>
            <a:custGeom>
              <a:avLst/>
              <a:gdLst>
                <a:gd name="T0" fmla="*/ 144 w 144"/>
                <a:gd name="T1" fmla="*/ 228 h 228"/>
                <a:gd name="T2" fmla="*/ 144 w 144"/>
                <a:gd name="T3" fmla="*/ 228 h 228"/>
                <a:gd name="T4" fmla="*/ 144 w 144"/>
                <a:gd name="T5" fmla="*/ 228 h 228"/>
                <a:gd name="T6" fmla="*/ 0 w 144"/>
                <a:gd name="T7" fmla="*/ 0 h 228"/>
                <a:gd name="T8" fmla="*/ 73 w 144"/>
                <a:gd name="T9" fmla="*/ 125 h 228"/>
                <a:gd name="T10" fmla="*/ 108 w 144"/>
                <a:gd name="T11" fmla="*/ 189 h 228"/>
                <a:gd name="T12" fmla="*/ 137 w 144"/>
                <a:gd name="T13" fmla="*/ 196 h 228"/>
                <a:gd name="T14" fmla="*/ 144 w 144"/>
                <a:gd name="T15" fmla="*/ 228 h 228"/>
                <a:gd name="T16" fmla="*/ 101 w 144"/>
                <a:gd name="T17" fmla="*/ 109 h 228"/>
                <a:gd name="T18" fmla="*/ 101 w 144"/>
                <a:gd name="T19" fmla="*/ 109 h 228"/>
                <a:gd name="T20" fmla="*/ 101 w 144"/>
                <a:gd name="T21" fmla="*/ 109 h 228"/>
                <a:gd name="T22" fmla="*/ 0 w 144"/>
                <a:gd name="T2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228">
                  <a:moveTo>
                    <a:pt x="144" y="228"/>
                  </a:moveTo>
                  <a:cubicBezTo>
                    <a:pt x="144" y="228"/>
                    <a:pt x="144" y="228"/>
                    <a:pt x="144" y="228"/>
                  </a:cubicBezTo>
                  <a:cubicBezTo>
                    <a:pt x="144" y="228"/>
                    <a:pt x="144" y="228"/>
                    <a:pt x="144" y="228"/>
                  </a:cubicBezTo>
                  <a:moveTo>
                    <a:pt x="0" y="0"/>
                  </a:moveTo>
                  <a:cubicBezTo>
                    <a:pt x="73" y="125"/>
                    <a:pt x="73" y="125"/>
                    <a:pt x="73" y="125"/>
                  </a:cubicBezTo>
                  <a:cubicBezTo>
                    <a:pt x="86" y="146"/>
                    <a:pt x="98" y="168"/>
                    <a:pt x="108" y="189"/>
                  </a:cubicBezTo>
                  <a:cubicBezTo>
                    <a:pt x="137" y="196"/>
                    <a:pt x="137" y="196"/>
                    <a:pt x="137" y="196"/>
                  </a:cubicBezTo>
                  <a:cubicBezTo>
                    <a:pt x="140" y="207"/>
                    <a:pt x="142" y="218"/>
                    <a:pt x="144" y="228"/>
                  </a:cubicBezTo>
                  <a:cubicBezTo>
                    <a:pt x="138" y="188"/>
                    <a:pt x="123" y="147"/>
                    <a:pt x="101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74" y="64"/>
                    <a:pt x="39" y="27"/>
                    <a:pt x="0" y="0"/>
                  </a:cubicBezTo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2" name="Freeform: Shape 103"/>
            <p:cNvSpPr>
              <a:spLocks/>
            </p:cNvSpPr>
            <p:nvPr/>
          </p:nvSpPr>
          <p:spPr bwMode="auto">
            <a:xfrm>
              <a:off x="1788189" y="4245862"/>
              <a:ext cx="85725" cy="195263"/>
            </a:xfrm>
            <a:custGeom>
              <a:avLst/>
              <a:gdLst>
                <a:gd name="T0" fmla="*/ 0 w 41"/>
                <a:gd name="T1" fmla="*/ 0 h 97"/>
                <a:gd name="T2" fmla="*/ 41 w 41"/>
                <a:gd name="T3" fmla="*/ 97 h 97"/>
                <a:gd name="T4" fmla="*/ 36 w 41"/>
                <a:gd name="T5" fmla="*/ 39 h 97"/>
                <a:gd name="T6" fmla="*/ 36 w 41"/>
                <a:gd name="T7" fmla="*/ 39 h 97"/>
                <a:gd name="T8" fmla="*/ 36 w 41"/>
                <a:gd name="T9" fmla="*/ 39 h 97"/>
                <a:gd name="T10" fmla="*/ 29 w 41"/>
                <a:gd name="T11" fmla="*/ 7 h 97"/>
                <a:gd name="T12" fmla="*/ 0 w 41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97">
                  <a:moveTo>
                    <a:pt x="0" y="0"/>
                  </a:moveTo>
                  <a:cubicBezTo>
                    <a:pt x="17" y="34"/>
                    <a:pt x="31" y="67"/>
                    <a:pt x="41" y="97"/>
                  </a:cubicBezTo>
                  <a:cubicBezTo>
                    <a:pt x="41" y="78"/>
                    <a:pt x="39" y="5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4" y="29"/>
                    <a:pt x="32" y="18"/>
                    <a:pt x="29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3C1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3" name="Freeform: Shape 104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4" name="Freeform: Shape 105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5" name="Freeform: Shape 106"/>
            <p:cNvSpPr>
              <a:spLocks/>
            </p:cNvSpPr>
            <p:nvPr/>
          </p:nvSpPr>
          <p:spPr bwMode="auto">
            <a:xfrm>
              <a:off x="1619914" y="3831525"/>
              <a:ext cx="22225" cy="38100"/>
            </a:xfrm>
            <a:custGeom>
              <a:avLst/>
              <a:gdLst>
                <a:gd name="T0" fmla="*/ 0 w 14"/>
                <a:gd name="T1" fmla="*/ 0 h 24"/>
                <a:gd name="T2" fmla="*/ 14 w 14"/>
                <a:gd name="T3" fmla="*/ 24 h 24"/>
                <a:gd name="T4" fmla="*/ 14 w 14"/>
                <a:gd name="T5" fmla="*/ 24 h 24"/>
                <a:gd name="T6" fmla="*/ 0 w 1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14" y="24"/>
                  </a:lnTo>
                  <a:lnTo>
                    <a:pt x="14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8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6" name="Freeform: Shape 107"/>
            <p:cNvSpPr>
              <a:spLocks/>
            </p:cNvSpPr>
            <p:nvPr/>
          </p:nvSpPr>
          <p:spPr bwMode="auto">
            <a:xfrm>
              <a:off x="1619914" y="3831525"/>
              <a:ext cx="22225" cy="38100"/>
            </a:xfrm>
            <a:custGeom>
              <a:avLst/>
              <a:gdLst>
                <a:gd name="T0" fmla="*/ 0 w 14"/>
                <a:gd name="T1" fmla="*/ 0 h 24"/>
                <a:gd name="T2" fmla="*/ 14 w 14"/>
                <a:gd name="T3" fmla="*/ 24 h 24"/>
                <a:gd name="T4" fmla="*/ 14 w 14"/>
                <a:gd name="T5" fmla="*/ 24 h 24"/>
                <a:gd name="T6" fmla="*/ 0 w 1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14" y="24"/>
                  </a:lnTo>
                  <a:lnTo>
                    <a:pt x="14" y="2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Freeform: Shape 108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9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Freeform: Shape 109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9" name="Freeform: Shape 110"/>
            <p:cNvSpPr>
              <a:spLocks/>
            </p:cNvSpPr>
            <p:nvPr/>
          </p:nvSpPr>
          <p:spPr bwMode="auto">
            <a:xfrm>
              <a:off x="1116676" y="3152075"/>
              <a:ext cx="82550" cy="34925"/>
            </a:xfrm>
            <a:custGeom>
              <a:avLst/>
              <a:gdLst>
                <a:gd name="T0" fmla="*/ 10 w 39"/>
                <a:gd name="T1" fmla="*/ 1 h 17"/>
                <a:gd name="T2" fmla="*/ 18 w 39"/>
                <a:gd name="T3" fmla="*/ 13 h 17"/>
                <a:gd name="T4" fmla="*/ 18 w 39"/>
                <a:gd name="T5" fmla="*/ 13 h 17"/>
                <a:gd name="T6" fmla="*/ 39 w 39"/>
                <a:gd name="T7" fmla="*/ 17 h 17"/>
                <a:gd name="T8" fmla="*/ 10 w 39"/>
                <a:gd name="T9" fmla="*/ 1 h 17"/>
                <a:gd name="T10" fmla="*/ 5 w 39"/>
                <a:gd name="T11" fmla="*/ 0 h 17"/>
                <a:gd name="T12" fmla="*/ 0 w 39"/>
                <a:gd name="T13" fmla="*/ 1 h 17"/>
                <a:gd name="T14" fmla="*/ 10 w 39"/>
                <a:gd name="T15" fmla="*/ 14 h 17"/>
                <a:gd name="T16" fmla="*/ 14 w 39"/>
                <a:gd name="T17" fmla="*/ 13 h 17"/>
                <a:gd name="T18" fmla="*/ 6 w 39"/>
                <a:gd name="T19" fmla="*/ 0 h 17"/>
                <a:gd name="T20" fmla="*/ 5 w 3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17">
                  <a:moveTo>
                    <a:pt x="10" y="1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5" y="13"/>
                    <a:pt x="32" y="14"/>
                    <a:pt x="39" y="17"/>
                  </a:cubicBezTo>
                  <a:cubicBezTo>
                    <a:pt x="31" y="8"/>
                    <a:pt x="21" y="2"/>
                    <a:pt x="10" y="1"/>
                  </a:cubicBezTo>
                  <a:moveTo>
                    <a:pt x="5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3" y="5"/>
                    <a:pt x="7" y="9"/>
                    <a:pt x="10" y="14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B8B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0" name="Freeform: Shape 111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8 w 28"/>
                <a:gd name="T5" fmla="*/ 16 h 43"/>
                <a:gd name="T6" fmla="*/ 19 w 28"/>
                <a:gd name="T7" fmla="*/ 33 h 43"/>
                <a:gd name="T8" fmla="*/ 25 w 28"/>
                <a:gd name="T9" fmla="*/ 43 h 43"/>
                <a:gd name="T10" fmla="*/ 28 w 28"/>
                <a:gd name="T11" fmla="*/ 42 h 43"/>
                <a:gd name="T12" fmla="*/ 24 w 28"/>
                <a:gd name="T13" fmla="*/ 33 h 43"/>
                <a:gd name="T14" fmla="*/ 13 w 28"/>
                <a:gd name="T15" fmla="*/ 17 h 43"/>
                <a:gd name="T16" fmla="*/ 3 w 28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8" y="16"/>
                  </a:lnTo>
                  <a:lnTo>
                    <a:pt x="19" y="33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24" y="33"/>
                  </a:lnTo>
                  <a:lnTo>
                    <a:pt x="13" y="1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1" name="Freeform: Shape 112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8 w 28"/>
                <a:gd name="T5" fmla="*/ 16 h 43"/>
                <a:gd name="T6" fmla="*/ 19 w 28"/>
                <a:gd name="T7" fmla="*/ 33 h 43"/>
                <a:gd name="T8" fmla="*/ 25 w 28"/>
                <a:gd name="T9" fmla="*/ 43 h 43"/>
                <a:gd name="T10" fmla="*/ 28 w 28"/>
                <a:gd name="T11" fmla="*/ 42 h 43"/>
                <a:gd name="T12" fmla="*/ 24 w 28"/>
                <a:gd name="T13" fmla="*/ 33 h 43"/>
                <a:gd name="T14" fmla="*/ 13 w 28"/>
                <a:gd name="T15" fmla="*/ 17 h 43"/>
                <a:gd name="T16" fmla="*/ 3 w 28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8" y="16"/>
                  </a:lnTo>
                  <a:lnTo>
                    <a:pt x="19" y="33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24" y="33"/>
                  </a:lnTo>
                  <a:lnTo>
                    <a:pt x="13" y="1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15" name="Title 1">
            <a:extLst>
              <a:ext uri="{FF2B5EF4-FFF2-40B4-BE49-F238E27FC236}">
                <a16:creationId xmlns="" xmlns:a16="http://schemas.microsoft.com/office/drawing/2014/main" id="{0F6959C6-63FA-4C08-841C-D7D69322463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67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207395" y="1209300"/>
            <a:ext cx="2729214" cy="2830058"/>
            <a:chOff x="3207395" y="1209300"/>
            <a:chExt cx="2729214" cy="2830058"/>
          </a:xfrm>
        </p:grpSpPr>
        <p:sp>
          <p:nvSpPr>
            <p:cNvPr id="4" name="椭圆 3"/>
            <p:cNvSpPr/>
            <p:nvPr/>
          </p:nvSpPr>
          <p:spPr>
            <a:xfrm>
              <a:off x="3220498" y="1272826"/>
              <a:ext cx="2703006" cy="2703006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162531" y="1209300"/>
              <a:ext cx="818941" cy="820169"/>
              <a:chOff x="5550040" y="1612401"/>
              <a:chExt cx="1091921" cy="1093558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550040" y="1612401"/>
                <a:ext cx="1091921" cy="1093558"/>
              </a:xfrm>
              <a:prstGeom prst="ellipse">
                <a:avLst/>
              </a:prstGeom>
              <a:solidFill>
                <a:schemeClr val="accent3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 5"/>
              <p:cNvSpPr>
                <a:spLocks/>
              </p:cNvSpPr>
              <p:nvPr/>
            </p:nvSpPr>
            <p:spPr bwMode="auto">
              <a:xfrm>
                <a:off x="5824741" y="1915898"/>
                <a:ext cx="560621" cy="524114"/>
              </a:xfrm>
              <a:custGeom>
                <a:avLst/>
                <a:gdLst>
                  <a:gd name="T0" fmla="*/ 736 w 1492"/>
                  <a:gd name="T1" fmla="*/ 1230 h 1397"/>
                  <a:gd name="T2" fmla="*/ 830 w 1492"/>
                  <a:gd name="T3" fmla="*/ 903 h 1397"/>
                  <a:gd name="T4" fmla="*/ 950 w 1492"/>
                  <a:gd name="T5" fmla="*/ 791 h 1397"/>
                  <a:gd name="T6" fmla="*/ 1492 w 1492"/>
                  <a:gd name="T7" fmla="*/ 903 h 1397"/>
                  <a:gd name="T8" fmla="*/ 1492 w 1492"/>
                  <a:gd name="T9" fmla="*/ 1231 h 1397"/>
                  <a:gd name="T10" fmla="*/ 1371 w 1492"/>
                  <a:gd name="T11" fmla="*/ 1397 h 1397"/>
                  <a:gd name="T12" fmla="*/ 830 w 1492"/>
                  <a:gd name="T13" fmla="*/ 1286 h 1397"/>
                  <a:gd name="T14" fmla="*/ 120 w 1492"/>
                  <a:gd name="T15" fmla="*/ 0 h 1397"/>
                  <a:gd name="T16" fmla="*/ 625 w 1492"/>
                  <a:gd name="T17" fmla="*/ 30 h 1397"/>
                  <a:gd name="T18" fmla="*/ 661 w 1492"/>
                  <a:gd name="T19" fmla="*/ 438 h 1397"/>
                  <a:gd name="T20" fmla="*/ 625 w 1492"/>
                  <a:gd name="T21" fmla="*/ 573 h 1397"/>
                  <a:gd name="T22" fmla="*/ 366 w 1492"/>
                  <a:gd name="T23" fmla="*/ 644 h 1397"/>
                  <a:gd name="T24" fmla="*/ 295 w 1492"/>
                  <a:gd name="T25" fmla="*/ 605 h 1397"/>
                  <a:gd name="T26" fmla="*/ 0 w 1492"/>
                  <a:gd name="T27" fmla="*/ 493 h 1397"/>
                  <a:gd name="T28" fmla="*/ 0 w 1492"/>
                  <a:gd name="T29" fmla="*/ 437 h 1397"/>
                  <a:gd name="T30" fmla="*/ 36 w 1492"/>
                  <a:gd name="T31" fmla="*/ 30 h 1397"/>
                  <a:gd name="T32" fmla="*/ 541 w 1492"/>
                  <a:gd name="T33" fmla="*/ 71 h 1397"/>
                  <a:gd name="T34" fmla="*/ 85 w 1492"/>
                  <a:gd name="T35" fmla="*/ 84 h 1397"/>
                  <a:gd name="T36" fmla="*/ 71 w 1492"/>
                  <a:gd name="T37" fmla="*/ 110 h 1397"/>
                  <a:gd name="T38" fmla="*/ 589 w 1492"/>
                  <a:gd name="T39" fmla="*/ 110 h 1397"/>
                  <a:gd name="T40" fmla="*/ 541 w 1492"/>
                  <a:gd name="T41" fmla="*/ 71 h 1397"/>
                  <a:gd name="T42" fmla="*/ 71 w 1492"/>
                  <a:gd name="T43" fmla="*/ 493 h 1397"/>
                  <a:gd name="T44" fmla="*/ 541 w 1492"/>
                  <a:gd name="T45" fmla="*/ 533 h 1397"/>
                  <a:gd name="T46" fmla="*/ 589 w 1492"/>
                  <a:gd name="T47" fmla="*/ 474 h 1397"/>
                  <a:gd name="T48" fmla="*/ 902 w 1492"/>
                  <a:gd name="T49" fmla="*/ 1194 h 1397"/>
                  <a:gd name="T50" fmla="*/ 1420 w 1492"/>
                  <a:gd name="T51" fmla="*/ 903 h 1397"/>
                  <a:gd name="T52" fmla="*/ 950 w 1492"/>
                  <a:gd name="T53" fmla="*/ 863 h 1397"/>
                  <a:gd name="T54" fmla="*/ 902 w 1492"/>
                  <a:gd name="T55" fmla="*/ 903 h 1397"/>
                  <a:gd name="T56" fmla="*/ 1420 w 1492"/>
                  <a:gd name="T57" fmla="*/ 1266 h 1397"/>
                  <a:gd name="T58" fmla="*/ 902 w 1492"/>
                  <a:gd name="T59" fmla="*/ 1286 h 1397"/>
                  <a:gd name="T60" fmla="*/ 1371 w 1492"/>
                  <a:gd name="T61" fmla="*/ 1325 h 1397"/>
                  <a:gd name="T62" fmla="*/ 1420 w 1492"/>
                  <a:gd name="T63" fmla="*/ 1266 h 1397"/>
                  <a:gd name="T64" fmla="*/ 295 w 1492"/>
                  <a:gd name="T65" fmla="*/ 890 h 1397"/>
                  <a:gd name="T66" fmla="*/ 366 w 1492"/>
                  <a:gd name="T67" fmla="*/ 935 h 1397"/>
                  <a:gd name="T68" fmla="*/ 295 w 1492"/>
                  <a:gd name="T69" fmla="*/ 890 h 1397"/>
                  <a:gd name="T70" fmla="*/ 295 w 1492"/>
                  <a:gd name="T71" fmla="*/ 746 h 1397"/>
                  <a:gd name="T72" fmla="*/ 366 w 1492"/>
                  <a:gd name="T73" fmla="*/ 793 h 1397"/>
                  <a:gd name="T74" fmla="*/ 295 w 1492"/>
                  <a:gd name="T75" fmla="*/ 746 h 1397"/>
                  <a:gd name="T76" fmla="*/ 295 w 1492"/>
                  <a:gd name="T77" fmla="*/ 1031 h 1397"/>
                  <a:gd name="T78" fmla="*/ 366 w 1492"/>
                  <a:gd name="T79" fmla="*/ 1078 h 1397"/>
                  <a:gd name="T80" fmla="*/ 295 w 1492"/>
                  <a:gd name="T81" fmla="*/ 1031 h 1397"/>
                  <a:gd name="T82" fmla="*/ 536 w 1492"/>
                  <a:gd name="T83" fmla="*/ 1194 h 1397"/>
                  <a:gd name="T84" fmla="*/ 490 w 1492"/>
                  <a:gd name="T85" fmla="*/ 1266 h 1397"/>
                  <a:gd name="T86" fmla="*/ 536 w 1492"/>
                  <a:gd name="T87" fmla="*/ 1194 h 1397"/>
                  <a:gd name="T88" fmla="*/ 677 w 1492"/>
                  <a:gd name="T89" fmla="*/ 1194 h 1397"/>
                  <a:gd name="T90" fmla="*/ 630 w 1492"/>
                  <a:gd name="T91" fmla="*/ 1266 h 1397"/>
                  <a:gd name="T92" fmla="*/ 677 w 1492"/>
                  <a:gd name="T93" fmla="*/ 1194 h 1397"/>
                  <a:gd name="T94" fmla="*/ 295 w 1492"/>
                  <a:gd name="T95" fmla="*/ 1164 h 1397"/>
                  <a:gd name="T96" fmla="*/ 366 w 1492"/>
                  <a:gd name="T97" fmla="*/ 1194 h 1397"/>
                  <a:gd name="T98" fmla="*/ 396 w 1492"/>
                  <a:gd name="T99" fmla="*/ 1266 h 1397"/>
                  <a:gd name="T100" fmla="*/ 299 w 1492"/>
                  <a:gd name="T101" fmla="*/ 1249 h 1397"/>
                  <a:gd name="T102" fmla="*/ 299 w 1492"/>
                  <a:gd name="T103" fmla="*/ 1247 h 1397"/>
                  <a:gd name="T104" fmla="*/ 298 w 1492"/>
                  <a:gd name="T105" fmla="*/ 1246 h 1397"/>
                  <a:gd name="T106" fmla="*/ 297 w 1492"/>
                  <a:gd name="T107" fmla="*/ 1245 h 1397"/>
                  <a:gd name="T108" fmla="*/ 296 w 1492"/>
                  <a:gd name="T109" fmla="*/ 1242 h 1397"/>
                  <a:gd name="T110" fmla="*/ 295 w 1492"/>
                  <a:gd name="T111" fmla="*/ 1240 h 1397"/>
                  <a:gd name="T112" fmla="*/ 295 w 1492"/>
                  <a:gd name="T113" fmla="*/ 1237 h 1397"/>
                  <a:gd name="T114" fmla="*/ 295 w 1492"/>
                  <a:gd name="T115" fmla="*/ 1236 h 1397"/>
                  <a:gd name="T116" fmla="*/ 295 w 1492"/>
                  <a:gd name="T117" fmla="*/ 1233 h 1397"/>
                  <a:gd name="T118" fmla="*/ 295 w 1492"/>
                  <a:gd name="T119" fmla="*/ 1231 h 1397"/>
                  <a:gd name="T120" fmla="*/ 295 w 1492"/>
                  <a:gd name="T121" fmla="*/ 123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2" h="1397">
                    <a:moveTo>
                      <a:pt x="830" y="1266"/>
                    </a:moveTo>
                    <a:cubicBezTo>
                      <a:pt x="772" y="1266"/>
                      <a:pt x="772" y="1266"/>
                      <a:pt x="772" y="1266"/>
                    </a:cubicBezTo>
                    <a:cubicBezTo>
                      <a:pt x="752" y="1266"/>
                      <a:pt x="736" y="1250"/>
                      <a:pt x="736" y="1230"/>
                    </a:cubicBezTo>
                    <a:cubicBezTo>
                      <a:pt x="736" y="1211"/>
                      <a:pt x="752" y="1194"/>
                      <a:pt x="772" y="1194"/>
                    </a:cubicBezTo>
                    <a:cubicBezTo>
                      <a:pt x="830" y="1194"/>
                      <a:pt x="830" y="1194"/>
                      <a:pt x="830" y="1194"/>
                    </a:cubicBezTo>
                    <a:cubicBezTo>
                      <a:pt x="830" y="903"/>
                      <a:pt x="830" y="903"/>
                      <a:pt x="830" y="903"/>
                    </a:cubicBezTo>
                    <a:cubicBezTo>
                      <a:pt x="830" y="872"/>
                      <a:pt x="844" y="843"/>
                      <a:pt x="866" y="823"/>
                    </a:cubicBezTo>
                    <a:cubicBezTo>
                      <a:pt x="869" y="821"/>
                      <a:pt x="869" y="821"/>
                      <a:pt x="869" y="821"/>
                    </a:cubicBezTo>
                    <a:cubicBezTo>
                      <a:pt x="891" y="802"/>
                      <a:pt x="920" y="791"/>
                      <a:pt x="950" y="791"/>
                    </a:cubicBezTo>
                    <a:cubicBezTo>
                      <a:pt x="1371" y="791"/>
                      <a:pt x="1371" y="791"/>
                      <a:pt x="1371" y="791"/>
                    </a:cubicBezTo>
                    <a:cubicBezTo>
                      <a:pt x="1404" y="791"/>
                      <a:pt x="1434" y="803"/>
                      <a:pt x="1455" y="823"/>
                    </a:cubicBezTo>
                    <a:cubicBezTo>
                      <a:pt x="1478" y="843"/>
                      <a:pt x="1492" y="872"/>
                      <a:pt x="1492" y="903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1"/>
                      <a:pt x="1492" y="1231"/>
                      <a:pt x="1492" y="1231"/>
                    </a:cubicBezTo>
                    <a:cubicBezTo>
                      <a:pt x="1492" y="1286"/>
                      <a:pt x="1492" y="1286"/>
                      <a:pt x="1492" y="1286"/>
                    </a:cubicBezTo>
                    <a:cubicBezTo>
                      <a:pt x="1492" y="1317"/>
                      <a:pt x="1478" y="1345"/>
                      <a:pt x="1455" y="1366"/>
                    </a:cubicBezTo>
                    <a:cubicBezTo>
                      <a:pt x="1434" y="1385"/>
                      <a:pt x="1404" y="1397"/>
                      <a:pt x="1371" y="1397"/>
                    </a:cubicBezTo>
                    <a:cubicBezTo>
                      <a:pt x="950" y="1397"/>
                      <a:pt x="950" y="1397"/>
                      <a:pt x="950" y="1397"/>
                    </a:cubicBezTo>
                    <a:cubicBezTo>
                      <a:pt x="918" y="1397"/>
                      <a:pt x="888" y="1385"/>
                      <a:pt x="867" y="1366"/>
                    </a:cubicBezTo>
                    <a:cubicBezTo>
                      <a:pt x="844" y="1345"/>
                      <a:pt x="830" y="1317"/>
                      <a:pt x="830" y="1286"/>
                    </a:cubicBezTo>
                    <a:cubicBezTo>
                      <a:pt x="830" y="1266"/>
                      <a:pt x="830" y="1266"/>
                      <a:pt x="830" y="1266"/>
                    </a:cubicBezTo>
                    <a:cubicBezTo>
                      <a:pt x="830" y="1266"/>
                      <a:pt x="830" y="1266"/>
                      <a:pt x="830" y="1266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73" y="0"/>
                      <a:pt x="603" y="11"/>
                      <a:pt x="625" y="30"/>
                    </a:cubicBezTo>
                    <a:cubicBezTo>
                      <a:pt x="648" y="52"/>
                      <a:pt x="661" y="79"/>
                      <a:pt x="661" y="110"/>
                    </a:cubicBezTo>
                    <a:cubicBezTo>
                      <a:pt x="661" y="437"/>
                      <a:pt x="661" y="437"/>
                      <a:pt x="661" y="437"/>
                    </a:cubicBezTo>
                    <a:cubicBezTo>
                      <a:pt x="661" y="438"/>
                      <a:pt x="661" y="438"/>
                      <a:pt x="661" y="438"/>
                    </a:cubicBezTo>
                    <a:cubicBezTo>
                      <a:pt x="661" y="439"/>
                      <a:pt x="661" y="439"/>
                      <a:pt x="661" y="439"/>
                    </a:cubicBezTo>
                    <a:cubicBezTo>
                      <a:pt x="661" y="493"/>
                      <a:pt x="661" y="493"/>
                      <a:pt x="661" y="493"/>
                    </a:cubicBezTo>
                    <a:cubicBezTo>
                      <a:pt x="661" y="524"/>
                      <a:pt x="648" y="553"/>
                      <a:pt x="625" y="573"/>
                    </a:cubicBezTo>
                    <a:cubicBezTo>
                      <a:pt x="603" y="593"/>
                      <a:pt x="573" y="605"/>
                      <a:pt x="541" y="605"/>
                    </a:cubicBezTo>
                    <a:cubicBezTo>
                      <a:pt x="366" y="605"/>
                      <a:pt x="366" y="605"/>
                      <a:pt x="366" y="605"/>
                    </a:cubicBezTo>
                    <a:cubicBezTo>
                      <a:pt x="366" y="644"/>
                      <a:pt x="366" y="644"/>
                      <a:pt x="366" y="644"/>
                    </a:cubicBezTo>
                    <a:cubicBezTo>
                      <a:pt x="366" y="664"/>
                      <a:pt x="350" y="680"/>
                      <a:pt x="330" y="680"/>
                    </a:cubicBezTo>
                    <a:cubicBezTo>
                      <a:pt x="311" y="680"/>
                      <a:pt x="295" y="664"/>
                      <a:pt x="295" y="644"/>
                    </a:cubicBezTo>
                    <a:cubicBezTo>
                      <a:pt x="295" y="605"/>
                      <a:pt x="295" y="605"/>
                      <a:pt x="295" y="605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88" y="605"/>
                      <a:pt x="58" y="593"/>
                      <a:pt x="36" y="573"/>
                    </a:cubicBezTo>
                    <a:cubicBezTo>
                      <a:pt x="14" y="553"/>
                      <a:pt x="0" y="524"/>
                      <a:pt x="0" y="493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38"/>
                      <a:pt x="0" y="438"/>
                      <a:pt x="0" y="438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79"/>
                      <a:pt x="14" y="52"/>
                      <a:pt x="36" y="31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58" y="11"/>
                      <a:pt x="87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541" y="71"/>
                    </a:moveTo>
                    <a:cubicBezTo>
                      <a:pt x="541" y="71"/>
                      <a:pt x="541" y="71"/>
                      <a:pt x="541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06" y="71"/>
                      <a:pt x="93" y="76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76" y="91"/>
                      <a:pt x="71" y="100"/>
                      <a:pt x="71" y="110"/>
                    </a:cubicBezTo>
                    <a:cubicBezTo>
                      <a:pt x="71" y="402"/>
                      <a:pt x="71" y="402"/>
                      <a:pt x="71" y="402"/>
                    </a:cubicBezTo>
                    <a:cubicBezTo>
                      <a:pt x="589" y="402"/>
                      <a:pt x="589" y="402"/>
                      <a:pt x="589" y="402"/>
                    </a:cubicBezTo>
                    <a:cubicBezTo>
                      <a:pt x="589" y="110"/>
                      <a:pt x="589" y="110"/>
                      <a:pt x="589" y="110"/>
                    </a:cubicBezTo>
                    <a:cubicBezTo>
                      <a:pt x="589" y="100"/>
                      <a:pt x="584" y="91"/>
                      <a:pt x="577" y="84"/>
                    </a:cubicBezTo>
                    <a:cubicBezTo>
                      <a:pt x="567" y="76"/>
                      <a:pt x="555" y="71"/>
                      <a:pt x="541" y="71"/>
                    </a:cubicBezTo>
                    <a:cubicBezTo>
                      <a:pt x="541" y="71"/>
                      <a:pt x="541" y="71"/>
                      <a:pt x="541" y="71"/>
                    </a:cubicBezTo>
                    <a:close/>
                    <a:moveTo>
                      <a:pt x="71" y="474"/>
                    </a:move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93"/>
                      <a:pt x="71" y="493"/>
                      <a:pt x="71" y="493"/>
                    </a:cubicBezTo>
                    <a:cubicBezTo>
                      <a:pt x="71" y="503"/>
                      <a:pt x="76" y="513"/>
                      <a:pt x="85" y="520"/>
                    </a:cubicBezTo>
                    <a:cubicBezTo>
                      <a:pt x="93" y="528"/>
                      <a:pt x="106" y="533"/>
                      <a:pt x="120" y="533"/>
                    </a:cubicBezTo>
                    <a:cubicBezTo>
                      <a:pt x="541" y="533"/>
                      <a:pt x="541" y="533"/>
                      <a:pt x="541" y="533"/>
                    </a:cubicBezTo>
                    <a:cubicBezTo>
                      <a:pt x="555" y="533"/>
                      <a:pt x="567" y="528"/>
                      <a:pt x="577" y="520"/>
                    </a:cubicBezTo>
                    <a:cubicBezTo>
                      <a:pt x="584" y="513"/>
                      <a:pt x="589" y="503"/>
                      <a:pt x="589" y="493"/>
                    </a:cubicBezTo>
                    <a:cubicBezTo>
                      <a:pt x="589" y="474"/>
                      <a:pt x="589" y="474"/>
                      <a:pt x="589" y="474"/>
                    </a:cubicBez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74"/>
                      <a:pt x="71" y="474"/>
                      <a:pt x="71" y="474"/>
                    </a:cubicBezTo>
                    <a:close/>
                    <a:moveTo>
                      <a:pt x="902" y="1194"/>
                    </a:move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1420" y="1194"/>
                      <a:pt x="1420" y="1194"/>
                      <a:pt x="1420" y="1194"/>
                    </a:cubicBezTo>
                    <a:cubicBezTo>
                      <a:pt x="1420" y="903"/>
                      <a:pt x="1420" y="903"/>
                      <a:pt x="1420" y="903"/>
                    </a:cubicBezTo>
                    <a:cubicBezTo>
                      <a:pt x="1420" y="893"/>
                      <a:pt x="1416" y="883"/>
                      <a:pt x="1407" y="876"/>
                    </a:cubicBezTo>
                    <a:cubicBezTo>
                      <a:pt x="1398" y="869"/>
                      <a:pt x="1386" y="863"/>
                      <a:pt x="1371" y="863"/>
                    </a:cubicBezTo>
                    <a:cubicBezTo>
                      <a:pt x="950" y="863"/>
                      <a:pt x="950" y="863"/>
                      <a:pt x="950" y="863"/>
                    </a:cubicBezTo>
                    <a:cubicBezTo>
                      <a:pt x="937" y="863"/>
                      <a:pt x="925" y="867"/>
                      <a:pt x="916" y="875"/>
                    </a:cubicBezTo>
                    <a:cubicBezTo>
                      <a:pt x="915" y="876"/>
                      <a:pt x="915" y="876"/>
                      <a:pt x="915" y="876"/>
                    </a:cubicBezTo>
                    <a:cubicBezTo>
                      <a:pt x="907" y="883"/>
                      <a:pt x="902" y="893"/>
                      <a:pt x="902" y="903"/>
                    </a:cubicBez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902" y="1194"/>
                      <a:pt x="902" y="1194"/>
                      <a:pt x="902" y="1194"/>
                    </a:cubicBezTo>
                    <a:close/>
                    <a:moveTo>
                      <a:pt x="1420" y="1266"/>
                    </a:move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902" y="1266"/>
                      <a:pt x="902" y="1266"/>
                      <a:pt x="902" y="1266"/>
                    </a:cubicBezTo>
                    <a:cubicBezTo>
                      <a:pt x="902" y="1286"/>
                      <a:pt x="902" y="1286"/>
                      <a:pt x="902" y="1286"/>
                    </a:cubicBezTo>
                    <a:cubicBezTo>
                      <a:pt x="902" y="1296"/>
                      <a:pt x="907" y="1305"/>
                      <a:pt x="915" y="1312"/>
                    </a:cubicBezTo>
                    <a:cubicBezTo>
                      <a:pt x="924" y="1320"/>
                      <a:pt x="936" y="1325"/>
                      <a:pt x="950" y="1325"/>
                    </a:cubicBezTo>
                    <a:cubicBezTo>
                      <a:pt x="1371" y="1325"/>
                      <a:pt x="1371" y="1325"/>
                      <a:pt x="1371" y="1325"/>
                    </a:cubicBezTo>
                    <a:cubicBezTo>
                      <a:pt x="1386" y="1325"/>
                      <a:pt x="1398" y="1320"/>
                      <a:pt x="1407" y="1312"/>
                    </a:cubicBezTo>
                    <a:cubicBezTo>
                      <a:pt x="1416" y="1305"/>
                      <a:pt x="1420" y="1296"/>
                      <a:pt x="1420" y="128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lose/>
                    <a:moveTo>
                      <a:pt x="295" y="890"/>
                    </a:move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69"/>
                      <a:pt x="311" y="853"/>
                      <a:pt x="330" y="853"/>
                    </a:cubicBezTo>
                    <a:cubicBezTo>
                      <a:pt x="350" y="853"/>
                      <a:pt x="366" y="869"/>
                      <a:pt x="366" y="890"/>
                    </a:cubicBezTo>
                    <a:cubicBezTo>
                      <a:pt x="366" y="935"/>
                      <a:pt x="366" y="935"/>
                      <a:pt x="366" y="935"/>
                    </a:cubicBezTo>
                    <a:cubicBezTo>
                      <a:pt x="366" y="955"/>
                      <a:pt x="350" y="971"/>
                      <a:pt x="330" y="971"/>
                    </a:cubicBezTo>
                    <a:cubicBezTo>
                      <a:pt x="311" y="971"/>
                      <a:pt x="295" y="955"/>
                      <a:pt x="295" y="935"/>
                    </a:cubicBez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90"/>
                      <a:pt x="295" y="890"/>
                      <a:pt x="295" y="890"/>
                    </a:cubicBezTo>
                    <a:close/>
                    <a:moveTo>
                      <a:pt x="295" y="746"/>
                    </a:move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27"/>
                      <a:pt x="311" y="710"/>
                      <a:pt x="330" y="710"/>
                    </a:cubicBezTo>
                    <a:cubicBezTo>
                      <a:pt x="350" y="710"/>
                      <a:pt x="366" y="727"/>
                      <a:pt x="366" y="746"/>
                    </a:cubicBezTo>
                    <a:cubicBezTo>
                      <a:pt x="366" y="793"/>
                      <a:pt x="366" y="793"/>
                      <a:pt x="366" y="793"/>
                    </a:cubicBezTo>
                    <a:cubicBezTo>
                      <a:pt x="366" y="812"/>
                      <a:pt x="350" y="829"/>
                      <a:pt x="330" y="829"/>
                    </a:cubicBezTo>
                    <a:cubicBezTo>
                      <a:pt x="311" y="829"/>
                      <a:pt x="295" y="812"/>
                      <a:pt x="295" y="793"/>
                    </a:cubicBez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46"/>
                      <a:pt x="295" y="746"/>
                      <a:pt x="295" y="746"/>
                    </a:cubicBezTo>
                    <a:close/>
                    <a:moveTo>
                      <a:pt x="295" y="1031"/>
                    </a:move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12"/>
                      <a:pt x="311" y="996"/>
                      <a:pt x="330" y="996"/>
                    </a:cubicBezTo>
                    <a:cubicBezTo>
                      <a:pt x="350" y="996"/>
                      <a:pt x="366" y="1012"/>
                      <a:pt x="366" y="1031"/>
                    </a:cubicBezTo>
                    <a:cubicBezTo>
                      <a:pt x="366" y="1078"/>
                      <a:pt x="366" y="1078"/>
                      <a:pt x="366" y="1078"/>
                    </a:cubicBezTo>
                    <a:cubicBezTo>
                      <a:pt x="366" y="1098"/>
                      <a:pt x="350" y="1114"/>
                      <a:pt x="330" y="1114"/>
                    </a:cubicBezTo>
                    <a:cubicBezTo>
                      <a:pt x="311" y="1114"/>
                      <a:pt x="295" y="1098"/>
                      <a:pt x="295" y="1078"/>
                    </a:cubicBez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31"/>
                      <a:pt x="295" y="1031"/>
                      <a:pt x="295" y="1031"/>
                    </a:cubicBezTo>
                    <a:close/>
                    <a:moveTo>
                      <a:pt x="536" y="1194"/>
                    </a:move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56" y="1194"/>
                      <a:pt x="573" y="1211"/>
                      <a:pt x="573" y="1230"/>
                    </a:cubicBezTo>
                    <a:cubicBezTo>
                      <a:pt x="573" y="1250"/>
                      <a:pt x="556" y="1266"/>
                      <a:pt x="536" y="1266"/>
                    </a:cubicBezTo>
                    <a:cubicBezTo>
                      <a:pt x="490" y="1266"/>
                      <a:pt x="490" y="1266"/>
                      <a:pt x="490" y="1266"/>
                    </a:cubicBezTo>
                    <a:cubicBezTo>
                      <a:pt x="470" y="1266"/>
                      <a:pt x="454" y="1250"/>
                      <a:pt x="454" y="1230"/>
                    </a:cubicBezTo>
                    <a:cubicBezTo>
                      <a:pt x="454" y="1211"/>
                      <a:pt x="470" y="1194"/>
                      <a:pt x="490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lose/>
                    <a:moveTo>
                      <a:pt x="677" y="1194"/>
                    </a:move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96" y="1194"/>
                      <a:pt x="712" y="1211"/>
                      <a:pt x="712" y="1230"/>
                    </a:cubicBezTo>
                    <a:cubicBezTo>
                      <a:pt x="712" y="1250"/>
                      <a:pt x="696" y="1266"/>
                      <a:pt x="677" y="1266"/>
                    </a:cubicBezTo>
                    <a:cubicBezTo>
                      <a:pt x="630" y="1266"/>
                      <a:pt x="630" y="1266"/>
                      <a:pt x="630" y="1266"/>
                    </a:cubicBezTo>
                    <a:cubicBezTo>
                      <a:pt x="610" y="1266"/>
                      <a:pt x="595" y="1250"/>
                      <a:pt x="595" y="1230"/>
                    </a:cubicBezTo>
                    <a:cubicBezTo>
                      <a:pt x="595" y="1211"/>
                      <a:pt x="610" y="1194"/>
                      <a:pt x="630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lose/>
                    <a:moveTo>
                      <a:pt x="295" y="1164"/>
                    </a:move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44"/>
                      <a:pt x="311" y="1129"/>
                      <a:pt x="330" y="1129"/>
                    </a:cubicBezTo>
                    <a:cubicBezTo>
                      <a:pt x="350" y="1129"/>
                      <a:pt x="366" y="1144"/>
                      <a:pt x="366" y="1164"/>
                    </a:cubicBezTo>
                    <a:cubicBezTo>
                      <a:pt x="366" y="1194"/>
                      <a:pt x="366" y="1194"/>
                      <a:pt x="366" y="1194"/>
                    </a:cubicBezTo>
                    <a:cubicBezTo>
                      <a:pt x="396" y="1194"/>
                      <a:pt x="396" y="1194"/>
                      <a:pt x="396" y="1194"/>
                    </a:cubicBezTo>
                    <a:cubicBezTo>
                      <a:pt x="416" y="1194"/>
                      <a:pt x="433" y="1211"/>
                      <a:pt x="433" y="1230"/>
                    </a:cubicBezTo>
                    <a:cubicBezTo>
                      <a:pt x="433" y="1250"/>
                      <a:pt x="416" y="1266"/>
                      <a:pt x="396" y="1266"/>
                    </a:cubicBezTo>
                    <a:cubicBezTo>
                      <a:pt x="333" y="1266"/>
                      <a:pt x="333" y="1266"/>
                      <a:pt x="333" y="1266"/>
                    </a:cubicBezTo>
                    <a:cubicBezTo>
                      <a:pt x="330" y="1266"/>
                      <a:pt x="330" y="1266"/>
                      <a:pt x="330" y="1266"/>
                    </a:cubicBezTo>
                    <a:cubicBezTo>
                      <a:pt x="317" y="1266"/>
                      <a:pt x="305" y="1260"/>
                      <a:pt x="299" y="1249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7"/>
                      <a:pt x="299" y="1247"/>
                      <a:pt x="299" y="1247"/>
                    </a:cubicBezTo>
                    <a:cubicBezTo>
                      <a:pt x="299" y="1246"/>
                      <a:pt x="299" y="1246"/>
                      <a:pt x="299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7" y="1245"/>
                      <a:pt x="297" y="1245"/>
                      <a:pt x="297" y="1245"/>
                    </a:cubicBezTo>
                    <a:cubicBezTo>
                      <a:pt x="297" y="1244"/>
                      <a:pt x="297" y="1244"/>
                      <a:pt x="297" y="1244"/>
                    </a:cubicBezTo>
                    <a:cubicBezTo>
                      <a:pt x="296" y="1243"/>
                      <a:pt x="296" y="1243"/>
                      <a:pt x="296" y="1243"/>
                    </a:cubicBezTo>
                    <a:cubicBezTo>
                      <a:pt x="296" y="1242"/>
                      <a:pt x="296" y="1242"/>
                      <a:pt x="296" y="1242"/>
                    </a:cubicBezTo>
                    <a:cubicBezTo>
                      <a:pt x="296" y="1241"/>
                      <a:pt x="296" y="1241"/>
                      <a:pt x="296" y="1241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39"/>
                      <a:pt x="295" y="1239"/>
                      <a:pt x="295" y="1239"/>
                    </a:cubicBezTo>
                    <a:cubicBezTo>
                      <a:pt x="295" y="1238"/>
                      <a:pt x="295" y="1238"/>
                      <a:pt x="295" y="1238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5"/>
                      <a:pt x="295" y="1235"/>
                      <a:pt x="295" y="1235"/>
                    </a:cubicBezTo>
                    <a:cubicBezTo>
                      <a:pt x="295" y="1234"/>
                      <a:pt x="295" y="1234"/>
                      <a:pt x="295" y="1234"/>
                    </a:cubicBezTo>
                    <a:cubicBezTo>
                      <a:pt x="295" y="1233"/>
                      <a:pt x="295" y="1233"/>
                      <a:pt x="295" y="1233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64"/>
                      <a:pt x="295" y="1164"/>
                      <a:pt x="295" y="1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207395" y="1697397"/>
              <a:ext cx="818941" cy="820169"/>
              <a:chOff x="4276526" y="2263197"/>
              <a:chExt cx="1091921" cy="109355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27652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4557639" y="2538688"/>
                <a:ext cx="529695" cy="528485"/>
                <a:chOff x="1855787" y="2568158"/>
                <a:chExt cx="1139825" cy="1137224"/>
              </a:xfrm>
              <a:solidFill>
                <a:schemeClr val="bg1"/>
              </a:solidFill>
            </p:grpSpPr>
            <p:sp>
              <p:nvSpPr>
                <p:cNvPr id="40" name="任意多边形 9"/>
                <p:cNvSpPr>
                  <a:spLocks/>
                </p:cNvSpPr>
                <p:nvPr/>
              </p:nvSpPr>
              <p:spPr bwMode="auto">
                <a:xfrm>
                  <a:off x="2022261" y="2573360"/>
                  <a:ext cx="333468" cy="274682"/>
                </a:xfrm>
                <a:custGeom>
                  <a:avLst/>
                  <a:gdLst>
                    <a:gd name="T0" fmla="*/ 0 w 308"/>
                    <a:gd name="T1" fmla="*/ 254 h 254"/>
                    <a:gd name="T2" fmla="*/ 308 w 308"/>
                    <a:gd name="T3" fmla="*/ 0 h 254"/>
                    <a:gd name="T4" fmla="*/ 237 w 308"/>
                    <a:gd name="T5" fmla="*/ 136 h 254"/>
                    <a:gd name="T6" fmla="*/ 146 w 308"/>
                    <a:gd name="T7" fmla="*/ 203 h 254"/>
                    <a:gd name="T8" fmla="*/ 0 w 308"/>
                    <a:gd name="T9" fmla="*/ 254 h 254"/>
                    <a:gd name="T10" fmla="*/ 0 w 308"/>
                    <a:gd name="T11" fmla="*/ 254 h 254"/>
                    <a:gd name="T12" fmla="*/ 0 w 308"/>
                    <a:gd name="T13" fmla="*/ 254 h 254"/>
                    <a:gd name="T14" fmla="*/ 0 w 308"/>
                    <a:gd name="T15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8" h="254">
                      <a:moveTo>
                        <a:pt x="0" y="254"/>
                      </a:moveTo>
                      <a:cubicBezTo>
                        <a:pt x="0" y="254"/>
                        <a:pt x="69" y="40"/>
                        <a:pt x="308" y="0"/>
                      </a:cubicBezTo>
                      <a:cubicBezTo>
                        <a:pt x="308" y="0"/>
                        <a:pt x="272" y="53"/>
                        <a:pt x="237" y="136"/>
                      </a:cubicBezTo>
                      <a:cubicBezTo>
                        <a:pt x="237" y="136"/>
                        <a:pt x="163" y="128"/>
                        <a:pt x="146" y="203"/>
                      </a:cubicBezTo>
                      <a:cubicBezTo>
                        <a:pt x="146" y="203"/>
                        <a:pt x="68" y="217"/>
                        <a:pt x="0" y="25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moveTo>
                        <a:pt x="0" y="254"/>
                      </a:moveTo>
                      <a:cubicBezTo>
                        <a:pt x="0" y="254"/>
                        <a:pt x="0" y="254"/>
                        <a:pt x="0" y="2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任意多边形 10"/>
                <p:cNvSpPr>
                  <a:spLocks/>
                </p:cNvSpPr>
                <p:nvPr/>
              </p:nvSpPr>
              <p:spPr bwMode="auto">
                <a:xfrm>
                  <a:off x="1967116" y="2839718"/>
                  <a:ext cx="306416" cy="390173"/>
                </a:xfrm>
                <a:custGeom>
                  <a:avLst/>
                  <a:gdLst>
                    <a:gd name="T0" fmla="*/ 199 w 283"/>
                    <a:gd name="T1" fmla="*/ 0 h 361"/>
                    <a:gd name="T2" fmla="*/ 34 w 283"/>
                    <a:gd name="T3" fmla="*/ 69 h 361"/>
                    <a:gd name="T4" fmla="*/ 81 w 283"/>
                    <a:gd name="T5" fmla="*/ 343 h 361"/>
                    <a:gd name="T6" fmla="*/ 249 w 283"/>
                    <a:gd name="T7" fmla="*/ 353 h 361"/>
                    <a:gd name="T8" fmla="*/ 283 w 283"/>
                    <a:gd name="T9" fmla="*/ 274 h 361"/>
                    <a:gd name="T10" fmla="*/ 252 w 283"/>
                    <a:gd name="T11" fmla="*/ 53 h 361"/>
                    <a:gd name="T12" fmla="*/ 199 w 283"/>
                    <a:gd name="T13" fmla="*/ 0 h 361"/>
                    <a:gd name="T14" fmla="*/ 199 w 283"/>
                    <a:gd name="T15" fmla="*/ 0 h 361"/>
                    <a:gd name="T16" fmla="*/ 199 w 283"/>
                    <a:gd name="T17" fmla="*/ 0 h 361"/>
                    <a:gd name="T18" fmla="*/ 199 w 283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61">
                      <a:moveTo>
                        <a:pt x="199" y="0"/>
                      </a:moveTo>
                      <a:cubicBezTo>
                        <a:pt x="199" y="0"/>
                        <a:pt x="98" y="21"/>
                        <a:pt x="34" y="69"/>
                      </a:cubicBezTo>
                      <a:cubicBezTo>
                        <a:pt x="34" y="69"/>
                        <a:pt x="0" y="210"/>
                        <a:pt x="81" y="343"/>
                      </a:cubicBezTo>
                      <a:cubicBezTo>
                        <a:pt x="81" y="343"/>
                        <a:pt x="165" y="361"/>
                        <a:pt x="249" y="353"/>
                      </a:cubicBezTo>
                      <a:cubicBezTo>
                        <a:pt x="249" y="353"/>
                        <a:pt x="249" y="300"/>
                        <a:pt x="283" y="274"/>
                      </a:cubicBezTo>
                      <a:cubicBezTo>
                        <a:pt x="283" y="274"/>
                        <a:pt x="241" y="167"/>
                        <a:pt x="252" y="53"/>
                      </a:cubicBezTo>
                      <a:cubicBezTo>
                        <a:pt x="252" y="53"/>
                        <a:pt x="209" y="43"/>
                        <a:pt x="19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moveTo>
                        <a:pt x="199" y="0"/>
                      </a:moveTo>
                      <a:cubicBezTo>
                        <a:pt x="199" y="0"/>
                        <a:pt x="199" y="0"/>
                        <a:pt x="19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任意多边形 11"/>
                <p:cNvSpPr>
                  <a:spLocks/>
                </p:cNvSpPr>
                <p:nvPr/>
              </p:nvSpPr>
              <p:spPr bwMode="auto">
                <a:xfrm>
                  <a:off x="2091972" y="3263186"/>
                  <a:ext cx="383930" cy="178439"/>
                </a:xfrm>
                <a:custGeom>
                  <a:avLst/>
                  <a:gdLst>
                    <a:gd name="T0" fmla="*/ 0 w 355"/>
                    <a:gd name="T1" fmla="*/ 0 h 165"/>
                    <a:gd name="T2" fmla="*/ 355 w 355"/>
                    <a:gd name="T3" fmla="*/ 142 h 165"/>
                    <a:gd name="T4" fmla="*/ 248 w 355"/>
                    <a:gd name="T5" fmla="*/ 32 h 165"/>
                    <a:gd name="T6" fmla="*/ 156 w 355"/>
                    <a:gd name="T7" fmla="*/ 0 h 165"/>
                    <a:gd name="T8" fmla="*/ 0 w 355"/>
                    <a:gd name="T9" fmla="*/ 0 h 165"/>
                    <a:gd name="T10" fmla="*/ 0 w 355"/>
                    <a:gd name="T11" fmla="*/ 0 h 165"/>
                    <a:gd name="T12" fmla="*/ 0 w 355"/>
                    <a:gd name="T13" fmla="*/ 0 h 165"/>
                    <a:gd name="T14" fmla="*/ 0 w 355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165">
                      <a:moveTo>
                        <a:pt x="0" y="0"/>
                      </a:moveTo>
                      <a:cubicBezTo>
                        <a:pt x="0" y="0"/>
                        <a:pt x="107" y="165"/>
                        <a:pt x="355" y="142"/>
                      </a:cubicBezTo>
                      <a:cubicBezTo>
                        <a:pt x="355" y="142"/>
                        <a:pt x="267" y="59"/>
                        <a:pt x="248" y="32"/>
                      </a:cubicBezTo>
                      <a:cubicBezTo>
                        <a:pt x="248" y="32"/>
                        <a:pt x="179" y="49"/>
                        <a:pt x="156" y="0"/>
                      </a:cubicBezTo>
                      <a:cubicBezTo>
                        <a:pt x="156" y="0"/>
                        <a:pt x="66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任意多边形 12"/>
                <p:cNvSpPr>
                  <a:spLocks/>
                </p:cNvSpPr>
                <p:nvPr/>
              </p:nvSpPr>
              <p:spPr bwMode="auto">
                <a:xfrm>
                  <a:off x="2397867" y="3011394"/>
                  <a:ext cx="419306" cy="393294"/>
                </a:xfrm>
                <a:custGeom>
                  <a:avLst/>
                  <a:gdLst>
                    <a:gd name="T0" fmla="*/ 0 w 387"/>
                    <a:gd name="T1" fmla="*/ 239 h 364"/>
                    <a:gd name="T2" fmla="*/ 24 w 387"/>
                    <a:gd name="T3" fmla="*/ 190 h 364"/>
                    <a:gd name="T4" fmla="*/ 246 w 387"/>
                    <a:gd name="T5" fmla="*/ 13 h 364"/>
                    <a:gd name="T6" fmla="*/ 292 w 387"/>
                    <a:gd name="T7" fmla="*/ 0 h 364"/>
                    <a:gd name="T8" fmla="*/ 387 w 387"/>
                    <a:gd name="T9" fmla="*/ 138 h 364"/>
                    <a:gd name="T10" fmla="*/ 133 w 387"/>
                    <a:gd name="T11" fmla="*/ 364 h 364"/>
                    <a:gd name="T12" fmla="*/ 0 w 387"/>
                    <a:gd name="T13" fmla="*/ 239 h 364"/>
                    <a:gd name="T14" fmla="*/ 0 w 387"/>
                    <a:gd name="T15" fmla="*/ 239 h 364"/>
                    <a:gd name="T16" fmla="*/ 0 w 387"/>
                    <a:gd name="T17" fmla="*/ 239 h 364"/>
                    <a:gd name="T18" fmla="*/ 0 w 387"/>
                    <a:gd name="T19" fmla="*/ 239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364">
                      <a:moveTo>
                        <a:pt x="0" y="239"/>
                      </a:moveTo>
                      <a:cubicBezTo>
                        <a:pt x="0" y="239"/>
                        <a:pt x="17" y="232"/>
                        <a:pt x="24" y="190"/>
                      </a:cubicBezTo>
                      <a:cubicBezTo>
                        <a:pt x="24" y="190"/>
                        <a:pt x="161" y="142"/>
                        <a:pt x="246" y="13"/>
                      </a:cubicBezTo>
                      <a:cubicBezTo>
                        <a:pt x="246" y="13"/>
                        <a:pt x="273" y="15"/>
                        <a:pt x="292" y="0"/>
                      </a:cubicBezTo>
                      <a:cubicBezTo>
                        <a:pt x="292" y="0"/>
                        <a:pt x="356" y="60"/>
                        <a:pt x="387" y="138"/>
                      </a:cubicBezTo>
                      <a:cubicBezTo>
                        <a:pt x="387" y="138"/>
                        <a:pt x="327" y="309"/>
                        <a:pt x="133" y="364"/>
                      </a:cubicBezTo>
                      <a:cubicBezTo>
                        <a:pt x="133" y="364"/>
                        <a:pt x="45" y="307"/>
                        <a:pt x="0" y="239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moveTo>
                        <a:pt x="0" y="239"/>
                      </a:moveTo>
                      <a:cubicBezTo>
                        <a:pt x="0" y="239"/>
                        <a:pt x="0" y="239"/>
                        <a:pt x="0" y="2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任意多边形 13"/>
                <p:cNvSpPr>
                  <a:spLocks/>
                </p:cNvSpPr>
                <p:nvPr/>
              </p:nvSpPr>
              <p:spPr bwMode="auto">
                <a:xfrm>
                  <a:off x="2745381" y="2762724"/>
                  <a:ext cx="143063" cy="333988"/>
                </a:xfrm>
                <a:custGeom>
                  <a:avLst/>
                  <a:gdLst>
                    <a:gd name="T0" fmla="*/ 31 w 132"/>
                    <a:gd name="T1" fmla="*/ 0 h 309"/>
                    <a:gd name="T2" fmla="*/ 86 w 132"/>
                    <a:gd name="T3" fmla="*/ 309 h 309"/>
                    <a:gd name="T4" fmla="*/ 3 w 132"/>
                    <a:gd name="T5" fmla="*/ 199 h 309"/>
                    <a:gd name="T6" fmla="*/ 0 w 132"/>
                    <a:gd name="T7" fmla="*/ 116 h 309"/>
                    <a:gd name="T8" fmla="*/ 31 w 132"/>
                    <a:gd name="T9" fmla="*/ 0 h 309"/>
                    <a:gd name="T10" fmla="*/ 31 w 132"/>
                    <a:gd name="T11" fmla="*/ 0 h 309"/>
                    <a:gd name="T12" fmla="*/ 31 w 132"/>
                    <a:gd name="T13" fmla="*/ 0 h 309"/>
                    <a:gd name="T14" fmla="*/ 31 w 132"/>
                    <a:gd name="T1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2" h="309">
                      <a:moveTo>
                        <a:pt x="31" y="0"/>
                      </a:moveTo>
                      <a:cubicBezTo>
                        <a:pt x="31" y="0"/>
                        <a:pt x="132" y="115"/>
                        <a:pt x="86" y="309"/>
                      </a:cubicBezTo>
                      <a:cubicBezTo>
                        <a:pt x="86" y="309"/>
                        <a:pt x="31" y="220"/>
                        <a:pt x="3" y="199"/>
                      </a:cubicBezTo>
                      <a:cubicBezTo>
                        <a:pt x="3" y="199"/>
                        <a:pt x="28" y="151"/>
                        <a:pt x="0" y="116"/>
                      </a:cubicBezTo>
                      <a:cubicBezTo>
                        <a:pt x="0" y="116"/>
                        <a:pt x="26" y="64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moveTo>
                        <a:pt x="31" y="0"/>
                      </a:move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任意多边形 14"/>
                <p:cNvSpPr>
                  <a:spLocks/>
                </p:cNvSpPr>
                <p:nvPr/>
              </p:nvSpPr>
              <p:spPr bwMode="auto">
                <a:xfrm>
                  <a:off x="2323474" y="2568158"/>
                  <a:ext cx="418786" cy="297052"/>
                </a:xfrm>
                <a:custGeom>
                  <a:avLst/>
                  <a:gdLst>
                    <a:gd name="T0" fmla="*/ 0 w 387"/>
                    <a:gd name="T1" fmla="*/ 154 h 275"/>
                    <a:gd name="T2" fmla="*/ 30 w 387"/>
                    <a:gd name="T3" fmla="*/ 200 h 275"/>
                    <a:gd name="T4" fmla="*/ 262 w 387"/>
                    <a:gd name="T5" fmla="*/ 275 h 275"/>
                    <a:gd name="T6" fmla="*/ 356 w 387"/>
                    <a:gd name="T7" fmla="*/ 265 h 275"/>
                    <a:gd name="T8" fmla="*/ 387 w 387"/>
                    <a:gd name="T9" fmla="*/ 131 h 275"/>
                    <a:gd name="T10" fmla="*/ 91 w 387"/>
                    <a:gd name="T11" fmla="*/ 0 h 275"/>
                    <a:gd name="T12" fmla="*/ 0 w 387"/>
                    <a:gd name="T13" fmla="*/ 154 h 275"/>
                    <a:gd name="T14" fmla="*/ 0 w 387"/>
                    <a:gd name="T15" fmla="*/ 154 h 275"/>
                    <a:gd name="T16" fmla="*/ 0 w 387"/>
                    <a:gd name="T17" fmla="*/ 154 h 275"/>
                    <a:gd name="T18" fmla="*/ 0 w 387"/>
                    <a:gd name="T19" fmla="*/ 154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275">
                      <a:moveTo>
                        <a:pt x="0" y="154"/>
                      </a:moveTo>
                      <a:cubicBezTo>
                        <a:pt x="0" y="154"/>
                        <a:pt x="29" y="178"/>
                        <a:pt x="30" y="200"/>
                      </a:cubicBezTo>
                      <a:cubicBezTo>
                        <a:pt x="30" y="200"/>
                        <a:pt x="154" y="207"/>
                        <a:pt x="262" y="275"/>
                      </a:cubicBezTo>
                      <a:cubicBezTo>
                        <a:pt x="262" y="275"/>
                        <a:pt x="310" y="235"/>
                        <a:pt x="356" y="265"/>
                      </a:cubicBezTo>
                      <a:cubicBezTo>
                        <a:pt x="356" y="265"/>
                        <a:pt x="382" y="217"/>
                        <a:pt x="387" y="131"/>
                      </a:cubicBezTo>
                      <a:cubicBezTo>
                        <a:pt x="387" y="131"/>
                        <a:pt x="291" y="4"/>
                        <a:pt x="91" y="0"/>
                      </a:cubicBezTo>
                      <a:cubicBezTo>
                        <a:pt x="91" y="0"/>
                        <a:pt x="13" y="106"/>
                        <a:pt x="0" y="154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moveTo>
                        <a:pt x="0" y="154"/>
                      </a:moveTo>
                      <a:cubicBezTo>
                        <a:pt x="0" y="154"/>
                        <a:pt x="0" y="154"/>
                        <a:pt x="0" y="1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任意多边形 15"/>
                <p:cNvSpPr>
                  <a:spLocks/>
                </p:cNvSpPr>
                <p:nvPr/>
              </p:nvSpPr>
              <p:spPr bwMode="auto">
                <a:xfrm>
                  <a:off x="2285497" y="2829834"/>
                  <a:ext cx="333468" cy="340231"/>
                </a:xfrm>
                <a:custGeom>
                  <a:avLst/>
                  <a:gdLst>
                    <a:gd name="T0" fmla="*/ 0 w 308"/>
                    <a:gd name="T1" fmla="*/ 65 h 315"/>
                    <a:gd name="T2" fmla="*/ 68 w 308"/>
                    <a:gd name="T3" fmla="*/ 0 h 315"/>
                    <a:gd name="T4" fmla="*/ 274 w 308"/>
                    <a:gd name="T5" fmla="*/ 65 h 315"/>
                    <a:gd name="T6" fmla="*/ 308 w 308"/>
                    <a:gd name="T7" fmla="*/ 168 h 315"/>
                    <a:gd name="T8" fmla="*/ 121 w 308"/>
                    <a:gd name="T9" fmla="*/ 315 h 315"/>
                    <a:gd name="T10" fmla="*/ 28 w 308"/>
                    <a:gd name="T11" fmla="*/ 267 h 315"/>
                    <a:gd name="T12" fmla="*/ 0 w 308"/>
                    <a:gd name="T13" fmla="*/ 65 h 315"/>
                    <a:gd name="T14" fmla="*/ 0 w 308"/>
                    <a:gd name="T15" fmla="*/ 65 h 315"/>
                    <a:gd name="T16" fmla="*/ 0 w 308"/>
                    <a:gd name="T17" fmla="*/ 65 h 315"/>
                    <a:gd name="T18" fmla="*/ 0 w 308"/>
                    <a:gd name="T19" fmla="*/ 6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8" h="315">
                      <a:moveTo>
                        <a:pt x="0" y="65"/>
                      </a:moveTo>
                      <a:cubicBezTo>
                        <a:pt x="0" y="65"/>
                        <a:pt x="58" y="69"/>
                        <a:pt x="68" y="0"/>
                      </a:cubicBezTo>
                      <a:cubicBezTo>
                        <a:pt x="68" y="0"/>
                        <a:pt x="182" y="11"/>
                        <a:pt x="274" y="65"/>
                      </a:cubicBezTo>
                      <a:cubicBezTo>
                        <a:pt x="274" y="65"/>
                        <a:pt x="252" y="134"/>
                        <a:pt x="308" y="168"/>
                      </a:cubicBezTo>
                      <a:cubicBezTo>
                        <a:pt x="308" y="168"/>
                        <a:pt x="251" y="254"/>
                        <a:pt x="121" y="315"/>
                      </a:cubicBezTo>
                      <a:cubicBezTo>
                        <a:pt x="121" y="315"/>
                        <a:pt x="96" y="256"/>
                        <a:pt x="28" y="267"/>
                      </a:cubicBezTo>
                      <a:cubicBezTo>
                        <a:pt x="29" y="267"/>
                        <a:pt x="1" y="214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moveTo>
                        <a:pt x="0" y="65"/>
                      </a:moveTo>
                      <a:cubicBezTo>
                        <a:pt x="0" y="65"/>
                        <a:pt x="0" y="65"/>
                        <a:pt x="0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任意多边形 16"/>
                <p:cNvSpPr>
                  <a:spLocks/>
                </p:cNvSpPr>
                <p:nvPr/>
              </p:nvSpPr>
              <p:spPr bwMode="auto">
                <a:xfrm>
                  <a:off x="1855787" y="3448908"/>
                  <a:ext cx="1139825" cy="256474"/>
                </a:xfrm>
                <a:custGeom>
                  <a:avLst/>
                  <a:gdLst>
                    <a:gd name="T0" fmla="*/ 999 w 1053"/>
                    <a:gd name="T1" fmla="*/ 90 h 237"/>
                    <a:gd name="T2" fmla="*/ 603 w 1053"/>
                    <a:gd name="T3" fmla="*/ 90 h 237"/>
                    <a:gd name="T4" fmla="*/ 572 w 1053"/>
                    <a:gd name="T5" fmla="*/ 58 h 237"/>
                    <a:gd name="T6" fmla="*/ 572 w 1053"/>
                    <a:gd name="T7" fmla="*/ 0 h 237"/>
                    <a:gd name="T8" fmla="*/ 469 w 1053"/>
                    <a:gd name="T9" fmla="*/ 0 h 237"/>
                    <a:gd name="T10" fmla="*/ 469 w 1053"/>
                    <a:gd name="T11" fmla="*/ 58 h 237"/>
                    <a:gd name="T12" fmla="*/ 438 w 1053"/>
                    <a:gd name="T13" fmla="*/ 90 h 237"/>
                    <a:gd name="T14" fmla="*/ 54 w 1053"/>
                    <a:gd name="T15" fmla="*/ 90 h 237"/>
                    <a:gd name="T16" fmla="*/ 0 w 1053"/>
                    <a:gd name="T17" fmla="*/ 144 h 237"/>
                    <a:gd name="T18" fmla="*/ 0 w 1053"/>
                    <a:gd name="T19" fmla="*/ 144 h 237"/>
                    <a:gd name="T20" fmla="*/ 54 w 1053"/>
                    <a:gd name="T21" fmla="*/ 198 h 237"/>
                    <a:gd name="T22" fmla="*/ 443 w 1053"/>
                    <a:gd name="T23" fmla="*/ 198 h 237"/>
                    <a:gd name="T24" fmla="*/ 520 w 1053"/>
                    <a:gd name="T25" fmla="*/ 237 h 237"/>
                    <a:gd name="T26" fmla="*/ 598 w 1053"/>
                    <a:gd name="T27" fmla="*/ 198 h 237"/>
                    <a:gd name="T28" fmla="*/ 999 w 1053"/>
                    <a:gd name="T29" fmla="*/ 198 h 237"/>
                    <a:gd name="T30" fmla="*/ 1053 w 1053"/>
                    <a:gd name="T31" fmla="*/ 144 h 237"/>
                    <a:gd name="T32" fmla="*/ 1053 w 1053"/>
                    <a:gd name="T33" fmla="*/ 144 h 237"/>
                    <a:gd name="T34" fmla="*/ 999 w 1053"/>
                    <a:gd name="T35" fmla="*/ 9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53" h="237">
                      <a:moveTo>
                        <a:pt x="999" y="90"/>
                      </a:moveTo>
                      <a:cubicBezTo>
                        <a:pt x="603" y="90"/>
                        <a:pt x="603" y="90"/>
                        <a:pt x="603" y="90"/>
                      </a:cubicBezTo>
                      <a:cubicBezTo>
                        <a:pt x="595" y="77"/>
                        <a:pt x="585" y="66"/>
                        <a:pt x="572" y="58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469" y="0"/>
                        <a:pt x="469" y="0"/>
                        <a:pt x="469" y="0"/>
                      </a:cubicBezTo>
                      <a:cubicBezTo>
                        <a:pt x="469" y="58"/>
                        <a:pt x="469" y="58"/>
                        <a:pt x="469" y="58"/>
                      </a:cubicBezTo>
                      <a:cubicBezTo>
                        <a:pt x="456" y="66"/>
                        <a:pt x="446" y="77"/>
                        <a:pt x="438" y="90"/>
                      </a:cubicBezTo>
                      <a:cubicBezTo>
                        <a:pt x="54" y="90"/>
                        <a:pt x="54" y="90"/>
                        <a:pt x="54" y="90"/>
                      </a:cubicBezTo>
                      <a:cubicBezTo>
                        <a:pt x="24" y="90"/>
                        <a:pt x="0" y="114"/>
                        <a:pt x="0" y="14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74"/>
                        <a:pt x="24" y="198"/>
                        <a:pt x="54" y="198"/>
                      </a:cubicBezTo>
                      <a:cubicBezTo>
                        <a:pt x="443" y="198"/>
                        <a:pt x="443" y="198"/>
                        <a:pt x="443" y="198"/>
                      </a:cubicBezTo>
                      <a:cubicBezTo>
                        <a:pt x="461" y="222"/>
                        <a:pt x="489" y="237"/>
                        <a:pt x="520" y="237"/>
                      </a:cubicBezTo>
                      <a:cubicBezTo>
                        <a:pt x="552" y="237"/>
                        <a:pt x="580" y="222"/>
                        <a:pt x="598" y="198"/>
                      </a:cubicBezTo>
                      <a:cubicBezTo>
                        <a:pt x="999" y="198"/>
                        <a:pt x="999" y="198"/>
                        <a:pt x="999" y="198"/>
                      </a:cubicBezTo>
                      <a:cubicBezTo>
                        <a:pt x="1029" y="198"/>
                        <a:pt x="1053" y="174"/>
                        <a:pt x="1053" y="144"/>
                      </a:cubicBezTo>
                      <a:cubicBezTo>
                        <a:pt x="1053" y="144"/>
                        <a:pt x="1053" y="144"/>
                        <a:pt x="1053" y="144"/>
                      </a:cubicBezTo>
                      <a:cubicBezTo>
                        <a:pt x="1053" y="114"/>
                        <a:pt x="1029" y="90"/>
                        <a:pt x="999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162531" y="3219188"/>
              <a:ext cx="818941" cy="820170"/>
              <a:chOff x="5550040" y="4292251"/>
              <a:chExt cx="1091921" cy="1093560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5550040" y="4292251"/>
                <a:ext cx="1091921" cy="1093560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 19"/>
              <p:cNvSpPr>
                <a:spLocks/>
              </p:cNvSpPr>
              <p:nvPr/>
            </p:nvSpPr>
            <p:spPr bwMode="auto">
              <a:xfrm>
                <a:off x="5853186" y="4560300"/>
                <a:ext cx="485628" cy="509319"/>
              </a:xfrm>
              <a:custGeom>
                <a:avLst/>
                <a:gdLst>
                  <a:gd name="T0" fmla="*/ 994 w 1104"/>
                  <a:gd name="T1" fmla="*/ 355 h 1159"/>
                  <a:gd name="T2" fmla="*/ 994 w 1104"/>
                  <a:gd name="T3" fmla="*/ 607 h 1159"/>
                  <a:gd name="T4" fmla="*/ 735 w 1104"/>
                  <a:gd name="T5" fmla="*/ 607 h 1159"/>
                  <a:gd name="T6" fmla="*/ 552 w 1104"/>
                  <a:gd name="T7" fmla="*/ 746 h 1159"/>
                  <a:gd name="T8" fmla="*/ 369 w 1104"/>
                  <a:gd name="T9" fmla="*/ 607 h 1159"/>
                  <a:gd name="T10" fmla="*/ 221 w 1104"/>
                  <a:gd name="T11" fmla="*/ 607 h 1159"/>
                  <a:gd name="T12" fmla="*/ 221 w 1104"/>
                  <a:gd name="T13" fmla="*/ 775 h 1159"/>
                  <a:gd name="T14" fmla="*/ 386 w 1104"/>
                  <a:gd name="T15" fmla="*/ 966 h 1159"/>
                  <a:gd name="T16" fmla="*/ 193 w 1104"/>
                  <a:gd name="T17" fmla="*/ 1159 h 1159"/>
                  <a:gd name="T18" fmla="*/ 0 w 1104"/>
                  <a:gd name="T19" fmla="*/ 966 h 1159"/>
                  <a:gd name="T20" fmla="*/ 110 w 1104"/>
                  <a:gd name="T21" fmla="*/ 792 h 1159"/>
                  <a:gd name="T22" fmla="*/ 110 w 1104"/>
                  <a:gd name="T23" fmla="*/ 497 h 1159"/>
                  <a:gd name="T24" fmla="*/ 374 w 1104"/>
                  <a:gd name="T25" fmla="*/ 497 h 1159"/>
                  <a:gd name="T26" fmla="*/ 552 w 1104"/>
                  <a:gd name="T27" fmla="*/ 374 h 1159"/>
                  <a:gd name="T28" fmla="*/ 730 w 1104"/>
                  <a:gd name="T29" fmla="*/ 497 h 1159"/>
                  <a:gd name="T30" fmla="*/ 883 w 1104"/>
                  <a:gd name="T31" fmla="*/ 497 h 1159"/>
                  <a:gd name="T32" fmla="*/ 879 w 1104"/>
                  <a:gd name="T33" fmla="*/ 369 h 1159"/>
                  <a:gd name="T34" fmla="*/ 724 w 1104"/>
                  <a:gd name="T35" fmla="*/ 186 h 1159"/>
                  <a:gd name="T36" fmla="*/ 914 w 1104"/>
                  <a:gd name="T37" fmla="*/ 0 h 1159"/>
                  <a:gd name="T38" fmla="*/ 1104 w 1104"/>
                  <a:gd name="T39" fmla="*/ 186 h 1159"/>
                  <a:gd name="T40" fmla="*/ 994 w 1104"/>
                  <a:gd name="T41" fmla="*/ 355 h 1159"/>
                  <a:gd name="T42" fmla="*/ 76 w 1104"/>
                  <a:gd name="T43" fmla="*/ 973 h 1159"/>
                  <a:gd name="T44" fmla="*/ 191 w 1104"/>
                  <a:gd name="T45" fmla="*/ 1087 h 1159"/>
                  <a:gd name="T46" fmla="*/ 305 w 1104"/>
                  <a:gd name="T47" fmla="*/ 973 h 1159"/>
                  <a:gd name="T48" fmla="*/ 191 w 1104"/>
                  <a:gd name="T49" fmla="*/ 860 h 1159"/>
                  <a:gd name="T50" fmla="*/ 76 w 1104"/>
                  <a:gd name="T51" fmla="*/ 973 h 1159"/>
                  <a:gd name="T52" fmla="*/ 552 w 1104"/>
                  <a:gd name="T53" fmla="*/ 447 h 1159"/>
                  <a:gd name="T54" fmla="*/ 438 w 1104"/>
                  <a:gd name="T55" fmla="*/ 561 h 1159"/>
                  <a:gd name="T56" fmla="*/ 552 w 1104"/>
                  <a:gd name="T57" fmla="*/ 674 h 1159"/>
                  <a:gd name="T58" fmla="*/ 667 w 1104"/>
                  <a:gd name="T59" fmla="*/ 561 h 1159"/>
                  <a:gd name="T60" fmla="*/ 552 w 1104"/>
                  <a:gd name="T61" fmla="*/ 447 h 1159"/>
                  <a:gd name="T62" fmla="*/ 914 w 1104"/>
                  <a:gd name="T63" fmla="*/ 73 h 1159"/>
                  <a:gd name="T64" fmla="*/ 799 w 1104"/>
                  <a:gd name="T65" fmla="*/ 187 h 1159"/>
                  <a:gd name="T66" fmla="*/ 914 w 1104"/>
                  <a:gd name="T67" fmla="*/ 300 h 1159"/>
                  <a:gd name="T68" fmla="*/ 1029 w 1104"/>
                  <a:gd name="T69" fmla="*/ 187 h 1159"/>
                  <a:gd name="T70" fmla="*/ 914 w 1104"/>
                  <a:gd name="T71" fmla="*/ 7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4" h="1159">
                    <a:moveTo>
                      <a:pt x="994" y="355"/>
                    </a:moveTo>
                    <a:cubicBezTo>
                      <a:pt x="994" y="607"/>
                      <a:pt x="994" y="607"/>
                      <a:pt x="994" y="607"/>
                    </a:cubicBezTo>
                    <a:cubicBezTo>
                      <a:pt x="735" y="607"/>
                      <a:pt x="735" y="607"/>
                      <a:pt x="735" y="607"/>
                    </a:cubicBezTo>
                    <a:cubicBezTo>
                      <a:pt x="714" y="687"/>
                      <a:pt x="640" y="746"/>
                      <a:pt x="552" y="746"/>
                    </a:cubicBezTo>
                    <a:cubicBezTo>
                      <a:pt x="464" y="746"/>
                      <a:pt x="390" y="687"/>
                      <a:pt x="369" y="607"/>
                    </a:cubicBezTo>
                    <a:cubicBezTo>
                      <a:pt x="221" y="607"/>
                      <a:pt x="221" y="607"/>
                      <a:pt x="221" y="607"/>
                    </a:cubicBezTo>
                    <a:cubicBezTo>
                      <a:pt x="221" y="775"/>
                      <a:pt x="221" y="775"/>
                      <a:pt x="221" y="775"/>
                    </a:cubicBezTo>
                    <a:cubicBezTo>
                      <a:pt x="314" y="789"/>
                      <a:pt x="386" y="869"/>
                      <a:pt x="386" y="966"/>
                    </a:cubicBezTo>
                    <a:cubicBezTo>
                      <a:pt x="386" y="1072"/>
                      <a:pt x="300" y="1159"/>
                      <a:pt x="193" y="1159"/>
                    </a:cubicBezTo>
                    <a:cubicBezTo>
                      <a:pt x="87" y="1159"/>
                      <a:pt x="0" y="1072"/>
                      <a:pt x="0" y="966"/>
                    </a:cubicBezTo>
                    <a:cubicBezTo>
                      <a:pt x="0" y="889"/>
                      <a:pt x="45" y="823"/>
                      <a:pt x="110" y="792"/>
                    </a:cubicBezTo>
                    <a:cubicBezTo>
                      <a:pt x="110" y="497"/>
                      <a:pt x="110" y="497"/>
                      <a:pt x="110" y="497"/>
                    </a:cubicBezTo>
                    <a:cubicBezTo>
                      <a:pt x="374" y="497"/>
                      <a:pt x="374" y="497"/>
                      <a:pt x="374" y="497"/>
                    </a:cubicBezTo>
                    <a:cubicBezTo>
                      <a:pt x="400" y="425"/>
                      <a:pt x="470" y="374"/>
                      <a:pt x="552" y="374"/>
                    </a:cubicBezTo>
                    <a:cubicBezTo>
                      <a:pt x="634" y="374"/>
                      <a:pt x="704" y="425"/>
                      <a:pt x="730" y="497"/>
                    </a:cubicBezTo>
                    <a:cubicBezTo>
                      <a:pt x="883" y="497"/>
                      <a:pt x="883" y="497"/>
                      <a:pt x="883" y="497"/>
                    </a:cubicBezTo>
                    <a:cubicBezTo>
                      <a:pt x="879" y="369"/>
                      <a:pt x="879" y="369"/>
                      <a:pt x="879" y="369"/>
                    </a:cubicBezTo>
                    <a:cubicBezTo>
                      <a:pt x="790" y="353"/>
                      <a:pt x="724" y="277"/>
                      <a:pt x="724" y="186"/>
                    </a:cubicBezTo>
                    <a:cubicBezTo>
                      <a:pt x="724" y="83"/>
                      <a:pt x="809" y="0"/>
                      <a:pt x="914" y="0"/>
                    </a:cubicBezTo>
                    <a:cubicBezTo>
                      <a:pt x="1019" y="0"/>
                      <a:pt x="1104" y="83"/>
                      <a:pt x="1104" y="186"/>
                    </a:cubicBezTo>
                    <a:cubicBezTo>
                      <a:pt x="1104" y="261"/>
                      <a:pt x="1059" y="325"/>
                      <a:pt x="994" y="355"/>
                    </a:cubicBezTo>
                    <a:close/>
                    <a:moveTo>
                      <a:pt x="76" y="973"/>
                    </a:moveTo>
                    <a:cubicBezTo>
                      <a:pt x="76" y="1036"/>
                      <a:pt x="127" y="1087"/>
                      <a:pt x="191" y="1087"/>
                    </a:cubicBezTo>
                    <a:cubicBezTo>
                      <a:pt x="254" y="1087"/>
                      <a:pt x="305" y="1036"/>
                      <a:pt x="305" y="973"/>
                    </a:cubicBezTo>
                    <a:cubicBezTo>
                      <a:pt x="305" y="911"/>
                      <a:pt x="254" y="860"/>
                      <a:pt x="191" y="860"/>
                    </a:cubicBezTo>
                    <a:cubicBezTo>
                      <a:pt x="127" y="860"/>
                      <a:pt x="76" y="911"/>
                      <a:pt x="76" y="973"/>
                    </a:cubicBezTo>
                    <a:close/>
                    <a:moveTo>
                      <a:pt x="552" y="447"/>
                    </a:moveTo>
                    <a:cubicBezTo>
                      <a:pt x="489" y="447"/>
                      <a:pt x="438" y="498"/>
                      <a:pt x="438" y="561"/>
                    </a:cubicBezTo>
                    <a:cubicBezTo>
                      <a:pt x="438" y="623"/>
                      <a:pt x="489" y="674"/>
                      <a:pt x="552" y="674"/>
                    </a:cubicBezTo>
                    <a:cubicBezTo>
                      <a:pt x="616" y="674"/>
                      <a:pt x="667" y="623"/>
                      <a:pt x="667" y="561"/>
                    </a:cubicBezTo>
                    <a:cubicBezTo>
                      <a:pt x="667" y="498"/>
                      <a:pt x="616" y="447"/>
                      <a:pt x="552" y="447"/>
                    </a:cubicBezTo>
                    <a:close/>
                    <a:moveTo>
                      <a:pt x="914" y="73"/>
                    </a:moveTo>
                    <a:cubicBezTo>
                      <a:pt x="851" y="73"/>
                      <a:pt x="799" y="124"/>
                      <a:pt x="799" y="187"/>
                    </a:cubicBezTo>
                    <a:cubicBezTo>
                      <a:pt x="799" y="249"/>
                      <a:pt x="851" y="300"/>
                      <a:pt x="914" y="300"/>
                    </a:cubicBezTo>
                    <a:cubicBezTo>
                      <a:pt x="977" y="300"/>
                      <a:pt x="1029" y="249"/>
                      <a:pt x="1029" y="187"/>
                    </a:cubicBezTo>
                    <a:cubicBezTo>
                      <a:pt x="1029" y="124"/>
                      <a:pt x="977" y="73"/>
                      <a:pt x="914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117668" y="2731090"/>
              <a:ext cx="818941" cy="820170"/>
              <a:chOff x="6823556" y="3641454"/>
              <a:chExt cx="1091921" cy="1093560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6823556" y="3641454"/>
                <a:ext cx="1091921" cy="1093560"/>
              </a:xfrm>
              <a:prstGeom prst="ellipse">
                <a:avLst/>
              </a:prstGeom>
              <a:solidFill>
                <a:schemeClr val="accent3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167926" y="3879957"/>
                <a:ext cx="529194" cy="526452"/>
                <a:chOff x="6689328" y="3781703"/>
                <a:chExt cx="508205" cy="505574"/>
              </a:xfrm>
            </p:grpSpPr>
            <p:sp>
              <p:nvSpPr>
                <p:cNvPr id="31" name="任意多边形 23"/>
                <p:cNvSpPr>
                  <a:spLocks/>
                </p:cNvSpPr>
                <p:nvPr/>
              </p:nvSpPr>
              <p:spPr bwMode="auto">
                <a:xfrm>
                  <a:off x="6689328" y="4032649"/>
                  <a:ext cx="341171" cy="254628"/>
                </a:xfrm>
                <a:custGeom>
                  <a:avLst/>
                  <a:gdLst>
                    <a:gd name="T0" fmla="*/ 623 w 623"/>
                    <a:gd name="T1" fmla="*/ 427 h 466"/>
                    <a:gd name="T2" fmla="*/ 618 w 623"/>
                    <a:gd name="T3" fmla="*/ 428 h 466"/>
                    <a:gd name="T4" fmla="*/ 607 w 623"/>
                    <a:gd name="T5" fmla="*/ 425 h 466"/>
                    <a:gd name="T6" fmla="*/ 541 w 623"/>
                    <a:gd name="T7" fmla="*/ 390 h 466"/>
                    <a:gd name="T8" fmla="*/ 475 w 623"/>
                    <a:gd name="T9" fmla="*/ 425 h 466"/>
                    <a:gd name="T10" fmla="*/ 464 w 623"/>
                    <a:gd name="T11" fmla="*/ 428 h 466"/>
                    <a:gd name="T12" fmla="*/ 449 w 623"/>
                    <a:gd name="T13" fmla="*/ 423 h 466"/>
                    <a:gd name="T14" fmla="*/ 440 w 623"/>
                    <a:gd name="T15" fmla="*/ 399 h 466"/>
                    <a:gd name="T16" fmla="*/ 452 w 623"/>
                    <a:gd name="T17" fmla="*/ 326 h 466"/>
                    <a:gd name="T18" fmla="*/ 399 w 623"/>
                    <a:gd name="T19" fmla="*/ 273 h 466"/>
                    <a:gd name="T20" fmla="*/ 392 w 623"/>
                    <a:gd name="T21" fmla="*/ 249 h 466"/>
                    <a:gd name="T22" fmla="*/ 412 w 623"/>
                    <a:gd name="T23" fmla="*/ 232 h 466"/>
                    <a:gd name="T24" fmla="*/ 486 w 623"/>
                    <a:gd name="T25" fmla="*/ 221 h 466"/>
                    <a:gd name="T26" fmla="*/ 519 w 623"/>
                    <a:gd name="T27" fmla="*/ 154 h 466"/>
                    <a:gd name="T28" fmla="*/ 541 w 623"/>
                    <a:gd name="T29" fmla="*/ 141 h 466"/>
                    <a:gd name="T30" fmla="*/ 563 w 623"/>
                    <a:gd name="T31" fmla="*/ 154 h 466"/>
                    <a:gd name="T32" fmla="*/ 582 w 623"/>
                    <a:gd name="T33" fmla="*/ 192 h 466"/>
                    <a:gd name="T34" fmla="*/ 529 w 623"/>
                    <a:gd name="T35" fmla="*/ 78 h 466"/>
                    <a:gd name="T36" fmla="*/ 407 w 623"/>
                    <a:gd name="T37" fmla="*/ 1 h 466"/>
                    <a:gd name="T38" fmla="*/ 391 w 623"/>
                    <a:gd name="T39" fmla="*/ 7 h 466"/>
                    <a:gd name="T40" fmla="*/ 351 w 623"/>
                    <a:gd name="T41" fmla="*/ 63 h 466"/>
                    <a:gd name="T42" fmla="*/ 307 w 623"/>
                    <a:gd name="T43" fmla="*/ 3 h 466"/>
                    <a:gd name="T44" fmla="*/ 338 w 623"/>
                    <a:gd name="T45" fmla="*/ 107 h 466"/>
                    <a:gd name="T46" fmla="*/ 338 w 623"/>
                    <a:gd name="T47" fmla="*/ 115 h 466"/>
                    <a:gd name="T48" fmla="*/ 306 w 623"/>
                    <a:gd name="T49" fmla="*/ 262 h 466"/>
                    <a:gd name="T50" fmla="*/ 306 w 623"/>
                    <a:gd name="T51" fmla="*/ 264 h 466"/>
                    <a:gd name="T52" fmla="*/ 306 w 623"/>
                    <a:gd name="T53" fmla="*/ 265 h 466"/>
                    <a:gd name="T54" fmla="*/ 306 w 623"/>
                    <a:gd name="T55" fmla="*/ 264 h 466"/>
                    <a:gd name="T56" fmla="*/ 306 w 623"/>
                    <a:gd name="T57" fmla="*/ 263 h 466"/>
                    <a:gd name="T58" fmla="*/ 271 w 623"/>
                    <a:gd name="T59" fmla="*/ 115 h 466"/>
                    <a:gd name="T60" fmla="*/ 272 w 623"/>
                    <a:gd name="T61" fmla="*/ 107 h 466"/>
                    <a:gd name="T62" fmla="*/ 305 w 623"/>
                    <a:gd name="T63" fmla="*/ 1 h 466"/>
                    <a:gd name="T64" fmla="*/ 259 w 623"/>
                    <a:gd name="T65" fmla="*/ 65 h 466"/>
                    <a:gd name="T66" fmla="*/ 219 w 623"/>
                    <a:gd name="T67" fmla="*/ 11 h 466"/>
                    <a:gd name="T68" fmla="*/ 202 w 623"/>
                    <a:gd name="T69" fmla="*/ 5 h 466"/>
                    <a:gd name="T70" fmla="*/ 98 w 623"/>
                    <a:gd name="T71" fmla="*/ 74 h 466"/>
                    <a:gd name="T72" fmla="*/ 95 w 623"/>
                    <a:gd name="T73" fmla="*/ 78 h 466"/>
                    <a:gd name="T74" fmla="*/ 93 w 623"/>
                    <a:gd name="T75" fmla="*/ 80 h 466"/>
                    <a:gd name="T76" fmla="*/ 87 w 623"/>
                    <a:gd name="T77" fmla="*/ 91 h 466"/>
                    <a:gd name="T78" fmla="*/ 88 w 623"/>
                    <a:gd name="T79" fmla="*/ 91 h 466"/>
                    <a:gd name="T80" fmla="*/ 75 w 623"/>
                    <a:gd name="T81" fmla="*/ 119 h 466"/>
                    <a:gd name="T82" fmla="*/ 74 w 623"/>
                    <a:gd name="T83" fmla="*/ 118 h 466"/>
                    <a:gd name="T84" fmla="*/ 0 w 623"/>
                    <a:gd name="T85" fmla="*/ 411 h 466"/>
                    <a:gd name="T86" fmla="*/ 2 w 623"/>
                    <a:gd name="T87" fmla="*/ 411 h 466"/>
                    <a:gd name="T88" fmla="*/ 66 w 623"/>
                    <a:gd name="T89" fmla="*/ 465 h 466"/>
                    <a:gd name="T90" fmla="*/ 556 w 623"/>
                    <a:gd name="T91" fmla="*/ 465 h 466"/>
                    <a:gd name="T92" fmla="*/ 623 w 623"/>
                    <a:gd name="T93" fmla="*/ 427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3" h="466">
                      <a:moveTo>
                        <a:pt x="623" y="427"/>
                      </a:moveTo>
                      <a:cubicBezTo>
                        <a:pt x="622" y="428"/>
                        <a:pt x="620" y="428"/>
                        <a:pt x="618" y="428"/>
                      </a:cubicBezTo>
                      <a:cubicBezTo>
                        <a:pt x="614" y="428"/>
                        <a:pt x="611" y="427"/>
                        <a:pt x="607" y="425"/>
                      </a:cubicBezTo>
                      <a:cubicBezTo>
                        <a:pt x="541" y="390"/>
                        <a:pt x="541" y="390"/>
                        <a:pt x="541" y="390"/>
                      </a:cubicBezTo>
                      <a:cubicBezTo>
                        <a:pt x="475" y="425"/>
                        <a:pt x="475" y="425"/>
                        <a:pt x="475" y="425"/>
                      </a:cubicBezTo>
                      <a:cubicBezTo>
                        <a:pt x="471" y="427"/>
                        <a:pt x="468" y="428"/>
                        <a:pt x="464" y="428"/>
                      </a:cubicBezTo>
                      <a:cubicBezTo>
                        <a:pt x="458" y="428"/>
                        <a:pt x="453" y="426"/>
                        <a:pt x="449" y="423"/>
                      </a:cubicBezTo>
                      <a:cubicBezTo>
                        <a:pt x="442" y="418"/>
                        <a:pt x="438" y="408"/>
                        <a:pt x="440" y="399"/>
                      </a:cubicBezTo>
                      <a:cubicBezTo>
                        <a:pt x="452" y="326"/>
                        <a:pt x="452" y="326"/>
                        <a:pt x="452" y="326"/>
                      </a:cubicBezTo>
                      <a:cubicBezTo>
                        <a:pt x="399" y="273"/>
                        <a:pt x="399" y="273"/>
                        <a:pt x="399" y="273"/>
                      </a:cubicBezTo>
                      <a:cubicBezTo>
                        <a:pt x="392" y="267"/>
                        <a:pt x="390" y="257"/>
                        <a:pt x="392" y="249"/>
                      </a:cubicBezTo>
                      <a:cubicBezTo>
                        <a:pt x="395" y="240"/>
                        <a:pt x="403" y="233"/>
                        <a:pt x="412" y="232"/>
                      </a:cubicBezTo>
                      <a:cubicBezTo>
                        <a:pt x="486" y="221"/>
                        <a:pt x="486" y="221"/>
                        <a:pt x="486" y="221"/>
                      </a:cubicBezTo>
                      <a:cubicBezTo>
                        <a:pt x="519" y="154"/>
                        <a:pt x="519" y="154"/>
                        <a:pt x="519" y="154"/>
                      </a:cubicBezTo>
                      <a:cubicBezTo>
                        <a:pt x="523" y="146"/>
                        <a:pt x="532" y="141"/>
                        <a:pt x="541" y="141"/>
                      </a:cubicBezTo>
                      <a:cubicBezTo>
                        <a:pt x="550" y="141"/>
                        <a:pt x="559" y="146"/>
                        <a:pt x="563" y="154"/>
                      </a:cubicBezTo>
                      <a:cubicBezTo>
                        <a:pt x="582" y="192"/>
                        <a:pt x="582" y="192"/>
                        <a:pt x="582" y="192"/>
                      </a:cubicBezTo>
                      <a:cubicBezTo>
                        <a:pt x="567" y="147"/>
                        <a:pt x="550" y="104"/>
                        <a:pt x="529" y="78"/>
                      </a:cubicBezTo>
                      <a:cubicBezTo>
                        <a:pt x="498" y="26"/>
                        <a:pt x="447" y="7"/>
                        <a:pt x="407" y="1"/>
                      </a:cubicBezTo>
                      <a:cubicBezTo>
                        <a:pt x="401" y="0"/>
                        <a:pt x="395" y="2"/>
                        <a:pt x="391" y="7"/>
                      </a:cubicBezTo>
                      <a:cubicBezTo>
                        <a:pt x="351" y="63"/>
                        <a:pt x="351" y="63"/>
                        <a:pt x="351" y="63"/>
                      </a:cubicBezTo>
                      <a:cubicBezTo>
                        <a:pt x="307" y="3"/>
                        <a:pt x="307" y="3"/>
                        <a:pt x="307" y="3"/>
                      </a:cubicBezTo>
                      <a:cubicBezTo>
                        <a:pt x="338" y="107"/>
                        <a:pt x="338" y="107"/>
                        <a:pt x="338" y="107"/>
                      </a:cubicBezTo>
                      <a:cubicBezTo>
                        <a:pt x="338" y="110"/>
                        <a:pt x="338" y="112"/>
                        <a:pt x="338" y="115"/>
                      </a:cubicBezTo>
                      <a:cubicBezTo>
                        <a:pt x="306" y="262"/>
                        <a:pt x="306" y="262"/>
                        <a:pt x="306" y="262"/>
                      </a:cubicBezTo>
                      <a:cubicBezTo>
                        <a:pt x="306" y="263"/>
                        <a:pt x="306" y="263"/>
                        <a:pt x="306" y="264"/>
                      </a:cubicBezTo>
                      <a:cubicBezTo>
                        <a:pt x="306" y="265"/>
                        <a:pt x="306" y="265"/>
                        <a:pt x="306" y="265"/>
                      </a:cubicBezTo>
                      <a:cubicBezTo>
                        <a:pt x="306" y="264"/>
                        <a:pt x="306" y="264"/>
                        <a:pt x="306" y="264"/>
                      </a:cubicBezTo>
                      <a:cubicBezTo>
                        <a:pt x="306" y="263"/>
                        <a:pt x="306" y="263"/>
                        <a:pt x="306" y="263"/>
                      </a:cubicBezTo>
                      <a:cubicBezTo>
                        <a:pt x="271" y="115"/>
                        <a:pt x="271" y="115"/>
                        <a:pt x="271" y="115"/>
                      </a:cubicBezTo>
                      <a:cubicBezTo>
                        <a:pt x="271" y="112"/>
                        <a:pt x="271" y="109"/>
                        <a:pt x="272" y="107"/>
                      </a:cubicBezTo>
                      <a:cubicBezTo>
                        <a:pt x="305" y="1"/>
                        <a:pt x="305" y="1"/>
                        <a:pt x="305" y="1"/>
                      </a:cubicBezTo>
                      <a:cubicBezTo>
                        <a:pt x="259" y="65"/>
                        <a:pt x="259" y="65"/>
                        <a:pt x="259" y="65"/>
                      </a:cubicBezTo>
                      <a:cubicBezTo>
                        <a:pt x="219" y="11"/>
                        <a:pt x="219" y="11"/>
                        <a:pt x="219" y="11"/>
                      </a:cubicBezTo>
                      <a:cubicBezTo>
                        <a:pt x="215" y="6"/>
                        <a:pt x="208" y="3"/>
                        <a:pt x="202" y="5"/>
                      </a:cubicBezTo>
                      <a:cubicBezTo>
                        <a:pt x="170" y="13"/>
                        <a:pt x="128" y="32"/>
                        <a:pt x="98" y="74"/>
                      </a:cubicBezTo>
                      <a:cubicBezTo>
                        <a:pt x="97" y="76"/>
                        <a:pt x="96" y="77"/>
                        <a:pt x="95" y="78"/>
                      </a:cubicBezTo>
                      <a:cubicBezTo>
                        <a:pt x="95" y="79"/>
                        <a:pt x="94" y="80"/>
                        <a:pt x="93" y="80"/>
                      </a:cubicBezTo>
                      <a:cubicBezTo>
                        <a:pt x="91" y="84"/>
                        <a:pt x="89" y="87"/>
                        <a:pt x="87" y="91"/>
                      </a:cubicBezTo>
                      <a:cubicBezTo>
                        <a:pt x="87" y="91"/>
                        <a:pt x="88" y="91"/>
                        <a:pt x="88" y="91"/>
                      </a:cubicBezTo>
                      <a:cubicBezTo>
                        <a:pt x="84" y="99"/>
                        <a:pt x="79" y="109"/>
                        <a:pt x="75" y="119"/>
                      </a:cubicBezTo>
                      <a:cubicBezTo>
                        <a:pt x="75" y="118"/>
                        <a:pt x="74" y="118"/>
                        <a:pt x="74" y="118"/>
                      </a:cubicBezTo>
                      <a:cubicBezTo>
                        <a:pt x="35" y="210"/>
                        <a:pt x="0" y="394"/>
                        <a:pt x="0" y="411"/>
                      </a:cubicBezTo>
                      <a:cubicBezTo>
                        <a:pt x="2" y="411"/>
                        <a:pt x="2" y="411"/>
                        <a:pt x="2" y="411"/>
                      </a:cubicBezTo>
                      <a:cubicBezTo>
                        <a:pt x="2" y="429"/>
                        <a:pt x="9" y="466"/>
                        <a:pt x="66" y="465"/>
                      </a:cubicBezTo>
                      <a:cubicBezTo>
                        <a:pt x="556" y="465"/>
                        <a:pt x="556" y="465"/>
                        <a:pt x="556" y="465"/>
                      </a:cubicBezTo>
                      <a:cubicBezTo>
                        <a:pt x="556" y="465"/>
                        <a:pt x="607" y="466"/>
                        <a:pt x="623" y="4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6737992" y="3781703"/>
                  <a:ext cx="235163" cy="233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任意多边形 25"/>
                <p:cNvSpPr>
                  <a:spLocks/>
                </p:cNvSpPr>
                <p:nvPr/>
              </p:nvSpPr>
              <p:spPr bwMode="auto">
                <a:xfrm>
                  <a:off x="6922124" y="4128397"/>
                  <a:ext cx="125999" cy="119686"/>
                </a:xfrm>
                <a:custGeom>
                  <a:avLst/>
                  <a:gdLst>
                    <a:gd name="T0" fmla="*/ 107 w 230"/>
                    <a:gd name="T1" fmla="*/ 5 h 219"/>
                    <a:gd name="T2" fmla="*/ 115 w 230"/>
                    <a:gd name="T3" fmla="*/ 0 h 219"/>
                    <a:gd name="T4" fmla="*/ 123 w 230"/>
                    <a:gd name="T5" fmla="*/ 5 h 219"/>
                    <a:gd name="T6" fmla="*/ 154 w 230"/>
                    <a:gd name="T7" fmla="*/ 67 h 219"/>
                    <a:gd name="T8" fmla="*/ 222 w 230"/>
                    <a:gd name="T9" fmla="*/ 77 h 219"/>
                    <a:gd name="T10" fmla="*/ 229 w 230"/>
                    <a:gd name="T11" fmla="*/ 83 h 219"/>
                    <a:gd name="T12" fmla="*/ 227 w 230"/>
                    <a:gd name="T13" fmla="*/ 92 h 219"/>
                    <a:gd name="T14" fmla="*/ 178 w 230"/>
                    <a:gd name="T15" fmla="*/ 140 h 219"/>
                    <a:gd name="T16" fmla="*/ 189 w 230"/>
                    <a:gd name="T17" fmla="*/ 208 h 219"/>
                    <a:gd name="T18" fmla="*/ 186 w 230"/>
                    <a:gd name="T19" fmla="*/ 217 h 219"/>
                    <a:gd name="T20" fmla="*/ 176 w 230"/>
                    <a:gd name="T21" fmla="*/ 218 h 219"/>
                    <a:gd name="T22" fmla="*/ 115 w 230"/>
                    <a:gd name="T23" fmla="*/ 186 h 219"/>
                    <a:gd name="T24" fmla="*/ 54 w 230"/>
                    <a:gd name="T25" fmla="*/ 218 h 219"/>
                    <a:gd name="T26" fmla="*/ 44 w 230"/>
                    <a:gd name="T27" fmla="*/ 217 h 219"/>
                    <a:gd name="T28" fmla="*/ 41 w 230"/>
                    <a:gd name="T29" fmla="*/ 208 h 219"/>
                    <a:gd name="T30" fmla="*/ 52 w 230"/>
                    <a:gd name="T31" fmla="*/ 140 h 219"/>
                    <a:gd name="T32" fmla="*/ 3 w 230"/>
                    <a:gd name="T33" fmla="*/ 92 h 219"/>
                    <a:gd name="T34" fmla="*/ 1 w 230"/>
                    <a:gd name="T35" fmla="*/ 83 h 219"/>
                    <a:gd name="T36" fmla="*/ 8 w 230"/>
                    <a:gd name="T37" fmla="*/ 77 h 219"/>
                    <a:gd name="T38" fmla="*/ 76 w 230"/>
                    <a:gd name="T39" fmla="*/ 67 h 219"/>
                    <a:gd name="T40" fmla="*/ 107 w 230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19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6"/>
                        <a:pt x="229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1"/>
                        <a:pt x="188" y="215"/>
                        <a:pt x="186" y="217"/>
                      </a:cubicBezTo>
                      <a:cubicBezTo>
                        <a:pt x="183" y="219"/>
                        <a:pt x="179" y="219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19"/>
                        <a:pt x="47" y="219"/>
                        <a:pt x="44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3" y="92"/>
                        <a:pt x="3" y="92"/>
                        <a:pt x="3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任意多边形 26"/>
                <p:cNvSpPr>
                  <a:spLocks/>
                </p:cNvSpPr>
                <p:nvPr/>
              </p:nvSpPr>
              <p:spPr bwMode="auto">
                <a:xfrm>
                  <a:off x="7071008" y="4128397"/>
                  <a:ext cx="126525" cy="119686"/>
                </a:xfrm>
                <a:custGeom>
                  <a:avLst/>
                  <a:gdLst>
                    <a:gd name="T0" fmla="*/ 107 w 231"/>
                    <a:gd name="T1" fmla="*/ 5 h 219"/>
                    <a:gd name="T2" fmla="*/ 116 w 231"/>
                    <a:gd name="T3" fmla="*/ 0 h 219"/>
                    <a:gd name="T4" fmla="*/ 124 w 231"/>
                    <a:gd name="T5" fmla="*/ 5 h 219"/>
                    <a:gd name="T6" fmla="*/ 154 w 231"/>
                    <a:gd name="T7" fmla="*/ 67 h 219"/>
                    <a:gd name="T8" fmla="*/ 222 w 231"/>
                    <a:gd name="T9" fmla="*/ 77 h 219"/>
                    <a:gd name="T10" fmla="*/ 230 w 231"/>
                    <a:gd name="T11" fmla="*/ 83 h 219"/>
                    <a:gd name="T12" fmla="*/ 227 w 231"/>
                    <a:gd name="T13" fmla="*/ 92 h 219"/>
                    <a:gd name="T14" fmla="*/ 178 w 231"/>
                    <a:gd name="T15" fmla="*/ 140 h 219"/>
                    <a:gd name="T16" fmla="*/ 190 w 231"/>
                    <a:gd name="T17" fmla="*/ 208 h 219"/>
                    <a:gd name="T18" fmla="*/ 186 w 231"/>
                    <a:gd name="T19" fmla="*/ 217 h 219"/>
                    <a:gd name="T20" fmla="*/ 176 w 231"/>
                    <a:gd name="T21" fmla="*/ 218 h 219"/>
                    <a:gd name="T22" fmla="*/ 116 w 231"/>
                    <a:gd name="T23" fmla="*/ 186 h 219"/>
                    <a:gd name="T24" fmla="*/ 55 w 231"/>
                    <a:gd name="T25" fmla="*/ 218 h 219"/>
                    <a:gd name="T26" fmla="*/ 45 w 231"/>
                    <a:gd name="T27" fmla="*/ 217 h 219"/>
                    <a:gd name="T28" fmla="*/ 41 w 231"/>
                    <a:gd name="T29" fmla="*/ 208 h 219"/>
                    <a:gd name="T30" fmla="*/ 53 w 231"/>
                    <a:gd name="T31" fmla="*/ 140 h 219"/>
                    <a:gd name="T32" fmla="*/ 4 w 231"/>
                    <a:gd name="T33" fmla="*/ 92 h 219"/>
                    <a:gd name="T34" fmla="*/ 1 w 231"/>
                    <a:gd name="T35" fmla="*/ 83 h 219"/>
                    <a:gd name="T36" fmla="*/ 9 w 231"/>
                    <a:gd name="T37" fmla="*/ 77 h 219"/>
                    <a:gd name="T38" fmla="*/ 77 w 231"/>
                    <a:gd name="T39" fmla="*/ 67 h 219"/>
                    <a:gd name="T40" fmla="*/ 107 w 231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9">
                      <a:moveTo>
                        <a:pt x="107" y="5"/>
                      </a:moveTo>
                      <a:cubicBezTo>
                        <a:pt x="109" y="2"/>
                        <a:pt x="112" y="0"/>
                        <a:pt x="116" y="0"/>
                      </a:cubicBezTo>
                      <a:cubicBezTo>
                        <a:pt x="119" y="0"/>
                        <a:pt x="122" y="2"/>
                        <a:pt x="124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6" y="77"/>
                        <a:pt x="229" y="79"/>
                        <a:pt x="230" y="83"/>
                      </a:cubicBezTo>
                      <a:cubicBezTo>
                        <a:pt x="231" y="86"/>
                        <a:pt x="230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90" y="208"/>
                        <a:pt x="190" y="208"/>
                        <a:pt x="190" y="208"/>
                      </a:cubicBezTo>
                      <a:cubicBezTo>
                        <a:pt x="190" y="211"/>
                        <a:pt x="189" y="215"/>
                        <a:pt x="186" y="217"/>
                      </a:cubicBezTo>
                      <a:cubicBezTo>
                        <a:pt x="183" y="219"/>
                        <a:pt x="180" y="219"/>
                        <a:pt x="176" y="21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55" y="218"/>
                        <a:pt x="55" y="218"/>
                        <a:pt x="55" y="218"/>
                      </a:cubicBezTo>
                      <a:cubicBezTo>
                        <a:pt x="52" y="219"/>
                        <a:pt x="48" y="219"/>
                        <a:pt x="45" y="217"/>
                      </a:cubicBezTo>
                      <a:cubicBezTo>
                        <a:pt x="42" y="215"/>
                        <a:pt x="41" y="211"/>
                        <a:pt x="41" y="208"/>
                      </a:cubicBezTo>
                      <a:cubicBezTo>
                        <a:pt x="53" y="140"/>
                        <a:pt x="53" y="140"/>
                        <a:pt x="53" y="140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79"/>
                        <a:pt x="5" y="77"/>
                        <a:pt x="9" y="77"/>
                      </a:cubicBezTo>
                      <a:cubicBezTo>
                        <a:pt x="77" y="67"/>
                        <a:pt x="77" y="67"/>
                        <a:pt x="77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5" name="任意多边形 27"/>
                <p:cNvSpPr>
                  <a:spLocks/>
                </p:cNvSpPr>
                <p:nvPr/>
              </p:nvSpPr>
              <p:spPr bwMode="auto">
                <a:xfrm>
                  <a:off x="6992620" y="4000294"/>
                  <a:ext cx="125999" cy="120212"/>
                </a:xfrm>
                <a:custGeom>
                  <a:avLst/>
                  <a:gdLst>
                    <a:gd name="T0" fmla="*/ 107 w 230"/>
                    <a:gd name="T1" fmla="*/ 5 h 220"/>
                    <a:gd name="T2" fmla="*/ 115 w 230"/>
                    <a:gd name="T3" fmla="*/ 0 h 220"/>
                    <a:gd name="T4" fmla="*/ 123 w 230"/>
                    <a:gd name="T5" fmla="*/ 6 h 220"/>
                    <a:gd name="T6" fmla="*/ 154 w 230"/>
                    <a:gd name="T7" fmla="*/ 67 h 220"/>
                    <a:gd name="T8" fmla="*/ 222 w 230"/>
                    <a:gd name="T9" fmla="*/ 77 h 220"/>
                    <a:gd name="T10" fmla="*/ 229 w 230"/>
                    <a:gd name="T11" fmla="*/ 83 h 220"/>
                    <a:gd name="T12" fmla="*/ 227 w 230"/>
                    <a:gd name="T13" fmla="*/ 93 h 220"/>
                    <a:gd name="T14" fmla="*/ 178 w 230"/>
                    <a:gd name="T15" fmla="*/ 141 h 220"/>
                    <a:gd name="T16" fmla="*/ 189 w 230"/>
                    <a:gd name="T17" fmla="*/ 208 h 220"/>
                    <a:gd name="T18" fmla="*/ 186 w 230"/>
                    <a:gd name="T19" fmla="*/ 217 h 220"/>
                    <a:gd name="T20" fmla="*/ 176 w 230"/>
                    <a:gd name="T21" fmla="*/ 218 h 220"/>
                    <a:gd name="T22" fmla="*/ 115 w 230"/>
                    <a:gd name="T23" fmla="*/ 186 h 220"/>
                    <a:gd name="T24" fmla="*/ 54 w 230"/>
                    <a:gd name="T25" fmla="*/ 218 h 220"/>
                    <a:gd name="T26" fmla="*/ 45 w 230"/>
                    <a:gd name="T27" fmla="*/ 217 h 220"/>
                    <a:gd name="T28" fmla="*/ 41 w 230"/>
                    <a:gd name="T29" fmla="*/ 208 h 220"/>
                    <a:gd name="T30" fmla="*/ 52 w 230"/>
                    <a:gd name="T31" fmla="*/ 141 h 220"/>
                    <a:gd name="T32" fmla="*/ 3 w 230"/>
                    <a:gd name="T33" fmla="*/ 93 h 220"/>
                    <a:gd name="T34" fmla="*/ 1 w 230"/>
                    <a:gd name="T35" fmla="*/ 83 h 220"/>
                    <a:gd name="T36" fmla="*/ 8 w 230"/>
                    <a:gd name="T37" fmla="*/ 77 h 220"/>
                    <a:gd name="T38" fmla="*/ 76 w 230"/>
                    <a:gd name="T39" fmla="*/ 67 h 220"/>
                    <a:gd name="T40" fmla="*/ 107 w 230"/>
                    <a:gd name="T41" fmla="*/ 5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20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6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7"/>
                        <a:pt x="229" y="90"/>
                        <a:pt x="227" y="93"/>
                      </a:cubicBezTo>
                      <a:cubicBezTo>
                        <a:pt x="178" y="141"/>
                        <a:pt x="178" y="141"/>
                        <a:pt x="178" y="141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2"/>
                        <a:pt x="188" y="215"/>
                        <a:pt x="186" y="217"/>
                      </a:cubicBezTo>
                      <a:cubicBezTo>
                        <a:pt x="183" y="220"/>
                        <a:pt x="179" y="220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20"/>
                        <a:pt x="47" y="220"/>
                        <a:pt x="45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1"/>
                        <a:pt x="52" y="141"/>
                        <a:pt x="52" y="141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1" y="90"/>
                        <a:pt x="0" y="87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207395" y="2731090"/>
              <a:ext cx="818941" cy="820170"/>
              <a:chOff x="4276526" y="3641454"/>
              <a:chExt cx="1091921" cy="1093560"/>
            </a:xfrm>
          </p:grpSpPr>
          <p:sp>
            <p:nvSpPr>
              <p:cNvPr id="27" name="椭圆 26"/>
              <p:cNvSpPr/>
              <p:nvPr/>
            </p:nvSpPr>
            <p:spPr>
              <a:xfrm flipV="1">
                <a:off x="4276526" y="3641454"/>
                <a:ext cx="1091921" cy="1093560"/>
              </a:xfrm>
              <a:prstGeom prst="ellipse">
                <a:avLst/>
              </a:prstGeom>
              <a:solidFill>
                <a:schemeClr val="accent3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30"/>
              <p:cNvSpPr>
                <a:spLocks/>
              </p:cNvSpPr>
              <p:nvPr/>
            </p:nvSpPr>
            <p:spPr bwMode="auto">
              <a:xfrm>
                <a:off x="4549927" y="3922850"/>
                <a:ext cx="545119" cy="545119"/>
              </a:xfrm>
              <a:custGeom>
                <a:avLst/>
                <a:gdLst>
                  <a:gd name="T0" fmla="*/ 1083 w 1083"/>
                  <a:gd name="T1" fmla="*/ 542 h 1084"/>
                  <a:gd name="T2" fmla="*/ 158 w 1083"/>
                  <a:gd name="T3" fmla="*/ 926 h 1084"/>
                  <a:gd name="T4" fmla="*/ 542 w 1083"/>
                  <a:gd name="T5" fmla="*/ 0 h 1084"/>
                  <a:gd name="T6" fmla="*/ 517 w 1083"/>
                  <a:gd name="T7" fmla="*/ 1000 h 1084"/>
                  <a:gd name="T8" fmla="*/ 357 w 1083"/>
                  <a:gd name="T9" fmla="*/ 861 h 1084"/>
                  <a:gd name="T10" fmla="*/ 517 w 1083"/>
                  <a:gd name="T11" fmla="*/ 1000 h 1084"/>
                  <a:gd name="T12" fmla="*/ 866 w 1083"/>
                  <a:gd name="T13" fmla="*/ 218 h 1084"/>
                  <a:gd name="T14" fmla="*/ 842 w 1083"/>
                  <a:gd name="T15" fmla="*/ 517 h 1084"/>
                  <a:gd name="T16" fmla="*/ 866 w 1083"/>
                  <a:gd name="T17" fmla="*/ 218 h 1084"/>
                  <a:gd name="T18" fmla="*/ 722 w 1083"/>
                  <a:gd name="T19" fmla="*/ 120 h 1084"/>
                  <a:gd name="T20" fmla="*/ 815 w 1083"/>
                  <a:gd name="T21" fmla="*/ 174 h 1084"/>
                  <a:gd name="T22" fmla="*/ 617 w 1083"/>
                  <a:gd name="T23" fmla="*/ 90 h 1084"/>
                  <a:gd name="T24" fmla="*/ 707 w 1083"/>
                  <a:gd name="T25" fmla="*/ 231 h 1084"/>
                  <a:gd name="T26" fmla="*/ 617 w 1083"/>
                  <a:gd name="T27" fmla="*/ 90 h 1084"/>
                  <a:gd name="T28" fmla="*/ 517 w 1083"/>
                  <a:gd name="T29" fmla="*/ 84 h 1084"/>
                  <a:gd name="T30" fmla="*/ 357 w 1083"/>
                  <a:gd name="T31" fmla="*/ 224 h 1084"/>
                  <a:gd name="T32" fmla="*/ 517 w 1083"/>
                  <a:gd name="T33" fmla="*/ 84 h 1084"/>
                  <a:gd name="T34" fmla="*/ 362 w 1083"/>
                  <a:gd name="T35" fmla="*/ 120 h 1084"/>
                  <a:gd name="T36" fmla="*/ 325 w 1083"/>
                  <a:gd name="T37" fmla="*/ 177 h 1084"/>
                  <a:gd name="T38" fmla="*/ 229 w 1083"/>
                  <a:gd name="T39" fmla="*/ 207 h 1084"/>
                  <a:gd name="T40" fmla="*/ 84 w 1083"/>
                  <a:gd name="T41" fmla="*/ 517 h 1084"/>
                  <a:gd name="T42" fmla="*/ 229 w 1083"/>
                  <a:gd name="T43" fmla="*/ 207 h 1084"/>
                  <a:gd name="T44" fmla="*/ 84 w 1083"/>
                  <a:gd name="T45" fmla="*/ 567 h 1084"/>
                  <a:gd name="T46" fmla="*/ 292 w 1083"/>
                  <a:gd name="T47" fmla="*/ 837 h 1084"/>
                  <a:gd name="T48" fmla="*/ 84 w 1083"/>
                  <a:gd name="T49" fmla="*/ 567 h 1084"/>
                  <a:gd name="T50" fmla="*/ 362 w 1083"/>
                  <a:gd name="T51" fmla="*/ 964 h 1084"/>
                  <a:gd name="T52" fmla="*/ 268 w 1083"/>
                  <a:gd name="T53" fmla="*/ 911 h 1084"/>
                  <a:gd name="T54" fmla="*/ 567 w 1083"/>
                  <a:gd name="T55" fmla="*/ 1000 h 1084"/>
                  <a:gd name="T56" fmla="*/ 726 w 1083"/>
                  <a:gd name="T57" fmla="*/ 861 h 1084"/>
                  <a:gd name="T58" fmla="*/ 566 w 1083"/>
                  <a:gd name="T59" fmla="*/ 1000 h 1084"/>
                  <a:gd name="T60" fmla="*/ 722 w 1083"/>
                  <a:gd name="T61" fmla="*/ 964 h 1084"/>
                  <a:gd name="T62" fmla="*/ 758 w 1083"/>
                  <a:gd name="T63" fmla="*/ 908 h 1084"/>
                  <a:gd name="T64" fmla="*/ 855 w 1083"/>
                  <a:gd name="T65" fmla="*/ 878 h 1084"/>
                  <a:gd name="T66" fmla="*/ 1000 w 1083"/>
                  <a:gd name="T67" fmla="*/ 567 h 1084"/>
                  <a:gd name="T68" fmla="*/ 855 w 1083"/>
                  <a:gd name="T69" fmla="*/ 878 h 1084"/>
                  <a:gd name="T70" fmla="*/ 746 w 1083"/>
                  <a:gd name="T71" fmla="*/ 269 h 1084"/>
                  <a:gd name="T72" fmla="*/ 567 w 1083"/>
                  <a:gd name="T73" fmla="*/ 517 h 1084"/>
                  <a:gd name="T74" fmla="*/ 746 w 1083"/>
                  <a:gd name="T75" fmla="*/ 269 h 1084"/>
                  <a:gd name="T76" fmla="*/ 358 w 1083"/>
                  <a:gd name="T77" fmla="*/ 278 h 1084"/>
                  <a:gd name="T78" fmla="*/ 517 w 1083"/>
                  <a:gd name="T79" fmla="*/ 517 h 1084"/>
                  <a:gd name="T80" fmla="*/ 517 w 1083"/>
                  <a:gd name="T81" fmla="*/ 775 h 1084"/>
                  <a:gd name="T82" fmla="*/ 292 w 1083"/>
                  <a:gd name="T83" fmla="*/ 567 h 1084"/>
                  <a:gd name="T84" fmla="*/ 517 w 1083"/>
                  <a:gd name="T85" fmla="*/ 775 h 1084"/>
                  <a:gd name="T86" fmla="*/ 567 w 1083"/>
                  <a:gd name="T87" fmla="*/ 775 h 1084"/>
                  <a:gd name="T88" fmla="*/ 792 w 1083"/>
                  <a:gd name="T89" fmla="*/ 567 h 1084"/>
                  <a:gd name="T90" fmla="*/ 567 w 1083"/>
                  <a:gd name="T91" fmla="*/ 77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3" h="1084">
                    <a:moveTo>
                      <a:pt x="542" y="0"/>
                    </a:moveTo>
                    <a:cubicBezTo>
                      <a:pt x="691" y="0"/>
                      <a:pt x="827" y="61"/>
                      <a:pt x="925" y="159"/>
                    </a:cubicBezTo>
                    <a:cubicBezTo>
                      <a:pt x="1023" y="258"/>
                      <a:pt x="1083" y="393"/>
                      <a:pt x="1083" y="542"/>
                    </a:cubicBezTo>
                    <a:cubicBezTo>
                      <a:pt x="1083" y="692"/>
                      <a:pt x="1023" y="827"/>
                      <a:pt x="925" y="926"/>
                    </a:cubicBezTo>
                    <a:cubicBezTo>
                      <a:pt x="827" y="1024"/>
                      <a:pt x="691" y="1084"/>
                      <a:pt x="542" y="1084"/>
                    </a:cubicBezTo>
                    <a:cubicBezTo>
                      <a:pt x="392" y="1084"/>
                      <a:pt x="257" y="1024"/>
                      <a:pt x="158" y="926"/>
                    </a:cubicBezTo>
                    <a:cubicBezTo>
                      <a:pt x="60" y="827"/>
                      <a:pt x="0" y="692"/>
                      <a:pt x="0" y="542"/>
                    </a:cubicBezTo>
                    <a:cubicBezTo>
                      <a:pt x="0" y="393"/>
                      <a:pt x="60" y="258"/>
                      <a:pt x="158" y="159"/>
                    </a:cubicBezTo>
                    <a:cubicBezTo>
                      <a:pt x="257" y="61"/>
                      <a:pt x="39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lose/>
                    <a:moveTo>
                      <a:pt x="517" y="1000"/>
                    </a:moveTo>
                    <a:cubicBezTo>
                      <a:pt x="517" y="1000"/>
                      <a:pt x="517" y="1000"/>
                      <a:pt x="517" y="1000"/>
                    </a:cubicBezTo>
                    <a:cubicBezTo>
                      <a:pt x="517" y="825"/>
                      <a:pt x="517" y="825"/>
                      <a:pt x="517" y="825"/>
                    </a:cubicBezTo>
                    <a:cubicBezTo>
                      <a:pt x="468" y="827"/>
                      <a:pt x="420" y="837"/>
                      <a:pt x="376" y="854"/>
                    </a:cubicBezTo>
                    <a:cubicBezTo>
                      <a:pt x="370" y="856"/>
                      <a:pt x="363" y="859"/>
                      <a:pt x="357" y="861"/>
                    </a:cubicBezTo>
                    <a:cubicBezTo>
                      <a:pt x="361" y="869"/>
                      <a:pt x="365" y="877"/>
                      <a:pt x="369" y="884"/>
                    </a:cubicBezTo>
                    <a:cubicBezTo>
                      <a:pt x="396" y="934"/>
                      <a:pt x="430" y="972"/>
                      <a:pt x="466" y="995"/>
                    </a:cubicBezTo>
                    <a:cubicBezTo>
                      <a:pt x="483" y="998"/>
                      <a:pt x="500" y="1000"/>
                      <a:pt x="517" y="1000"/>
                    </a:cubicBezTo>
                    <a:cubicBezTo>
                      <a:pt x="517" y="1000"/>
                      <a:pt x="517" y="1000"/>
                      <a:pt x="517" y="1000"/>
                    </a:cubicBezTo>
                    <a:close/>
                    <a:moveTo>
                      <a:pt x="866" y="218"/>
                    </a:moveTo>
                    <a:cubicBezTo>
                      <a:pt x="866" y="218"/>
                      <a:pt x="866" y="218"/>
                      <a:pt x="866" y="218"/>
                    </a:cubicBezTo>
                    <a:cubicBezTo>
                      <a:pt x="862" y="214"/>
                      <a:pt x="858" y="211"/>
                      <a:pt x="855" y="207"/>
                    </a:cubicBezTo>
                    <a:cubicBezTo>
                      <a:pt x="835" y="223"/>
                      <a:pt x="813" y="236"/>
                      <a:pt x="791" y="248"/>
                    </a:cubicBezTo>
                    <a:cubicBezTo>
                      <a:pt x="820" y="325"/>
                      <a:pt x="839" y="418"/>
                      <a:pt x="842" y="517"/>
                    </a:cubicBezTo>
                    <a:cubicBezTo>
                      <a:pt x="1000" y="517"/>
                      <a:pt x="1000" y="517"/>
                      <a:pt x="1000" y="517"/>
                    </a:cubicBezTo>
                    <a:cubicBezTo>
                      <a:pt x="993" y="401"/>
                      <a:pt x="943" y="296"/>
                      <a:pt x="866" y="218"/>
                    </a:cubicBezTo>
                    <a:cubicBezTo>
                      <a:pt x="866" y="218"/>
                      <a:pt x="866" y="218"/>
                      <a:pt x="866" y="218"/>
                    </a:cubicBezTo>
                    <a:close/>
                    <a:moveTo>
                      <a:pt x="815" y="174"/>
                    </a:moveTo>
                    <a:cubicBezTo>
                      <a:pt x="815" y="174"/>
                      <a:pt x="815" y="174"/>
                      <a:pt x="815" y="174"/>
                    </a:cubicBezTo>
                    <a:cubicBezTo>
                      <a:pt x="787" y="153"/>
                      <a:pt x="755" y="135"/>
                      <a:pt x="722" y="120"/>
                    </a:cubicBezTo>
                    <a:cubicBezTo>
                      <a:pt x="735" y="138"/>
                      <a:pt x="747" y="156"/>
                      <a:pt x="758" y="177"/>
                    </a:cubicBezTo>
                    <a:cubicBezTo>
                      <a:pt x="763" y="185"/>
                      <a:pt x="767" y="193"/>
                      <a:pt x="771" y="202"/>
                    </a:cubicBezTo>
                    <a:cubicBezTo>
                      <a:pt x="787" y="194"/>
                      <a:pt x="801" y="184"/>
                      <a:pt x="815" y="174"/>
                    </a:cubicBezTo>
                    <a:cubicBezTo>
                      <a:pt x="815" y="174"/>
                      <a:pt x="815" y="174"/>
                      <a:pt x="815" y="174"/>
                    </a:cubicBezTo>
                    <a:close/>
                    <a:moveTo>
                      <a:pt x="617" y="90"/>
                    </a:moveTo>
                    <a:cubicBezTo>
                      <a:pt x="617" y="90"/>
                      <a:pt x="617" y="90"/>
                      <a:pt x="617" y="90"/>
                    </a:cubicBezTo>
                    <a:cubicBezTo>
                      <a:pt x="601" y="87"/>
                      <a:pt x="584" y="85"/>
                      <a:pt x="567" y="84"/>
                    </a:cubicBezTo>
                    <a:cubicBezTo>
                      <a:pt x="567" y="260"/>
                      <a:pt x="567" y="260"/>
                      <a:pt x="567" y="260"/>
                    </a:cubicBezTo>
                    <a:cubicBezTo>
                      <a:pt x="616" y="258"/>
                      <a:pt x="664" y="247"/>
                      <a:pt x="707" y="231"/>
                    </a:cubicBezTo>
                    <a:cubicBezTo>
                      <a:pt x="714" y="229"/>
                      <a:pt x="720" y="226"/>
                      <a:pt x="726" y="224"/>
                    </a:cubicBezTo>
                    <a:cubicBezTo>
                      <a:pt x="723" y="216"/>
                      <a:pt x="719" y="208"/>
                      <a:pt x="714" y="201"/>
                    </a:cubicBezTo>
                    <a:cubicBezTo>
                      <a:pt x="687" y="151"/>
                      <a:pt x="654" y="112"/>
                      <a:pt x="617" y="90"/>
                    </a:cubicBezTo>
                    <a:cubicBezTo>
                      <a:pt x="617" y="90"/>
                      <a:pt x="617" y="90"/>
                      <a:pt x="617" y="90"/>
                    </a:cubicBezTo>
                    <a:close/>
                    <a:moveTo>
                      <a:pt x="517" y="84"/>
                    </a:moveTo>
                    <a:cubicBezTo>
                      <a:pt x="517" y="84"/>
                      <a:pt x="517" y="84"/>
                      <a:pt x="517" y="84"/>
                    </a:cubicBezTo>
                    <a:cubicBezTo>
                      <a:pt x="500" y="85"/>
                      <a:pt x="483" y="88"/>
                      <a:pt x="466" y="90"/>
                    </a:cubicBezTo>
                    <a:cubicBezTo>
                      <a:pt x="430" y="112"/>
                      <a:pt x="396" y="151"/>
                      <a:pt x="369" y="201"/>
                    </a:cubicBezTo>
                    <a:cubicBezTo>
                      <a:pt x="365" y="208"/>
                      <a:pt x="361" y="216"/>
                      <a:pt x="357" y="224"/>
                    </a:cubicBezTo>
                    <a:cubicBezTo>
                      <a:pt x="363" y="226"/>
                      <a:pt x="370" y="229"/>
                      <a:pt x="376" y="231"/>
                    </a:cubicBezTo>
                    <a:cubicBezTo>
                      <a:pt x="420" y="247"/>
                      <a:pt x="467" y="258"/>
                      <a:pt x="517" y="260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17" y="84"/>
                      <a:pt x="517" y="84"/>
                      <a:pt x="517" y="84"/>
                    </a:cubicBezTo>
                    <a:close/>
                    <a:moveTo>
                      <a:pt x="362" y="120"/>
                    </a:moveTo>
                    <a:cubicBezTo>
                      <a:pt x="362" y="120"/>
                      <a:pt x="362" y="120"/>
                      <a:pt x="362" y="120"/>
                    </a:cubicBezTo>
                    <a:cubicBezTo>
                      <a:pt x="328" y="135"/>
                      <a:pt x="297" y="153"/>
                      <a:pt x="268" y="174"/>
                    </a:cubicBezTo>
                    <a:cubicBezTo>
                      <a:pt x="283" y="184"/>
                      <a:pt x="297" y="194"/>
                      <a:pt x="312" y="202"/>
                    </a:cubicBezTo>
                    <a:cubicBezTo>
                      <a:pt x="316" y="193"/>
                      <a:pt x="320" y="185"/>
                      <a:pt x="325" y="177"/>
                    </a:cubicBezTo>
                    <a:cubicBezTo>
                      <a:pt x="336" y="156"/>
                      <a:pt x="349" y="138"/>
                      <a:pt x="362" y="120"/>
                    </a:cubicBezTo>
                    <a:cubicBezTo>
                      <a:pt x="362" y="120"/>
                      <a:pt x="362" y="120"/>
                      <a:pt x="362" y="120"/>
                    </a:cubicBezTo>
                    <a:close/>
                    <a:moveTo>
                      <a:pt x="229" y="207"/>
                    </a:moveTo>
                    <a:cubicBezTo>
                      <a:pt x="229" y="207"/>
                      <a:pt x="229" y="207"/>
                      <a:pt x="229" y="207"/>
                    </a:cubicBezTo>
                    <a:cubicBezTo>
                      <a:pt x="225" y="211"/>
                      <a:pt x="221" y="214"/>
                      <a:pt x="218" y="218"/>
                    </a:cubicBezTo>
                    <a:cubicBezTo>
                      <a:pt x="140" y="296"/>
                      <a:pt x="90" y="401"/>
                      <a:pt x="84" y="517"/>
                    </a:cubicBezTo>
                    <a:cubicBezTo>
                      <a:pt x="242" y="517"/>
                      <a:pt x="242" y="517"/>
                      <a:pt x="242" y="517"/>
                    </a:cubicBezTo>
                    <a:cubicBezTo>
                      <a:pt x="245" y="418"/>
                      <a:pt x="263" y="325"/>
                      <a:pt x="292" y="248"/>
                    </a:cubicBezTo>
                    <a:cubicBezTo>
                      <a:pt x="270" y="236"/>
                      <a:pt x="249" y="223"/>
                      <a:pt x="229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close/>
                    <a:moveTo>
                      <a:pt x="84" y="567"/>
                    </a:moveTo>
                    <a:cubicBezTo>
                      <a:pt x="84" y="567"/>
                      <a:pt x="84" y="567"/>
                      <a:pt x="84" y="567"/>
                    </a:cubicBezTo>
                    <a:cubicBezTo>
                      <a:pt x="90" y="684"/>
                      <a:pt x="140" y="789"/>
                      <a:pt x="218" y="867"/>
                    </a:cubicBezTo>
                    <a:cubicBezTo>
                      <a:pt x="229" y="878"/>
                      <a:pt x="229" y="878"/>
                      <a:pt x="229" y="878"/>
                    </a:cubicBezTo>
                    <a:cubicBezTo>
                      <a:pt x="249" y="863"/>
                      <a:pt x="270" y="849"/>
                      <a:pt x="292" y="837"/>
                    </a:cubicBezTo>
                    <a:cubicBezTo>
                      <a:pt x="263" y="760"/>
                      <a:pt x="245" y="667"/>
                      <a:pt x="242" y="567"/>
                    </a:cubicBezTo>
                    <a:cubicBezTo>
                      <a:pt x="84" y="567"/>
                      <a:pt x="84" y="567"/>
                      <a:pt x="84" y="567"/>
                    </a:cubicBezTo>
                    <a:cubicBezTo>
                      <a:pt x="84" y="567"/>
                      <a:pt x="84" y="567"/>
                      <a:pt x="84" y="567"/>
                    </a:cubicBezTo>
                    <a:close/>
                    <a:moveTo>
                      <a:pt x="268" y="911"/>
                    </a:moveTo>
                    <a:cubicBezTo>
                      <a:pt x="268" y="911"/>
                      <a:pt x="268" y="911"/>
                      <a:pt x="268" y="911"/>
                    </a:cubicBezTo>
                    <a:cubicBezTo>
                      <a:pt x="297" y="932"/>
                      <a:pt x="328" y="950"/>
                      <a:pt x="362" y="964"/>
                    </a:cubicBezTo>
                    <a:cubicBezTo>
                      <a:pt x="349" y="948"/>
                      <a:pt x="336" y="929"/>
                      <a:pt x="325" y="908"/>
                    </a:cubicBezTo>
                    <a:cubicBezTo>
                      <a:pt x="320" y="900"/>
                      <a:pt x="316" y="892"/>
                      <a:pt x="312" y="883"/>
                    </a:cubicBezTo>
                    <a:cubicBezTo>
                      <a:pt x="297" y="891"/>
                      <a:pt x="283" y="900"/>
                      <a:pt x="268" y="911"/>
                    </a:cubicBezTo>
                    <a:cubicBezTo>
                      <a:pt x="268" y="911"/>
                      <a:pt x="268" y="911"/>
                      <a:pt x="268" y="911"/>
                    </a:cubicBezTo>
                    <a:close/>
                    <a:moveTo>
                      <a:pt x="567" y="1000"/>
                    </a:moveTo>
                    <a:cubicBezTo>
                      <a:pt x="567" y="1000"/>
                      <a:pt x="567" y="1000"/>
                      <a:pt x="567" y="1000"/>
                    </a:cubicBezTo>
                    <a:cubicBezTo>
                      <a:pt x="584" y="1000"/>
                      <a:pt x="601" y="998"/>
                      <a:pt x="617" y="995"/>
                    </a:cubicBezTo>
                    <a:cubicBezTo>
                      <a:pt x="654" y="972"/>
                      <a:pt x="687" y="934"/>
                      <a:pt x="714" y="884"/>
                    </a:cubicBezTo>
                    <a:cubicBezTo>
                      <a:pt x="719" y="877"/>
                      <a:pt x="723" y="869"/>
                      <a:pt x="726" y="861"/>
                    </a:cubicBezTo>
                    <a:cubicBezTo>
                      <a:pt x="720" y="859"/>
                      <a:pt x="714" y="856"/>
                      <a:pt x="707" y="854"/>
                    </a:cubicBezTo>
                    <a:cubicBezTo>
                      <a:pt x="664" y="837"/>
                      <a:pt x="616" y="828"/>
                      <a:pt x="566" y="825"/>
                    </a:cubicBezTo>
                    <a:cubicBezTo>
                      <a:pt x="566" y="1000"/>
                      <a:pt x="566" y="1000"/>
                      <a:pt x="566" y="1000"/>
                    </a:cubicBezTo>
                    <a:cubicBezTo>
                      <a:pt x="567" y="1000"/>
                      <a:pt x="567" y="1000"/>
                      <a:pt x="567" y="1000"/>
                    </a:cubicBezTo>
                    <a:close/>
                    <a:moveTo>
                      <a:pt x="722" y="964"/>
                    </a:moveTo>
                    <a:cubicBezTo>
                      <a:pt x="722" y="964"/>
                      <a:pt x="722" y="964"/>
                      <a:pt x="722" y="964"/>
                    </a:cubicBezTo>
                    <a:cubicBezTo>
                      <a:pt x="755" y="950"/>
                      <a:pt x="787" y="932"/>
                      <a:pt x="815" y="911"/>
                    </a:cubicBezTo>
                    <a:cubicBezTo>
                      <a:pt x="801" y="900"/>
                      <a:pt x="787" y="891"/>
                      <a:pt x="771" y="883"/>
                    </a:cubicBezTo>
                    <a:cubicBezTo>
                      <a:pt x="767" y="892"/>
                      <a:pt x="763" y="900"/>
                      <a:pt x="758" y="908"/>
                    </a:cubicBezTo>
                    <a:cubicBezTo>
                      <a:pt x="747" y="929"/>
                      <a:pt x="735" y="948"/>
                      <a:pt x="722" y="964"/>
                    </a:cubicBezTo>
                    <a:cubicBezTo>
                      <a:pt x="722" y="964"/>
                      <a:pt x="722" y="964"/>
                      <a:pt x="722" y="964"/>
                    </a:cubicBezTo>
                    <a:close/>
                    <a:moveTo>
                      <a:pt x="855" y="878"/>
                    </a:moveTo>
                    <a:cubicBezTo>
                      <a:pt x="855" y="878"/>
                      <a:pt x="855" y="878"/>
                      <a:pt x="855" y="878"/>
                    </a:cubicBezTo>
                    <a:cubicBezTo>
                      <a:pt x="866" y="867"/>
                      <a:pt x="866" y="867"/>
                      <a:pt x="866" y="867"/>
                    </a:cubicBezTo>
                    <a:cubicBezTo>
                      <a:pt x="943" y="789"/>
                      <a:pt x="993" y="684"/>
                      <a:pt x="1000" y="567"/>
                    </a:cubicBezTo>
                    <a:cubicBezTo>
                      <a:pt x="842" y="567"/>
                      <a:pt x="842" y="567"/>
                      <a:pt x="842" y="567"/>
                    </a:cubicBezTo>
                    <a:cubicBezTo>
                      <a:pt x="839" y="667"/>
                      <a:pt x="820" y="760"/>
                      <a:pt x="791" y="837"/>
                    </a:cubicBezTo>
                    <a:cubicBezTo>
                      <a:pt x="813" y="849"/>
                      <a:pt x="835" y="863"/>
                      <a:pt x="855" y="878"/>
                    </a:cubicBezTo>
                    <a:cubicBezTo>
                      <a:pt x="855" y="878"/>
                      <a:pt x="855" y="878"/>
                      <a:pt x="855" y="878"/>
                    </a:cubicBezTo>
                    <a:close/>
                    <a:moveTo>
                      <a:pt x="746" y="269"/>
                    </a:moveTo>
                    <a:cubicBezTo>
                      <a:pt x="746" y="269"/>
                      <a:pt x="746" y="269"/>
                      <a:pt x="746" y="269"/>
                    </a:cubicBezTo>
                    <a:cubicBezTo>
                      <a:pt x="739" y="272"/>
                      <a:pt x="732" y="275"/>
                      <a:pt x="725" y="278"/>
                    </a:cubicBezTo>
                    <a:cubicBezTo>
                      <a:pt x="675" y="296"/>
                      <a:pt x="622" y="308"/>
                      <a:pt x="567" y="310"/>
                    </a:cubicBezTo>
                    <a:cubicBezTo>
                      <a:pt x="567" y="517"/>
                      <a:pt x="567" y="517"/>
                      <a:pt x="567" y="517"/>
                    </a:cubicBezTo>
                    <a:cubicBezTo>
                      <a:pt x="792" y="517"/>
                      <a:pt x="792" y="517"/>
                      <a:pt x="792" y="517"/>
                    </a:cubicBezTo>
                    <a:cubicBezTo>
                      <a:pt x="789" y="425"/>
                      <a:pt x="772" y="340"/>
                      <a:pt x="746" y="269"/>
                    </a:cubicBezTo>
                    <a:cubicBezTo>
                      <a:pt x="746" y="269"/>
                      <a:pt x="746" y="269"/>
                      <a:pt x="746" y="269"/>
                    </a:cubicBezTo>
                    <a:close/>
                    <a:moveTo>
                      <a:pt x="517" y="310"/>
                    </a:moveTo>
                    <a:cubicBezTo>
                      <a:pt x="517" y="310"/>
                      <a:pt x="517" y="310"/>
                      <a:pt x="517" y="310"/>
                    </a:cubicBezTo>
                    <a:cubicBezTo>
                      <a:pt x="462" y="308"/>
                      <a:pt x="409" y="296"/>
                      <a:pt x="358" y="278"/>
                    </a:cubicBezTo>
                    <a:cubicBezTo>
                      <a:pt x="352" y="275"/>
                      <a:pt x="345" y="272"/>
                      <a:pt x="338" y="269"/>
                    </a:cubicBezTo>
                    <a:cubicBezTo>
                      <a:pt x="311" y="340"/>
                      <a:pt x="294" y="425"/>
                      <a:pt x="292" y="517"/>
                    </a:cubicBezTo>
                    <a:cubicBezTo>
                      <a:pt x="517" y="517"/>
                      <a:pt x="517" y="517"/>
                      <a:pt x="517" y="517"/>
                    </a:cubicBezTo>
                    <a:cubicBezTo>
                      <a:pt x="517" y="310"/>
                      <a:pt x="517" y="310"/>
                      <a:pt x="517" y="310"/>
                    </a:cubicBezTo>
                    <a:cubicBezTo>
                      <a:pt x="517" y="310"/>
                      <a:pt x="517" y="310"/>
                      <a:pt x="517" y="310"/>
                    </a:cubicBezTo>
                    <a:close/>
                    <a:moveTo>
                      <a:pt x="517" y="775"/>
                    </a:moveTo>
                    <a:cubicBezTo>
                      <a:pt x="517" y="775"/>
                      <a:pt x="517" y="775"/>
                      <a:pt x="517" y="775"/>
                    </a:cubicBezTo>
                    <a:cubicBezTo>
                      <a:pt x="517" y="567"/>
                      <a:pt x="517" y="567"/>
                      <a:pt x="517" y="567"/>
                    </a:cubicBezTo>
                    <a:cubicBezTo>
                      <a:pt x="292" y="567"/>
                      <a:pt x="292" y="567"/>
                      <a:pt x="292" y="567"/>
                    </a:cubicBezTo>
                    <a:cubicBezTo>
                      <a:pt x="294" y="659"/>
                      <a:pt x="311" y="744"/>
                      <a:pt x="338" y="815"/>
                    </a:cubicBezTo>
                    <a:cubicBezTo>
                      <a:pt x="345" y="813"/>
                      <a:pt x="352" y="810"/>
                      <a:pt x="359" y="807"/>
                    </a:cubicBezTo>
                    <a:cubicBezTo>
                      <a:pt x="409" y="789"/>
                      <a:pt x="462" y="777"/>
                      <a:pt x="517" y="775"/>
                    </a:cubicBezTo>
                    <a:cubicBezTo>
                      <a:pt x="517" y="775"/>
                      <a:pt x="517" y="775"/>
                      <a:pt x="517" y="775"/>
                    </a:cubicBezTo>
                    <a:close/>
                    <a:moveTo>
                      <a:pt x="567" y="775"/>
                    </a:moveTo>
                    <a:cubicBezTo>
                      <a:pt x="567" y="775"/>
                      <a:pt x="567" y="775"/>
                      <a:pt x="567" y="775"/>
                    </a:cubicBezTo>
                    <a:cubicBezTo>
                      <a:pt x="622" y="778"/>
                      <a:pt x="675" y="789"/>
                      <a:pt x="725" y="807"/>
                    </a:cubicBezTo>
                    <a:cubicBezTo>
                      <a:pt x="732" y="810"/>
                      <a:pt x="739" y="813"/>
                      <a:pt x="746" y="815"/>
                    </a:cubicBezTo>
                    <a:cubicBezTo>
                      <a:pt x="772" y="744"/>
                      <a:pt x="789" y="659"/>
                      <a:pt x="792" y="567"/>
                    </a:cubicBezTo>
                    <a:cubicBezTo>
                      <a:pt x="567" y="567"/>
                      <a:pt x="567" y="567"/>
                      <a:pt x="567" y="567"/>
                    </a:cubicBezTo>
                    <a:cubicBezTo>
                      <a:pt x="567" y="775"/>
                      <a:pt x="567" y="775"/>
                      <a:pt x="567" y="775"/>
                    </a:cubicBezTo>
                    <a:cubicBezTo>
                      <a:pt x="567" y="775"/>
                      <a:pt x="567" y="775"/>
                      <a:pt x="567" y="7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117668" y="1697397"/>
              <a:ext cx="818941" cy="820169"/>
              <a:chOff x="6823556" y="2263197"/>
              <a:chExt cx="1091921" cy="109355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2355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 33"/>
              <p:cNvSpPr>
                <a:spLocks/>
              </p:cNvSpPr>
              <p:nvPr/>
            </p:nvSpPr>
            <p:spPr bwMode="auto">
              <a:xfrm>
                <a:off x="7106175" y="2612943"/>
                <a:ext cx="526681" cy="394065"/>
              </a:xfrm>
              <a:custGeom>
                <a:avLst/>
                <a:gdLst>
                  <a:gd name="T0" fmla="*/ 828 w 1296"/>
                  <a:gd name="T1" fmla="*/ 522 h 972"/>
                  <a:gd name="T2" fmla="*/ 504 w 1296"/>
                  <a:gd name="T3" fmla="*/ 288 h 972"/>
                  <a:gd name="T4" fmla="*/ 445 w 1296"/>
                  <a:gd name="T5" fmla="*/ 648 h 972"/>
                  <a:gd name="T6" fmla="*/ 1175 w 1296"/>
                  <a:gd name="T7" fmla="*/ 0 h 972"/>
                  <a:gd name="T8" fmla="*/ 0 w 1296"/>
                  <a:gd name="T9" fmla="*/ 122 h 972"/>
                  <a:gd name="T10" fmla="*/ 121 w 1296"/>
                  <a:gd name="T11" fmla="*/ 972 h 972"/>
                  <a:gd name="T12" fmla="*/ 1296 w 1296"/>
                  <a:gd name="T13" fmla="*/ 850 h 972"/>
                  <a:gd name="T14" fmla="*/ 1175 w 1296"/>
                  <a:gd name="T15" fmla="*/ 0 h 972"/>
                  <a:gd name="T16" fmla="*/ 202 w 1296"/>
                  <a:gd name="T17" fmla="*/ 891 h 972"/>
                  <a:gd name="T18" fmla="*/ 81 w 1296"/>
                  <a:gd name="T19" fmla="*/ 850 h 972"/>
                  <a:gd name="T20" fmla="*/ 122 w 1296"/>
                  <a:gd name="T21" fmla="*/ 729 h 972"/>
                  <a:gd name="T22" fmla="*/ 243 w 1296"/>
                  <a:gd name="T23" fmla="*/ 770 h 972"/>
                  <a:gd name="T24" fmla="*/ 243 w 1296"/>
                  <a:gd name="T25" fmla="*/ 526 h 972"/>
                  <a:gd name="T26" fmla="*/ 122 w 1296"/>
                  <a:gd name="T27" fmla="*/ 567 h 972"/>
                  <a:gd name="T28" fmla="*/ 81 w 1296"/>
                  <a:gd name="T29" fmla="*/ 446 h 972"/>
                  <a:gd name="T30" fmla="*/ 202 w 1296"/>
                  <a:gd name="T31" fmla="*/ 405 h 972"/>
                  <a:gd name="T32" fmla="*/ 243 w 1296"/>
                  <a:gd name="T33" fmla="*/ 526 h 972"/>
                  <a:gd name="T34" fmla="*/ 202 w 1296"/>
                  <a:gd name="T35" fmla="*/ 243 h 972"/>
                  <a:gd name="T36" fmla="*/ 81 w 1296"/>
                  <a:gd name="T37" fmla="*/ 202 h 972"/>
                  <a:gd name="T38" fmla="*/ 122 w 1296"/>
                  <a:gd name="T39" fmla="*/ 81 h 972"/>
                  <a:gd name="T40" fmla="*/ 243 w 1296"/>
                  <a:gd name="T41" fmla="*/ 122 h 972"/>
                  <a:gd name="T42" fmla="*/ 972 w 1296"/>
                  <a:gd name="T43" fmla="*/ 891 h 972"/>
                  <a:gd name="T44" fmla="*/ 324 w 1296"/>
                  <a:gd name="T45" fmla="*/ 81 h 972"/>
                  <a:gd name="T46" fmla="*/ 972 w 1296"/>
                  <a:gd name="T47" fmla="*/ 891 h 972"/>
                  <a:gd name="T48" fmla="*/ 1174 w 1296"/>
                  <a:gd name="T49" fmla="*/ 891 h 972"/>
                  <a:gd name="T50" fmla="*/ 1053 w 1296"/>
                  <a:gd name="T51" fmla="*/ 850 h 972"/>
                  <a:gd name="T52" fmla="*/ 1094 w 1296"/>
                  <a:gd name="T53" fmla="*/ 729 h 972"/>
                  <a:gd name="T54" fmla="*/ 1215 w 1296"/>
                  <a:gd name="T55" fmla="*/ 770 h 972"/>
                  <a:gd name="T56" fmla="*/ 1215 w 1296"/>
                  <a:gd name="T57" fmla="*/ 526 h 972"/>
                  <a:gd name="T58" fmla="*/ 1094 w 1296"/>
                  <a:gd name="T59" fmla="*/ 567 h 972"/>
                  <a:gd name="T60" fmla="*/ 1053 w 1296"/>
                  <a:gd name="T61" fmla="*/ 446 h 972"/>
                  <a:gd name="T62" fmla="*/ 1174 w 1296"/>
                  <a:gd name="T63" fmla="*/ 405 h 972"/>
                  <a:gd name="T64" fmla="*/ 1215 w 1296"/>
                  <a:gd name="T65" fmla="*/ 526 h 972"/>
                  <a:gd name="T66" fmla="*/ 1174 w 1296"/>
                  <a:gd name="T67" fmla="*/ 243 h 972"/>
                  <a:gd name="T68" fmla="*/ 1053 w 1296"/>
                  <a:gd name="T69" fmla="*/ 202 h 972"/>
                  <a:gd name="T70" fmla="*/ 1094 w 1296"/>
                  <a:gd name="T71" fmla="*/ 81 h 972"/>
                  <a:gd name="T72" fmla="*/ 1215 w 1296"/>
                  <a:gd name="T73" fmla="*/ 12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6" h="972">
                    <a:moveTo>
                      <a:pt x="504" y="684"/>
                    </a:moveTo>
                    <a:cubicBezTo>
                      <a:pt x="828" y="522"/>
                      <a:pt x="828" y="522"/>
                      <a:pt x="828" y="522"/>
                    </a:cubicBezTo>
                    <a:cubicBezTo>
                      <a:pt x="858" y="507"/>
                      <a:pt x="858" y="465"/>
                      <a:pt x="828" y="450"/>
                    </a:cubicBezTo>
                    <a:cubicBezTo>
                      <a:pt x="504" y="288"/>
                      <a:pt x="504" y="288"/>
                      <a:pt x="504" y="288"/>
                    </a:cubicBezTo>
                    <a:cubicBezTo>
                      <a:pt x="477" y="274"/>
                      <a:pt x="445" y="294"/>
                      <a:pt x="445" y="32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445" y="678"/>
                      <a:pt x="477" y="698"/>
                      <a:pt x="504" y="684"/>
                    </a:cubicBezTo>
                    <a:close/>
                    <a:moveTo>
                      <a:pt x="1175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17"/>
                      <a:pt x="54" y="972"/>
                      <a:pt x="121" y="972"/>
                    </a:cubicBezTo>
                    <a:cubicBezTo>
                      <a:pt x="1175" y="972"/>
                      <a:pt x="1175" y="972"/>
                      <a:pt x="1175" y="972"/>
                    </a:cubicBezTo>
                    <a:cubicBezTo>
                      <a:pt x="1242" y="972"/>
                      <a:pt x="1296" y="917"/>
                      <a:pt x="1296" y="850"/>
                    </a:cubicBezTo>
                    <a:cubicBezTo>
                      <a:pt x="1296" y="122"/>
                      <a:pt x="1296" y="122"/>
                      <a:pt x="1296" y="122"/>
                    </a:cubicBezTo>
                    <a:cubicBezTo>
                      <a:pt x="1296" y="55"/>
                      <a:pt x="1242" y="0"/>
                      <a:pt x="1175" y="0"/>
                    </a:cubicBezTo>
                    <a:close/>
                    <a:moveTo>
                      <a:pt x="243" y="850"/>
                    </a:moveTo>
                    <a:cubicBezTo>
                      <a:pt x="243" y="873"/>
                      <a:pt x="226" y="891"/>
                      <a:pt x="202" y="891"/>
                    </a:cubicBezTo>
                    <a:cubicBezTo>
                      <a:pt x="122" y="891"/>
                      <a:pt x="122" y="891"/>
                      <a:pt x="122" y="891"/>
                    </a:cubicBezTo>
                    <a:cubicBezTo>
                      <a:pt x="99" y="891"/>
                      <a:pt x="81" y="874"/>
                      <a:pt x="81" y="850"/>
                    </a:cubicBezTo>
                    <a:cubicBezTo>
                      <a:pt x="81" y="770"/>
                      <a:pt x="81" y="770"/>
                      <a:pt x="81" y="770"/>
                    </a:cubicBezTo>
                    <a:cubicBezTo>
                      <a:pt x="81" y="747"/>
                      <a:pt x="98" y="729"/>
                      <a:pt x="122" y="729"/>
                    </a:cubicBezTo>
                    <a:cubicBezTo>
                      <a:pt x="202" y="729"/>
                      <a:pt x="202" y="729"/>
                      <a:pt x="202" y="729"/>
                    </a:cubicBezTo>
                    <a:cubicBezTo>
                      <a:pt x="225" y="729"/>
                      <a:pt x="243" y="746"/>
                      <a:pt x="243" y="770"/>
                    </a:cubicBezTo>
                    <a:cubicBezTo>
                      <a:pt x="243" y="850"/>
                      <a:pt x="243" y="850"/>
                      <a:pt x="243" y="850"/>
                    </a:cubicBezTo>
                    <a:close/>
                    <a:moveTo>
                      <a:pt x="243" y="526"/>
                    </a:moveTo>
                    <a:cubicBezTo>
                      <a:pt x="243" y="549"/>
                      <a:pt x="226" y="567"/>
                      <a:pt x="202" y="567"/>
                    </a:cubicBezTo>
                    <a:cubicBezTo>
                      <a:pt x="122" y="567"/>
                      <a:pt x="122" y="567"/>
                      <a:pt x="122" y="567"/>
                    </a:cubicBezTo>
                    <a:cubicBezTo>
                      <a:pt x="99" y="567"/>
                      <a:pt x="81" y="550"/>
                      <a:pt x="81" y="526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1" y="423"/>
                      <a:pt x="98" y="405"/>
                      <a:pt x="122" y="405"/>
                    </a:cubicBezTo>
                    <a:cubicBezTo>
                      <a:pt x="202" y="405"/>
                      <a:pt x="202" y="405"/>
                      <a:pt x="202" y="405"/>
                    </a:cubicBezTo>
                    <a:cubicBezTo>
                      <a:pt x="225" y="405"/>
                      <a:pt x="243" y="422"/>
                      <a:pt x="243" y="446"/>
                    </a:cubicBezTo>
                    <a:cubicBezTo>
                      <a:pt x="243" y="526"/>
                      <a:pt x="243" y="526"/>
                      <a:pt x="243" y="526"/>
                    </a:cubicBezTo>
                    <a:close/>
                    <a:moveTo>
                      <a:pt x="243" y="202"/>
                    </a:moveTo>
                    <a:cubicBezTo>
                      <a:pt x="243" y="225"/>
                      <a:pt x="226" y="243"/>
                      <a:pt x="202" y="243"/>
                    </a:cubicBezTo>
                    <a:cubicBezTo>
                      <a:pt x="122" y="243"/>
                      <a:pt x="122" y="243"/>
                      <a:pt x="122" y="243"/>
                    </a:cubicBezTo>
                    <a:cubicBezTo>
                      <a:pt x="99" y="243"/>
                      <a:pt x="81" y="226"/>
                      <a:pt x="81" y="202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1" y="99"/>
                      <a:pt x="98" y="81"/>
                      <a:pt x="122" y="81"/>
                    </a:cubicBezTo>
                    <a:cubicBezTo>
                      <a:pt x="202" y="81"/>
                      <a:pt x="202" y="81"/>
                      <a:pt x="202" y="81"/>
                    </a:cubicBezTo>
                    <a:cubicBezTo>
                      <a:pt x="225" y="81"/>
                      <a:pt x="243" y="98"/>
                      <a:pt x="243" y="122"/>
                    </a:cubicBezTo>
                    <a:cubicBezTo>
                      <a:pt x="243" y="202"/>
                      <a:pt x="243" y="202"/>
                      <a:pt x="243" y="202"/>
                    </a:cubicBezTo>
                    <a:close/>
                    <a:moveTo>
                      <a:pt x="972" y="891"/>
                    </a:moveTo>
                    <a:cubicBezTo>
                      <a:pt x="324" y="891"/>
                      <a:pt x="324" y="891"/>
                      <a:pt x="324" y="891"/>
                    </a:cubicBezTo>
                    <a:cubicBezTo>
                      <a:pt x="324" y="81"/>
                      <a:pt x="324" y="81"/>
                      <a:pt x="324" y="81"/>
                    </a:cubicBezTo>
                    <a:cubicBezTo>
                      <a:pt x="972" y="81"/>
                      <a:pt x="972" y="81"/>
                      <a:pt x="972" y="81"/>
                    </a:cubicBezTo>
                    <a:cubicBezTo>
                      <a:pt x="972" y="891"/>
                      <a:pt x="972" y="891"/>
                      <a:pt x="972" y="891"/>
                    </a:cubicBezTo>
                    <a:close/>
                    <a:moveTo>
                      <a:pt x="1215" y="850"/>
                    </a:moveTo>
                    <a:cubicBezTo>
                      <a:pt x="1215" y="873"/>
                      <a:pt x="1198" y="891"/>
                      <a:pt x="1174" y="891"/>
                    </a:cubicBezTo>
                    <a:cubicBezTo>
                      <a:pt x="1094" y="891"/>
                      <a:pt x="1094" y="891"/>
                      <a:pt x="1094" y="891"/>
                    </a:cubicBezTo>
                    <a:cubicBezTo>
                      <a:pt x="1071" y="891"/>
                      <a:pt x="1053" y="874"/>
                      <a:pt x="1053" y="850"/>
                    </a:cubicBezTo>
                    <a:cubicBezTo>
                      <a:pt x="1053" y="770"/>
                      <a:pt x="1053" y="770"/>
                      <a:pt x="1053" y="770"/>
                    </a:cubicBezTo>
                    <a:cubicBezTo>
                      <a:pt x="1053" y="747"/>
                      <a:pt x="1070" y="729"/>
                      <a:pt x="1094" y="729"/>
                    </a:cubicBezTo>
                    <a:cubicBezTo>
                      <a:pt x="1174" y="729"/>
                      <a:pt x="1174" y="729"/>
                      <a:pt x="1174" y="729"/>
                    </a:cubicBezTo>
                    <a:cubicBezTo>
                      <a:pt x="1197" y="729"/>
                      <a:pt x="1215" y="746"/>
                      <a:pt x="1215" y="770"/>
                    </a:cubicBezTo>
                    <a:cubicBezTo>
                      <a:pt x="1215" y="850"/>
                      <a:pt x="1215" y="850"/>
                      <a:pt x="1215" y="850"/>
                    </a:cubicBezTo>
                    <a:close/>
                    <a:moveTo>
                      <a:pt x="1215" y="526"/>
                    </a:moveTo>
                    <a:cubicBezTo>
                      <a:pt x="1215" y="549"/>
                      <a:pt x="1198" y="567"/>
                      <a:pt x="1174" y="567"/>
                    </a:cubicBezTo>
                    <a:cubicBezTo>
                      <a:pt x="1094" y="567"/>
                      <a:pt x="1094" y="567"/>
                      <a:pt x="1094" y="567"/>
                    </a:cubicBezTo>
                    <a:cubicBezTo>
                      <a:pt x="1071" y="567"/>
                      <a:pt x="1053" y="550"/>
                      <a:pt x="1053" y="526"/>
                    </a:cubicBezTo>
                    <a:cubicBezTo>
                      <a:pt x="1053" y="446"/>
                      <a:pt x="1053" y="446"/>
                      <a:pt x="1053" y="446"/>
                    </a:cubicBezTo>
                    <a:cubicBezTo>
                      <a:pt x="1053" y="423"/>
                      <a:pt x="1070" y="405"/>
                      <a:pt x="1094" y="405"/>
                    </a:cubicBezTo>
                    <a:cubicBezTo>
                      <a:pt x="1174" y="405"/>
                      <a:pt x="1174" y="405"/>
                      <a:pt x="1174" y="405"/>
                    </a:cubicBezTo>
                    <a:cubicBezTo>
                      <a:pt x="1197" y="405"/>
                      <a:pt x="1215" y="422"/>
                      <a:pt x="1215" y="446"/>
                    </a:cubicBezTo>
                    <a:cubicBezTo>
                      <a:pt x="1215" y="526"/>
                      <a:pt x="1215" y="526"/>
                      <a:pt x="1215" y="526"/>
                    </a:cubicBezTo>
                    <a:close/>
                    <a:moveTo>
                      <a:pt x="1215" y="202"/>
                    </a:moveTo>
                    <a:cubicBezTo>
                      <a:pt x="1215" y="225"/>
                      <a:pt x="1198" y="243"/>
                      <a:pt x="1174" y="243"/>
                    </a:cubicBezTo>
                    <a:cubicBezTo>
                      <a:pt x="1094" y="243"/>
                      <a:pt x="1094" y="243"/>
                      <a:pt x="1094" y="243"/>
                    </a:cubicBezTo>
                    <a:cubicBezTo>
                      <a:pt x="1071" y="243"/>
                      <a:pt x="1053" y="226"/>
                      <a:pt x="1053" y="202"/>
                    </a:cubicBezTo>
                    <a:cubicBezTo>
                      <a:pt x="1053" y="122"/>
                      <a:pt x="1053" y="122"/>
                      <a:pt x="1053" y="122"/>
                    </a:cubicBezTo>
                    <a:cubicBezTo>
                      <a:pt x="1053" y="99"/>
                      <a:pt x="1070" y="81"/>
                      <a:pt x="1094" y="81"/>
                    </a:cubicBezTo>
                    <a:cubicBezTo>
                      <a:pt x="1174" y="81"/>
                      <a:pt x="1174" y="81"/>
                      <a:pt x="1174" y="81"/>
                    </a:cubicBezTo>
                    <a:cubicBezTo>
                      <a:pt x="1197" y="81"/>
                      <a:pt x="1215" y="98"/>
                      <a:pt x="1215" y="122"/>
                    </a:cubicBezTo>
                    <a:cubicBezTo>
                      <a:pt x="1215" y="202"/>
                      <a:pt x="1215" y="202"/>
                      <a:pt x="1215" y="2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6788" y="1397429"/>
            <a:ext cx="7570425" cy="2453798"/>
            <a:chOff x="1049050" y="2313863"/>
            <a:chExt cx="10093900" cy="3271730"/>
          </a:xfrm>
        </p:grpSpPr>
        <p:sp>
          <p:nvSpPr>
            <p:cNvPr id="13" name="文本框 68"/>
            <p:cNvSpPr txBox="1"/>
            <p:nvPr/>
          </p:nvSpPr>
          <p:spPr>
            <a:xfrm>
              <a:off x="1049050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文本框 69"/>
            <p:cNvSpPr txBox="1"/>
            <p:nvPr/>
          </p:nvSpPr>
          <p:spPr>
            <a:xfrm>
              <a:off x="1049050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70"/>
            <p:cNvSpPr txBox="1"/>
            <p:nvPr/>
          </p:nvSpPr>
          <p:spPr>
            <a:xfrm>
              <a:off x="1049050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文本框 71"/>
            <p:cNvSpPr txBox="1"/>
            <p:nvPr/>
          </p:nvSpPr>
          <p:spPr>
            <a:xfrm>
              <a:off x="1049050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72"/>
            <p:cNvSpPr txBox="1"/>
            <p:nvPr/>
          </p:nvSpPr>
          <p:spPr>
            <a:xfrm>
              <a:off x="1049050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文本框 73"/>
            <p:cNvSpPr txBox="1"/>
            <p:nvPr/>
          </p:nvSpPr>
          <p:spPr>
            <a:xfrm>
              <a:off x="1049050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74"/>
            <p:cNvSpPr txBox="1"/>
            <p:nvPr/>
          </p:nvSpPr>
          <p:spPr>
            <a:xfrm>
              <a:off x="8179619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文本框 75"/>
            <p:cNvSpPr txBox="1"/>
            <p:nvPr/>
          </p:nvSpPr>
          <p:spPr>
            <a:xfrm>
              <a:off x="8179619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76"/>
            <p:cNvSpPr txBox="1"/>
            <p:nvPr/>
          </p:nvSpPr>
          <p:spPr>
            <a:xfrm>
              <a:off x="8179619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2" name="文本框 77"/>
            <p:cNvSpPr txBox="1"/>
            <p:nvPr/>
          </p:nvSpPr>
          <p:spPr>
            <a:xfrm>
              <a:off x="8179619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78"/>
            <p:cNvSpPr txBox="1"/>
            <p:nvPr/>
          </p:nvSpPr>
          <p:spPr>
            <a:xfrm>
              <a:off x="8789585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文本框 79"/>
            <p:cNvSpPr txBox="1"/>
            <p:nvPr/>
          </p:nvSpPr>
          <p:spPr>
            <a:xfrm>
              <a:off x="8789585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983F7F35-B9DE-4AAB-ABDD-904722F19C9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848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E4FDD08-196B-457A-BBA9-7BBA96DA760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6A36A193-C17D-424D-8E58-A6A2B78541E5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1A33B9F7-28C5-4BFD-AA79-C9808A338B7A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D9F59911-0EB7-41DB-9848-6CF9EACC8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008CA9D-DB05-421F-BE31-F771D6CE3A73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8E7073A6-4A8B-47DA-9B19-673E6285039A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B00A44C-CE4C-4EE8-A987-10C36CDB8326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/>
      <p:bldP spid="14" grpId="0"/>
      <p:bldP spid="16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b34b4f6-02df-449c-a65a-c0072e1080f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28835cb-db34-4df2-bfe1-9dd9a20bdc4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28d85c-d1d0-478a-a6a9-639c7f5f979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fae57be-547d-4555-8266-d2c6f9113e0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9e0a718-45da-4f8a-ae8b-6a9c215b6b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b3aa67e-5c2f-4507-b158-cfb630e1d0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自定义 2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3D33"/>
      </a:accent1>
      <a:accent2>
        <a:srgbClr val="282420"/>
      </a:accent2>
      <a:accent3>
        <a:srgbClr val="4F3D33"/>
      </a:accent3>
      <a:accent4>
        <a:srgbClr val="282420"/>
      </a:accent4>
      <a:accent5>
        <a:srgbClr val="4F3D33"/>
      </a:accent5>
      <a:accent6>
        <a:srgbClr val="282420"/>
      </a:accent6>
      <a:hlink>
        <a:srgbClr val="13436C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8726</TotalTime>
  <Words>1094</Words>
  <Application>Microsoft Office PowerPoint</Application>
  <PresentationFormat>全屏显示(16:9)</PresentationFormat>
  <Paragraphs>303</Paragraphs>
  <Slides>25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맑은 고딕</vt:lpstr>
      <vt:lpstr>Meiryo</vt:lpstr>
      <vt:lpstr>华文细黑</vt:lpstr>
      <vt:lpstr>宋体</vt:lpstr>
      <vt:lpstr>Microsoft YaHei</vt:lpstr>
      <vt:lpstr>Microsoft YaHei</vt:lpstr>
      <vt:lpstr>Arial</vt:lpstr>
      <vt:lpstr>Bernard MT Condensed</vt:lpstr>
      <vt:lpstr>Calibri</vt:lpstr>
      <vt:lpstr>Calibri Light</vt:lpstr>
      <vt:lpstr>Impact</vt:lpstr>
      <vt:lpstr>Open Sans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960</cp:revision>
  <dcterms:created xsi:type="dcterms:W3CDTF">2015-04-24T01:01:13Z</dcterms:created>
  <dcterms:modified xsi:type="dcterms:W3CDTF">2022-06-02T23:45:44Z</dcterms:modified>
</cp:coreProperties>
</file>