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3"/>
  </p:notesMasterIdLst>
  <p:sldIdLst>
    <p:sldId id="289" r:id="rId3"/>
    <p:sldId id="292" r:id="rId4"/>
    <p:sldId id="290" r:id="rId5"/>
    <p:sldId id="267" r:id="rId6"/>
    <p:sldId id="299" r:id="rId7"/>
    <p:sldId id="268" r:id="rId8"/>
    <p:sldId id="296" r:id="rId9"/>
    <p:sldId id="285" r:id="rId10"/>
    <p:sldId id="281" r:id="rId11"/>
    <p:sldId id="293" r:id="rId12"/>
    <p:sldId id="269" r:id="rId13"/>
    <p:sldId id="283" r:id="rId14"/>
    <p:sldId id="297" r:id="rId15"/>
    <p:sldId id="271" r:id="rId16"/>
    <p:sldId id="286" r:id="rId17"/>
    <p:sldId id="272" r:id="rId18"/>
    <p:sldId id="294" r:id="rId19"/>
    <p:sldId id="273" r:id="rId20"/>
    <p:sldId id="275" r:id="rId21"/>
    <p:sldId id="284" r:id="rId22"/>
    <p:sldId id="287" r:id="rId23"/>
    <p:sldId id="276" r:id="rId24"/>
    <p:sldId id="295" r:id="rId25"/>
    <p:sldId id="300" r:id="rId26"/>
    <p:sldId id="279" r:id="rId27"/>
    <p:sldId id="277" r:id="rId28"/>
    <p:sldId id="288" r:id="rId29"/>
    <p:sldId id="280" r:id="rId30"/>
    <p:sldId id="291" r:id="rId31"/>
    <p:sldId id="301"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FF"/>
    <a:srgbClr val="A3C8BD"/>
    <a:srgbClr val="CDC5C3"/>
    <a:srgbClr val="C8DC9B"/>
    <a:srgbClr val="759D7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96076" autoAdjust="0"/>
  </p:normalViewPr>
  <p:slideViewPr>
    <p:cSldViewPr snapToGrid="0">
      <p:cViewPr varScale="1">
        <p:scale>
          <a:sx n="108" d="100"/>
          <a:sy n="108" d="100"/>
        </p:scale>
        <p:origin x="654" y="10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850F8-8E70-4E70-8A64-3744B6407088}" type="datetimeFigureOut">
              <a:rPr lang="zh-CN" altLang="en-US" smtClean="0"/>
              <a:t>2021/8/18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05D7F1-4C4A-468B-B4FE-E13CD5A1721C}" type="slidenum">
              <a:rPr lang="zh-CN" altLang="en-US" smtClean="0"/>
              <a:t>‹#›</a:t>
            </a:fld>
            <a:endParaRPr lang="zh-CN" altLang="en-US"/>
          </a:p>
        </p:txBody>
      </p:sp>
    </p:spTree>
    <p:extLst>
      <p:ext uri="{BB962C8B-B14F-4D97-AF65-F5344CB8AC3E}">
        <p14:creationId xmlns:p14="http://schemas.microsoft.com/office/powerpoint/2010/main" val="123428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3105D7F1-4C4A-468B-B4FE-E13CD5A1721C}" type="slidenum">
              <a:rPr lang="zh-CN" altLang="en-US" smtClean="0"/>
              <a:t>15</a:t>
            </a:fld>
            <a:endParaRPr lang="zh-CN" altLang="en-US"/>
          </a:p>
        </p:txBody>
      </p:sp>
    </p:spTree>
    <p:extLst>
      <p:ext uri="{BB962C8B-B14F-4D97-AF65-F5344CB8AC3E}">
        <p14:creationId xmlns:p14="http://schemas.microsoft.com/office/powerpoint/2010/main" val="2182204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83610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6635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4606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621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7261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9027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879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1755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90808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6408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5307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895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918B3FA-DE3C-4990-A0D3-30028D9D7C5A}"/>
              </a:ext>
            </a:extLst>
          </p:cNvPr>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9F6B4CD-EAD5-491F-A6FD-74038B2C4559}"/>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C7B90515-3DB4-4F90-B36E-3B631AAC64FE}"/>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0AA756C6-FF25-46C9-A306-33602C4781E3}"/>
              </a:ext>
            </a:extLst>
          </p:cNvPr>
          <p:cNvSpPr>
            <a:spLocks noGrp="1"/>
          </p:cNvSpPr>
          <p:nvPr>
            <p:ph type="dt" sz="half" idx="10"/>
          </p:nvPr>
        </p:nvSpPr>
        <p:spPr>
          <a:xfrm>
            <a:off x="838200" y="6356352"/>
            <a:ext cx="2743200" cy="365125"/>
          </a:xfrm>
          <a:prstGeom prst="rect">
            <a:avLst/>
          </a:prstGeom>
        </p:spPr>
        <p:txBody>
          <a:bodyPr/>
          <a:lstStyle/>
          <a:p>
            <a:fld id="{29505447-E827-4D76-AAC6-18A5B8AF1E6A}" type="datetimeFigureOut">
              <a:rPr lang="zh-CN" altLang="en-US" smtClean="0"/>
              <a:t>2021/8/18</a:t>
            </a:fld>
            <a:endParaRPr lang="zh-CN" altLang="en-US"/>
          </a:p>
        </p:txBody>
      </p:sp>
      <p:sp>
        <p:nvSpPr>
          <p:cNvPr id="6" name="页脚占位符 5">
            <a:extLst>
              <a:ext uri="{FF2B5EF4-FFF2-40B4-BE49-F238E27FC236}">
                <a16:creationId xmlns:a16="http://schemas.microsoft.com/office/drawing/2014/main" xmlns="" id="{C9A8692D-606E-40C9-9C23-E95D5625D29B}"/>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445298C6-E140-4ADF-8D91-8686AA394DAE}"/>
              </a:ext>
            </a:extLst>
          </p:cNvPr>
          <p:cNvSpPr>
            <a:spLocks noGrp="1"/>
          </p:cNvSpPr>
          <p:nvPr>
            <p:ph type="sldNum" sz="quarter" idx="12"/>
          </p:nvPr>
        </p:nvSpPr>
        <p:spPr>
          <a:xfrm>
            <a:off x="8610600" y="6356352"/>
            <a:ext cx="2743200" cy="365125"/>
          </a:xfrm>
          <a:prstGeom prst="rect">
            <a:avLst/>
          </a:prstGeom>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10713772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608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6F1789-465D-49A5-A460-8635FCB3487A}"/>
              </a:ext>
            </a:extLst>
          </p:cNvPr>
          <p:cNvSpPr>
            <a:spLocks noGrp="1"/>
          </p:cNvSpPr>
          <p:nvPr>
            <p:ph type="title"/>
          </p:nvPr>
        </p:nvSpPr>
        <p:spPr>
          <a:xfrm>
            <a:off x="839788" y="365127"/>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38ECBFC4-10B0-4DF2-8252-7E3E165B6762}"/>
              </a:ext>
            </a:extLst>
          </p:cNvPr>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7E9A87B-BAB9-4AB4-900F-8069B53F996B}"/>
              </a:ext>
            </a:extLst>
          </p:cNvPr>
          <p:cNvSpPr>
            <a:spLocks noGrp="1"/>
          </p:cNvSpPr>
          <p:nvPr>
            <p:ph sz="half" idx="2"/>
          </p:nvPr>
        </p:nvSpPr>
        <p:spPr>
          <a:xfrm>
            <a:off x="839789"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374D61F5-28B1-41CE-8D9A-459B0F600487}"/>
              </a:ext>
            </a:extLst>
          </p:cNvPr>
          <p:cNvSpPr>
            <a:spLocks noGrp="1"/>
          </p:cNvSpPr>
          <p:nvPr>
            <p:ph type="body" sz="quarter" idx="3"/>
          </p:nvPr>
        </p:nvSpPr>
        <p:spPr>
          <a:xfrm>
            <a:off x="6172201" y="1681163"/>
            <a:ext cx="5183188" cy="823912"/>
          </a:xfrm>
          <a:prstGeom prst="rect">
            <a:avLst/>
          </a:prstGeo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09D22A1D-CCF1-4769-97EA-DFA087724BC8}"/>
              </a:ext>
            </a:extLst>
          </p:cNvPr>
          <p:cNvSpPr>
            <a:spLocks noGrp="1"/>
          </p:cNvSpPr>
          <p:nvPr>
            <p:ph sz="quarter" idx="4"/>
          </p:nvPr>
        </p:nvSpPr>
        <p:spPr>
          <a:xfrm>
            <a:off x="6172201"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C7F2FBA-5838-465D-A34A-584877EFBA89}"/>
              </a:ext>
            </a:extLst>
          </p:cNvPr>
          <p:cNvSpPr>
            <a:spLocks noGrp="1"/>
          </p:cNvSpPr>
          <p:nvPr>
            <p:ph type="dt" sz="half" idx="10"/>
          </p:nvPr>
        </p:nvSpPr>
        <p:spPr>
          <a:xfrm>
            <a:off x="838200" y="6356352"/>
            <a:ext cx="2743200" cy="365125"/>
          </a:xfrm>
          <a:prstGeom prst="rect">
            <a:avLst/>
          </a:prstGeom>
        </p:spPr>
        <p:txBody>
          <a:bodyPr/>
          <a:lstStyle/>
          <a:p>
            <a:fld id="{29505447-E827-4D76-AAC6-18A5B8AF1E6A}" type="datetimeFigureOut">
              <a:rPr lang="zh-CN" altLang="en-US" smtClean="0"/>
              <a:t>2021/8/18</a:t>
            </a:fld>
            <a:endParaRPr lang="zh-CN" altLang="en-US"/>
          </a:p>
        </p:txBody>
      </p:sp>
      <p:sp>
        <p:nvSpPr>
          <p:cNvPr id="8" name="页脚占位符 7">
            <a:extLst>
              <a:ext uri="{FF2B5EF4-FFF2-40B4-BE49-F238E27FC236}">
                <a16:creationId xmlns:a16="http://schemas.microsoft.com/office/drawing/2014/main" xmlns="" id="{58F1F4B5-DCC9-42B3-B567-9A2014D0835A}"/>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3C24DBA8-E711-4534-A1D2-5191DF75B486}"/>
              </a:ext>
            </a:extLst>
          </p:cNvPr>
          <p:cNvSpPr>
            <a:spLocks noGrp="1"/>
          </p:cNvSpPr>
          <p:nvPr>
            <p:ph type="sldNum" sz="quarter" idx="12"/>
          </p:nvPr>
        </p:nvSpPr>
        <p:spPr>
          <a:xfrm>
            <a:off x="8610600" y="6356352"/>
            <a:ext cx="2743200" cy="365125"/>
          </a:xfrm>
          <a:prstGeom prst="rect">
            <a:avLst/>
          </a:prstGeom>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459244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7AFAD6-71C6-4234-9F66-BB4F1ADFADEC}"/>
              </a:ext>
            </a:extLst>
          </p:cNvPr>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65749CD9-E9CE-49FA-B6A2-2FB549390479}"/>
              </a:ext>
            </a:extLst>
          </p:cNvPr>
          <p:cNvSpPr>
            <a:spLocks noGrp="1"/>
          </p:cNvSpPr>
          <p:nvPr>
            <p:ph type="dt" sz="half" idx="10"/>
          </p:nvPr>
        </p:nvSpPr>
        <p:spPr>
          <a:xfrm>
            <a:off x="838200" y="6356352"/>
            <a:ext cx="2743200" cy="365125"/>
          </a:xfrm>
          <a:prstGeom prst="rect">
            <a:avLst/>
          </a:prstGeom>
        </p:spPr>
        <p:txBody>
          <a:bodyPr/>
          <a:lstStyle/>
          <a:p>
            <a:fld id="{29505447-E827-4D76-AAC6-18A5B8AF1E6A}" type="datetimeFigureOut">
              <a:rPr lang="zh-CN" altLang="en-US" smtClean="0"/>
              <a:t>2021/8/18</a:t>
            </a:fld>
            <a:endParaRPr lang="zh-CN" altLang="en-US"/>
          </a:p>
        </p:txBody>
      </p:sp>
      <p:sp>
        <p:nvSpPr>
          <p:cNvPr id="4" name="页脚占位符 3">
            <a:extLst>
              <a:ext uri="{FF2B5EF4-FFF2-40B4-BE49-F238E27FC236}">
                <a16:creationId xmlns:a16="http://schemas.microsoft.com/office/drawing/2014/main" xmlns="" id="{6DD9E387-64B5-476E-9C46-2911C4140DC5}"/>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319FFF13-5935-48EA-B8CA-5948E1B1A148}"/>
              </a:ext>
            </a:extLst>
          </p:cNvPr>
          <p:cNvSpPr>
            <a:spLocks noGrp="1"/>
          </p:cNvSpPr>
          <p:nvPr>
            <p:ph type="sldNum" sz="quarter" idx="12"/>
          </p:nvPr>
        </p:nvSpPr>
        <p:spPr>
          <a:xfrm>
            <a:off x="8610600" y="6356352"/>
            <a:ext cx="2743200" cy="365125"/>
          </a:xfrm>
          <a:prstGeom prst="rect">
            <a:avLst/>
          </a:prstGeom>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854601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6" name="图文框 5">
            <a:extLst>
              <a:ext uri="{FF2B5EF4-FFF2-40B4-BE49-F238E27FC236}">
                <a16:creationId xmlns:a16="http://schemas.microsoft.com/office/drawing/2014/main" xmlns="" id="{C94028A3-3FD7-49CA-87AE-E58C6792402C}"/>
              </a:ext>
            </a:extLst>
          </p:cNvPr>
          <p:cNvSpPr/>
          <p:nvPr userDrawn="1"/>
        </p:nvSpPr>
        <p:spPr>
          <a:xfrm>
            <a:off x="353931" y="342821"/>
            <a:ext cx="11479731" cy="6172357"/>
          </a:xfrm>
          <a:prstGeom prst="frame">
            <a:avLst>
              <a:gd name="adj1" fmla="val 772"/>
            </a:avLst>
          </a:prstGeom>
          <a:solidFill>
            <a:srgbClr val="A3C8BD"/>
          </a:solidFill>
          <a:ln>
            <a:noFill/>
          </a:ln>
          <a:effectLst>
            <a:outerShdw blurRad="101600" algn="c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思源黑体 CN Regular" panose="020B0500000000000000" charset="-122"/>
            </a:endParaRPr>
          </a:p>
        </p:txBody>
      </p:sp>
    </p:spTree>
    <p:extLst>
      <p:ext uri="{BB962C8B-B14F-4D97-AF65-F5344CB8AC3E}">
        <p14:creationId xmlns:p14="http://schemas.microsoft.com/office/powerpoint/2010/main" val="2760231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11E5DB7-BE39-43D9-9778-4EE870855D9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7501D448-3743-4944-B307-D11A2B5CC190}"/>
              </a:ext>
            </a:extLst>
          </p:cNvPr>
          <p:cNvSpPr>
            <a:spLocks noGrp="1"/>
          </p:cNvSpPr>
          <p:nvPr>
            <p:ph idx="1"/>
          </p:nvPr>
        </p:nvSpPr>
        <p:spPr>
          <a:xfrm>
            <a:off x="5183188" y="987427"/>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CB807D2B-F7D9-4803-897E-457CC3EE7665}"/>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67D55BB-A060-40D1-882D-A35357E3556E}"/>
              </a:ext>
            </a:extLst>
          </p:cNvPr>
          <p:cNvSpPr>
            <a:spLocks noGrp="1"/>
          </p:cNvSpPr>
          <p:nvPr>
            <p:ph type="dt" sz="half" idx="10"/>
          </p:nvPr>
        </p:nvSpPr>
        <p:spPr>
          <a:xfrm>
            <a:off x="838200" y="6356352"/>
            <a:ext cx="2743200" cy="365125"/>
          </a:xfrm>
          <a:prstGeom prst="rect">
            <a:avLst/>
          </a:prstGeom>
        </p:spPr>
        <p:txBody>
          <a:bodyPr/>
          <a:lstStyle/>
          <a:p>
            <a:fld id="{29505447-E827-4D76-AAC6-18A5B8AF1E6A}" type="datetimeFigureOut">
              <a:rPr lang="zh-CN" altLang="en-US" smtClean="0"/>
              <a:t>2021/8/18</a:t>
            </a:fld>
            <a:endParaRPr lang="zh-CN" altLang="en-US"/>
          </a:p>
        </p:txBody>
      </p:sp>
      <p:sp>
        <p:nvSpPr>
          <p:cNvPr id="6" name="页脚占位符 5">
            <a:extLst>
              <a:ext uri="{FF2B5EF4-FFF2-40B4-BE49-F238E27FC236}">
                <a16:creationId xmlns:a16="http://schemas.microsoft.com/office/drawing/2014/main" xmlns="" id="{A4610963-D9CF-4F68-A654-28ABECD0EEF3}"/>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8C262AA8-93D2-4C64-8A2B-5590F2106B48}"/>
              </a:ext>
            </a:extLst>
          </p:cNvPr>
          <p:cNvSpPr>
            <a:spLocks noGrp="1"/>
          </p:cNvSpPr>
          <p:nvPr>
            <p:ph type="sldNum" sz="quarter" idx="12"/>
          </p:nvPr>
        </p:nvSpPr>
        <p:spPr>
          <a:xfrm>
            <a:off x="8610600" y="6356352"/>
            <a:ext cx="2743200" cy="365125"/>
          </a:xfrm>
          <a:prstGeom prst="rect">
            <a:avLst/>
          </a:prstGeom>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11736349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ECA83B-0DD5-4A0F-99DC-794EE7E36DF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345D6E6D-F9BB-4700-AB9D-0E8FFBA579B2}"/>
              </a:ext>
            </a:extLst>
          </p:cNvPr>
          <p:cNvSpPr>
            <a:spLocks noGrp="1"/>
          </p:cNvSpPr>
          <p:nvPr>
            <p:ph type="pic" idx="1"/>
          </p:nvPr>
        </p:nvSpPr>
        <p:spPr>
          <a:xfrm>
            <a:off x="5183188" y="987427"/>
            <a:ext cx="6172200" cy="4873625"/>
          </a:xfrm>
          <a:prstGeom prst="rect">
            <a:avLst/>
          </a:prstGeo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a:extLst>
              <a:ext uri="{FF2B5EF4-FFF2-40B4-BE49-F238E27FC236}">
                <a16:creationId xmlns:a16="http://schemas.microsoft.com/office/drawing/2014/main" xmlns="" id="{67424FEB-E766-417C-879D-DF3F074845F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398B5C76-F483-4A86-A529-4EDF5B09F05E}"/>
              </a:ext>
            </a:extLst>
          </p:cNvPr>
          <p:cNvSpPr>
            <a:spLocks noGrp="1"/>
          </p:cNvSpPr>
          <p:nvPr>
            <p:ph type="dt" sz="half" idx="10"/>
          </p:nvPr>
        </p:nvSpPr>
        <p:spPr>
          <a:xfrm>
            <a:off x="838200" y="6356352"/>
            <a:ext cx="2743200" cy="365125"/>
          </a:xfrm>
          <a:prstGeom prst="rect">
            <a:avLst/>
          </a:prstGeom>
        </p:spPr>
        <p:txBody>
          <a:bodyPr/>
          <a:lstStyle/>
          <a:p>
            <a:fld id="{29505447-E827-4D76-AAC6-18A5B8AF1E6A}" type="datetimeFigureOut">
              <a:rPr lang="zh-CN" altLang="en-US" smtClean="0"/>
              <a:t>2021/8/18</a:t>
            </a:fld>
            <a:endParaRPr lang="zh-CN" altLang="en-US"/>
          </a:p>
        </p:txBody>
      </p:sp>
      <p:sp>
        <p:nvSpPr>
          <p:cNvPr id="6" name="页脚占位符 5">
            <a:extLst>
              <a:ext uri="{FF2B5EF4-FFF2-40B4-BE49-F238E27FC236}">
                <a16:creationId xmlns:a16="http://schemas.microsoft.com/office/drawing/2014/main" xmlns="" id="{A59DB63B-CD40-4BC5-98A7-71FB0185F0AE}"/>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A06B17B4-58E0-40D0-AB7A-90B4575A3274}"/>
              </a:ext>
            </a:extLst>
          </p:cNvPr>
          <p:cNvSpPr>
            <a:spLocks noGrp="1"/>
          </p:cNvSpPr>
          <p:nvPr>
            <p:ph type="sldNum" sz="quarter" idx="12"/>
          </p:nvPr>
        </p:nvSpPr>
        <p:spPr>
          <a:xfrm>
            <a:off x="8610600" y="6356352"/>
            <a:ext cx="2743200" cy="365125"/>
          </a:xfrm>
          <a:prstGeom prst="rect">
            <a:avLst/>
          </a:prstGeom>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2278867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3E1D930-AD72-4899-A3B3-2BD2C68230B0}"/>
              </a:ext>
            </a:extLst>
          </p:cNvPr>
          <p:cNvSpPr>
            <a:spLocks noGrp="1"/>
          </p:cNvSpPr>
          <p:nvPr>
            <p:ph type="title"/>
          </p:nvPr>
        </p:nvSpPr>
        <p:spPr>
          <a:xfrm>
            <a:off x="838200" y="365127"/>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44E20FF8-72A4-4C5D-8297-69547DAD02AA}"/>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CCA5B7E-71C0-4C51-BDEB-23513AAF26A3}"/>
              </a:ext>
            </a:extLst>
          </p:cNvPr>
          <p:cNvSpPr>
            <a:spLocks noGrp="1"/>
          </p:cNvSpPr>
          <p:nvPr>
            <p:ph type="dt" sz="half" idx="10"/>
          </p:nvPr>
        </p:nvSpPr>
        <p:spPr>
          <a:xfrm>
            <a:off x="838200" y="6356352"/>
            <a:ext cx="2743200" cy="365125"/>
          </a:xfrm>
          <a:prstGeom prst="rect">
            <a:avLst/>
          </a:prstGeom>
        </p:spPr>
        <p:txBody>
          <a:bodyPr/>
          <a:lstStyle/>
          <a:p>
            <a:fld id="{29505447-E827-4D76-AAC6-18A5B8AF1E6A}" type="datetimeFigureOut">
              <a:rPr lang="zh-CN" altLang="en-US" smtClean="0"/>
              <a:t>2021/8/18</a:t>
            </a:fld>
            <a:endParaRPr lang="zh-CN" altLang="en-US"/>
          </a:p>
        </p:txBody>
      </p:sp>
      <p:sp>
        <p:nvSpPr>
          <p:cNvPr id="5" name="页脚占位符 4">
            <a:extLst>
              <a:ext uri="{FF2B5EF4-FFF2-40B4-BE49-F238E27FC236}">
                <a16:creationId xmlns:a16="http://schemas.microsoft.com/office/drawing/2014/main" xmlns="" id="{CE96DE2C-785F-4751-9D6E-C0F58EE77474}"/>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CA023D21-4316-493E-8080-389755D9E04D}"/>
              </a:ext>
            </a:extLst>
          </p:cNvPr>
          <p:cNvSpPr>
            <a:spLocks noGrp="1"/>
          </p:cNvSpPr>
          <p:nvPr>
            <p:ph type="sldNum" sz="quarter" idx="12"/>
          </p:nvPr>
        </p:nvSpPr>
        <p:spPr>
          <a:xfrm>
            <a:off x="8610600" y="6356352"/>
            <a:ext cx="2743200" cy="365125"/>
          </a:xfrm>
          <a:prstGeom prst="rect">
            <a:avLst/>
          </a:prstGeom>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277071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14D166B5-1809-46FD-B93D-1273FA85CC37}"/>
              </a:ext>
            </a:extLst>
          </p:cNvPr>
          <p:cNvSpPr>
            <a:spLocks noGrp="1"/>
          </p:cNvSpPr>
          <p:nvPr>
            <p:ph type="title" orient="vert"/>
          </p:nvPr>
        </p:nvSpPr>
        <p:spPr>
          <a:xfrm>
            <a:off x="8724901"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D64450C-08C4-49E1-A680-57F487C8DCB9}"/>
              </a:ext>
            </a:extLst>
          </p:cNvPr>
          <p:cNvSpPr>
            <a:spLocks noGrp="1"/>
          </p:cNvSpPr>
          <p:nvPr>
            <p:ph type="body" orient="vert" idx="1"/>
          </p:nvPr>
        </p:nvSpPr>
        <p:spPr>
          <a:xfrm>
            <a:off x="838201"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2D1A2A9-89FF-4129-A3DC-FF56447F59A1}"/>
              </a:ext>
            </a:extLst>
          </p:cNvPr>
          <p:cNvSpPr>
            <a:spLocks noGrp="1"/>
          </p:cNvSpPr>
          <p:nvPr>
            <p:ph type="dt" sz="half" idx="10"/>
          </p:nvPr>
        </p:nvSpPr>
        <p:spPr>
          <a:xfrm>
            <a:off x="838200" y="6356352"/>
            <a:ext cx="2743200" cy="365125"/>
          </a:xfrm>
          <a:prstGeom prst="rect">
            <a:avLst/>
          </a:prstGeom>
        </p:spPr>
        <p:txBody>
          <a:bodyPr/>
          <a:lstStyle/>
          <a:p>
            <a:fld id="{29505447-E827-4D76-AAC6-18A5B8AF1E6A}" type="datetimeFigureOut">
              <a:rPr lang="zh-CN" altLang="en-US" smtClean="0"/>
              <a:t>2021/8/18</a:t>
            </a:fld>
            <a:endParaRPr lang="zh-CN" altLang="en-US"/>
          </a:p>
        </p:txBody>
      </p:sp>
      <p:sp>
        <p:nvSpPr>
          <p:cNvPr id="5" name="页脚占位符 4">
            <a:extLst>
              <a:ext uri="{FF2B5EF4-FFF2-40B4-BE49-F238E27FC236}">
                <a16:creationId xmlns:a16="http://schemas.microsoft.com/office/drawing/2014/main" xmlns="" id="{81479813-5E6E-41D6-8C07-317FAE289F60}"/>
              </a:ext>
            </a:extLst>
          </p:cNvPr>
          <p:cNvSpPr>
            <a:spLocks noGrp="1"/>
          </p:cNvSpPr>
          <p:nvPr>
            <p:ph type="ftr" sz="quarter" idx="11"/>
          </p:nvPr>
        </p:nvSpPr>
        <p:spPr>
          <a:xfrm>
            <a:off x="4038600" y="6356352"/>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F0A4D8E2-6EF6-46BF-851B-AFA062ABD2D0}"/>
              </a:ext>
            </a:extLst>
          </p:cNvPr>
          <p:cNvSpPr>
            <a:spLocks noGrp="1"/>
          </p:cNvSpPr>
          <p:nvPr>
            <p:ph type="sldNum" sz="quarter" idx="12"/>
          </p:nvPr>
        </p:nvSpPr>
        <p:spPr>
          <a:xfrm>
            <a:off x="8610600" y="6356352"/>
            <a:ext cx="2743200" cy="365125"/>
          </a:xfrm>
          <a:prstGeom prst="rect">
            <a:avLst/>
          </a:prstGeom>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1848554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D10B1281-889E-4FBC-97E5-3101F05FB7E3}"/>
              </a:ext>
            </a:extLst>
          </p:cNvPr>
          <p:cNvSpPr/>
          <p:nvPr userDrawn="1"/>
        </p:nvSpPr>
        <p:spPr>
          <a:xfrm flipV="1">
            <a:off x="0" y="0"/>
            <a:ext cx="12198350" cy="6861810"/>
          </a:xfrm>
          <a:prstGeom prst="rect">
            <a:avLst/>
          </a:prstGeom>
          <a:gradFill>
            <a:gsLst>
              <a:gs pos="100000">
                <a:schemeClr val="accent1">
                  <a:lumMod val="5000"/>
                  <a:lumOff val="95000"/>
                  <a:alpha val="0"/>
                </a:schemeClr>
              </a:gs>
              <a:gs pos="0">
                <a:schemeClr val="accent1">
                  <a:lumMod val="30000"/>
                  <a:lumOff val="70000"/>
                  <a:alpha val="29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22393726"/>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2021/8/18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3670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 Id="rId5" Type="http://schemas.openxmlformats.org/officeDocument/2006/relationships/image" Target="../media/image26.jpeg"/><Relationship Id="rId4" Type="http://schemas.openxmlformats.org/officeDocument/2006/relationships/image" Target="../media/image25.jp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28B254F7-ED13-42DA-A5A5-E20339E92542}"/>
              </a:ext>
            </a:extLst>
          </p:cNvPr>
          <p:cNvSpPr txBox="1"/>
          <p:nvPr/>
        </p:nvSpPr>
        <p:spPr>
          <a:xfrm>
            <a:off x="1054398" y="2508377"/>
            <a:ext cx="5546437" cy="1200329"/>
          </a:xfrm>
          <a:prstGeom prst="rect">
            <a:avLst/>
          </a:prstGeom>
          <a:noFill/>
          <a:ln>
            <a:noFill/>
          </a:ln>
        </p:spPr>
        <p:txBody>
          <a:bodyPr wrap="square" rtlCol="0">
            <a:spAutoFit/>
          </a:bodyPr>
          <a:lstStyle/>
          <a:p>
            <a:pPr algn="ctr" defTabSz="914377"/>
            <a:r>
              <a:rPr lang="zh-CN" altLang="en-US" sz="7200" spc="300" dirty="0" smtClean="0">
                <a:ln w="9525">
                  <a:noFill/>
                </a:ln>
                <a:solidFill>
                  <a:srgbClr val="A3C8BD"/>
                </a:solidFill>
                <a:latin typeface="汉仪菱心体简" panose="02010609000101010101" pitchFamily="49" charset="-122"/>
                <a:ea typeface="汉仪菱心体简" panose="02010609000101010101" pitchFamily="49" charset="-122"/>
              </a:rPr>
              <a:t>清新水彩</a:t>
            </a:r>
            <a:endParaRPr lang="zh-CN" altLang="en-US" sz="7200" spc="300" dirty="0">
              <a:ln w="9525">
                <a:noFill/>
              </a:ln>
              <a:solidFill>
                <a:srgbClr val="A3C8BD"/>
              </a:solidFill>
              <a:latin typeface="汉仪菱心体简" panose="02010609000101010101" pitchFamily="49" charset="-122"/>
              <a:ea typeface="汉仪菱心体简" panose="02010609000101010101" pitchFamily="49" charset="-122"/>
            </a:endParaRPr>
          </a:p>
        </p:txBody>
      </p:sp>
      <p:sp>
        <p:nvSpPr>
          <p:cNvPr id="4" name="矩形 3">
            <a:extLst>
              <a:ext uri="{FF2B5EF4-FFF2-40B4-BE49-F238E27FC236}">
                <a16:creationId xmlns:a16="http://schemas.microsoft.com/office/drawing/2014/main" xmlns="" id="{952BE546-5F54-4D88-B492-410FE695F53F}"/>
              </a:ext>
            </a:extLst>
          </p:cNvPr>
          <p:cNvSpPr/>
          <p:nvPr/>
        </p:nvSpPr>
        <p:spPr>
          <a:xfrm>
            <a:off x="850624" y="3775752"/>
            <a:ext cx="5361007" cy="1107996"/>
          </a:xfrm>
          <a:prstGeom prst="rect">
            <a:avLst/>
          </a:prstGeom>
        </p:spPr>
        <p:txBody>
          <a:bodyPr wrap="square">
            <a:spAutoFit/>
          </a:bodyPr>
          <a:lstStyle/>
          <a:p>
            <a:pPr lvl="1" algn="ctr">
              <a:spcBef>
                <a:spcPct val="0"/>
              </a:spcBef>
            </a:pPr>
            <a:r>
              <a:rPr lang="en-US" altLang="zh-CN" sz="6600" spc="600" dirty="0">
                <a:latin typeface="Vivaldi" panose="03020602050506090804" pitchFamily="66" charset="0"/>
                <a:ea typeface="微软雅黑" panose="020B0503020204020204" pitchFamily="34" charset="-122"/>
              </a:rPr>
              <a:t>Work report</a:t>
            </a:r>
          </a:p>
        </p:txBody>
      </p:sp>
      <p:sp>
        <p:nvSpPr>
          <p:cNvPr id="5" name="文本框 4">
            <a:extLst>
              <a:ext uri="{FF2B5EF4-FFF2-40B4-BE49-F238E27FC236}">
                <a16:creationId xmlns:a16="http://schemas.microsoft.com/office/drawing/2014/main" xmlns="" id="{4373C926-094A-4D8A-91F4-F804ACD8BE5E}"/>
              </a:ext>
            </a:extLst>
          </p:cNvPr>
          <p:cNvSpPr txBox="1"/>
          <p:nvPr/>
        </p:nvSpPr>
        <p:spPr>
          <a:xfrm>
            <a:off x="2681899" y="5222302"/>
            <a:ext cx="2292824" cy="338554"/>
          </a:xfrm>
          <a:prstGeom prst="rect">
            <a:avLst/>
          </a:prstGeom>
          <a:noFill/>
        </p:spPr>
        <p:txBody>
          <a:bodyPr wrap="square" rtlCol="0">
            <a:spAutoFit/>
          </a:bodyPr>
          <a:lstStyle/>
          <a:p>
            <a:pPr algn="ctr"/>
            <a:r>
              <a:rPr lang="zh-CN" altLang="en-US" sz="1600" spc="300" dirty="0">
                <a:solidFill>
                  <a:srgbClr val="A3C8BD"/>
                </a:solidFill>
                <a:latin typeface="微软雅黑" panose="020B0503020204020204" pitchFamily="34" charset="-122"/>
                <a:ea typeface="微软雅黑" panose="020B0503020204020204" pitchFamily="34" charset="-122"/>
                <a:cs typeface="Arial" panose="020B0604020202020204" pitchFamily="34" charset="0"/>
              </a:rPr>
              <a:t>汇报人：不会申请</a:t>
            </a:r>
            <a:endParaRPr lang="en-US" altLang="zh-CN" sz="1600" spc="300" dirty="0">
              <a:solidFill>
                <a:srgbClr val="A3C8BD"/>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7" name="组合 36">
            <a:extLst>
              <a:ext uri="{FF2B5EF4-FFF2-40B4-BE49-F238E27FC236}">
                <a16:creationId xmlns:a16="http://schemas.microsoft.com/office/drawing/2014/main" xmlns="" id="{024CFAB1-F443-4079-A839-C4337BB6F975}"/>
              </a:ext>
            </a:extLst>
          </p:cNvPr>
          <p:cNvGrpSpPr/>
          <p:nvPr/>
        </p:nvGrpSpPr>
        <p:grpSpPr>
          <a:xfrm>
            <a:off x="2857786" y="1512642"/>
            <a:ext cx="1941051" cy="594369"/>
            <a:chOff x="5694784" y="1636276"/>
            <a:chExt cx="1941051" cy="594369"/>
          </a:xfrm>
          <a:solidFill>
            <a:srgbClr val="A3C8BD"/>
          </a:solidFill>
        </p:grpSpPr>
        <p:grpSp>
          <p:nvGrpSpPr>
            <p:cNvPr id="38" name="组合 37">
              <a:extLst>
                <a:ext uri="{FF2B5EF4-FFF2-40B4-BE49-F238E27FC236}">
                  <a16:creationId xmlns:a16="http://schemas.microsoft.com/office/drawing/2014/main" xmlns="" id="{A3085849-092C-4E7F-A1C5-E8F292135759}"/>
                </a:ext>
              </a:extLst>
            </p:cNvPr>
            <p:cNvGrpSpPr/>
            <p:nvPr/>
          </p:nvGrpSpPr>
          <p:grpSpPr>
            <a:xfrm>
              <a:off x="5694784" y="1636276"/>
              <a:ext cx="1941051" cy="594369"/>
              <a:chOff x="6060348" y="1753750"/>
              <a:chExt cx="2224088" cy="681038"/>
            </a:xfrm>
            <a:grpFill/>
          </p:grpSpPr>
          <p:sp>
            <p:nvSpPr>
              <p:cNvPr id="42" name="Oval 156">
                <a:extLst>
                  <a:ext uri="{FF2B5EF4-FFF2-40B4-BE49-F238E27FC236}">
                    <a16:creationId xmlns:a16="http://schemas.microsoft.com/office/drawing/2014/main" xmlns="" id="{9DE6C18B-A3CB-48D1-8EA8-FBAB516B8BB1}"/>
                  </a:ext>
                </a:extLst>
              </p:cNvPr>
              <p:cNvSpPr>
                <a:spLocks noChangeArrowheads="1"/>
              </p:cNvSpPr>
              <p:nvPr/>
            </p:nvSpPr>
            <p:spPr bwMode="auto">
              <a:xfrm rot="16200000" flipH="1">
                <a:off x="6100035"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3" name="Freeform 157">
                <a:extLst>
                  <a:ext uri="{FF2B5EF4-FFF2-40B4-BE49-F238E27FC236}">
                    <a16:creationId xmlns:a16="http://schemas.microsoft.com/office/drawing/2014/main" xmlns="" id="{4C06E1E9-593D-4613-8548-B623970EA209}"/>
                  </a:ext>
                </a:extLst>
              </p:cNvPr>
              <p:cNvSpPr/>
              <p:nvPr/>
            </p:nvSpPr>
            <p:spPr bwMode="auto">
              <a:xfrm rot="16200000" flipH="1">
                <a:off x="6060348"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4" name="Oval 158">
                <a:extLst>
                  <a:ext uri="{FF2B5EF4-FFF2-40B4-BE49-F238E27FC236}">
                    <a16:creationId xmlns:a16="http://schemas.microsoft.com/office/drawing/2014/main" xmlns="" id="{1957E2E7-3551-45B4-997B-8E2AC890D0D0}"/>
                  </a:ext>
                </a:extLst>
              </p:cNvPr>
              <p:cNvSpPr>
                <a:spLocks noChangeArrowheads="1"/>
              </p:cNvSpPr>
              <p:nvPr/>
            </p:nvSpPr>
            <p:spPr bwMode="auto">
              <a:xfrm rot="16200000" flipH="1">
                <a:off x="6871560"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5" name="Freeform 159">
                <a:extLst>
                  <a:ext uri="{FF2B5EF4-FFF2-40B4-BE49-F238E27FC236}">
                    <a16:creationId xmlns:a16="http://schemas.microsoft.com/office/drawing/2014/main" xmlns="" id="{B384DFFC-3DD8-4ADF-B28C-AB4FCB2EF77E}"/>
                  </a:ext>
                </a:extLst>
              </p:cNvPr>
              <p:cNvSpPr/>
              <p:nvPr/>
            </p:nvSpPr>
            <p:spPr bwMode="auto">
              <a:xfrm rot="16200000" flipH="1">
                <a:off x="6831873"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6" name="Oval 160">
                <a:extLst>
                  <a:ext uri="{FF2B5EF4-FFF2-40B4-BE49-F238E27FC236}">
                    <a16:creationId xmlns:a16="http://schemas.microsoft.com/office/drawing/2014/main" xmlns="" id="{E2949AC1-E008-417F-AC74-3E3C1CDE3D40}"/>
                  </a:ext>
                </a:extLst>
              </p:cNvPr>
              <p:cNvSpPr>
                <a:spLocks noChangeArrowheads="1"/>
              </p:cNvSpPr>
              <p:nvPr/>
            </p:nvSpPr>
            <p:spPr bwMode="auto">
              <a:xfrm rot="16200000" flipH="1">
                <a:off x="7643085"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7" name="Freeform 161">
                <a:extLst>
                  <a:ext uri="{FF2B5EF4-FFF2-40B4-BE49-F238E27FC236}">
                    <a16:creationId xmlns:a16="http://schemas.microsoft.com/office/drawing/2014/main" xmlns="" id="{BD93A62F-6607-4A44-9D5B-5A2986690CAC}"/>
                  </a:ext>
                </a:extLst>
              </p:cNvPr>
              <p:cNvSpPr/>
              <p:nvPr/>
            </p:nvSpPr>
            <p:spPr bwMode="auto">
              <a:xfrm rot="16200000" flipH="1">
                <a:off x="7603398"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grpSp>
        <p:sp>
          <p:nvSpPr>
            <p:cNvPr id="39" name="文本框 38">
              <a:extLst>
                <a:ext uri="{FF2B5EF4-FFF2-40B4-BE49-F238E27FC236}">
                  <a16:creationId xmlns:a16="http://schemas.microsoft.com/office/drawing/2014/main" xmlns="" id="{60A7F79C-B171-4A41-96A1-DCEB99532060}"/>
                </a:ext>
              </a:extLst>
            </p:cNvPr>
            <p:cNvSpPr txBox="1"/>
            <p:nvPr/>
          </p:nvSpPr>
          <p:spPr>
            <a:xfrm>
              <a:off x="5747533" y="1707175"/>
              <a:ext cx="487680" cy="46037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小</a:t>
              </a:r>
            </a:p>
          </p:txBody>
        </p:sp>
        <p:sp>
          <p:nvSpPr>
            <p:cNvPr id="40" name="文本框 39">
              <a:extLst>
                <a:ext uri="{FF2B5EF4-FFF2-40B4-BE49-F238E27FC236}">
                  <a16:creationId xmlns:a16="http://schemas.microsoft.com/office/drawing/2014/main" xmlns="" id="{5415FCC5-E238-49E8-86BD-8956EBFC55E0}"/>
                </a:ext>
              </a:extLst>
            </p:cNvPr>
            <p:cNvSpPr txBox="1"/>
            <p:nvPr/>
          </p:nvSpPr>
          <p:spPr>
            <a:xfrm>
              <a:off x="6420874" y="1714062"/>
              <a:ext cx="492443" cy="46166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清</a:t>
              </a:r>
            </a:p>
          </p:txBody>
        </p:sp>
        <p:sp>
          <p:nvSpPr>
            <p:cNvPr id="41" name="文本框 40">
              <a:extLst>
                <a:ext uri="{FF2B5EF4-FFF2-40B4-BE49-F238E27FC236}">
                  <a16:creationId xmlns:a16="http://schemas.microsoft.com/office/drawing/2014/main" xmlns="" id="{4D639337-EB97-4089-866D-7BA6C8B34A07}"/>
                </a:ext>
              </a:extLst>
            </p:cNvPr>
            <p:cNvSpPr txBox="1"/>
            <p:nvPr/>
          </p:nvSpPr>
          <p:spPr>
            <a:xfrm>
              <a:off x="7078909" y="1701934"/>
              <a:ext cx="492443" cy="46166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新</a:t>
              </a:r>
            </a:p>
          </p:txBody>
        </p:sp>
      </p:grpSp>
      <p:pic>
        <p:nvPicPr>
          <p:cNvPr id="53" name="图片 52">
            <a:extLst>
              <a:ext uri="{FF2B5EF4-FFF2-40B4-BE49-F238E27FC236}">
                <a16:creationId xmlns:a16="http://schemas.microsoft.com/office/drawing/2014/main" xmlns="" id="{2F695F6D-EB74-457A-9C45-C9B7EF7562C6}"/>
              </a:ext>
            </a:extLst>
          </p:cNvPr>
          <p:cNvPicPr>
            <a:picLocks noChangeAspect="1"/>
          </p:cNvPicPr>
          <p:nvPr/>
        </p:nvPicPr>
        <p:blipFill>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7103684" y="904352"/>
            <a:ext cx="4033223" cy="5540898"/>
          </a:xfrm>
          <a:prstGeom prst="rect">
            <a:avLst/>
          </a:prstGeom>
        </p:spPr>
      </p:pic>
    </p:spTree>
    <p:extLst>
      <p:ext uri="{BB962C8B-B14F-4D97-AF65-F5344CB8AC3E}">
        <p14:creationId xmlns:p14="http://schemas.microsoft.com/office/powerpoint/2010/main" val="321747853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0"/>
                                        <p:tgtEl>
                                          <p:spTgt spid="53"/>
                                        </p:tgtEl>
                                      </p:cBhvr>
                                    </p:animEffect>
                                    <p:anim calcmode="lin" valueType="num">
                                      <p:cBhvr>
                                        <p:cTn id="8" dur="1000" fill="hold"/>
                                        <p:tgtEl>
                                          <p:spTgt spid="53"/>
                                        </p:tgtEl>
                                        <p:attrNameLst>
                                          <p:attrName>ppt_x</p:attrName>
                                        </p:attrNameLst>
                                      </p:cBhvr>
                                      <p:tavLst>
                                        <p:tav tm="0">
                                          <p:val>
                                            <p:strVal val="#ppt_x"/>
                                          </p:val>
                                        </p:tav>
                                        <p:tav tm="100000">
                                          <p:val>
                                            <p:strVal val="#ppt_x"/>
                                          </p:val>
                                        </p:tav>
                                      </p:tavLst>
                                    </p:anim>
                                    <p:anim calcmode="lin" valueType="num">
                                      <p:cBhvr>
                                        <p:cTn id="9" dur="1000" fill="hold"/>
                                        <p:tgtEl>
                                          <p:spTgt spid="5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randombar(horizontal)">
                                      <p:cBhvr>
                                        <p:cTn id="13" dur="500"/>
                                        <p:tgtEl>
                                          <p:spTgt spid="37"/>
                                        </p:tgtEl>
                                      </p:cBhvr>
                                    </p:animEffect>
                                  </p:childTnLst>
                                </p:cTn>
                              </p:par>
                            </p:childTnLst>
                          </p:cTn>
                        </p:par>
                        <p:par>
                          <p:cTn id="14" fill="hold">
                            <p:stCondLst>
                              <p:cond delay="150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3"/>
                                        </p:tgtEl>
                                      </p:cBhvr>
                                    </p:animEffect>
                                    <p:animScale>
                                      <p:cBhvr>
                                        <p:cTn id="21" dur="250" autoRev="1" fill="hold"/>
                                        <p:tgtEl>
                                          <p:spTgt spid="3"/>
                                        </p:tgtEl>
                                      </p:cBhvr>
                                      <p:by x="105000" y="105000"/>
                                    </p:animScale>
                                  </p:childTnLst>
                                </p:cTn>
                              </p:par>
                            </p:childTnLst>
                          </p:cTn>
                        </p:par>
                        <p:par>
                          <p:cTn id="22" fill="hold">
                            <p:stCondLst>
                              <p:cond delay="2650"/>
                            </p:stCondLst>
                            <p:childTnLst>
                              <p:par>
                                <p:cTn id="23" presetID="23" presetClass="entr" presetSubtype="528" fill="hold" grpId="0" nodeType="afterEffect">
                                  <p:stCondLst>
                                    <p:cond delay="0"/>
                                  </p:stCondLst>
                                  <p:iterate type="lt">
                                    <p:tmPct val="15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childTnLst>
                          </p:cTn>
                        </p:par>
                        <p:par>
                          <p:cTn id="29" fill="hold">
                            <p:stCondLst>
                              <p:cond delay="3825"/>
                            </p:stCondLst>
                            <p:childTnLst>
                              <p:par>
                                <p:cTn id="30" presetID="2" presetClass="entr" presetSubtype="4" fill="hold" grpId="0" nodeType="afterEffect">
                                  <p:stCondLst>
                                    <p:cond delay="0"/>
                                  </p:stCondLst>
                                  <p:iterate type="lt">
                                    <p:tmPct val="10000"/>
                                  </p:iterate>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1+#ppt_h/2"/>
                                          </p:val>
                                        </p:tav>
                                        <p:tav tm="100000">
                                          <p:val>
                                            <p:strVal val="#ppt_y"/>
                                          </p:val>
                                        </p:tav>
                                      </p:tavLst>
                                    </p:anim>
                                  </p:childTnLst>
                                </p:cTn>
                              </p:par>
                              <p:par>
                                <p:cTn id="34" presetID="26" presetClass="emph" presetSubtype="0" fill="hold" grpId="1" nodeType="withEffect">
                                  <p:stCondLst>
                                    <p:cond delay="1000"/>
                                  </p:stCondLst>
                                  <p:iterate type="lt">
                                    <p:tmPct val="10000"/>
                                  </p:iterate>
                                  <p:childTnLst>
                                    <p:animEffect transition="out" filter="fade">
                                      <p:cBhvr>
                                        <p:cTn id="35" dur="500" tmFilter="0, 0; .2, .5; .8, .5; 1, 0"/>
                                        <p:tgtEl>
                                          <p:spTgt spid="5"/>
                                        </p:tgtEl>
                                      </p:cBhvr>
                                    </p:animEffect>
                                    <p:animScale>
                                      <p:cBhvr>
                                        <p:cTn id="3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5" grpId="0"/>
      <p:bldP spid="5"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28B254F7-ED13-42DA-A5A5-E20339E92542}"/>
              </a:ext>
            </a:extLst>
          </p:cNvPr>
          <p:cNvSpPr txBox="1"/>
          <p:nvPr/>
        </p:nvSpPr>
        <p:spPr>
          <a:xfrm>
            <a:off x="727423" y="2444059"/>
            <a:ext cx="6836109" cy="1323439"/>
          </a:xfrm>
          <a:prstGeom prst="rect">
            <a:avLst/>
          </a:prstGeom>
          <a:noFill/>
          <a:ln>
            <a:noFill/>
          </a:ln>
        </p:spPr>
        <p:txBody>
          <a:bodyPr wrap="square" rtlCol="0">
            <a:spAutoFit/>
          </a:bodyPr>
          <a:lstStyle/>
          <a:p>
            <a:pPr algn="ctr" defTabSz="914377"/>
            <a:r>
              <a:rPr lang="zh-CN" altLang="en-US" sz="8000" dirty="0">
                <a:ln w="9525">
                  <a:noFill/>
                </a:ln>
                <a:solidFill>
                  <a:srgbClr val="A3C8BD"/>
                </a:solidFill>
                <a:latin typeface="汉仪菱心体简" panose="02010609000101010101" pitchFamily="49" charset="-122"/>
                <a:ea typeface="汉仪菱心体简" panose="02010609000101010101" pitchFamily="49" charset="-122"/>
              </a:rPr>
              <a:t>工作完成情况</a:t>
            </a:r>
          </a:p>
        </p:txBody>
      </p:sp>
      <p:sp>
        <p:nvSpPr>
          <p:cNvPr id="4" name="矩形 3">
            <a:extLst>
              <a:ext uri="{FF2B5EF4-FFF2-40B4-BE49-F238E27FC236}">
                <a16:creationId xmlns:a16="http://schemas.microsoft.com/office/drawing/2014/main" xmlns="" id="{952BE546-5F54-4D88-B492-410FE695F53F}"/>
              </a:ext>
            </a:extLst>
          </p:cNvPr>
          <p:cNvSpPr/>
          <p:nvPr/>
        </p:nvSpPr>
        <p:spPr>
          <a:xfrm>
            <a:off x="1304239" y="3723048"/>
            <a:ext cx="5361007" cy="1107996"/>
          </a:xfrm>
          <a:prstGeom prst="rect">
            <a:avLst/>
          </a:prstGeom>
        </p:spPr>
        <p:txBody>
          <a:bodyPr wrap="square">
            <a:spAutoFit/>
          </a:bodyPr>
          <a:lstStyle/>
          <a:p>
            <a:pPr lvl="1" algn="ctr">
              <a:spcBef>
                <a:spcPct val="0"/>
              </a:spcBef>
            </a:pPr>
            <a:r>
              <a:rPr lang="en-US" altLang="zh-CN" sz="6600" spc="600" dirty="0">
                <a:latin typeface="Vivaldi" panose="03020602050506090804" pitchFamily="66" charset="0"/>
                <a:ea typeface="微软雅黑" panose="020B0503020204020204" pitchFamily="34" charset="-122"/>
              </a:rPr>
              <a:t>The part two</a:t>
            </a:r>
          </a:p>
        </p:txBody>
      </p:sp>
      <p:grpSp>
        <p:nvGrpSpPr>
          <p:cNvPr id="37" name="组合 36">
            <a:extLst>
              <a:ext uri="{FF2B5EF4-FFF2-40B4-BE49-F238E27FC236}">
                <a16:creationId xmlns:a16="http://schemas.microsoft.com/office/drawing/2014/main" xmlns="" id="{024CFAB1-F443-4079-A839-C4337BB6F975}"/>
              </a:ext>
            </a:extLst>
          </p:cNvPr>
          <p:cNvGrpSpPr/>
          <p:nvPr/>
        </p:nvGrpSpPr>
        <p:grpSpPr>
          <a:xfrm>
            <a:off x="3511622" y="1538006"/>
            <a:ext cx="1267710" cy="594369"/>
            <a:chOff x="5694784" y="1636276"/>
            <a:chExt cx="1267710" cy="594369"/>
          </a:xfrm>
          <a:solidFill>
            <a:srgbClr val="A3C8BD"/>
          </a:solidFill>
        </p:grpSpPr>
        <p:grpSp>
          <p:nvGrpSpPr>
            <p:cNvPr id="38" name="组合 37">
              <a:extLst>
                <a:ext uri="{FF2B5EF4-FFF2-40B4-BE49-F238E27FC236}">
                  <a16:creationId xmlns:a16="http://schemas.microsoft.com/office/drawing/2014/main" xmlns="" id="{A3085849-092C-4E7F-A1C5-E8F292135759}"/>
                </a:ext>
              </a:extLst>
            </p:cNvPr>
            <p:cNvGrpSpPr/>
            <p:nvPr/>
          </p:nvGrpSpPr>
          <p:grpSpPr>
            <a:xfrm>
              <a:off x="5694784" y="1636276"/>
              <a:ext cx="1267710" cy="594369"/>
              <a:chOff x="6060348" y="1753750"/>
              <a:chExt cx="1452563" cy="681038"/>
            </a:xfrm>
            <a:grpFill/>
          </p:grpSpPr>
          <p:sp>
            <p:nvSpPr>
              <p:cNvPr id="42" name="Oval 156">
                <a:extLst>
                  <a:ext uri="{FF2B5EF4-FFF2-40B4-BE49-F238E27FC236}">
                    <a16:creationId xmlns:a16="http://schemas.microsoft.com/office/drawing/2014/main" xmlns="" id="{9DE6C18B-A3CB-48D1-8EA8-FBAB516B8BB1}"/>
                  </a:ext>
                </a:extLst>
              </p:cNvPr>
              <p:cNvSpPr>
                <a:spLocks noChangeArrowheads="1"/>
              </p:cNvSpPr>
              <p:nvPr/>
            </p:nvSpPr>
            <p:spPr bwMode="auto">
              <a:xfrm rot="16200000" flipH="1">
                <a:off x="6100035"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3" name="Freeform 157">
                <a:extLst>
                  <a:ext uri="{FF2B5EF4-FFF2-40B4-BE49-F238E27FC236}">
                    <a16:creationId xmlns:a16="http://schemas.microsoft.com/office/drawing/2014/main" xmlns="" id="{4C06E1E9-593D-4613-8548-B623970EA209}"/>
                  </a:ext>
                </a:extLst>
              </p:cNvPr>
              <p:cNvSpPr/>
              <p:nvPr/>
            </p:nvSpPr>
            <p:spPr bwMode="auto">
              <a:xfrm rot="16200000" flipH="1">
                <a:off x="6060348"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4" name="Oval 158">
                <a:extLst>
                  <a:ext uri="{FF2B5EF4-FFF2-40B4-BE49-F238E27FC236}">
                    <a16:creationId xmlns:a16="http://schemas.microsoft.com/office/drawing/2014/main" xmlns="" id="{1957E2E7-3551-45B4-997B-8E2AC890D0D0}"/>
                  </a:ext>
                </a:extLst>
              </p:cNvPr>
              <p:cNvSpPr>
                <a:spLocks noChangeArrowheads="1"/>
              </p:cNvSpPr>
              <p:nvPr/>
            </p:nvSpPr>
            <p:spPr bwMode="auto">
              <a:xfrm rot="16200000" flipH="1">
                <a:off x="6871560"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5" name="Freeform 159">
                <a:extLst>
                  <a:ext uri="{FF2B5EF4-FFF2-40B4-BE49-F238E27FC236}">
                    <a16:creationId xmlns:a16="http://schemas.microsoft.com/office/drawing/2014/main" xmlns="" id="{B384DFFC-3DD8-4ADF-B28C-AB4FCB2EF77E}"/>
                  </a:ext>
                </a:extLst>
              </p:cNvPr>
              <p:cNvSpPr/>
              <p:nvPr/>
            </p:nvSpPr>
            <p:spPr bwMode="auto">
              <a:xfrm rot="16200000" flipH="1">
                <a:off x="6831873"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grpSp>
        <p:sp>
          <p:nvSpPr>
            <p:cNvPr id="39" name="文本框 38">
              <a:extLst>
                <a:ext uri="{FF2B5EF4-FFF2-40B4-BE49-F238E27FC236}">
                  <a16:creationId xmlns:a16="http://schemas.microsoft.com/office/drawing/2014/main" xmlns="" id="{60A7F79C-B171-4A41-96A1-DCEB99532060}"/>
                </a:ext>
              </a:extLst>
            </p:cNvPr>
            <p:cNvSpPr txBox="1"/>
            <p:nvPr/>
          </p:nvSpPr>
          <p:spPr>
            <a:xfrm>
              <a:off x="5802099" y="1707175"/>
              <a:ext cx="365806" cy="46166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0</a:t>
              </a:r>
              <a:endPar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0" name="文本框 39">
              <a:extLst>
                <a:ext uri="{FF2B5EF4-FFF2-40B4-BE49-F238E27FC236}">
                  <a16:creationId xmlns:a16="http://schemas.microsoft.com/office/drawing/2014/main" xmlns="" id="{5415FCC5-E238-49E8-86BD-8956EBFC55E0}"/>
                </a:ext>
              </a:extLst>
            </p:cNvPr>
            <p:cNvSpPr txBox="1"/>
            <p:nvPr/>
          </p:nvSpPr>
          <p:spPr>
            <a:xfrm>
              <a:off x="6481711" y="1707175"/>
              <a:ext cx="365806" cy="46166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2</a:t>
              </a:r>
              <a:endPar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endParaRPr>
            </a:p>
          </p:txBody>
        </p:sp>
      </p:grpSp>
      <p:pic>
        <p:nvPicPr>
          <p:cNvPr id="18" name="图片 17">
            <a:extLst>
              <a:ext uri="{FF2B5EF4-FFF2-40B4-BE49-F238E27FC236}">
                <a16:creationId xmlns:a16="http://schemas.microsoft.com/office/drawing/2014/main" xmlns="" id="{0347F46F-9462-4264-AF5B-D68475636C75}"/>
              </a:ext>
            </a:extLst>
          </p:cNvPr>
          <p:cNvPicPr>
            <a:picLocks noChangeAspect="1"/>
          </p:cNvPicPr>
          <p:nvPr/>
        </p:nvPicPr>
        <p:blipFill>
          <a:blip r:embed="rId2"/>
          <a:stretch>
            <a:fillRect/>
          </a:stretch>
        </p:blipFill>
        <p:spPr>
          <a:xfrm flipH="1">
            <a:off x="648921" y="368261"/>
            <a:ext cx="1877564" cy="1897681"/>
          </a:xfrm>
          <a:prstGeom prst="rect">
            <a:avLst/>
          </a:prstGeom>
        </p:spPr>
      </p:pic>
      <p:sp>
        <p:nvSpPr>
          <p:cNvPr id="19" name="矩形 18">
            <a:extLst>
              <a:ext uri="{FF2B5EF4-FFF2-40B4-BE49-F238E27FC236}">
                <a16:creationId xmlns:a16="http://schemas.microsoft.com/office/drawing/2014/main" xmlns="" id="{32E72EF7-DB7D-4B1C-A28D-B2F368476F66}"/>
              </a:ext>
            </a:extLst>
          </p:cNvPr>
          <p:cNvSpPr/>
          <p:nvPr/>
        </p:nvSpPr>
        <p:spPr>
          <a:xfrm>
            <a:off x="1913454" y="4871003"/>
            <a:ext cx="4464046" cy="507839"/>
          </a:xfrm>
          <a:prstGeom prst="rect">
            <a:avLst/>
          </a:prstGeom>
        </p:spPr>
        <p:txBody>
          <a:bodyPr wrap="square" lIns="91448" tIns="45724" rIns="91448" bIns="45724">
            <a:spAutoFit/>
          </a:bodyPr>
          <a:lstStyle/>
          <a:p>
            <a:pPr algn="ctr"/>
            <a:r>
              <a:rPr lang="en-US" altLang="zh-CN" sz="900" dirty="0">
                <a:solidFill>
                  <a:srgbClr val="AABEC7"/>
                </a:solidFill>
              </a:rPr>
              <a:t>Chinese  companies  will no longer remain in the hard stage and they are also promoting a culture Chinese  companies  will no longer remain </a:t>
            </a:r>
          </a:p>
          <a:p>
            <a:pPr algn="ctr"/>
            <a:r>
              <a:rPr lang="en-US" altLang="zh-CN" sz="900" dirty="0">
                <a:solidFill>
                  <a:srgbClr val="AABEC7"/>
                </a:solidFill>
              </a:rPr>
              <a:t>in the hard stage and they are also wang ling </a:t>
            </a:r>
            <a:r>
              <a:rPr lang="en-US" altLang="zh-CN" sz="900" dirty="0" err="1">
                <a:solidFill>
                  <a:srgbClr val="AABEC7"/>
                </a:solidFill>
              </a:rPr>
              <a:t>yan</a:t>
            </a:r>
            <a:r>
              <a:rPr lang="en-US" altLang="zh-CN" sz="900" dirty="0">
                <a:solidFill>
                  <a:srgbClr val="AABEC7"/>
                </a:solidFill>
              </a:rPr>
              <a:t> a culture</a:t>
            </a:r>
          </a:p>
        </p:txBody>
      </p:sp>
      <p:pic>
        <p:nvPicPr>
          <p:cNvPr id="15" name="图片 14">
            <a:extLst>
              <a:ext uri="{FF2B5EF4-FFF2-40B4-BE49-F238E27FC236}">
                <a16:creationId xmlns:a16="http://schemas.microsoft.com/office/drawing/2014/main" xmlns="" id="{A003EA59-588A-4330-9D30-2F9266FF059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3252" t="38564" r="21931" b="24742"/>
          <a:stretch/>
        </p:blipFill>
        <p:spPr>
          <a:xfrm>
            <a:off x="7734135" y="292506"/>
            <a:ext cx="2999946" cy="6272987"/>
          </a:xfrm>
          <a:custGeom>
            <a:avLst/>
            <a:gdLst>
              <a:gd name="connsiteX0" fmla="*/ 0 w 2758301"/>
              <a:gd name="connsiteY0" fmla="*/ 0 h 5767699"/>
              <a:gd name="connsiteX1" fmla="*/ 2758301 w 2758301"/>
              <a:gd name="connsiteY1" fmla="*/ 0 h 5767699"/>
              <a:gd name="connsiteX2" fmla="*/ 2758301 w 2758301"/>
              <a:gd name="connsiteY2" fmla="*/ 5767699 h 5767699"/>
              <a:gd name="connsiteX3" fmla="*/ 353890 w 2758301"/>
              <a:gd name="connsiteY3" fmla="*/ 5767699 h 5767699"/>
              <a:gd name="connsiteX4" fmla="*/ 353890 w 2758301"/>
              <a:gd name="connsiteY4" fmla="*/ 4966383 h 5767699"/>
              <a:gd name="connsiteX5" fmla="*/ 0 w 2758301"/>
              <a:gd name="connsiteY5" fmla="*/ 4966383 h 576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8301" h="5767699">
                <a:moveTo>
                  <a:pt x="0" y="0"/>
                </a:moveTo>
                <a:lnTo>
                  <a:pt x="2758301" y="0"/>
                </a:lnTo>
                <a:lnTo>
                  <a:pt x="2758301" y="5767699"/>
                </a:lnTo>
                <a:lnTo>
                  <a:pt x="353890" y="5767699"/>
                </a:lnTo>
                <a:lnTo>
                  <a:pt x="353890" y="4966383"/>
                </a:lnTo>
                <a:lnTo>
                  <a:pt x="0" y="4966383"/>
                </a:lnTo>
                <a:close/>
              </a:path>
            </a:pathLst>
          </a:custGeom>
        </p:spPr>
      </p:pic>
    </p:spTree>
    <p:extLst>
      <p:ext uri="{BB962C8B-B14F-4D97-AF65-F5344CB8AC3E}">
        <p14:creationId xmlns:p14="http://schemas.microsoft.com/office/powerpoint/2010/main" val="37841177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randombar(horizontal)">
                                      <p:cBhvr>
                                        <p:cTn id="13" dur="500"/>
                                        <p:tgtEl>
                                          <p:spTgt spid="37"/>
                                        </p:tgtEl>
                                      </p:cBhvr>
                                    </p:animEffect>
                                  </p:childTnLst>
                                </p:cTn>
                              </p:par>
                            </p:childTnLst>
                          </p:cTn>
                        </p:par>
                        <p:par>
                          <p:cTn id="14" fill="hold">
                            <p:stCondLst>
                              <p:cond delay="150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3"/>
                                        </p:tgtEl>
                                      </p:cBhvr>
                                    </p:animEffect>
                                    <p:animScale>
                                      <p:cBhvr>
                                        <p:cTn id="21" dur="250" autoRev="1" fill="hold"/>
                                        <p:tgtEl>
                                          <p:spTgt spid="3"/>
                                        </p:tgtEl>
                                      </p:cBhvr>
                                      <p:by x="105000" y="105000"/>
                                    </p:animScale>
                                  </p:childTnLst>
                                </p:cTn>
                              </p:par>
                            </p:childTnLst>
                          </p:cTn>
                        </p:par>
                        <p:par>
                          <p:cTn id="22" fill="hold">
                            <p:stCondLst>
                              <p:cond delay="2750"/>
                            </p:stCondLst>
                            <p:childTnLst>
                              <p:par>
                                <p:cTn id="23" presetID="23" presetClass="entr" presetSubtype="528" fill="hold" grpId="0" nodeType="afterEffect">
                                  <p:stCondLst>
                                    <p:cond delay="0"/>
                                  </p:stCondLst>
                                  <p:iterate type="lt">
                                    <p:tmPct val="15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childTnLst>
                          </p:cTn>
                        </p:par>
                        <p:par>
                          <p:cTn id="29" fill="hold">
                            <p:stCondLst>
                              <p:cond delay="3925"/>
                            </p:stCondLst>
                            <p:childTnLst>
                              <p:par>
                                <p:cTn id="30" presetID="2" presetClass="entr" presetSubtype="12" decel="10000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1500" fill="hold"/>
                                        <p:tgtEl>
                                          <p:spTgt spid="18"/>
                                        </p:tgtEl>
                                        <p:attrNameLst>
                                          <p:attrName>ppt_x</p:attrName>
                                        </p:attrNameLst>
                                      </p:cBhvr>
                                      <p:tavLst>
                                        <p:tav tm="0">
                                          <p:val>
                                            <p:strVal val="0-#ppt_w/2"/>
                                          </p:val>
                                        </p:tav>
                                        <p:tav tm="100000">
                                          <p:val>
                                            <p:strVal val="#ppt_x"/>
                                          </p:val>
                                        </p:tav>
                                      </p:tavLst>
                                    </p:anim>
                                    <p:anim calcmode="lin" valueType="num">
                                      <p:cBhvr additive="base">
                                        <p:cTn id="33" dur="1500" fill="hold"/>
                                        <p:tgtEl>
                                          <p:spTgt spid="18"/>
                                        </p:tgtEl>
                                        <p:attrNameLst>
                                          <p:attrName>ppt_y</p:attrName>
                                        </p:attrNameLst>
                                      </p:cBhvr>
                                      <p:tavLst>
                                        <p:tav tm="0">
                                          <p:val>
                                            <p:strVal val="1+#ppt_h/2"/>
                                          </p:val>
                                        </p:tav>
                                        <p:tav tm="100000">
                                          <p:val>
                                            <p:strVal val="#ppt_y"/>
                                          </p:val>
                                        </p:tav>
                                      </p:tavLst>
                                    </p:anim>
                                  </p:childTnLst>
                                </p:cTn>
                              </p:par>
                            </p:childTnLst>
                          </p:cTn>
                        </p:par>
                        <p:par>
                          <p:cTn id="34" fill="hold">
                            <p:stCondLst>
                              <p:cond delay="5425"/>
                            </p:stCondLst>
                            <p:childTnLst>
                              <p:par>
                                <p:cTn id="35" presetID="18" presetClass="entr" presetSubtype="12"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Left)">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工作完成情况</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02</a:t>
            </a:r>
          </a:p>
        </p:txBody>
      </p:sp>
      <p:sp>
        <p:nvSpPr>
          <p:cNvPr id="4" name="Freeform 6">
            <a:extLst>
              <a:ext uri="{FF2B5EF4-FFF2-40B4-BE49-F238E27FC236}">
                <a16:creationId xmlns:a16="http://schemas.microsoft.com/office/drawing/2014/main" xmlns="" id="{3863D259-24ED-44AE-97AE-BE762ED07455}"/>
              </a:ext>
            </a:extLst>
          </p:cNvPr>
          <p:cNvSpPr>
            <a:spLocks/>
          </p:cNvSpPr>
          <p:nvPr/>
        </p:nvSpPr>
        <p:spPr bwMode="auto">
          <a:xfrm>
            <a:off x="1485900" y="3169647"/>
            <a:ext cx="5029215" cy="423122"/>
          </a:xfrm>
          <a:custGeom>
            <a:avLst/>
            <a:gdLst>
              <a:gd name="T0" fmla="*/ 5 w 374"/>
              <a:gd name="T1" fmla="*/ 0 h 27"/>
              <a:gd name="T2" fmla="*/ 369 w 374"/>
              <a:gd name="T3" fmla="*/ 0 h 27"/>
              <a:gd name="T4" fmla="*/ 374 w 374"/>
              <a:gd name="T5" fmla="*/ 4 h 27"/>
              <a:gd name="T6" fmla="*/ 374 w 374"/>
              <a:gd name="T7" fmla="*/ 23 h 27"/>
              <a:gd name="T8" fmla="*/ 369 w 374"/>
              <a:gd name="T9" fmla="*/ 27 h 27"/>
              <a:gd name="T10" fmla="*/ 5 w 374"/>
              <a:gd name="T11" fmla="*/ 27 h 27"/>
              <a:gd name="T12" fmla="*/ 0 w 374"/>
              <a:gd name="T13" fmla="*/ 23 h 27"/>
              <a:gd name="T14" fmla="*/ 0 w 374"/>
              <a:gd name="T15" fmla="*/ 4 h 27"/>
              <a:gd name="T16" fmla="*/ 5 w 374"/>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7">
                <a:moveTo>
                  <a:pt x="5" y="0"/>
                </a:moveTo>
                <a:cubicBezTo>
                  <a:pt x="369" y="0"/>
                  <a:pt x="369" y="0"/>
                  <a:pt x="369" y="0"/>
                </a:cubicBezTo>
                <a:cubicBezTo>
                  <a:pt x="372" y="0"/>
                  <a:pt x="374" y="2"/>
                  <a:pt x="374" y="4"/>
                </a:cubicBezTo>
                <a:cubicBezTo>
                  <a:pt x="374" y="23"/>
                  <a:pt x="374" y="23"/>
                  <a:pt x="374" y="23"/>
                </a:cubicBezTo>
                <a:cubicBezTo>
                  <a:pt x="374" y="25"/>
                  <a:pt x="372" y="27"/>
                  <a:pt x="36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CDC5C3">
              <a:alpha val="40000"/>
            </a:srgbClr>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5" name="Freeform 7">
            <a:extLst>
              <a:ext uri="{FF2B5EF4-FFF2-40B4-BE49-F238E27FC236}">
                <a16:creationId xmlns:a16="http://schemas.microsoft.com/office/drawing/2014/main" xmlns="" id="{3F326DAA-9276-49C8-81EC-9F2A84CF50F3}"/>
              </a:ext>
            </a:extLst>
          </p:cNvPr>
          <p:cNvSpPr>
            <a:spLocks/>
          </p:cNvSpPr>
          <p:nvPr/>
        </p:nvSpPr>
        <p:spPr bwMode="auto">
          <a:xfrm>
            <a:off x="1485900" y="3169647"/>
            <a:ext cx="2392960" cy="423122"/>
          </a:xfrm>
          <a:custGeom>
            <a:avLst/>
            <a:gdLst>
              <a:gd name="T0" fmla="*/ 5 w 153"/>
              <a:gd name="T1" fmla="*/ 0 h 27"/>
              <a:gd name="T2" fmla="*/ 149 w 153"/>
              <a:gd name="T3" fmla="*/ 0 h 27"/>
              <a:gd name="T4" fmla="*/ 153 w 153"/>
              <a:gd name="T5" fmla="*/ 4 h 27"/>
              <a:gd name="T6" fmla="*/ 153 w 153"/>
              <a:gd name="T7" fmla="*/ 23 h 27"/>
              <a:gd name="T8" fmla="*/ 149 w 153"/>
              <a:gd name="T9" fmla="*/ 27 h 27"/>
              <a:gd name="T10" fmla="*/ 5 w 153"/>
              <a:gd name="T11" fmla="*/ 27 h 27"/>
              <a:gd name="T12" fmla="*/ 0 w 153"/>
              <a:gd name="T13" fmla="*/ 23 h 27"/>
              <a:gd name="T14" fmla="*/ 0 w 153"/>
              <a:gd name="T15" fmla="*/ 4 h 27"/>
              <a:gd name="T16" fmla="*/ 5 w 15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7">
                <a:moveTo>
                  <a:pt x="5" y="0"/>
                </a:moveTo>
                <a:cubicBezTo>
                  <a:pt x="149" y="0"/>
                  <a:pt x="149" y="0"/>
                  <a:pt x="149" y="0"/>
                </a:cubicBezTo>
                <a:cubicBezTo>
                  <a:pt x="151" y="0"/>
                  <a:pt x="153" y="2"/>
                  <a:pt x="153" y="4"/>
                </a:cubicBezTo>
                <a:cubicBezTo>
                  <a:pt x="153" y="23"/>
                  <a:pt x="153" y="23"/>
                  <a:pt x="153" y="23"/>
                </a:cubicBezTo>
                <a:cubicBezTo>
                  <a:pt x="153" y="25"/>
                  <a:pt x="151" y="27"/>
                  <a:pt x="14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A3C8BD"/>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28743.76</a:t>
            </a:r>
            <a:endParaRPr lang="zh-CN" altLang="en-US" sz="1200" dirty="0">
              <a:solidFill>
                <a:schemeClr val="bg1"/>
              </a:solidFill>
              <a:latin typeface="微软雅黑" pitchFamily="34" charset="-122"/>
              <a:ea typeface="微软雅黑" pitchFamily="34" charset="-122"/>
            </a:endParaRPr>
          </a:p>
        </p:txBody>
      </p:sp>
      <p:sp>
        <p:nvSpPr>
          <p:cNvPr id="6" name="Freeform 8">
            <a:extLst>
              <a:ext uri="{FF2B5EF4-FFF2-40B4-BE49-F238E27FC236}">
                <a16:creationId xmlns:a16="http://schemas.microsoft.com/office/drawing/2014/main" xmlns="" id="{EBE700D7-7F78-46AA-95A0-DA757C3AA3A2}"/>
              </a:ext>
            </a:extLst>
          </p:cNvPr>
          <p:cNvSpPr>
            <a:spLocks/>
          </p:cNvSpPr>
          <p:nvPr/>
        </p:nvSpPr>
        <p:spPr bwMode="auto">
          <a:xfrm>
            <a:off x="1485900" y="4075393"/>
            <a:ext cx="5029215"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5"/>
                  <a:pt x="372" y="28"/>
                  <a:pt x="369" y="28"/>
                </a:cubicBezTo>
                <a:cubicBezTo>
                  <a:pt x="5" y="28"/>
                  <a:pt x="5" y="28"/>
                  <a:pt x="5" y="28"/>
                </a:cubicBezTo>
                <a:cubicBezTo>
                  <a:pt x="2" y="28"/>
                  <a:pt x="0" y="25"/>
                  <a:pt x="0" y="23"/>
                </a:cubicBezTo>
                <a:cubicBezTo>
                  <a:pt x="0" y="5"/>
                  <a:pt x="0" y="5"/>
                  <a:pt x="0" y="5"/>
                </a:cubicBezTo>
                <a:cubicBezTo>
                  <a:pt x="0" y="2"/>
                  <a:pt x="2" y="0"/>
                  <a:pt x="5" y="0"/>
                </a:cubicBezTo>
                <a:close/>
              </a:path>
            </a:pathLst>
          </a:custGeom>
          <a:solidFill>
            <a:srgbClr val="CDC5C3">
              <a:alpha val="40000"/>
            </a:srgbClr>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7" name="Freeform 9">
            <a:extLst>
              <a:ext uri="{FF2B5EF4-FFF2-40B4-BE49-F238E27FC236}">
                <a16:creationId xmlns:a16="http://schemas.microsoft.com/office/drawing/2014/main" xmlns="" id="{527E89DA-78BD-4D6A-A2DD-4B0786E61D4C}"/>
              </a:ext>
            </a:extLst>
          </p:cNvPr>
          <p:cNvSpPr>
            <a:spLocks/>
          </p:cNvSpPr>
          <p:nvPr/>
        </p:nvSpPr>
        <p:spPr bwMode="auto">
          <a:xfrm>
            <a:off x="1485900" y="4981139"/>
            <a:ext cx="5029215"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6"/>
                  <a:pt x="372" y="28"/>
                  <a:pt x="369"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CDC5C3">
              <a:alpha val="40000"/>
            </a:srgbClr>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10" name="Freeform 10">
            <a:extLst>
              <a:ext uri="{FF2B5EF4-FFF2-40B4-BE49-F238E27FC236}">
                <a16:creationId xmlns:a16="http://schemas.microsoft.com/office/drawing/2014/main" xmlns="" id="{61984468-F9F7-4247-A9D4-48D401C4760B}"/>
              </a:ext>
            </a:extLst>
          </p:cNvPr>
          <p:cNvSpPr>
            <a:spLocks/>
          </p:cNvSpPr>
          <p:nvPr/>
        </p:nvSpPr>
        <p:spPr bwMode="auto">
          <a:xfrm>
            <a:off x="1485900" y="4075393"/>
            <a:ext cx="4409131" cy="436344"/>
          </a:xfrm>
          <a:custGeom>
            <a:avLst/>
            <a:gdLst>
              <a:gd name="T0" fmla="*/ 5 w 282"/>
              <a:gd name="T1" fmla="*/ 0 h 28"/>
              <a:gd name="T2" fmla="*/ 277 w 282"/>
              <a:gd name="T3" fmla="*/ 0 h 28"/>
              <a:gd name="T4" fmla="*/ 282 w 282"/>
              <a:gd name="T5" fmla="*/ 4 h 28"/>
              <a:gd name="T6" fmla="*/ 282 w 282"/>
              <a:gd name="T7" fmla="*/ 23 h 28"/>
              <a:gd name="T8" fmla="*/ 277 w 282"/>
              <a:gd name="T9" fmla="*/ 28 h 28"/>
              <a:gd name="T10" fmla="*/ 5 w 282"/>
              <a:gd name="T11" fmla="*/ 28 h 28"/>
              <a:gd name="T12" fmla="*/ 0 w 282"/>
              <a:gd name="T13" fmla="*/ 23 h 28"/>
              <a:gd name="T14" fmla="*/ 0 w 282"/>
              <a:gd name="T15" fmla="*/ 4 h 28"/>
              <a:gd name="T16" fmla="*/ 5 w 28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solidFill>
            <a:srgbClr val="A3C8BD"/>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51443.98</a:t>
            </a:r>
            <a:endParaRPr lang="zh-CN" altLang="en-US" sz="1200" dirty="0">
              <a:solidFill>
                <a:schemeClr val="bg1"/>
              </a:solidFill>
              <a:latin typeface="微软雅黑" pitchFamily="34" charset="-122"/>
              <a:ea typeface="微软雅黑" pitchFamily="34" charset="-122"/>
            </a:endParaRPr>
          </a:p>
        </p:txBody>
      </p:sp>
      <p:sp>
        <p:nvSpPr>
          <p:cNvPr id="11" name="Freeform 11">
            <a:extLst>
              <a:ext uri="{FF2B5EF4-FFF2-40B4-BE49-F238E27FC236}">
                <a16:creationId xmlns:a16="http://schemas.microsoft.com/office/drawing/2014/main" xmlns="" id="{E71EB34E-C69A-4018-B631-17EBCC2DFF53}"/>
              </a:ext>
            </a:extLst>
          </p:cNvPr>
          <p:cNvSpPr>
            <a:spLocks/>
          </p:cNvSpPr>
          <p:nvPr/>
        </p:nvSpPr>
        <p:spPr bwMode="auto">
          <a:xfrm>
            <a:off x="1485900" y="4981139"/>
            <a:ext cx="3252311" cy="436344"/>
          </a:xfrm>
          <a:custGeom>
            <a:avLst/>
            <a:gdLst>
              <a:gd name="T0" fmla="*/ 5 w 208"/>
              <a:gd name="T1" fmla="*/ 0 h 28"/>
              <a:gd name="T2" fmla="*/ 204 w 208"/>
              <a:gd name="T3" fmla="*/ 0 h 28"/>
              <a:gd name="T4" fmla="*/ 208 w 208"/>
              <a:gd name="T5" fmla="*/ 5 h 28"/>
              <a:gd name="T6" fmla="*/ 208 w 208"/>
              <a:gd name="T7" fmla="*/ 23 h 28"/>
              <a:gd name="T8" fmla="*/ 204 w 208"/>
              <a:gd name="T9" fmla="*/ 28 h 28"/>
              <a:gd name="T10" fmla="*/ 5 w 208"/>
              <a:gd name="T11" fmla="*/ 28 h 28"/>
              <a:gd name="T12" fmla="*/ 0 w 208"/>
              <a:gd name="T13" fmla="*/ 23 h 28"/>
              <a:gd name="T14" fmla="*/ 0 w 208"/>
              <a:gd name="T15" fmla="*/ 5 h 28"/>
              <a:gd name="T16" fmla="*/ 5 w 20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28">
                <a:moveTo>
                  <a:pt x="5" y="0"/>
                </a:moveTo>
                <a:cubicBezTo>
                  <a:pt x="204" y="0"/>
                  <a:pt x="204" y="0"/>
                  <a:pt x="204" y="0"/>
                </a:cubicBezTo>
                <a:cubicBezTo>
                  <a:pt x="206" y="0"/>
                  <a:pt x="208" y="2"/>
                  <a:pt x="208" y="5"/>
                </a:cubicBezTo>
                <a:cubicBezTo>
                  <a:pt x="208" y="23"/>
                  <a:pt x="208" y="23"/>
                  <a:pt x="208" y="23"/>
                </a:cubicBezTo>
                <a:cubicBezTo>
                  <a:pt x="208" y="26"/>
                  <a:pt x="206" y="28"/>
                  <a:pt x="204"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A3C8BD"/>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36618.46</a:t>
            </a:r>
            <a:endParaRPr lang="zh-CN" altLang="en-US" sz="1200" dirty="0">
              <a:solidFill>
                <a:schemeClr val="bg1"/>
              </a:solidFill>
              <a:latin typeface="微软雅黑" pitchFamily="34" charset="-122"/>
              <a:ea typeface="微软雅黑" pitchFamily="34" charset="-122"/>
            </a:endParaRPr>
          </a:p>
        </p:txBody>
      </p:sp>
      <p:sp>
        <p:nvSpPr>
          <p:cNvPr id="12" name="TextBox 18">
            <a:extLst>
              <a:ext uri="{FF2B5EF4-FFF2-40B4-BE49-F238E27FC236}">
                <a16:creationId xmlns:a16="http://schemas.microsoft.com/office/drawing/2014/main" xmlns="" id="{282BA1A8-0527-4CF5-AFE4-E332A262DEEF}"/>
              </a:ext>
            </a:extLst>
          </p:cNvPr>
          <p:cNvSpPr txBox="1"/>
          <p:nvPr/>
        </p:nvSpPr>
        <p:spPr>
          <a:xfrm>
            <a:off x="1485900" y="2793326"/>
            <a:ext cx="1394513" cy="212430"/>
          </a:xfrm>
          <a:prstGeom prst="rect">
            <a:avLst/>
          </a:prstGeom>
          <a:noFill/>
        </p:spPr>
        <p:txBody>
          <a:bodyPr wrap="square" lIns="91458" tIns="0" rIns="91458" bIns="0" rtlCol="0" anchor="t">
            <a:spAutoFit/>
          </a:bodyPr>
          <a:lstStyle/>
          <a:p>
            <a:pPr>
              <a:lnSpc>
                <a:spcPct val="150000"/>
              </a:lnSpc>
            </a:pPr>
            <a:r>
              <a:rPr lang="zh-CN" altLang="en-US" sz="1050" dirty="0">
                <a:solidFill>
                  <a:srgbClr val="0C0104"/>
                </a:solidFill>
                <a:latin typeface="Arial" panose="020B0604020202020204" pitchFamily="34" charset="0"/>
                <a:ea typeface="微软雅黑" pitchFamily="34" charset="-122"/>
                <a:cs typeface="Arial" panose="020B0604020202020204" pitchFamily="34" charset="0"/>
              </a:rPr>
              <a:t>添加标题内容</a:t>
            </a:r>
          </a:p>
        </p:txBody>
      </p:sp>
      <p:sp>
        <p:nvSpPr>
          <p:cNvPr id="13" name="TextBox 19">
            <a:extLst>
              <a:ext uri="{FF2B5EF4-FFF2-40B4-BE49-F238E27FC236}">
                <a16:creationId xmlns:a16="http://schemas.microsoft.com/office/drawing/2014/main" xmlns="" id="{F3C19B56-9654-423F-9F36-D7B9F117DF69}"/>
              </a:ext>
            </a:extLst>
          </p:cNvPr>
          <p:cNvSpPr txBox="1"/>
          <p:nvPr/>
        </p:nvSpPr>
        <p:spPr>
          <a:xfrm>
            <a:off x="1485900" y="3709590"/>
            <a:ext cx="1938925" cy="212430"/>
          </a:xfrm>
          <a:prstGeom prst="rect">
            <a:avLst/>
          </a:prstGeom>
          <a:noFill/>
        </p:spPr>
        <p:txBody>
          <a:bodyPr wrap="square" lIns="91458" tIns="0" rIns="91458" bIns="0" rtlCol="0" anchor="t">
            <a:spAutoFit/>
          </a:bodyPr>
          <a:lstStyle/>
          <a:p>
            <a:pPr>
              <a:lnSpc>
                <a:spcPct val="150000"/>
              </a:lnSpc>
            </a:pPr>
            <a:r>
              <a:rPr lang="zh-CN" altLang="en-US" sz="1050" dirty="0">
                <a:solidFill>
                  <a:srgbClr val="0C0104"/>
                </a:solidFill>
                <a:latin typeface="Arial" panose="020B0604020202020204" pitchFamily="34" charset="0"/>
                <a:ea typeface="微软雅黑" pitchFamily="34" charset="-122"/>
                <a:cs typeface="Arial" panose="020B0604020202020204" pitchFamily="34" charset="0"/>
              </a:rPr>
              <a:t>添加标题内容</a:t>
            </a:r>
          </a:p>
        </p:txBody>
      </p:sp>
      <p:sp>
        <p:nvSpPr>
          <p:cNvPr id="14" name="TextBox 20">
            <a:extLst>
              <a:ext uri="{FF2B5EF4-FFF2-40B4-BE49-F238E27FC236}">
                <a16:creationId xmlns:a16="http://schemas.microsoft.com/office/drawing/2014/main" xmlns="" id="{8EDD7822-F2EE-469F-BE9F-8917C2D0A823}"/>
              </a:ext>
            </a:extLst>
          </p:cNvPr>
          <p:cNvSpPr txBox="1"/>
          <p:nvPr/>
        </p:nvSpPr>
        <p:spPr>
          <a:xfrm>
            <a:off x="1485900" y="4635174"/>
            <a:ext cx="1394513" cy="212430"/>
          </a:xfrm>
          <a:prstGeom prst="rect">
            <a:avLst/>
          </a:prstGeom>
          <a:noFill/>
        </p:spPr>
        <p:txBody>
          <a:bodyPr wrap="square" lIns="91458" tIns="0" rIns="91458" bIns="0" rtlCol="0" anchor="t">
            <a:spAutoFit/>
          </a:bodyPr>
          <a:lstStyle/>
          <a:p>
            <a:pPr>
              <a:lnSpc>
                <a:spcPct val="150000"/>
              </a:lnSpc>
            </a:pPr>
            <a:r>
              <a:rPr lang="zh-CN" altLang="en-US" sz="1050" dirty="0">
                <a:solidFill>
                  <a:srgbClr val="0C0104"/>
                </a:solidFill>
                <a:latin typeface="Arial" panose="020B0604020202020204" pitchFamily="34" charset="0"/>
                <a:ea typeface="微软雅黑" pitchFamily="34" charset="-122"/>
                <a:cs typeface="Arial" panose="020B0604020202020204" pitchFamily="34" charset="0"/>
              </a:rPr>
              <a:t>添加标题内容</a:t>
            </a:r>
          </a:p>
        </p:txBody>
      </p:sp>
      <p:sp>
        <p:nvSpPr>
          <p:cNvPr id="15" name="矩形 14">
            <a:extLst>
              <a:ext uri="{FF2B5EF4-FFF2-40B4-BE49-F238E27FC236}">
                <a16:creationId xmlns:a16="http://schemas.microsoft.com/office/drawing/2014/main" xmlns="" id="{DF27BFF5-DEE6-494D-B19E-F3436FB01893}"/>
              </a:ext>
            </a:extLst>
          </p:cNvPr>
          <p:cNvSpPr/>
          <p:nvPr/>
        </p:nvSpPr>
        <p:spPr>
          <a:xfrm>
            <a:off x="1485900" y="1912245"/>
            <a:ext cx="4880975" cy="752257"/>
          </a:xfrm>
          <a:prstGeom prst="rect">
            <a:avLst/>
          </a:prstGeom>
        </p:spPr>
        <p:txBody>
          <a:bodyPr wrap="square">
            <a:spAutoFit/>
          </a:bodyPr>
          <a:lstStyle/>
          <a:p>
            <a:pPr>
              <a:lnSpc>
                <a:spcPct val="150000"/>
              </a:lnSpc>
            </a:pPr>
            <a:r>
              <a:rPr lang="en-US" altLang="zh-CN" sz="3200" b="1" dirty="0">
                <a:latin typeface="微软雅黑" panose="020B0503020204020204" pitchFamily="34" charset="-122"/>
                <a:ea typeface="微软雅黑" panose="020B0503020204020204" pitchFamily="34" charset="-122"/>
                <a:cs typeface="Open Sans" panose="020B0606030504020204" pitchFamily="34" charset="0"/>
              </a:rPr>
              <a:t>Picture on slide </a:t>
            </a:r>
          </a:p>
        </p:txBody>
      </p:sp>
      <p:grpSp>
        <p:nvGrpSpPr>
          <p:cNvPr id="16" name="组合 15">
            <a:extLst>
              <a:ext uri="{FF2B5EF4-FFF2-40B4-BE49-F238E27FC236}">
                <a16:creationId xmlns:a16="http://schemas.microsoft.com/office/drawing/2014/main" xmlns="" id="{AAC2341B-C4CC-4BB3-AA59-D7E779AFBEB6}"/>
              </a:ext>
            </a:extLst>
          </p:cNvPr>
          <p:cNvGrpSpPr/>
          <p:nvPr/>
        </p:nvGrpSpPr>
        <p:grpSpPr>
          <a:xfrm>
            <a:off x="7337318" y="278630"/>
            <a:ext cx="4057927" cy="6763213"/>
            <a:chOff x="7723808" y="828675"/>
            <a:chExt cx="3432396" cy="5720661"/>
          </a:xfrm>
        </p:grpSpPr>
        <p:pic>
          <p:nvPicPr>
            <p:cNvPr id="17" name="Picture 77">
              <a:extLst>
                <a:ext uri="{FF2B5EF4-FFF2-40B4-BE49-F238E27FC236}">
                  <a16:creationId xmlns:a16="http://schemas.microsoft.com/office/drawing/2014/main" xmlns="" id="{01309FAB-EBF6-400E-9136-6873057DBA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3808" y="828675"/>
              <a:ext cx="3432396" cy="5720661"/>
            </a:xfrm>
            <a:prstGeom prst="rect">
              <a:avLst/>
            </a:prstGeom>
          </p:spPr>
        </p:pic>
        <p:pic>
          <p:nvPicPr>
            <p:cNvPr id="18" name="图片占位符 12" descr="图片包含 室内, 墙壁, 餐桌&#10;&#10;已生成极高可信度的说明">
              <a:extLst>
                <a:ext uri="{FF2B5EF4-FFF2-40B4-BE49-F238E27FC236}">
                  <a16:creationId xmlns:a16="http://schemas.microsoft.com/office/drawing/2014/main" xmlns="" id="{E67A2D82-940F-454B-A408-8F6BA18104F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8522264" y="1885461"/>
              <a:ext cx="1828800" cy="3238500"/>
            </a:xfrm>
            <a:prstGeom prst="rect">
              <a:avLst/>
            </a:prstGeom>
          </p:spPr>
        </p:pic>
      </p:grpSp>
    </p:spTree>
    <p:extLst>
      <p:ext uri="{BB962C8B-B14F-4D97-AF65-F5344CB8AC3E}">
        <p14:creationId xmlns:p14="http://schemas.microsoft.com/office/powerpoint/2010/main" val="20923767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53" presetClass="entr" presetSubtype="16" fill="hold" grpId="0" nodeType="afterEffect">
                                  <p:stCondLst>
                                    <p:cond delay="0"/>
                                  </p:stCondLst>
                                  <p:iterate type="lt">
                                    <p:tmPct val="10000"/>
                                  </p:iterate>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childTnLst>
                          </p:cTn>
                        </p:par>
                        <p:par>
                          <p:cTn id="21" fill="hold">
                            <p:stCondLst>
                              <p:cond delay="2400"/>
                            </p:stCondLst>
                            <p:childTnLst>
                              <p:par>
                                <p:cTn id="22" presetID="2" presetClass="entr" presetSubtype="4"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par>
                          <p:cTn id="26" fill="hold">
                            <p:stCondLst>
                              <p:cond delay="2900"/>
                            </p:stCondLst>
                            <p:childTnLst>
                              <p:par>
                                <p:cTn id="27" presetID="22" presetClass="entr" presetSubtype="8"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par>
                          <p:cTn id="30" fill="hold">
                            <p:stCondLst>
                              <p:cond delay="3400"/>
                            </p:stCondLst>
                            <p:childTnLst>
                              <p:par>
                                <p:cTn id="31" presetID="2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par>
                          <p:cTn id="34" fill="hold">
                            <p:stCondLst>
                              <p:cond delay="3900"/>
                            </p:stCondLst>
                            <p:childTnLst>
                              <p:par>
                                <p:cTn id="35" presetID="2" presetClass="entr" presetSubtype="4"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440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par>
                          <p:cTn id="43" fill="hold">
                            <p:stCondLst>
                              <p:cond delay="49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childTnLst>
                          </p:cTn>
                        </p:par>
                        <p:par>
                          <p:cTn id="47" fill="hold">
                            <p:stCondLst>
                              <p:cond delay="5400"/>
                            </p:stCondLst>
                            <p:childTnLst>
                              <p:par>
                                <p:cTn id="48" presetID="2" presetClass="entr" presetSubtype="4"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ppt_x"/>
                                          </p:val>
                                        </p:tav>
                                        <p:tav tm="100000">
                                          <p:val>
                                            <p:strVal val="#ppt_x"/>
                                          </p:val>
                                        </p:tav>
                                      </p:tavLst>
                                    </p:anim>
                                    <p:anim calcmode="lin" valueType="num">
                                      <p:cBhvr additive="base">
                                        <p:cTn id="51" dur="500" fill="hold"/>
                                        <p:tgtEl>
                                          <p:spTgt spid="14"/>
                                        </p:tgtEl>
                                        <p:attrNameLst>
                                          <p:attrName>ppt_y</p:attrName>
                                        </p:attrNameLst>
                                      </p:cBhvr>
                                      <p:tavLst>
                                        <p:tav tm="0">
                                          <p:val>
                                            <p:strVal val="1+#ppt_h/2"/>
                                          </p:val>
                                        </p:tav>
                                        <p:tav tm="100000">
                                          <p:val>
                                            <p:strVal val="#ppt_y"/>
                                          </p:val>
                                        </p:tav>
                                      </p:tavLst>
                                    </p:anim>
                                  </p:childTnLst>
                                </p:cTn>
                              </p:par>
                            </p:childTnLst>
                          </p:cTn>
                        </p:par>
                        <p:par>
                          <p:cTn id="52" fill="hold">
                            <p:stCondLst>
                              <p:cond delay="5900"/>
                            </p:stCondLst>
                            <p:childTnLst>
                              <p:par>
                                <p:cTn id="53" presetID="22" presetClass="entr" presetSubtype="8"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left)">
                                      <p:cBhvr>
                                        <p:cTn id="55" dur="500"/>
                                        <p:tgtEl>
                                          <p:spTgt spid="7"/>
                                        </p:tgtEl>
                                      </p:cBhvr>
                                    </p:animEffect>
                                  </p:childTnLst>
                                </p:cTn>
                              </p:par>
                            </p:childTnLst>
                          </p:cTn>
                        </p:par>
                        <p:par>
                          <p:cTn id="56" fill="hold">
                            <p:stCondLst>
                              <p:cond delay="6400"/>
                            </p:stCondLst>
                            <p:childTnLst>
                              <p:par>
                                <p:cTn id="57" presetID="22" presetClass="entr" presetSubtype="8"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6900"/>
                            </p:stCondLst>
                            <p:childTnLst>
                              <p:par>
                                <p:cTn id="61" presetID="42"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4" grpId="0" animBg="1"/>
      <p:bldP spid="5" grpId="0" animBg="1"/>
      <p:bldP spid="6" grpId="0" animBg="1"/>
      <p:bldP spid="7" grpId="0" animBg="1"/>
      <p:bldP spid="10" grpId="0" animBg="1"/>
      <p:bldP spid="11" grpId="0" animBg="1"/>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工作完成情况</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02</a:t>
            </a:r>
          </a:p>
        </p:txBody>
      </p:sp>
      <p:sp>
        <p:nvSpPr>
          <p:cNvPr id="30" name="TextBox 29">
            <a:extLst>
              <a:ext uri="{FF2B5EF4-FFF2-40B4-BE49-F238E27FC236}">
                <a16:creationId xmlns:a16="http://schemas.microsoft.com/office/drawing/2014/main" xmlns="" id="{117EF25D-C536-4577-A504-7E6805EEFEE1}"/>
              </a:ext>
            </a:extLst>
          </p:cNvPr>
          <p:cNvSpPr txBox="1"/>
          <p:nvPr/>
        </p:nvSpPr>
        <p:spPr>
          <a:xfrm>
            <a:off x="1640483" y="2741696"/>
            <a:ext cx="2199760" cy="738920"/>
          </a:xfrm>
          <a:prstGeom prst="rect">
            <a:avLst/>
          </a:prstGeom>
          <a:noFill/>
        </p:spPr>
        <p:txBody>
          <a:bodyPr wrap="square" lIns="0" tIns="0" rIns="0" bIns="0" rtlCol="0">
            <a:spAutoFit/>
          </a:bodyPr>
          <a:lstStyle/>
          <a:p>
            <a:pP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endParaRPr lang="en-US" altLang="zh-CN" sz="1100" kern="0" dirty="0">
              <a:solidFill>
                <a:schemeClr val="bg1">
                  <a:lumMod val="50000"/>
                </a:schemeClr>
              </a:solidFill>
              <a:latin typeface="微软雅黑" pitchFamily="34" charset="-122"/>
              <a:ea typeface="微软雅黑" pitchFamily="34" charset="-122"/>
            </a:endParaRPr>
          </a:p>
        </p:txBody>
      </p:sp>
      <p:sp>
        <p:nvSpPr>
          <p:cNvPr id="31" name="TextBox 30">
            <a:extLst>
              <a:ext uri="{FF2B5EF4-FFF2-40B4-BE49-F238E27FC236}">
                <a16:creationId xmlns:a16="http://schemas.microsoft.com/office/drawing/2014/main" xmlns="" id="{C0BC3299-A5A5-40E1-87D8-551DF117BF90}"/>
              </a:ext>
            </a:extLst>
          </p:cNvPr>
          <p:cNvSpPr txBox="1"/>
          <p:nvPr/>
        </p:nvSpPr>
        <p:spPr>
          <a:xfrm>
            <a:off x="1640484" y="2401410"/>
            <a:ext cx="1863157" cy="246221"/>
          </a:xfrm>
          <a:prstGeom prst="rect">
            <a:avLst/>
          </a:prstGeom>
          <a:noFill/>
        </p:spPr>
        <p:txBody>
          <a:bodyPr wrap="square" lIns="0" tIns="0" rIns="0" bIns="0" rtlCol="0">
            <a:spAutoFit/>
          </a:bodyPr>
          <a:lstStyle/>
          <a:p>
            <a:r>
              <a:rPr lang="zh-CN" altLang="en-US" sz="1600" b="1" dirty="0">
                <a:latin typeface="微软雅黑" pitchFamily="34" charset="-122"/>
                <a:ea typeface="微软雅黑" pitchFamily="34" charset="-122"/>
              </a:rPr>
              <a:t>标题关键字</a:t>
            </a:r>
          </a:p>
        </p:txBody>
      </p:sp>
      <p:sp>
        <p:nvSpPr>
          <p:cNvPr id="32" name="TextBox 29">
            <a:extLst>
              <a:ext uri="{FF2B5EF4-FFF2-40B4-BE49-F238E27FC236}">
                <a16:creationId xmlns:a16="http://schemas.microsoft.com/office/drawing/2014/main" xmlns="" id="{B482986C-C95D-42DC-AF50-8DABB8D74A0F}"/>
              </a:ext>
            </a:extLst>
          </p:cNvPr>
          <p:cNvSpPr txBox="1"/>
          <p:nvPr/>
        </p:nvSpPr>
        <p:spPr>
          <a:xfrm>
            <a:off x="1640483" y="4949942"/>
            <a:ext cx="2199760" cy="738920"/>
          </a:xfrm>
          <a:prstGeom prst="rect">
            <a:avLst/>
          </a:prstGeom>
          <a:noFill/>
        </p:spPr>
        <p:txBody>
          <a:bodyPr wrap="square" lIns="0" tIns="0" rIns="0" bIns="0" rtlCol="0">
            <a:spAutoFit/>
          </a:bodyPr>
          <a:lstStyle/>
          <a:p>
            <a:pP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33" name="TextBox 30">
            <a:extLst>
              <a:ext uri="{FF2B5EF4-FFF2-40B4-BE49-F238E27FC236}">
                <a16:creationId xmlns:a16="http://schemas.microsoft.com/office/drawing/2014/main" xmlns="" id="{524FB499-806C-4696-B97C-75F99C1C51AA}"/>
              </a:ext>
            </a:extLst>
          </p:cNvPr>
          <p:cNvSpPr txBox="1"/>
          <p:nvPr/>
        </p:nvSpPr>
        <p:spPr>
          <a:xfrm>
            <a:off x="1640484" y="4609654"/>
            <a:ext cx="1863157" cy="246221"/>
          </a:xfrm>
          <a:prstGeom prst="rect">
            <a:avLst/>
          </a:prstGeom>
          <a:noFill/>
        </p:spPr>
        <p:txBody>
          <a:bodyPr wrap="square" lIns="0" tIns="0" rIns="0" bIns="0" rtlCol="0">
            <a:spAutoFit/>
          </a:bodyPr>
          <a:lstStyle/>
          <a:p>
            <a:r>
              <a:rPr lang="zh-CN" altLang="en-US" sz="1600" b="1" dirty="0">
                <a:latin typeface="微软雅黑" pitchFamily="34" charset="-122"/>
                <a:ea typeface="微软雅黑" pitchFamily="34" charset="-122"/>
              </a:rPr>
              <a:t>标题关键字</a:t>
            </a:r>
          </a:p>
        </p:txBody>
      </p:sp>
      <p:sp>
        <p:nvSpPr>
          <p:cNvPr id="34" name="TextBox 29">
            <a:extLst>
              <a:ext uri="{FF2B5EF4-FFF2-40B4-BE49-F238E27FC236}">
                <a16:creationId xmlns:a16="http://schemas.microsoft.com/office/drawing/2014/main" xmlns="" id="{A4B6B201-F256-428E-938B-EDC0F1261511}"/>
              </a:ext>
            </a:extLst>
          </p:cNvPr>
          <p:cNvSpPr txBox="1"/>
          <p:nvPr/>
        </p:nvSpPr>
        <p:spPr>
          <a:xfrm>
            <a:off x="8762512" y="2741696"/>
            <a:ext cx="2199760" cy="738920"/>
          </a:xfrm>
          <a:prstGeom prst="rect">
            <a:avLst/>
          </a:prstGeom>
          <a:noFill/>
        </p:spPr>
        <p:txBody>
          <a:bodyPr wrap="square" lIns="0" tIns="0" rIns="0" bIns="0" rtlCol="0">
            <a:spAutoFit/>
          </a:bodyPr>
          <a:lstStyle/>
          <a:p>
            <a:pP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35" name="TextBox 30">
            <a:extLst>
              <a:ext uri="{FF2B5EF4-FFF2-40B4-BE49-F238E27FC236}">
                <a16:creationId xmlns:a16="http://schemas.microsoft.com/office/drawing/2014/main" xmlns="" id="{D9E96847-F626-4B1B-869E-F24499903755}"/>
              </a:ext>
            </a:extLst>
          </p:cNvPr>
          <p:cNvSpPr txBox="1"/>
          <p:nvPr/>
        </p:nvSpPr>
        <p:spPr>
          <a:xfrm>
            <a:off x="8762514" y="2401410"/>
            <a:ext cx="1863157" cy="246221"/>
          </a:xfrm>
          <a:prstGeom prst="rect">
            <a:avLst/>
          </a:prstGeom>
          <a:noFill/>
        </p:spPr>
        <p:txBody>
          <a:bodyPr wrap="square" lIns="0" tIns="0" rIns="0" bIns="0" rtlCol="0">
            <a:spAutoFit/>
          </a:bodyPr>
          <a:lstStyle/>
          <a:p>
            <a:r>
              <a:rPr lang="zh-CN" altLang="en-US" sz="1600" b="1" dirty="0">
                <a:latin typeface="微软雅黑" pitchFamily="34" charset="-122"/>
                <a:ea typeface="微软雅黑" pitchFamily="34" charset="-122"/>
              </a:rPr>
              <a:t>标题关键字</a:t>
            </a:r>
          </a:p>
        </p:txBody>
      </p:sp>
      <p:sp>
        <p:nvSpPr>
          <p:cNvPr id="36" name="TextBox 29">
            <a:extLst>
              <a:ext uri="{FF2B5EF4-FFF2-40B4-BE49-F238E27FC236}">
                <a16:creationId xmlns:a16="http://schemas.microsoft.com/office/drawing/2014/main" xmlns="" id="{78DF6010-047F-456D-921E-DAC860BFF629}"/>
              </a:ext>
            </a:extLst>
          </p:cNvPr>
          <p:cNvSpPr txBox="1"/>
          <p:nvPr/>
        </p:nvSpPr>
        <p:spPr>
          <a:xfrm>
            <a:off x="8762512" y="4853931"/>
            <a:ext cx="2199760" cy="738920"/>
          </a:xfrm>
          <a:prstGeom prst="rect">
            <a:avLst/>
          </a:prstGeom>
          <a:noFill/>
        </p:spPr>
        <p:txBody>
          <a:bodyPr wrap="square" lIns="0" tIns="0" rIns="0" bIns="0" rtlCol="0">
            <a:spAutoFit/>
          </a:bodyPr>
          <a:lstStyle/>
          <a:p>
            <a:pP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37" name="TextBox 30">
            <a:extLst>
              <a:ext uri="{FF2B5EF4-FFF2-40B4-BE49-F238E27FC236}">
                <a16:creationId xmlns:a16="http://schemas.microsoft.com/office/drawing/2014/main" xmlns="" id="{31012159-3ACA-4F38-AC19-3AC5F4DA200B}"/>
              </a:ext>
            </a:extLst>
          </p:cNvPr>
          <p:cNvSpPr txBox="1"/>
          <p:nvPr/>
        </p:nvSpPr>
        <p:spPr>
          <a:xfrm>
            <a:off x="8762514" y="4513644"/>
            <a:ext cx="1863157" cy="246221"/>
          </a:xfrm>
          <a:prstGeom prst="rect">
            <a:avLst/>
          </a:prstGeom>
          <a:noFill/>
        </p:spPr>
        <p:txBody>
          <a:bodyPr wrap="square" lIns="0" tIns="0" rIns="0" bIns="0" rtlCol="0">
            <a:spAutoFit/>
          </a:bodyPr>
          <a:lstStyle/>
          <a:p>
            <a:r>
              <a:rPr lang="zh-CN" altLang="en-US" sz="1600" b="1" dirty="0">
                <a:latin typeface="微软雅黑" pitchFamily="34" charset="-122"/>
                <a:ea typeface="微软雅黑" pitchFamily="34" charset="-122"/>
              </a:rPr>
              <a:t>标题关键字</a:t>
            </a:r>
          </a:p>
        </p:txBody>
      </p:sp>
      <p:pic>
        <p:nvPicPr>
          <p:cNvPr id="40" name="图片 39">
            <a:extLst>
              <a:ext uri="{FF2B5EF4-FFF2-40B4-BE49-F238E27FC236}">
                <a16:creationId xmlns:a16="http://schemas.microsoft.com/office/drawing/2014/main" xmlns="" id="{48AD513B-D9F5-4C6D-9F1C-FE159A95CBE9}"/>
              </a:ext>
            </a:extLst>
          </p:cNvPr>
          <p:cNvPicPr>
            <a:picLocks noChangeAspect="1"/>
          </p:cNvPicPr>
          <p:nvPr/>
        </p:nvPicPr>
        <p:blipFill>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4079389" y="1317102"/>
            <a:ext cx="4033223" cy="5540898"/>
          </a:xfrm>
          <a:prstGeom prst="rect">
            <a:avLst/>
          </a:prstGeom>
        </p:spPr>
      </p:pic>
    </p:spTree>
    <p:extLst>
      <p:ext uri="{BB962C8B-B14F-4D97-AF65-F5344CB8AC3E}">
        <p14:creationId xmlns:p14="http://schemas.microsoft.com/office/powerpoint/2010/main" val="25242410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1000"/>
                                        <p:tgtEl>
                                          <p:spTgt spid="40"/>
                                        </p:tgtEl>
                                      </p:cBhvr>
                                    </p:animEffect>
                                    <p:anim calcmode="lin" valueType="num">
                                      <p:cBhvr>
                                        <p:cTn id="19" dur="1000" fill="hold"/>
                                        <p:tgtEl>
                                          <p:spTgt spid="40"/>
                                        </p:tgtEl>
                                        <p:attrNameLst>
                                          <p:attrName>ppt_x</p:attrName>
                                        </p:attrNameLst>
                                      </p:cBhvr>
                                      <p:tavLst>
                                        <p:tav tm="0">
                                          <p:val>
                                            <p:strVal val="#ppt_x"/>
                                          </p:val>
                                        </p:tav>
                                        <p:tav tm="100000">
                                          <p:val>
                                            <p:strVal val="#ppt_x"/>
                                          </p:val>
                                        </p:tav>
                                      </p:tavLst>
                                    </p:anim>
                                    <p:anim calcmode="lin" valueType="num">
                                      <p:cBhvr>
                                        <p:cTn id="20" dur="1000" fill="hold"/>
                                        <p:tgtEl>
                                          <p:spTgt spid="40"/>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31"/>
                                        </p:tgtEl>
                                        <p:attrNameLst>
                                          <p:attrName>ppt_y</p:attrName>
                                        </p:attrNameLst>
                                      </p:cBhvr>
                                      <p:tavLst>
                                        <p:tav tm="0">
                                          <p:val>
                                            <p:strVal val="#ppt_y"/>
                                          </p:val>
                                        </p:tav>
                                        <p:tav tm="100000">
                                          <p:val>
                                            <p:strVal val="#ppt_y"/>
                                          </p:val>
                                        </p:tav>
                                      </p:tavLst>
                                    </p:anim>
                                    <p:anim calcmode="lin" valueType="num">
                                      <p:cBhvr>
                                        <p:cTn id="26"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31"/>
                                        </p:tgtEl>
                                      </p:cBhvr>
                                    </p:animEffect>
                                  </p:childTnLst>
                                </p:cTn>
                              </p:par>
                            </p:childTnLst>
                          </p:cTn>
                        </p:par>
                        <p:par>
                          <p:cTn id="29" fill="hold">
                            <p:stCondLst>
                              <p:cond delay="2950"/>
                            </p:stCondLst>
                            <p:childTnLst>
                              <p:par>
                                <p:cTn id="30" presetID="14" presetClass="entr" presetSubtype="10"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randombar(horizontal)">
                                      <p:cBhvr>
                                        <p:cTn id="32" dur="500"/>
                                        <p:tgtEl>
                                          <p:spTgt spid="30"/>
                                        </p:tgtEl>
                                      </p:cBhvr>
                                    </p:animEffect>
                                  </p:childTnLst>
                                </p:cTn>
                              </p:par>
                            </p:childTnLst>
                          </p:cTn>
                        </p:par>
                        <p:par>
                          <p:cTn id="33" fill="hold">
                            <p:stCondLst>
                              <p:cond delay="34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33"/>
                                        </p:tgtEl>
                                        <p:attrNameLst>
                                          <p:attrName>style.visibility</p:attrName>
                                        </p:attrNameLst>
                                      </p:cBhvr>
                                      <p:to>
                                        <p:strVal val="visible"/>
                                      </p:to>
                                    </p:set>
                                    <p:anim calcmode="lin" valueType="num">
                                      <p:cBhvr>
                                        <p:cTn id="36"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3"/>
                                        </p:tgtEl>
                                        <p:attrNameLst>
                                          <p:attrName>ppt_y</p:attrName>
                                        </p:attrNameLst>
                                      </p:cBhvr>
                                      <p:tavLst>
                                        <p:tav tm="0">
                                          <p:val>
                                            <p:strVal val="#ppt_y"/>
                                          </p:val>
                                        </p:tav>
                                        <p:tav tm="100000">
                                          <p:val>
                                            <p:strVal val="#ppt_y"/>
                                          </p:val>
                                        </p:tav>
                                      </p:tavLst>
                                    </p:anim>
                                    <p:anim calcmode="lin" valueType="num">
                                      <p:cBhvr>
                                        <p:cTn id="38"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33"/>
                                        </p:tgtEl>
                                      </p:cBhvr>
                                    </p:animEffect>
                                  </p:childTnLst>
                                </p:cTn>
                              </p:par>
                            </p:childTnLst>
                          </p:cTn>
                        </p:par>
                        <p:par>
                          <p:cTn id="41" fill="hold">
                            <p:stCondLst>
                              <p:cond delay="4150"/>
                            </p:stCondLst>
                            <p:childTnLst>
                              <p:par>
                                <p:cTn id="42" presetID="14" presetClass="entr" presetSubtype="10"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randombar(horizontal)">
                                      <p:cBhvr>
                                        <p:cTn id="44" dur="500"/>
                                        <p:tgtEl>
                                          <p:spTgt spid="32"/>
                                        </p:tgtEl>
                                      </p:cBhvr>
                                    </p:animEffect>
                                  </p:childTnLst>
                                </p:cTn>
                              </p:par>
                            </p:childTnLst>
                          </p:cTn>
                        </p:par>
                        <p:par>
                          <p:cTn id="45" fill="hold">
                            <p:stCondLst>
                              <p:cond delay="465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35"/>
                                        </p:tgtEl>
                                        <p:attrNameLst>
                                          <p:attrName>ppt_y</p:attrName>
                                        </p:attrNameLst>
                                      </p:cBhvr>
                                      <p:tavLst>
                                        <p:tav tm="0">
                                          <p:val>
                                            <p:strVal val="#ppt_y"/>
                                          </p:val>
                                        </p:tav>
                                        <p:tav tm="100000">
                                          <p:val>
                                            <p:strVal val="#ppt_y"/>
                                          </p:val>
                                        </p:tav>
                                      </p:tavLst>
                                    </p:anim>
                                    <p:anim calcmode="lin" valueType="num">
                                      <p:cBhvr>
                                        <p:cTn id="50"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35"/>
                                        </p:tgtEl>
                                      </p:cBhvr>
                                    </p:animEffect>
                                  </p:childTnLst>
                                </p:cTn>
                              </p:par>
                            </p:childTnLst>
                          </p:cTn>
                        </p:par>
                        <p:par>
                          <p:cTn id="53" fill="hold">
                            <p:stCondLst>
                              <p:cond delay="5350"/>
                            </p:stCondLst>
                            <p:childTnLst>
                              <p:par>
                                <p:cTn id="54" presetID="14" presetClass="entr" presetSubtype="10"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randombar(horizontal)">
                                      <p:cBhvr>
                                        <p:cTn id="56" dur="500"/>
                                        <p:tgtEl>
                                          <p:spTgt spid="34"/>
                                        </p:tgtEl>
                                      </p:cBhvr>
                                    </p:animEffect>
                                  </p:childTnLst>
                                </p:cTn>
                              </p:par>
                            </p:childTnLst>
                          </p:cTn>
                        </p:par>
                        <p:par>
                          <p:cTn id="57" fill="hold">
                            <p:stCondLst>
                              <p:cond delay="585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7"/>
                                        </p:tgtEl>
                                        <p:attrNameLst>
                                          <p:attrName>style.visibility</p:attrName>
                                        </p:attrNameLst>
                                      </p:cBhvr>
                                      <p:to>
                                        <p:strVal val="visible"/>
                                      </p:to>
                                    </p:set>
                                    <p:anim calcmode="lin" valueType="num">
                                      <p:cBhvr>
                                        <p:cTn id="6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7"/>
                                        </p:tgtEl>
                                        <p:attrNameLst>
                                          <p:attrName>ppt_y</p:attrName>
                                        </p:attrNameLst>
                                      </p:cBhvr>
                                      <p:tavLst>
                                        <p:tav tm="0">
                                          <p:val>
                                            <p:strVal val="#ppt_y"/>
                                          </p:val>
                                        </p:tav>
                                        <p:tav tm="100000">
                                          <p:val>
                                            <p:strVal val="#ppt_y"/>
                                          </p:val>
                                        </p:tav>
                                      </p:tavLst>
                                    </p:anim>
                                    <p:anim calcmode="lin" valueType="num">
                                      <p:cBhvr>
                                        <p:cTn id="6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7"/>
                                        </p:tgtEl>
                                      </p:cBhvr>
                                    </p:animEffect>
                                  </p:childTnLst>
                                </p:cTn>
                              </p:par>
                            </p:childTnLst>
                          </p:cTn>
                        </p:par>
                        <p:par>
                          <p:cTn id="65" fill="hold">
                            <p:stCondLst>
                              <p:cond delay="6550"/>
                            </p:stCondLst>
                            <p:childTnLst>
                              <p:par>
                                <p:cTn id="66" presetID="14" presetClass="entr" presetSubtype="10"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randombar(horizontal)">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0" grpId="0"/>
      <p:bldP spid="31" grpId="0"/>
      <p:bldP spid="32" grpId="0"/>
      <p:bldP spid="33" grpId="0"/>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工作完成情况</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02</a:t>
            </a:r>
          </a:p>
        </p:txBody>
      </p:sp>
      <p:pic>
        <p:nvPicPr>
          <p:cNvPr id="13" name="图片 12">
            <a:extLst>
              <a:ext uri="{FF2B5EF4-FFF2-40B4-BE49-F238E27FC236}">
                <a16:creationId xmlns:a16="http://schemas.microsoft.com/office/drawing/2014/main" xmlns="" id="{159727BD-F6CB-4C7C-9E1B-1EE44763058C}"/>
              </a:ext>
            </a:extLst>
          </p:cNvPr>
          <p:cNvPicPr>
            <a:picLocks noChangeAspect="1"/>
          </p:cNvPicPr>
          <p:nvPr/>
        </p:nvPicPr>
        <p:blipFill rotWithShape="1">
          <a:blip r:embed="rId2">
            <a:extLst>
              <a:ext uri="{28A0092B-C50C-407E-A947-70E740481C1C}">
                <a14:useLocalDpi xmlns:a14="http://schemas.microsoft.com/office/drawing/2010/main" val="0"/>
              </a:ext>
            </a:extLst>
          </a:blip>
          <a:srcRect r="47040"/>
          <a:stretch/>
        </p:blipFill>
        <p:spPr>
          <a:xfrm rot="1063602" flipV="1">
            <a:off x="425833" y="-543059"/>
            <a:ext cx="9186714" cy="6324184"/>
          </a:xfrm>
          <a:prstGeom prst="rect">
            <a:avLst/>
          </a:prstGeom>
        </p:spPr>
      </p:pic>
      <p:sp>
        <p:nvSpPr>
          <p:cNvPr id="14" name="TextBox 29">
            <a:extLst>
              <a:ext uri="{FF2B5EF4-FFF2-40B4-BE49-F238E27FC236}">
                <a16:creationId xmlns:a16="http://schemas.microsoft.com/office/drawing/2014/main" xmlns="" id="{1D1FE0D5-3700-4974-A1E1-882B4BFD2245}"/>
              </a:ext>
            </a:extLst>
          </p:cNvPr>
          <p:cNvSpPr txBox="1"/>
          <p:nvPr/>
        </p:nvSpPr>
        <p:spPr>
          <a:xfrm>
            <a:off x="1358908" y="4119479"/>
            <a:ext cx="201240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15" name="TextBox 30">
            <a:extLst>
              <a:ext uri="{FF2B5EF4-FFF2-40B4-BE49-F238E27FC236}">
                <a16:creationId xmlns:a16="http://schemas.microsoft.com/office/drawing/2014/main" xmlns="" id="{263A555C-DE9F-4579-BBD5-CA1E721F3982}"/>
              </a:ext>
            </a:extLst>
          </p:cNvPr>
          <p:cNvSpPr txBox="1"/>
          <p:nvPr/>
        </p:nvSpPr>
        <p:spPr>
          <a:xfrm>
            <a:off x="1433534" y="3804865"/>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16" name="TextBox 29">
            <a:extLst>
              <a:ext uri="{FF2B5EF4-FFF2-40B4-BE49-F238E27FC236}">
                <a16:creationId xmlns:a16="http://schemas.microsoft.com/office/drawing/2014/main" xmlns="" id="{1D20F8FA-FDA8-4CFE-B7E3-63EC99F16490}"/>
              </a:ext>
            </a:extLst>
          </p:cNvPr>
          <p:cNvSpPr txBox="1"/>
          <p:nvPr/>
        </p:nvSpPr>
        <p:spPr>
          <a:xfrm>
            <a:off x="3845665" y="4869366"/>
            <a:ext cx="201240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17" name="TextBox 30">
            <a:extLst>
              <a:ext uri="{FF2B5EF4-FFF2-40B4-BE49-F238E27FC236}">
                <a16:creationId xmlns:a16="http://schemas.microsoft.com/office/drawing/2014/main" xmlns="" id="{368CDB21-1DD7-41B7-906D-CDED2865C6F5}"/>
              </a:ext>
            </a:extLst>
          </p:cNvPr>
          <p:cNvSpPr txBox="1"/>
          <p:nvPr/>
        </p:nvSpPr>
        <p:spPr>
          <a:xfrm>
            <a:off x="3920291" y="4554752"/>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20" name="TextBox 29">
            <a:extLst>
              <a:ext uri="{FF2B5EF4-FFF2-40B4-BE49-F238E27FC236}">
                <a16:creationId xmlns:a16="http://schemas.microsoft.com/office/drawing/2014/main" xmlns="" id="{77E94B5A-F939-43E4-A544-6F44CC2F9A86}"/>
              </a:ext>
            </a:extLst>
          </p:cNvPr>
          <p:cNvSpPr txBox="1"/>
          <p:nvPr/>
        </p:nvSpPr>
        <p:spPr>
          <a:xfrm>
            <a:off x="6549745" y="1957177"/>
            <a:ext cx="201240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21" name="TextBox 30">
            <a:extLst>
              <a:ext uri="{FF2B5EF4-FFF2-40B4-BE49-F238E27FC236}">
                <a16:creationId xmlns:a16="http://schemas.microsoft.com/office/drawing/2014/main" xmlns="" id="{5CCA030D-1120-45BB-8FD6-707201515335}"/>
              </a:ext>
            </a:extLst>
          </p:cNvPr>
          <p:cNvSpPr txBox="1"/>
          <p:nvPr/>
        </p:nvSpPr>
        <p:spPr>
          <a:xfrm>
            <a:off x="6624371" y="1642563"/>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22" name="TextBox 29">
            <a:extLst>
              <a:ext uri="{FF2B5EF4-FFF2-40B4-BE49-F238E27FC236}">
                <a16:creationId xmlns:a16="http://schemas.microsoft.com/office/drawing/2014/main" xmlns="" id="{55B201E5-BF1C-44B9-A1CD-1DC97647F6A1}"/>
              </a:ext>
            </a:extLst>
          </p:cNvPr>
          <p:cNvSpPr txBox="1"/>
          <p:nvPr/>
        </p:nvSpPr>
        <p:spPr>
          <a:xfrm>
            <a:off x="9083395" y="3943435"/>
            <a:ext cx="201240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23" name="TextBox 30">
            <a:extLst>
              <a:ext uri="{FF2B5EF4-FFF2-40B4-BE49-F238E27FC236}">
                <a16:creationId xmlns:a16="http://schemas.microsoft.com/office/drawing/2014/main" xmlns="" id="{B047C31B-F7FC-4BF4-A166-CD7DD1995BDC}"/>
              </a:ext>
            </a:extLst>
          </p:cNvPr>
          <p:cNvSpPr txBox="1"/>
          <p:nvPr/>
        </p:nvSpPr>
        <p:spPr>
          <a:xfrm>
            <a:off x="9158021" y="3628821"/>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pic>
        <p:nvPicPr>
          <p:cNvPr id="24" name="图片 23">
            <a:extLst>
              <a:ext uri="{FF2B5EF4-FFF2-40B4-BE49-F238E27FC236}">
                <a16:creationId xmlns:a16="http://schemas.microsoft.com/office/drawing/2014/main" xmlns="" id="{414A7A7D-0F0D-4DDC-AE04-71B883600897}"/>
              </a:ext>
            </a:extLst>
          </p:cNvPr>
          <p:cNvPicPr>
            <a:picLocks noChangeAspect="1"/>
          </p:cNvPicPr>
          <p:nvPr/>
        </p:nvPicPr>
        <p:blipFill>
          <a:blip r:embed="rId3"/>
          <a:stretch>
            <a:fillRect/>
          </a:stretch>
        </p:blipFill>
        <p:spPr>
          <a:xfrm>
            <a:off x="9651140" y="748103"/>
            <a:ext cx="1877564" cy="1897681"/>
          </a:xfrm>
          <a:prstGeom prst="rect">
            <a:avLst/>
          </a:prstGeom>
        </p:spPr>
      </p:pic>
    </p:spTree>
    <p:extLst>
      <p:ext uri="{BB962C8B-B14F-4D97-AF65-F5344CB8AC3E}">
        <p14:creationId xmlns:p14="http://schemas.microsoft.com/office/powerpoint/2010/main" val="710175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2" presetClass="entr" presetSubtype="8" decel="10000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1500" fill="hold"/>
                                        <p:tgtEl>
                                          <p:spTgt spid="13"/>
                                        </p:tgtEl>
                                        <p:attrNameLst>
                                          <p:attrName>ppt_x</p:attrName>
                                        </p:attrNameLst>
                                      </p:cBhvr>
                                      <p:tavLst>
                                        <p:tav tm="0">
                                          <p:val>
                                            <p:strVal val="0-#ppt_w/2"/>
                                          </p:val>
                                        </p:tav>
                                        <p:tav tm="100000">
                                          <p:val>
                                            <p:strVal val="#ppt_x"/>
                                          </p:val>
                                        </p:tav>
                                      </p:tavLst>
                                    </p:anim>
                                    <p:anim calcmode="lin" valueType="num">
                                      <p:cBhvr additive="base">
                                        <p:cTn id="19" dur="1500" fill="hold"/>
                                        <p:tgtEl>
                                          <p:spTgt spid="13"/>
                                        </p:tgtEl>
                                        <p:attrNameLst>
                                          <p:attrName>ppt_y</p:attrName>
                                        </p:attrNameLst>
                                      </p:cBhvr>
                                      <p:tavLst>
                                        <p:tav tm="0">
                                          <p:val>
                                            <p:strVal val="#ppt_y"/>
                                          </p:val>
                                        </p:tav>
                                        <p:tav tm="100000">
                                          <p:val>
                                            <p:strVal val="#ppt_y"/>
                                          </p:val>
                                        </p:tav>
                                      </p:tavLst>
                                    </p:anim>
                                  </p:childTnLst>
                                </p:cTn>
                              </p:par>
                            </p:childTnLst>
                          </p:cTn>
                        </p:par>
                        <p:par>
                          <p:cTn id="20" fill="hold">
                            <p:stCondLst>
                              <p:cond delay="27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5"/>
                                        </p:tgtEl>
                                        <p:attrNameLst>
                                          <p:attrName>ppt_y</p:attrName>
                                        </p:attrNameLst>
                                      </p:cBhvr>
                                      <p:tavLst>
                                        <p:tav tm="0">
                                          <p:val>
                                            <p:strVal val="#ppt_y"/>
                                          </p:val>
                                        </p:tav>
                                        <p:tav tm="100000">
                                          <p:val>
                                            <p:strVal val="#ppt_y"/>
                                          </p:val>
                                        </p:tav>
                                      </p:tavLst>
                                    </p:anim>
                                    <p:anim calcmode="lin" valueType="num">
                                      <p:cBhvr>
                                        <p:cTn id="2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5"/>
                                        </p:tgtEl>
                                      </p:cBhvr>
                                    </p:animEffect>
                                  </p:childTnLst>
                                </p:cTn>
                              </p:par>
                            </p:childTnLst>
                          </p:cTn>
                        </p:par>
                        <p:par>
                          <p:cTn id="28" fill="hold">
                            <p:stCondLst>
                              <p:cond delay="3450"/>
                            </p:stCondLst>
                            <p:childTnLst>
                              <p:par>
                                <p:cTn id="29" presetID="14" presetClass="entr" presetSubtype="1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randombar(horizontal)">
                                      <p:cBhvr>
                                        <p:cTn id="31" dur="500"/>
                                        <p:tgtEl>
                                          <p:spTgt spid="14"/>
                                        </p:tgtEl>
                                      </p:cBhvr>
                                    </p:animEffect>
                                  </p:childTnLst>
                                </p:cTn>
                              </p:par>
                            </p:childTnLst>
                          </p:cTn>
                        </p:par>
                        <p:par>
                          <p:cTn id="32" fill="hold">
                            <p:stCondLst>
                              <p:cond delay="39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7"/>
                                        </p:tgtEl>
                                        <p:attrNameLst>
                                          <p:attrName>ppt_y</p:attrName>
                                        </p:attrNameLst>
                                      </p:cBhvr>
                                      <p:tavLst>
                                        <p:tav tm="0">
                                          <p:val>
                                            <p:strVal val="#ppt_y"/>
                                          </p:val>
                                        </p:tav>
                                        <p:tav tm="100000">
                                          <p:val>
                                            <p:strVal val="#ppt_y"/>
                                          </p:val>
                                        </p:tav>
                                      </p:tavLst>
                                    </p:anim>
                                    <p:anim calcmode="lin" valueType="num">
                                      <p:cBhvr>
                                        <p:cTn id="37"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7"/>
                                        </p:tgtEl>
                                      </p:cBhvr>
                                    </p:animEffect>
                                  </p:childTnLst>
                                </p:cTn>
                              </p:par>
                            </p:childTnLst>
                          </p:cTn>
                        </p:par>
                        <p:par>
                          <p:cTn id="40" fill="hold">
                            <p:stCondLst>
                              <p:cond delay="4650"/>
                            </p:stCondLst>
                            <p:childTnLst>
                              <p:par>
                                <p:cTn id="41" presetID="14" presetClass="entr" presetSubtype="1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randombar(horizontal)">
                                      <p:cBhvr>
                                        <p:cTn id="43" dur="500"/>
                                        <p:tgtEl>
                                          <p:spTgt spid="16"/>
                                        </p:tgtEl>
                                      </p:cBhvr>
                                    </p:animEffect>
                                  </p:childTnLst>
                                </p:cTn>
                              </p:par>
                            </p:childTnLst>
                          </p:cTn>
                        </p:par>
                        <p:par>
                          <p:cTn id="44" fill="hold">
                            <p:stCondLst>
                              <p:cond delay="51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1"/>
                                        </p:tgtEl>
                                        <p:attrNameLst>
                                          <p:attrName>ppt_y</p:attrName>
                                        </p:attrNameLst>
                                      </p:cBhvr>
                                      <p:tavLst>
                                        <p:tav tm="0">
                                          <p:val>
                                            <p:strVal val="#ppt_y"/>
                                          </p:val>
                                        </p:tav>
                                        <p:tav tm="100000">
                                          <p:val>
                                            <p:strVal val="#ppt_y"/>
                                          </p:val>
                                        </p:tav>
                                      </p:tavLst>
                                    </p:anim>
                                    <p:anim calcmode="lin" valueType="num">
                                      <p:cBhvr>
                                        <p:cTn id="4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1"/>
                                        </p:tgtEl>
                                      </p:cBhvr>
                                    </p:animEffect>
                                  </p:childTnLst>
                                </p:cTn>
                              </p:par>
                            </p:childTnLst>
                          </p:cTn>
                        </p:par>
                        <p:par>
                          <p:cTn id="52" fill="hold">
                            <p:stCondLst>
                              <p:cond delay="5850"/>
                            </p:stCondLst>
                            <p:childTnLst>
                              <p:par>
                                <p:cTn id="53" presetID="14" presetClass="entr" presetSubtype="1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randombar(horizontal)">
                                      <p:cBhvr>
                                        <p:cTn id="55" dur="500"/>
                                        <p:tgtEl>
                                          <p:spTgt spid="20"/>
                                        </p:tgtEl>
                                      </p:cBhvr>
                                    </p:animEffect>
                                  </p:childTnLst>
                                </p:cTn>
                              </p:par>
                            </p:childTnLst>
                          </p:cTn>
                        </p:par>
                        <p:par>
                          <p:cTn id="56" fill="hold">
                            <p:stCondLst>
                              <p:cond delay="63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3"/>
                                        </p:tgtEl>
                                        <p:attrNameLst>
                                          <p:attrName>ppt_y</p:attrName>
                                        </p:attrNameLst>
                                      </p:cBhvr>
                                      <p:tavLst>
                                        <p:tav tm="0">
                                          <p:val>
                                            <p:strVal val="#ppt_y"/>
                                          </p:val>
                                        </p:tav>
                                        <p:tav tm="100000">
                                          <p:val>
                                            <p:strVal val="#ppt_y"/>
                                          </p:val>
                                        </p:tav>
                                      </p:tavLst>
                                    </p:anim>
                                    <p:anim calcmode="lin" valueType="num">
                                      <p:cBhvr>
                                        <p:cTn id="61"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23"/>
                                        </p:tgtEl>
                                      </p:cBhvr>
                                    </p:animEffect>
                                  </p:childTnLst>
                                </p:cTn>
                              </p:par>
                            </p:childTnLst>
                          </p:cTn>
                        </p:par>
                        <p:par>
                          <p:cTn id="64" fill="hold">
                            <p:stCondLst>
                              <p:cond delay="7050"/>
                            </p:stCondLst>
                            <p:childTnLst>
                              <p:par>
                                <p:cTn id="65" presetID="14" presetClass="entr" presetSubtype="1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randombar(horizontal)">
                                      <p:cBhvr>
                                        <p:cTn id="67" dur="500"/>
                                        <p:tgtEl>
                                          <p:spTgt spid="22"/>
                                        </p:tgtEl>
                                      </p:cBhvr>
                                    </p:animEffect>
                                  </p:childTnLst>
                                </p:cTn>
                              </p:par>
                            </p:childTnLst>
                          </p:cTn>
                        </p:par>
                        <p:par>
                          <p:cTn id="68" fill="hold">
                            <p:stCondLst>
                              <p:cond delay="7550"/>
                            </p:stCondLst>
                            <p:childTnLst>
                              <p:par>
                                <p:cTn id="69" presetID="2" presetClass="entr" presetSubtype="6" decel="100000"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1500" fill="hold"/>
                                        <p:tgtEl>
                                          <p:spTgt spid="24"/>
                                        </p:tgtEl>
                                        <p:attrNameLst>
                                          <p:attrName>ppt_x</p:attrName>
                                        </p:attrNameLst>
                                      </p:cBhvr>
                                      <p:tavLst>
                                        <p:tav tm="0">
                                          <p:val>
                                            <p:strVal val="1+#ppt_w/2"/>
                                          </p:val>
                                        </p:tav>
                                        <p:tav tm="100000">
                                          <p:val>
                                            <p:strVal val="#ppt_x"/>
                                          </p:val>
                                        </p:tav>
                                      </p:tavLst>
                                    </p:anim>
                                    <p:anim calcmode="lin" valueType="num">
                                      <p:cBhvr additive="base">
                                        <p:cTn id="72" dur="1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4" grpId="0"/>
      <p:bldP spid="15" grpId="0"/>
      <p:bldP spid="16" grpId="0"/>
      <p:bldP spid="17" grpId="0"/>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工作完成情况</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02</a:t>
            </a:r>
          </a:p>
        </p:txBody>
      </p:sp>
      <p:sp>
        <p:nvSpPr>
          <p:cNvPr id="4" name="矩形 3">
            <a:extLst>
              <a:ext uri="{FF2B5EF4-FFF2-40B4-BE49-F238E27FC236}">
                <a16:creationId xmlns:a16="http://schemas.microsoft.com/office/drawing/2014/main" xmlns="" id="{46CADCCE-D82F-4D4E-9340-6717C3C9E48A}"/>
              </a:ext>
            </a:extLst>
          </p:cNvPr>
          <p:cNvSpPr/>
          <p:nvPr/>
        </p:nvSpPr>
        <p:spPr>
          <a:xfrm>
            <a:off x="5352040" y="3654777"/>
            <a:ext cx="647839" cy="1546578"/>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5" name="矩形 4">
            <a:extLst>
              <a:ext uri="{FF2B5EF4-FFF2-40B4-BE49-F238E27FC236}">
                <a16:creationId xmlns:a16="http://schemas.microsoft.com/office/drawing/2014/main" xmlns="" id="{4F6320E5-A6FB-4CEE-9AFB-71C2B753A555}"/>
              </a:ext>
            </a:extLst>
          </p:cNvPr>
          <p:cNvSpPr/>
          <p:nvPr/>
        </p:nvSpPr>
        <p:spPr>
          <a:xfrm>
            <a:off x="6356752" y="1656644"/>
            <a:ext cx="647839" cy="3544711"/>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6" name="矩形 5">
            <a:extLst>
              <a:ext uri="{FF2B5EF4-FFF2-40B4-BE49-F238E27FC236}">
                <a16:creationId xmlns:a16="http://schemas.microsoft.com/office/drawing/2014/main" xmlns="" id="{F407BACA-D3E9-433D-AC55-4EB53F426A99}"/>
              </a:ext>
            </a:extLst>
          </p:cNvPr>
          <p:cNvSpPr/>
          <p:nvPr/>
        </p:nvSpPr>
        <p:spPr>
          <a:xfrm>
            <a:off x="7299468" y="3982155"/>
            <a:ext cx="709835" cy="1219200"/>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7" name="矩形 6">
            <a:extLst>
              <a:ext uri="{FF2B5EF4-FFF2-40B4-BE49-F238E27FC236}">
                <a16:creationId xmlns:a16="http://schemas.microsoft.com/office/drawing/2014/main" xmlns="" id="{F9C2329C-6F1C-4CA9-A04A-A49BF738C8BB}"/>
              </a:ext>
            </a:extLst>
          </p:cNvPr>
          <p:cNvSpPr/>
          <p:nvPr/>
        </p:nvSpPr>
        <p:spPr>
          <a:xfrm>
            <a:off x="8366176" y="3564466"/>
            <a:ext cx="647839" cy="1636889"/>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10" name="矩形 9">
            <a:extLst>
              <a:ext uri="{FF2B5EF4-FFF2-40B4-BE49-F238E27FC236}">
                <a16:creationId xmlns:a16="http://schemas.microsoft.com/office/drawing/2014/main" xmlns="" id="{52CE89EA-F696-4CCF-AE1E-D3FBF55AF180}"/>
              </a:ext>
            </a:extLst>
          </p:cNvPr>
          <p:cNvSpPr/>
          <p:nvPr/>
        </p:nvSpPr>
        <p:spPr>
          <a:xfrm>
            <a:off x="9363834" y="4286955"/>
            <a:ext cx="647839" cy="914400"/>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11" name="矩形 10">
            <a:extLst>
              <a:ext uri="{FF2B5EF4-FFF2-40B4-BE49-F238E27FC236}">
                <a16:creationId xmlns:a16="http://schemas.microsoft.com/office/drawing/2014/main" xmlns="" id="{A5E917E3-5B1C-4618-9A46-E0275401E360}"/>
              </a:ext>
            </a:extLst>
          </p:cNvPr>
          <p:cNvSpPr/>
          <p:nvPr/>
        </p:nvSpPr>
        <p:spPr>
          <a:xfrm>
            <a:off x="10368547" y="4286955"/>
            <a:ext cx="647839" cy="914400"/>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cxnSp>
        <p:nvCxnSpPr>
          <p:cNvPr id="12" name="直接连接符 11">
            <a:extLst>
              <a:ext uri="{FF2B5EF4-FFF2-40B4-BE49-F238E27FC236}">
                <a16:creationId xmlns:a16="http://schemas.microsoft.com/office/drawing/2014/main" xmlns="" id="{4885E75C-7677-45C7-A8EC-175C17F578FC}"/>
              </a:ext>
            </a:extLst>
          </p:cNvPr>
          <p:cNvCxnSpPr>
            <a:cxnSpLocks/>
          </p:cNvCxnSpPr>
          <p:nvPr/>
        </p:nvCxnSpPr>
        <p:spPr>
          <a:xfrm flipV="1">
            <a:off x="5656231" y="2302848"/>
            <a:ext cx="1004712" cy="1964267"/>
          </a:xfrm>
          <a:prstGeom prst="line">
            <a:avLst/>
          </a:prstGeom>
          <a:noFill/>
          <a:ln w="88900" cap="flat" cmpd="sng" algn="ctr">
            <a:solidFill>
              <a:schemeClr val="bg1">
                <a:lumMod val="85000"/>
              </a:schemeClr>
            </a:solidFill>
            <a:prstDash val="solid"/>
            <a:miter lim="800000"/>
            <a:headEnd type="oval"/>
            <a:tailEnd type="oval"/>
          </a:ln>
          <a:effectLst/>
        </p:spPr>
      </p:cxnSp>
      <p:cxnSp>
        <p:nvCxnSpPr>
          <p:cNvPr id="13" name="直接连接符 12">
            <a:extLst>
              <a:ext uri="{FF2B5EF4-FFF2-40B4-BE49-F238E27FC236}">
                <a16:creationId xmlns:a16="http://schemas.microsoft.com/office/drawing/2014/main" xmlns="" id="{16F0BF77-D0A7-4275-B2C0-4BF6B0DEB8CE}"/>
              </a:ext>
            </a:extLst>
          </p:cNvPr>
          <p:cNvCxnSpPr>
            <a:cxnSpLocks/>
          </p:cNvCxnSpPr>
          <p:nvPr/>
        </p:nvCxnSpPr>
        <p:spPr>
          <a:xfrm flipH="1" flipV="1">
            <a:off x="6663764" y="2297206"/>
            <a:ext cx="1001891" cy="2195687"/>
          </a:xfrm>
          <a:prstGeom prst="line">
            <a:avLst/>
          </a:prstGeom>
          <a:noFill/>
          <a:ln w="88900" cap="flat" cmpd="sng" algn="ctr">
            <a:solidFill>
              <a:schemeClr val="bg1">
                <a:lumMod val="85000"/>
              </a:schemeClr>
            </a:solidFill>
            <a:prstDash val="solid"/>
            <a:miter lim="800000"/>
            <a:headEnd type="oval"/>
            <a:tailEnd type="oval"/>
          </a:ln>
          <a:effectLst/>
        </p:spPr>
      </p:cxnSp>
      <p:cxnSp>
        <p:nvCxnSpPr>
          <p:cNvPr id="14" name="直接连接符 13">
            <a:extLst>
              <a:ext uri="{FF2B5EF4-FFF2-40B4-BE49-F238E27FC236}">
                <a16:creationId xmlns:a16="http://schemas.microsoft.com/office/drawing/2014/main" xmlns="" id="{073039D7-5F83-4F62-87A5-29AC803A4D94}"/>
              </a:ext>
            </a:extLst>
          </p:cNvPr>
          <p:cNvCxnSpPr>
            <a:cxnSpLocks/>
          </p:cNvCxnSpPr>
          <p:nvPr/>
        </p:nvCxnSpPr>
        <p:spPr>
          <a:xfrm flipV="1">
            <a:off x="7651548" y="1636804"/>
            <a:ext cx="1018819" cy="2833513"/>
          </a:xfrm>
          <a:prstGeom prst="line">
            <a:avLst/>
          </a:prstGeom>
          <a:noFill/>
          <a:ln w="88900" cap="flat" cmpd="sng" algn="ctr">
            <a:solidFill>
              <a:schemeClr val="bg1">
                <a:lumMod val="85000"/>
              </a:schemeClr>
            </a:solidFill>
            <a:prstDash val="solid"/>
            <a:miter lim="800000"/>
            <a:headEnd type="oval"/>
            <a:tailEnd type="oval"/>
          </a:ln>
          <a:effectLst/>
        </p:spPr>
      </p:cxnSp>
      <p:cxnSp>
        <p:nvCxnSpPr>
          <p:cNvPr id="15" name="直接连接符 14">
            <a:extLst>
              <a:ext uri="{FF2B5EF4-FFF2-40B4-BE49-F238E27FC236}">
                <a16:creationId xmlns:a16="http://schemas.microsoft.com/office/drawing/2014/main" xmlns="" id="{28B4DDFC-8C92-4EC1-B082-F28925DF0F59}"/>
              </a:ext>
            </a:extLst>
          </p:cNvPr>
          <p:cNvCxnSpPr>
            <a:cxnSpLocks/>
          </p:cNvCxnSpPr>
          <p:nvPr/>
        </p:nvCxnSpPr>
        <p:spPr>
          <a:xfrm flipH="1" flipV="1">
            <a:off x="8670367" y="1636804"/>
            <a:ext cx="914398" cy="1907822"/>
          </a:xfrm>
          <a:prstGeom prst="line">
            <a:avLst/>
          </a:prstGeom>
          <a:noFill/>
          <a:ln w="88900" cap="flat" cmpd="sng" algn="ctr">
            <a:solidFill>
              <a:schemeClr val="bg1">
                <a:lumMod val="85000"/>
              </a:schemeClr>
            </a:solidFill>
            <a:prstDash val="solid"/>
            <a:miter lim="800000"/>
            <a:headEnd type="oval"/>
            <a:tailEnd type="oval"/>
          </a:ln>
          <a:effectLst/>
        </p:spPr>
      </p:cxnSp>
      <p:cxnSp>
        <p:nvCxnSpPr>
          <p:cNvPr id="16" name="直接连接符 15">
            <a:extLst>
              <a:ext uri="{FF2B5EF4-FFF2-40B4-BE49-F238E27FC236}">
                <a16:creationId xmlns:a16="http://schemas.microsoft.com/office/drawing/2014/main" xmlns="" id="{E26BABFB-A00D-4DAA-982C-43EA8C763014}"/>
              </a:ext>
            </a:extLst>
          </p:cNvPr>
          <p:cNvCxnSpPr>
            <a:cxnSpLocks/>
          </p:cNvCxnSpPr>
          <p:nvPr/>
        </p:nvCxnSpPr>
        <p:spPr>
          <a:xfrm flipV="1">
            <a:off x="9584765" y="3028160"/>
            <a:ext cx="1018819" cy="516466"/>
          </a:xfrm>
          <a:prstGeom prst="line">
            <a:avLst/>
          </a:prstGeom>
          <a:noFill/>
          <a:ln w="88900" cap="flat" cmpd="sng" algn="ctr">
            <a:solidFill>
              <a:schemeClr val="bg1">
                <a:lumMod val="85000"/>
              </a:schemeClr>
            </a:solidFill>
            <a:prstDash val="solid"/>
            <a:miter lim="800000"/>
            <a:headEnd type="oval"/>
            <a:tailEnd type="oval"/>
          </a:ln>
          <a:effectLst/>
        </p:spPr>
      </p:cxnSp>
      <p:sp>
        <p:nvSpPr>
          <p:cNvPr id="17" name="文本框 16">
            <a:extLst>
              <a:ext uri="{FF2B5EF4-FFF2-40B4-BE49-F238E27FC236}">
                <a16:creationId xmlns:a16="http://schemas.microsoft.com/office/drawing/2014/main" xmlns="" id="{6A97A5A4-0B26-4B4C-AF26-4F1329D97C43}"/>
              </a:ext>
            </a:extLst>
          </p:cNvPr>
          <p:cNvSpPr txBox="1"/>
          <p:nvPr/>
        </p:nvSpPr>
        <p:spPr>
          <a:xfrm>
            <a:off x="5292866" y="51585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2020</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文本框 17">
            <a:extLst>
              <a:ext uri="{FF2B5EF4-FFF2-40B4-BE49-F238E27FC236}">
                <a16:creationId xmlns:a16="http://schemas.microsoft.com/office/drawing/2014/main" xmlns="" id="{BF9DCB43-7F96-4CBB-8AEC-97402056032A}"/>
              </a:ext>
            </a:extLst>
          </p:cNvPr>
          <p:cNvSpPr txBox="1"/>
          <p:nvPr/>
        </p:nvSpPr>
        <p:spPr>
          <a:xfrm>
            <a:off x="6266438" y="51585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2021</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文本框 18">
            <a:extLst>
              <a:ext uri="{FF2B5EF4-FFF2-40B4-BE49-F238E27FC236}">
                <a16:creationId xmlns:a16="http://schemas.microsoft.com/office/drawing/2014/main" xmlns="" id="{1C8DD5D1-2C19-4C95-B1E5-AFD7E2081B8E}"/>
              </a:ext>
            </a:extLst>
          </p:cNvPr>
          <p:cNvSpPr txBox="1"/>
          <p:nvPr/>
        </p:nvSpPr>
        <p:spPr>
          <a:xfrm>
            <a:off x="7386471" y="5158530"/>
            <a:ext cx="740532"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2022</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文本框 19">
            <a:extLst>
              <a:ext uri="{FF2B5EF4-FFF2-40B4-BE49-F238E27FC236}">
                <a16:creationId xmlns:a16="http://schemas.microsoft.com/office/drawing/2014/main" xmlns="" id="{366EA4C6-822A-4E0B-B414-BEC88A612509}"/>
              </a:ext>
            </a:extLst>
          </p:cNvPr>
          <p:cNvSpPr txBox="1"/>
          <p:nvPr/>
        </p:nvSpPr>
        <p:spPr>
          <a:xfrm>
            <a:off x="8320317" y="51585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2023</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a16="http://schemas.microsoft.com/office/drawing/2014/main" xmlns="" id="{3CAEEF9E-E0CD-4D96-BA18-CDB6A29926B4}"/>
              </a:ext>
            </a:extLst>
          </p:cNvPr>
          <p:cNvSpPr txBox="1"/>
          <p:nvPr/>
        </p:nvSpPr>
        <p:spPr>
          <a:xfrm>
            <a:off x="9366038" y="51585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2024</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文本框 21">
            <a:extLst>
              <a:ext uri="{FF2B5EF4-FFF2-40B4-BE49-F238E27FC236}">
                <a16:creationId xmlns:a16="http://schemas.microsoft.com/office/drawing/2014/main" xmlns="" id="{0397F776-8B75-4A79-9235-67EED17BC6EB}"/>
              </a:ext>
            </a:extLst>
          </p:cNvPr>
          <p:cNvSpPr txBox="1"/>
          <p:nvPr/>
        </p:nvSpPr>
        <p:spPr>
          <a:xfrm>
            <a:off x="10329997" y="51585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2025</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Rectangle 90">
            <a:extLst>
              <a:ext uri="{FF2B5EF4-FFF2-40B4-BE49-F238E27FC236}">
                <a16:creationId xmlns:a16="http://schemas.microsoft.com/office/drawing/2014/main" xmlns="" id="{54AA9DE0-6F16-4D3C-A4F8-CCAA295425B9}"/>
              </a:ext>
            </a:extLst>
          </p:cNvPr>
          <p:cNvSpPr/>
          <p:nvPr/>
        </p:nvSpPr>
        <p:spPr bwMode="auto">
          <a:xfrm>
            <a:off x="996184" y="2363234"/>
            <a:ext cx="2900613" cy="475515"/>
          </a:xfrm>
          <a:prstGeom prst="rect">
            <a:avLst/>
          </a:prstGeom>
        </p:spPr>
        <p:txBody>
          <a:bodyPr wrap="square">
            <a:spAutoFit/>
          </a:bodyPr>
          <a:lstStyle/>
          <a:p>
            <a:pPr algn="r" fontAlgn="auto">
              <a:lnSpc>
                <a:spcPct val="130000"/>
              </a:lnSpc>
              <a:spcBef>
                <a:spcPts val="0"/>
              </a:spcBef>
              <a:spcAft>
                <a:spcPts val="0"/>
              </a:spcAft>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p>
        </p:txBody>
      </p:sp>
      <p:sp>
        <p:nvSpPr>
          <p:cNvPr id="63" name="Rectangle 91">
            <a:extLst>
              <a:ext uri="{FF2B5EF4-FFF2-40B4-BE49-F238E27FC236}">
                <a16:creationId xmlns:a16="http://schemas.microsoft.com/office/drawing/2014/main" xmlns="" id="{A799E1CA-2D31-46AA-8DEB-D8540F101815}"/>
              </a:ext>
            </a:extLst>
          </p:cNvPr>
          <p:cNvSpPr/>
          <p:nvPr/>
        </p:nvSpPr>
        <p:spPr bwMode="auto">
          <a:xfrm>
            <a:off x="2723724" y="2119816"/>
            <a:ext cx="1185774" cy="338554"/>
          </a:xfrm>
          <a:prstGeom prst="rect">
            <a:avLst/>
          </a:prstGeom>
        </p:spPr>
        <p:txBody>
          <a:bodyPr wrap="square">
            <a:spAutoFit/>
          </a:bodyPr>
          <a:lstStyle/>
          <a:p>
            <a:pPr algn="r" fontAlgn="auto">
              <a:spcBef>
                <a:spcPts val="0"/>
              </a:spcBef>
              <a:spcAft>
                <a:spcPts val="0"/>
              </a:spcAft>
              <a:defRPr/>
            </a:pPr>
            <a:r>
              <a:rPr lang="en-US" sz="1600" b="1" dirty="0">
                <a:latin typeface="微软雅黑" panose="020B0503020204020204" pitchFamily="34" charset="-122"/>
                <a:ea typeface="微软雅黑" panose="020B0503020204020204" pitchFamily="34" charset="-122"/>
                <a:cs typeface="Open Sans" pitchFamily="34" charset="0"/>
              </a:rPr>
              <a:t>PEOPLE 1</a:t>
            </a:r>
          </a:p>
        </p:txBody>
      </p:sp>
      <p:sp>
        <p:nvSpPr>
          <p:cNvPr id="65" name="Rectangle 92">
            <a:extLst>
              <a:ext uri="{FF2B5EF4-FFF2-40B4-BE49-F238E27FC236}">
                <a16:creationId xmlns:a16="http://schemas.microsoft.com/office/drawing/2014/main" xmlns="" id="{5B883F4E-1EB5-4788-8F17-F739B7A233C2}"/>
              </a:ext>
            </a:extLst>
          </p:cNvPr>
          <p:cNvSpPr/>
          <p:nvPr/>
        </p:nvSpPr>
        <p:spPr bwMode="auto">
          <a:xfrm>
            <a:off x="996184" y="3541181"/>
            <a:ext cx="2900613" cy="475515"/>
          </a:xfrm>
          <a:prstGeom prst="rect">
            <a:avLst/>
          </a:prstGeom>
        </p:spPr>
        <p:txBody>
          <a:bodyPr wrap="square">
            <a:spAutoFit/>
          </a:bodyPr>
          <a:lstStyle/>
          <a:p>
            <a:pPr algn="r" fontAlgn="auto">
              <a:lnSpc>
                <a:spcPct val="130000"/>
              </a:lnSpc>
              <a:spcBef>
                <a:spcPts val="0"/>
              </a:spcBef>
              <a:spcAft>
                <a:spcPts val="0"/>
              </a:spcAft>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p>
        </p:txBody>
      </p:sp>
      <p:sp>
        <p:nvSpPr>
          <p:cNvPr id="66" name="Rectangle 93">
            <a:extLst>
              <a:ext uri="{FF2B5EF4-FFF2-40B4-BE49-F238E27FC236}">
                <a16:creationId xmlns:a16="http://schemas.microsoft.com/office/drawing/2014/main" xmlns="" id="{EE3E7A9F-31BC-4C78-A280-F5F4E183B64B}"/>
              </a:ext>
            </a:extLst>
          </p:cNvPr>
          <p:cNvSpPr/>
          <p:nvPr/>
        </p:nvSpPr>
        <p:spPr bwMode="auto">
          <a:xfrm>
            <a:off x="2662414" y="3297763"/>
            <a:ext cx="1247083" cy="338554"/>
          </a:xfrm>
          <a:prstGeom prst="rect">
            <a:avLst/>
          </a:prstGeom>
        </p:spPr>
        <p:txBody>
          <a:bodyPr wrap="square">
            <a:spAutoFit/>
          </a:bodyPr>
          <a:lstStyle/>
          <a:p>
            <a:pPr algn="r" fontAlgn="auto">
              <a:spcBef>
                <a:spcPts val="0"/>
              </a:spcBef>
              <a:spcAft>
                <a:spcPts val="0"/>
              </a:spcAft>
              <a:defRPr/>
            </a:pPr>
            <a:r>
              <a:rPr lang="en-US" sz="1600" b="1" dirty="0">
                <a:latin typeface="微软雅黑" panose="020B0503020204020204" pitchFamily="34" charset="-122"/>
                <a:ea typeface="微软雅黑" panose="020B0503020204020204" pitchFamily="34" charset="-122"/>
                <a:cs typeface="Open Sans" pitchFamily="34" charset="0"/>
              </a:rPr>
              <a:t>PEOPLE 2</a:t>
            </a:r>
          </a:p>
        </p:txBody>
      </p:sp>
      <p:sp>
        <p:nvSpPr>
          <p:cNvPr id="68" name="Rectangle 94">
            <a:extLst>
              <a:ext uri="{FF2B5EF4-FFF2-40B4-BE49-F238E27FC236}">
                <a16:creationId xmlns:a16="http://schemas.microsoft.com/office/drawing/2014/main" xmlns="" id="{5BC110B6-E4AE-4E69-B1B2-8E6CF9C8C1C2}"/>
              </a:ext>
            </a:extLst>
          </p:cNvPr>
          <p:cNvSpPr/>
          <p:nvPr/>
        </p:nvSpPr>
        <p:spPr bwMode="auto">
          <a:xfrm>
            <a:off x="996184" y="4967370"/>
            <a:ext cx="2900613" cy="475515"/>
          </a:xfrm>
          <a:prstGeom prst="rect">
            <a:avLst/>
          </a:prstGeom>
        </p:spPr>
        <p:txBody>
          <a:bodyPr wrap="square">
            <a:spAutoFit/>
          </a:bodyPr>
          <a:lstStyle/>
          <a:p>
            <a:pPr algn="r" fontAlgn="auto">
              <a:lnSpc>
                <a:spcPct val="130000"/>
              </a:lnSpc>
              <a:spcBef>
                <a:spcPts val="0"/>
              </a:spcBef>
              <a:spcAft>
                <a:spcPts val="0"/>
              </a:spcAft>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p>
        </p:txBody>
      </p:sp>
      <p:sp>
        <p:nvSpPr>
          <p:cNvPr id="69" name="Rectangle 95">
            <a:extLst>
              <a:ext uri="{FF2B5EF4-FFF2-40B4-BE49-F238E27FC236}">
                <a16:creationId xmlns:a16="http://schemas.microsoft.com/office/drawing/2014/main" xmlns="" id="{8162D12E-11E0-47F7-B008-457B3D82227B}"/>
              </a:ext>
            </a:extLst>
          </p:cNvPr>
          <p:cNvSpPr/>
          <p:nvPr/>
        </p:nvSpPr>
        <p:spPr bwMode="auto">
          <a:xfrm>
            <a:off x="2652196" y="4723952"/>
            <a:ext cx="1257301" cy="338554"/>
          </a:xfrm>
          <a:prstGeom prst="rect">
            <a:avLst/>
          </a:prstGeom>
        </p:spPr>
        <p:txBody>
          <a:bodyPr wrap="square">
            <a:spAutoFit/>
          </a:bodyPr>
          <a:lstStyle/>
          <a:p>
            <a:pPr algn="r" fontAlgn="auto">
              <a:spcBef>
                <a:spcPts val="0"/>
              </a:spcBef>
              <a:spcAft>
                <a:spcPts val="0"/>
              </a:spcAft>
              <a:defRPr/>
            </a:pPr>
            <a:r>
              <a:rPr lang="en-US" sz="1600" b="1" dirty="0">
                <a:latin typeface="微软雅黑" panose="020B0503020204020204" pitchFamily="34" charset="-122"/>
                <a:ea typeface="微软雅黑" panose="020B0503020204020204" pitchFamily="34" charset="-122"/>
                <a:cs typeface="Open Sans" pitchFamily="34" charset="0"/>
              </a:rPr>
              <a:t>PEOPLE 3</a:t>
            </a:r>
          </a:p>
        </p:txBody>
      </p:sp>
      <p:grpSp>
        <p:nvGrpSpPr>
          <p:cNvPr id="2" name="组合 1">
            <a:extLst>
              <a:ext uri="{FF2B5EF4-FFF2-40B4-BE49-F238E27FC236}">
                <a16:creationId xmlns:a16="http://schemas.microsoft.com/office/drawing/2014/main" xmlns="" id="{5B55FF42-76A7-45B4-A369-D1E29037F581}"/>
              </a:ext>
            </a:extLst>
          </p:cNvPr>
          <p:cNvGrpSpPr/>
          <p:nvPr/>
        </p:nvGrpSpPr>
        <p:grpSpPr>
          <a:xfrm>
            <a:off x="4097881" y="2215066"/>
            <a:ext cx="171449" cy="3005668"/>
            <a:chOff x="4304003" y="2316666"/>
            <a:chExt cx="171449" cy="3005668"/>
          </a:xfrm>
        </p:grpSpPr>
        <p:sp>
          <p:nvSpPr>
            <p:cNvPr id="64" name="Oval 96">
              <a:extLst>
                <a:ext uri="{FF2B5EF4-FFF2-40B4-BE49-F238E27FC236}">
                  <a16:creationId xmlns:a16="http://schemas.microsoft.com/office/drawing/2014/main" xmlns="" id="{C9A41553-6393-488C-9F53-C92D16A906CF}"/>
                </a:ext>
              </a:extLst>
            </p:cNvPr>
            <p:cNvSpPr/>
            <p:nvPr/>
          </p:nvSpPr>
          <p:spPr bwMode="auto">
            <a:xfrm>
              <a:off x="4304003" y="2316666"/>
              <a:ext cx="171449" cy="1714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sp>
          <p:nvSpPr>
            <p:cNvPr id="67" name="Oval 97">
              <a:extLst>
                <a:ext uri="{FF2B5EF4-FFF2-40B4-BE49-F238E27FC236}">
                  <a16:creationId xmlns:a16="http://schemas.microsoft.com/office/drawing/2014/main" xmlns="" id="{FDB10BDC-C400-49DE-B417-6ADEA01887AB}"/>
                </a:ext>
              </a:extLst>
            </p:cNvPr>
            <p:cNvSpPr/>
            <p:nvPr/>
          </p:nvSpPr>
          <p:spPr bwMode="auto">
            <a:xfrm>
              <a:off x="4304003" y="3745415"/>
              <a:ext cx="171449" cy="1714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sp>
          <p:nvSpPr>
            <p:cNvPr id="70" name="Oval 98">
              <a:extLst>
                <a:ext uri="{FF2B5EF4-FFF2-40B4-BE49-F238E27FC236}">
                  <a16:creationId xmlns:a16="http://schemas.microsoft.com/office/drawing/2014/main" xmlns="" id="{4D91850B-34ED-4BF5-9A10-A06D05642BCC}"/>
                </a:ext>
              </a:extLst>
            </p:cNvPr>
            <p:cNvSpPr/>
            <p:nvPr/>
          </p:nvSpPr>
          <p:spPr bwMode="auto">
            <a:xfrm>
              <a:off x="4304003" y="5153000"/>
              <a:ext cx="171449" cy="16933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grpSp>
          <p:nvGrpSpPr>
            <p:cNvPr id="71" name="Group 33">
              <a:extLst>
                <a:ext uri="{FF2B5EF4-FFF2-40B4-BE49-F238E27FC236}">
                  <a16:creationId xmlns:a16="http://schemas.microsoft.com/office/drawing/2014/main" xmlns="" id="{5F01BE9A-5578-4B9E-8AEC-60B03E2D6524}"/>
                </a:ext>
              </a:extLst>
            </p:cNvPr>
            <p:cNvGrpSpPr>
              <a:grpSpLocks/>
            </p:cNvGrpSpPr>
            <p:nvPr/>
          </p:nvGrpSpPr>
          <p:grpSpPr bwMode="auto">
            <a:xfrm>
              <a:off x="4388669" y="2488116"/>
              <a:ext cx="2116" cy="2664884"/>
              <a:chOff x="2214545" y="1628769"/>
              <a:chExt cx="1589" cy="1999284"/>
            </a:xfrm>
            <a:solidFill>
              <a:schemeClr val="tx1">
                <a:lumMod val="75000"/>
                <a:lumOff val="25000"/>
              </a:schemeClr>
            </a:solidFill>
          </p:grpSpPr>
          <p:cxnSp>
            <p:nvCxnSpPr>
              <p:cNvPr id="72" name="Straight Connector 100">
                <a:extLst>
                  <a:ext uri="{FF2B5EF4-FFF2-40B4-BE49-F238E27FC236}">
                    <a16:creationId xmlns:a16="http://schemas.microsoft.com/office/drawing/2014/main" xmlns="" id="{8D76125C-896D-4FFB-80E3-539E63F32E8E}"/>
                  </a:ext>
                </a:extLst>
              </p:cNvPr>
              <p:cNvCxnSpPr>
                <a:stCxn id="64" idx="4"/>
                <a:endCxn id="67" idx="0"/>
              </p:cNvCxnSpPr>
              <p:nvPr/>
            </p:nvCxnSpPr>
            <p:spPr>
              <a:xfrm rot="5400000">
                <a:off x="1743706" y="2099608"/>
                <a:ext cx="943268" cy="1589"/>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104">
                <a:extLst>
                  <a:ext uri="{FF2B5EF4-FFF2-40B4-BE49-F238E27FC236}">
                    <a16:creationId xmlns:a16="http://schemas.microsoft.com/office/drawing/2014/main" xmlns="" id="{FD642B82-21D5-4F90-85F3-04B7C97396C6}"/>
                  </a:ext>
                </a:extLst>
              </p:cNvPr>
              <p:cNvCxnSpPr>
                <a:stCxn id="67" idx="4"/>
                <a:endCxn id="70" idx="0"/>
              </p:cNvCxnSpPr>
              <p:nvPr/>
            </p:nvCxnSpPr>
            <p:spPr>
              <a:xfrm rot="5400000">
                <a:off x="1751646" y="3163564"/>
                <a:ext cx="927388" cy="1589"/>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69547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2" presetClass="entr" presetSubtype="8"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500" fill="hold"/>
                                            <p:tgtEl>
                                              <p:spTgt spid="2"/>
                                            </p:tgtEl>
                                            <p:attrNameLst>
                                              <p:attrName>ppt_x</p:attrName>
                                            </p:attrNameLst>
                                          </p:cBhvr>
                                          <p:tavLst>
                                            <p:tav tm="0">
                                              <p:val>
                                                <p:strVal val="0-#ppt_w/2"/>
                                              </p:val>
                                            </p:tav>
                                            <p:tav tm="100000">
                                              <p:val>
                                                <p:strVal val="#ppt_x"/>
                                              </p:val>
                                            </p:tav>
                                          </p:tavLst>
                                        </p:anim>
                                        <p:anim calcmode="lin" valueType="num">
                                          <p:cBhvr additive="base">
                                            <p:cTn id="19" dur="1500" fill="hold"/>
                                            <p:tgtEl>
                                              <p:spTgt spid="2"/>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50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1500" fill="hold"/>
                                            <p:tgtEl>
                                              <p:spTgt spid="63"/>
                                            </p:tgtEl>
                                            <p:attrNameLst>
                                              <p:attrName>ppt_x</p:attrName>
                                            </p:attrNameLst>
                                          </p:cBhvr>
                                          <p:tavLst>
                                            <p:tav tm="0">
                                              <p:val>
                                                <p:strVal val="0-#ppt_w/2"/>
                                              </p:val>
                                            </p:tav>
                                            <p:tav tm="100000">
                                              <p:val>
                                                <p:strVal val="#ppt_x"/>
                                              </p:val>
                                            </p:tav>
                                          </p:tavLst>
                                        </p:anim>
                                        <p:anim calcmode="lin" valueType="num">
                                          <p:cBhvr additive="base">
                                            <p:cTn id="23" dur="1500" fill="hold"/>
                                            <p:tgtEl>
                                              <p:spTgt spid="63"/>
                                            </p:tgtEl>
                                            <p:attrNameLst>
                                              <p:attrName>ppt_y</p:attrName>
                                            </p:attrNameLst>
                                          </p:cBhvr>
                                          <p:tavLst>
                                            <p:tav tm="0">
                                              <p:val>
                                                <p:strVal val="#ppt_y"/>
                                              </p:val>
                                            </p:tav>
                                            <p:tav tm="100000">
                                              <p:val>
                                                <p:strVal val="#ppt_y"/>
                                              </p:val>
                                            </p:tav>
                                          </p:tavLst>
                                        </p:anim>
                                      </p:childTnLst>
                                    </p:cTn>
                                  </p:par>
                                </p:childTnLst>
                              </p:cTn>
                            </p:par>
                            <p:par>
                              <p:cTn id="24" fill="hold">
                                <p:stCondLst>
                                  <p:cond delay="3250"/>
                                </p:stCondLst>
                                <p:childTnLst>
                                  <p:par>
                                    <p:cTn id="25" presetID="14" presetClass="entr" presetSubtype="1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randombar(horizontal)">
                                          <p:cBhvr>
                                            <p:cTn id="27" dur="500"/>
                                            <p:tgtEl>
                                              <p:spTgt spid="62"/>
                                            </p:tgtEl>
                                          </p:cBhvr>
                                        </p:animEffect>
                                      </p:childTnLst>
                                    </p:cTn>
                                  </p:par>
                                </p:childTnLst>
                              </p:cTn>
                            </p:par>
                            <p:par>
                              <p:cTn id="28" fill="hold">
                                <p:stCondLst>
                                  <p:cond delay="3750"/>
                                </p:stCondLst>
                                <p:childTnLst>
                                  <p:par>
                                    <p:cTn id="29" presetID="2" presetClass="entr" presetSubtype="8" decel="100000"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1500" fill="hold"/>
                                            <p:tgtEl>
                                              <p:spTgt spid="66"/>
                                            </p:tgtEl>
                                            <p:attrNameLst>
                                              <p:attrName>ppt_x</p:attrName>
                                            </p:attrNameLst>
                                          </p:cBhvr>
                                          <p:tavLst>
                                            <p:tav tm="0">
                                              <p:val>
                                                <p:strVal val="0-#ppt_w/2"/>
                                              </p:val>
                                            </p:tav>
                                            <p:tav tm="100000">
                                              <p:val>
                                                <p:strVal val="#ppt_x"/>
                                              </p:val>
                                            </p:tav>
                                          </p:tavLst>
                                        </p:anim>
                                        <p:anim calcmode="lin" valueType="num">
                                          <p:cBhvr additive="base">
                                            <p:cTn id="32" dur="1500" fill="hold"/>
                                            <p:tgtEl>
                                              <p:spTgt spid="66"/>
                                            </p:tgtEl>
                                            <p:attrNameLst>
                                              <p:attrName>ppt_y</p:attrName>
                                            </p:attrNameLst>
                                          </p:cBhvr>
                                          <p:tavLst>
                                            <p:tav tm="0">
                                              <p:val>
                                                <p:strVal val="#ppt_y"/>
                                              </p:val>
                                            </p:tav>
                                            <p:tav tm="100000">
                                              <p:val>
                                                <p:strVal val="#ppt_y"/>
                                              </p:val>
                                            </p:tav>
                                          </p:tavLst>
                                        </p:anim>
                                      </p:childTnLst>
                                    </p:cTn>
                                  </p:par>
                                </p:childTnLst>
                              </p:cTn>
                            </p:par>
                            <p:par>
                              <p:cTn id="33" fill="hold">
                                <p:stCondLst>
                                  <p:cond delay="5250"/>
                                </p:stCondLst>
                                <p:childTnLst>
                                  <p:par>
                                    <p:cTn id="34" presetID="14" presetClass="entr" presetSubtype="10"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randombar(horizontal)">
                                          <p:cBhvr>
                                            <p:cTn id="36" dur="500"/>
                                            <p:tgtEl>
                                              <p:spTgt spid="65"/>
                                            </p:tgtEl>
                                          </p:cBhvr>
                                        </p:animEffect>
                                      </p:childTnLst>
                                    </p:cTn>
                                  </p:par>
                                </p:childTnLst>
                              </p:cTn>
                            </p:par>
                            <p:par>
                              <p:cTn id="37" fill="hold">
                                <p:stCondLst>
                                  <p:cond delay="5750"/>
                                </p:stCondLst>
                                <p:childTnLst>
                                  <p:par>
                                    <p:cTn id="38" presetID="2" presetClass="entr" presetSubtype="8" decel="100000"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1500" fill="hold"/>
                                            <p:tgtEl>
                                              <p:spTgt spid="69"/>
                                            </p:tgtEl>
                                            <p:attrNameLst>
                                              <p:attrName>ppt_x</p:attrName>
                                            </p:attrNameLst>
                                          </p:cBhvr>
                                          <p:tavLst>
                                            <p:tav tm="0">
                                              <p:val>
                                                <p:strVal val="0-#ppt_w/2"/>
                                              </p:val>
                                            </p:tav>
                                            <p:tav tm="100000">
                                              <p:val>
                                                <p:strVal val="#ppt_x"/>
                                              </p:val>
                                            </p:tav>
                                          </p:tavLst>
                                        </p:anim>
                                        <p:anim calcmode="lin" valueType="num">
                                          <p:cBhvr additive="base">
                                            <p:cTn id="41" dur="1500" fill="hold"/>
                                            <p:tgtEl>
                                              <p:spTgt spid="69"/>
                                            </p:tgtEl>
                                            <p:attrNameLst>
                                              <p:attrName>ppt_y</p:attrName>
                                            </p:attrNameLst>
                                          </p:cBhvr>
                                          <p:tavLst>
                                            <p:tav tm="0">
                                              <p:val>
                                                <p:strVal val="#ppt_y"/>
                                              </p:val>
                                            </p:tav>
                                            <p:tav tm="100000">
                                              <p:val>
                                                <p:strVal val="#ppt_y"/>
                                              </p:val>
                                            </p:tav>
                                          </p:tavLst>
                                        </p:anim>
                                      </p:childTnLst>
                                    </p:cTn>
                                  </p:par>
                                </p:childTnLst>
                              </p:cTn>
                            </p:par>
                            <p:par>
                              <p:cTn id="42" fill="hold">
                                <p:stCondLst>
                                  <p:cond delay="7250"/>
                                </p:stCondLst>
                                <p:childTnLst>
                                  <p:par>
                                    <p:cTn id="43" presetID="14" presetClass="entr" presetSubtype="10" fill="hold" grpId="0" nodeType="after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randombar(horizontal)">
                                          <p:cBhvr>
                                            <p:cTn id="45" dur="500"/>
                                            <p:tgtEl>
                                              <p:spTgt spid="68"/>
                                            </p:tgtEl>
                                          </p:cBhvr>
                                        </p:animEffect>
                                      </p:childTnLst>
                                    </p:cTn>
                                  </p:par>
                                </p:childTnLst>
                              </p:cTn>
                            </p:par>
                            <p:par>
                              <p:cTn id="46" fill="hold">
                                <p:stCondLst>
                                  <p:cond delay="7750"/>
                                </p:stCondLst>
                                <p:childTnLst>
                                  <p:par>
                                    <p:cTn id="47" presetID="22" presetClass="entr" presetSubtype="4"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down)">
                                          <p:cBhvr>
                                            <p:cTn id="49" dur="500"/>
                                            <p:tgtEl>
                                              <p:spTgt spid="4"/>
                                            </p:tgtEl>
                                          </p:cBhvr>
                                        </p:animEffect>
                                      </p:childTnLst>
                                    </p:cTn>
                                  </p:par>
                                </p:childTnLst>
                              </p:cTn>
                            </p:par>
                            <p:par>
                              <p:cTn id="50" fill="hold">
                                <p:stCondLst>
                                  <p:cond delay="8250"/>
                                </p:stCondLst>
                                <p:childTnLst>
                                  <p:par>
                                    <p:cTn id="51" presetID="22" presetClass="entr" presetSubtype="4"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down)">
                                          <p:cBhvr>
                                            <p:cTn id="53" dur="500"/>
                                            <p:tgtEl>
                                              <p:spTgt spid="5"/>
                                            </p:tgtEl>
                                          </p:cBhvr>
                                        </p:animEffect>
                                      </p:childTnLst>
                                    </p:cTn>
                                  </p:par>
                                </p:childTnLst>
                              </p:cTn>
                            </p:par>
                            <p:par>
                              <p:cTn id="54" fill="hold">
                                <p:stCondLst>
                                  <p:cond delay="8750"/>
                                </p:stCondLst>
                                <p:childTnLst>
                                  <p:par>
                                    <p:cTn id="55" presetID="22" presetClass="entr" presetSubtype="4"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childTnLst>
                              </p:cTn>
                            </p:par>
                            <p:par>
                              <p:cTn id="58" fill="hold">
                                <p:stCondLst>
                                  <p:cond delay="9250"/>
                                </p:stCondLst>
                                <p:childTnLst>
                                  <p:par>
                                    <p:cTn id="59" presetID="22" presetClass="entr" presetSubtype="4"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down)">
                                          <p:cBhvr>
                                            <p:cTn id="61" dur="500"/>
                                            <p:tgtEl>
                                              <p:spTgt spid="7"/>
                                            </p:tgtEl>
                                          </p:cBhvr>
                                        </p:animEffect>
                                      </p:childTnLst>
                                    </p:cTn>
                                  </p:par>
                                </p:childTnLst>
                              </p:cTn>
                            </p:par>
                            <p:par>
                              <p:cTn id="62" fill="hold">
                                <p:stCondLst>
                                  <p:cond delay="9750"/>
                                </p:stCondLst>
                                <p:childTnLst>
                                  <p:par>
                                    <p:cTn id="63" presetID="22" presetClass="entr" presetSubtype="4"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childTnLst>
                              </p:cTn>
                            </p:par>
                            <p:par>
                              <p:cTn id="66" fill="hold">
                                <p:stCondLst>
                                  <p:cond delay="10250"/>
                                </p:stCondLst>
                                <p:childTnLst>
                                  <p:par>
                                    <p:cTn id="67" presetID="22" presetClass="entr" presetSubtype="4"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down)">
                                          <p:cBhvr>
                                            <p:cTn id="69" dur="500"/>
                                            <p:tgtEl>
                                              <p:spTgt spid="11"/>
                                            </p:tgtEl>
                                          </p:cBhvr>
                                        </p:animEffect>
                                      </p:childTnLst>
                                    </p:cTn>
                                  </p:par>
                                </p:childTnLst>
                              </p:cTn>
                            </p:par>
                            <p:par>
                              <p:cTn id="70" fill="hold">
                                <p:stCondLst>
                                  <p:cond delay="10750"/>
                                </p:stCondLst>
                                <p:childTnLst>
                                  <p:par>
                                    <p:cTn id="71" presetID="2" presetClass="entr" presetSubtype="4" fill="hold" grpId="0" nodeType="afterEffect" p14:presetBounceEnd="64000">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14:bounceEnd="64000">
                                          <p:cBhvr additive="base">
                                            <p:cTn id="73" dur="1250" fill="hold"/>
                                            <p:tgtEl>
                                              <p:spTgt spid="17"/>
                                            </p:tgtEl>
                                            <p:attrNameLst>
                                              <p:attrName>ppt_x</p:attrName>
                                            </p:attrNameLst>
                                          </p:cBhvr>
                                          <p:tavLst>
                                            <p:tav tm="0">
                                              <p:val>
                                                <p:strVal val="#ppt_x"/>
                                              </p:val>
                                            </p:tav>
                                            <p:tav tm="100000">
                                              <p:val>
                                                <p:strVal val="#ppt_x"/>
                                              </p:val>
                                            </p:tav>
                                          </p:tavLst>
                                        </p:anim>
                                        <p:anim calcmode="lin" valueType="num" p14:bounceEnd="64000">
                                          <p:cBhvr additive="base">
                                            <p:cTn id="74" dur="125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14:presetBounceEnd="64000">
                                      <p:stCondLst>
                                        <p:cond delay="250"/>
                                      </p:stCondLst>
                                      <p:childTnLst>
                                        <p:set>
                                          <p:cBhvr>
                                            <p:cTn id="76" dur="1" fill="hold">
                                              <p:stCondLst>
                                                <p:cond delay="0"/>
                                              </p:stCondLst>
                                            </p:cTn>
                                            <p:tgtEl>
                                              <p:spTgt spid="18"/>
                                            </p:tgtEl>
                                            <p:attrNameLst>
                                              <p:attrName>style.visibility</p:attrName>
                                            </p:attrNameLst>
                                          </p:cBhvr>
                                          <p:to>
                                            <p:strVal val="visible"/>
                                          </p:to>
                                        </p:set>
                                        <p:anim calcmode="lin" valueType="num" p14:bounceEnd="64000">
                                          <p:cBhvr additive="base">
                                            <p:cTn id="77" dur="1250" fill="hold"/>
                                            <p:tgtEl>
                                              <p:spTgt spid="18"/>
                                            </p:tgtEl>
                                            <p:attrNameLst>
                                              <p:attrName>ppt_x</p:attrName>
                                            </p:attrNameLst>
                                          </p:cBhvr>
                                          <p:tavLst>
                                            <p:tav tm="0">
                                              <p:val>
                                                <p:strVal val="#ppt_x"/>
                                              </p:val>
                                            </p:tav>
                                            <p:tav tm="100000">
                                              <p:val>
                                                <p:strVal val="#ppt_x"/>
                                              </p:val>
                                            </p:tav>
                                          </p:tavLst>
                                        </p:anim>
                                        <p:anim calcmode="lin" valueType="num" p14:bounceEnd="64000">
                                          <p:cBhvr additive="base">
                                            <p:cTn id="78" dur="125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14:presetBounceEnd="64000">
                                      <p:stCondLst>
                                        <p:cond delay="500"/>
                                      </p:stCondLst>
                                      <p:childTnLst>
                                        <p:set>
                                          <p:cBhvr>
                                            <p:cTn id="80" dur="1" fill="hold">
                                              <p:stCondLst>
                                                <p:cond delay="0"/>
                                              </p:stCondLst>
                                            </p:cTn>
                                            <p:tgtEl>
                                              <p:spTgt spid="19"/>
                                            </p:tgtEl>
                                            <p:attrNameLst>
                                              <p:attrName>style.visibility</p:attrName>
                                            </p:attrNameLst>
                                          </p:cBhvr>
                                          <p:to>
                                            <p:strVal val="visible"/>
                                          </p:to>
                                        </p:set>
                                        <p:anim calcmode="lin" valueType="num" p14:bounceEnd="64000">
                                          <p:cBhvr additive="base">
                                            <p:cTn id="81" dur="1250" fill="hold"/>
                                            <p:tgtEl>
                                              <p:spTgt spid="19"/>
                                            </p:tgtEl>
                                            <p:attrNameLst>
                                              <p:attrName>ppt_x</p:attrName>
                                            </p:attrNameLst>
                                          </p:cBhvr>
                                          <p:tavLst>
                                            <p:tav tm="0">
                                              <p:val>
                                                <p:strVal val="#ppt_x"/>
                                              </p:val>
                                            </p:tav>
                                            <p:tav tm="100000">
                                              <p:val>
                                                <p:strVal val="#ppt_x"/>
                                              </p:val>
                                            </p:tav>
                                          </p:tavLst>
                                        </p:anim>
                                        <p:anim calcmode="lin" valueType="num" p14:bounceEnd="64000">
                                          <p:cBhvr additive="base">
                                            <p:cTn id="82" dur="125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14:presetBounceEnd="64000">
                                      <p:stCondLst>
                                        <p:cond delay="750"/>
                                      </p:stCondLst>
                                      <p:childTnLst>
                                        <p:set>
                                          <p:cBhvr>
                                            <p:cTn id="84" dur="1" fill="hold">
                                              <p:stCondLst>
                                                <p:cond delay="0"/>
                                              </p:stCondLst>
                                            </p:cTn>
                                            <p:tgtEl>
                                              <p:spTgt spid="20"/>
                                            </p:tgtEl>
                                            <p:attrNameLst>
                                              <p:attrName>style.visibility</p:attrName>
                                            </p:attrNameLst>
                                          </p:cBhvr>
                                          <p:to>
                                            <p:strVal val="visible"/>
                                          </p:to>
                                        </p:set>
                                        <p:anim calcmode="lin" valueType="num" p14:bounceEnd="64000">
                                          <p:cBhvr additive="base">
                                            <p:cTn id="85" dur="125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86" dur="125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14:presetBounceEnd="64000">
                                      <p:stCondLst>
                                        <p:cond delay="1000"/>
                                      </p:stCondLst>
                                      <p:childTnLst>
                                        <p:set>
                                          <p:cBhvr>
                                            <p:cTn id="88" dur="1" fill="hold">
                                              <p:stCondLst>
                                                <p:cond delay="0"/>
                                              </p:stCondLst>
                                            </p:cTn>
                                            <p:tgtEl>
                                              <p:spTgt spid="21"/>
                                            </p:tgtEl>
                                            <p:attrNameLst>
                                              <p:attrName>style.visibility</p:attrName>
                                            </p:attrNameLst>
                                          </p:cBhvr>
                                          <p:to>
                                            <p:strVal val="visible"/>
                                          </p:to>
                                        </p:set>
                                        <p:anim calcmode="lin" valueType="num" p14:bounceEnd="64000">
                                          <p:cBhvr additive="base">
                                            <p:cTn id="89" dur="125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90" dur="125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14:presetBounceEnd="64000">
                                      <p:stCondLst>
                                        <p:cond delay="1250"/>
                                      </p:stCondLst>
                                      <p:childTnLst>
                                        <p:set>
                                          <p:cBhvr>
                                            <p:cTn id="92" dur="1" fill="hold">
                                              <p:stCondLst>
                                                <p:cond delay="0"/>
                                              </p:stCondLst>
                                            </p:cTn>
                                            <p:tgtEl>
                                              <p:spTgt spid="22"/>
                                            </p:tgtEl>
                                            <p:attrNameLst>
                                              <p:attrName>style.visibility</p:attrName>
                                            </p:attrNameLst>
                                          </p:cBhvr>
                                          <p:to>
                                            <p:strVal val="visible"/>
                                          </p:to>
                                        </p:set>
                                        <p:anim calcmode="lin" valueType="num" p14:bounceEnd="64000">
                                          <p:cBhvr additive="base">
                                            <p:cTn id="93" dur="125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94" dur="1250" fill="hold"/>
                                            <p:tgtEl>
                                              <p:spTgt spid="22"/>
                                            </p:tgtEl>
                                            <p:attrNameLst>
                                              <p:attrName>ppt_y</p:attrName>
                                            </p:attrNameLst>
                                          </p:cBhvr>
                                          <p:tavLst>
                                            <p:tav tm="0">
                                              <p:val>
                                                <p:strVal val="1+#ppt_h/2"/>
                                              </p:val>
                                            </p:tav>
                                            <p:tav tm="100000">
                                              <p:val>
                                                <p:strVal val="#ppt_y"/>
                                              </p:val>
                                            </p:tav>
                                          </p:tavLst>
                                        </p:anim>
                                      </p:childTnLst>
                                    </p:cTn>
                                  </p:par>
                                </p:childTnLst>
                              </p:cTn>
                            </p:par>
                            <p:par>
                              <p:cTn id="95" fill="hold">
                                <p:stCondLst>
                                  <p:cond delay="13250"/>
                                </p:stCondLst>
                                <p:childTnLst>
                                  <p:par>
                                    <p:cTn id="96" presetID="22" presetClass="entr" presetSubtype="8" fill="hold"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wipe(left)">
                                          <p:cBhvr>
                                            <p:cTn id="98" dur="500"/>
                                            <p:tgtEl>
                                              <p:spTgt spid="12"/>
                                            </p:tgtEl>
                                          </p:cBhvr>
                                        </p:animEffect>
                                      </p:childTnLst>
                                    </p:cTn>
                                  </p:par>
                                </p:childTnLst>
                              </p:cTn>
                            </p:par>
                            <p:par>
                              <p:cTn id="99" fill="hold">
                                <p:stCondLst>
                                  <p:cond delay="13750"/>
                                </p:stCondLst>
                                <p:childTnLst>
                                  <p:par>
                                    <p:cTn id="100" presetID="22" presetClass="entr" presetSubtype="1" fill="hold" nodeType="after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wipe(up)">
                                          <p:cBhvr>
                                            <p:cTn id="102" dur="500"/>
                                            <p:tgtEl>
                                              <p:spTgt spid="13"/>
                                            </p:tgtEl>
                                          </p:cBhvr>
                                        </p:animEffect>
                                      </p:childTnLst>
                                    </p:cTn>
                                  </p:par>
                                </p:childTnLst>
                              </p:cTn>
                            </p:par>
                            <p:par>
                              <p:cTn id="103" fill="hold">
                                <p:stCondLst>
                                  <p:cond delay="14250"/>
                                </p:stCondLst>
                                <p:childTnLst>
                                  <p:par>
                                    <p:cTn id="104" presetID="22" presetClass="entr" presetSubtype="8" fill="hold" nodeType="afterEffect">
                                      <p:stCondLst>
                                        <p:cond delay="0"/>
                                      </p:stCondLst>
                                      <p:childTnLst>
                                        <p:set>
                                          <p:cBhvr>
                                            <p:cTn id="105" dur="1" fill="hold">
                                              <p:stCondLst>
                                                <p:cond delay="0"/>
                                              </p:stCondLst>
                                            </p:cTn>
                                            <p:tgtEl>
                                              <p:spTgt spid="14"/>
                                            </p:tgtEl>
                                            <p:attrNameLst>
                                              <p:attrName>style.visibility</p:attrName>
                                            </p:attrNameLst>
                                          </p:cBhvr>
                                          <p:to>
                                            <p:strVal val="visible"/>
                                          </p:to>
                                        </p:set>
                                        <p:animEffect transition="in" filter="wipe(left)">
                                          <p:cBhvr>
                                            <p:cTn id="106" dur="500"/>
                                            <p:tgtEl>
                                              <p:spTgt spid="14"/>
                                            </p:tgtEl>
                                          </p:cBhvr>
                                        </p:animEffect>
                                      </p:childTnLst>
                                    </p:cTn>
                                  </p:par>
                                </p:childTnLst>
                              </p:cTn>
                            </p:par>
                            <p:par>
                              <p:cTn id="107" fill="hold">
                                <p:stCondLst>
                                  <p:cond delay="14750"/>
                                </p:stCondLst>
                                <p:childTnLst>
                                  <p:par>
                                    <p:cTn id="108" presetID="22" presetClass="entr" presetSubtype="1" fill="hold" nodeType="afterEffect">
                                      <p:stCondLst>
                                        <p:cond delay="0"/>
                                      </p:stCondLst>
                                      <p:childTnLst>
                                        <p:set>
                                          <p:cBhvr>
                                            <p:cTn id="109" dur="1" fill="hold">
                                              <p:stCondLst>
                                                <p:cond delay="0"/>
                                              </p:stCondLst>
                                            </p:cTn>
                                            <p:tgtEl>
                                              <p:spTgt spid="15"/>
                                            </p:tgtEl>
                                            <p:attrNameLst>
                                              <p:attrName>style.visibility</p:attrName>
                                            </p:attrNameLst>
                                          </p:cBhvr>
                                          <p:to>
                                            <p:strVal val="visible"/>
                                          </p:to>
                                        </p:set>
                                        <p:animEffect transition="in" filter="wipe(up)">
                                          <p:cBhvr>
                                            <p:cTn id="110" dur="500"/>
                                            <p:tgtEl>
                                              <p:spTgt spid="15"/>
                                            </p:tgtEl>
                                          </p:cBhvr>
                                        </p:animEffect>
                                      </p:childTnLst>
                                    </p:cTn>
                                  </p:par>
                                </p:childTnLst>
                              </p:cTn>
                            </p:par>
                            <p:par>
                              <p:cTn id="111" fill="hold">
                                <p:stCondLst>
                                  <p:cond delay="15250"/>
                                </p:stCondLst>
                                <p:childTnLst>
                                  <p:par>
                                    <p:cTn id="112" presetID="22" presetClass="entr" presetSubtype="8" fill="hold" nodeType="afterEffect">
                                      <p:stCondLst>
                                        <p:cond delay="0"/>
                                      </p:stCondLst>
                                      <p:childTnLst>
                                        <p:set>
                                          <p:cBhvr>
                                            <p:cTn id="113" dur="1" fill="hold">
                                              <p:stCondLst>
                                                <p:cond delay="0"/>
                                              </p:stCondLst>
                                            </p:cTn>
                                            <p:tgtEl>
                                              <p:spTgt spid="16"/>
                                            </p:tgtEl>
                                            <p:attrNameLst>
                                              <p:attrName>style.visibility</p:attrName>
                                            </p:attrNameLst>
                                          </p:cBhvr>
                                          <p:to>
                                            <p:strVal val="visible"/>
                                          </p:to>
                                        </p:set>
                                        <p:animEffect transition="in" filter="wipe(left)">
                                          <p:cBhvr>
                                            <p:cTn id="1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4" grpId="0" animBg="1"/>
          <p:bldP spid="5" grpId="0" animBg="1"/>
          <p:bldP spid="6" grpId="0" animBg="1"/>
          <p:bldP spid="7" grpId="0" animBg="1"/>
          <p:bldP spid="10" grpId="0" animBg="1"/>
          <p:bldP spid="11" grpId="0" animBg="1"/>
          <p:bldP spid="17" grpId="0"/>
          <p:bldP spid="18" grpId="0"/>
          <p:bldP spid="19" grpId="0"/>
          <p:bldP spid="20" grpId="0"/>
          <p:bldP spid="21" grpId="0"/>
          <p:bldP spid="22" grpId="0"/>
          <p:bldP spid="62" grpId="0"/>
          <p:bldP spid="63" grpId="0"/>
          <p:bldP spid="65" grpId="0"/>
          <p:bldP spid="66" grpId="0"/>
          <p:bldP spid="68" grpId="0"/>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2" presetClass="entr" presetSubtype="8"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500" fill="hold"/>
                                            <p:tgtEl>
                                              <p:spTgt spid="2"/>
                                            </p:tgtEl>
                                            <p:attrNameLst>
                                              <p:attrName>ppt_x</p:attrName>
                                            </p:attrNameLst>
                                          </p:cBhvr>
                                          <p:tavLst>
                                            <p:tav tm="0">
                                              <p:val>
                                                <p:strVal val="0-#ppt_w/2"/>
                                              </p:val>
                                            </p:tav>
                                            <p:tav tm="100000">
                                              <p:val>
                                                <p:strVal val="#ppt_x"/>
                                              </p:val>
                                            </p:tav>
                                          </p:tavLst>
                                        </p:anim>
                                        <p:anim calcmode="lin" valueType="num">
                                          <p:cBhvr additive="base">
                                            <p:cTn id="19" dur="1500" fill="hold"/>
                                            <p:tgtEl>
                                              <p:spTgt spid="2"/>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50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1500" fill="hold"/>
                                            <p:tgtEl>
                                              <p:spTgt spid="63"/>
                                            </p:tgtEl>
                                            <p:attrNameLst>
                                              <p:attrName>ppt_x</p:attrName>
                                            </p:attrNameLst>
                                          </p:cBhvr>
                                          <p:tavLst>
                                            <p:tav tm="0">
                                              <p:val>
                                                <p:strVal val="0-#ppt_w/2"/>
                                              </p:val>
                                            </p:tav>
                                            <p:tav tm="100000">
                                              <p:val>
                                                <p:strVal val="#ppt_x"/>
                                              </p:val>
                                            </p:tav>
                                          </p:tavLst>
                                        </p:anim>
                                        <p:anim calcmode="lin" valueType="num">
                                          <p:cBhvr additive="base">
                                            <p:cTn id="23" dur="1500" fill="hold"/>
                                            <p:tgtEl>
                                              <p:spTgt spid="63"/>
                                            </p:tgtEl>
                                            <p:attrNameLst>
                                              <p:attrName>ppt_y</p:attrName>
                                            </p:attrNameLst>
                                          </p:cBhvr>
                                          <p:tavLst>
                                            <p:tav tm="0">
                                              <p:val>
                                                <p:strVal val="#ppt_y"/>
                                              </p:val>
                                            </p:tav>
                                            <p:tav tm="100000">
                                              <p:val>
                                                <p:strVal val="#ppt_y"/>
                                              </p:val>
                                            </p:tav>
                                          </p:tavLst>
                                        </p:anim>
                                      </p:childTnLst>
                                    </p:cTn>
                                  </p:par>
                                </p:childTnLst>
                              </p:cTn>
                            </p:par>
                            <p:par>
                              <p:cTn id="24" fill="hold">
                                <p:stCondLst>
                                  <p:cond delay="3250"/>
                                </p:stCondLst>
                                <p:childTnLst>
                                  <p:par>
                                    <p:cTn id="25" presetID="14" presetClass="entr" presetSubtype="1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randombar(horizontal)">
                                          <p:cBhvr>
                                            <p:cTn id="27" dur="500"/>
                                            <p:tgtEl>
                                              <p:spTgt spid="62"/>
                                            </p:tgtEl>
                                          </p:cBhvr>
                                        </p:animEffect>
                                      </p:childTnLst>
                                    </p:cTn>
                                  </p:par>
                                </p:childTnLst>
                              </p:cTn>
                            </p:par>
                            <p:par>
                              <p:cTn id="28" fill="hold">
                                <p:stCondLst>
                                  <p:cond delay="3750"/>
                                </p:stCondLst>
                                <p:childTnLst>
                                  <p:par>
                                    <p:cTn id="29" presetID="2" presetClass="entr" presetSubtype="8" decel="100000"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1500" fill="hold"/>
                                            <p:tgtEl>
                                              <p:spTgt spid="66"/>
                                            </p:tgtEl>
                                            <p:attrNameLst>
                                              <p:attrName>ppt_x</p:attrName>
                                            </p:attrNameLst>
                                          </p:cBhvr>
                                          <p:tavLst>
                                            <p:tav tm="0">
                                              <p:val>
                                                <p:strVal val="0-#ppt_w/2"/>
                                              </p:val>
                                            </p:tav>
                                            <p:tav tm="100000">
                                              <p:val>
                                                <p:strVal val="#ppt_x"/>
                                              </p:val>
                                            </p:tav>
                                          </p:tavLst>
                                        </p:anim>
                                        <p:anim calcmode="lin" valueType="num">
                                          <p:cBhvr additive="base">
                                            <p:cTn id="32" dur="1500" fill="hold"/>
                                            <p:tgtEl>
                                              <p:spTgt spid="66"/>
                                            </p:tgtEl>
                                            <p:attrNameLst>
                                              <p:attrName>ppt_y</p:attrName>
                                            </p:attrNameLst>
                                          </p:cBhvr>
                                          <p:tavLst>
                                            <p:tav tm="0">
                                              <p:val>
                                                <p:strVal val="#ppt_y"/>
                                              </p:val>
                                            </p:tav>
                                            <p:tav tm="100000">
                                              <p:val>
                                                <p:strVal val="#ppt_y"/>
                                              </p:val>
                                            </p:tav>
                                          </p:tavLst>
                                        </p:anim>
                                      </p:childTnLst>
                                    </p:cTn>
                                  </p:par>
                                </p:childTnLst>
                              </p:cTn>
                            </p:par>
                            <p:par>
                              <p:cTn id="33" fill="hold">
                                <p:stCondLst>
                                  <p:cond delay="5250"/>
                                </p:stCondLst>
                                <p:childTnLst>
                                  <p:par>
                                    <p:cTn id="34" presetID="14" presetClass="entr" presetSubtype="10"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randombar(horizontal)">
                                          <p:cBhvr>
                                            <p:cTn id="36" dur="500"/>
                                            <p:tgtEl>
                                              <p:spTgt spid="65"/>
                                            </p:tgtEl>
                                          </p:cBhvr>
                                        </p:animEffect>
                                      </p:childTnLst>
                                    </p:cTn>
                                  </p:par>
                                </p:childTnLst>
                              </p:cTn>
                            </p:par>
                            <p:par>
                              <p:cTn id="37" fill="hold">
                                <p:stCondLst>
                                  <p:cond delay="5750"/>
                                </p:stCondLst>
                                <p:childTnLst>
                                  <p:par>
                                    <p:cTn id="38" presetID="2" presetClass="entr" presetSubtype="8" decel="100000"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1500" fill="hold"/>
                                            <p:tgtEl>
                                              <p:spTgt spid="69"/>
                                            </p:tgtEl>
                                            <p:attrNameLst>
                                              <p:attrName>ppt_x</p:attrName>
                                            </p:attrNameLst>
                                          </p:cBhvr>
                                          <p:tavLst>
                                            <p:tav tm="0">
                                              <p:val>
                                                <p:strVal val="0-#ppt_w/2"/>
                                              </p:val>
                                            </p:tav>
                                            <p:tav tm="100000">
                                              <p:val>
                                                <p:strVal val="#ppt_x"/>
                                              </p:val>
                                            </p:tav>
                                          </p:tavLst>
                                        </p:anim>
                                        <p:anim calcmode="lin" valueType="num">
                                          <p:cBhvr additive="base">
                                            <p:cTn id="41" dur="1500" fill="hold"/>
                                            <p:tgtEl>
                                              <p:spTgt spid="69"/>
                                            </p:tgtEl>
                                            <p:attrNameLst>
                                              <p:attrName>ppt_y</p:attrName>
                                            </p:attrNameLst>
                                          </p:cBhvr>
                                          <p:tavLst>
                                            <p:tav tm="0">
                                              <p:val>
                                                <p:strVal val="#ppt_y"/>
                                              </p:val>
                                            </p:tav>
                                            <p:tav tm="100000">
                                              <p:val>
                                                <p:strVal val="#ppt_y"/>
                                              </p:val>
                                            </p:tav>
                                          </p:tavLst>
                                        </p:anim>
                                      </p:childTnLst>
                                    </p:cTn>
                                  </p:par>
                                </p:childTnLst>
                              </p:cTn>
                            </p:par>
                            <p:par>
                              <p:cTn id="42" fill="hold">
                                <p:stCondLst>
                                  <p:cond delay="7250"/>
                                </p:stCondLst>
                                <p:childTnLst>
                                  <p:par>
                                    <p:cTn id="43" presetID="14" presetClass="entr" presetSubtype="10" fill="hold" grpId="0" nodeType="after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randombar(horizontal)">
                                          <p:cBhvr>
                                            <p:cTn id="45" dur="500"/>
                                            <p:tgtEl>
                                              <p:spTgt spid="68"/>
                                            </p:tgtEl>
                                          </p:cBhvr>
                                        </p:animEffect>
                                      </p:childTnLst>
                                    </p:cTn>
                                  </p:par>
                                </p:childTnLst>
                              </p:cTn>
                            </p:par>
                            <p:par>
                              <p:cTn id="46" fill="hold">
                                <p:stCondLst>
                                  <p:cond delay="7750"/>
                                </p:stCondLst>
                                <p:childTnLst>
                                  <p:par>
                                    <p:cTn id="47" presetID="22" presetClass="entr" presetSubtype="4"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down)">
                                          <p:cBhvr>
                                            <p:cTn id="49" dur="500"/>
                                            <p:tgtEl>
                                              <p:spTgt spid="4"/>
                                            </p:tgtEl>
                                          </p:cBhvr>
                                        </p:animEffect>
                                      </p:childTnLst>
                                    </p:cTn>
                                  </p:par>
                                </p:childTnLst>
                              </p:cTn>
                            </p:par>
                            <p:par>
                              <p:cTn id="50" fill="hold">
                                <p:stCondLst>
                                  <p:cond delay="8250"/>
                                </p:stCondLst>
                                <p:childTnLst>
                                  <p:par>
                                    <p:cTn id="51" presetID="22" presetClass="entr" presetSubtype="4"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down)">
                                          <p:cBhvr>
                                            <p:cTn id="53" dur="500"/>
                                            <p:tgtEl>
                                              <p:spTgt spid="5"/>
                                            </p:tgtEl>
                                          </p:cBhvr>
                                        </p:animEffect>
                                      </p:childTnLst>
                                    </p:cTn>
                                  </p:par>
                                </p:childTnLst>
                              </p:cTn>
                            </p:par>
                            <p:par>
                              <p:cTn id="54" fill="hold">
                                <p:stCondLst>
                                  <p:cond delay="8750"/>
                                </p:stCondLst>
                                <p:childTnLst>
                                  <p:par>
                                    <p:cTn id="55" presetID="22" presetClass="entr" presetSubtype="4"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childTnLst>
                              </p:cTn>
                            </p:par>
                            <p:par>
                              <p:cTn id="58" fill="hold">
                                <p:stCondLst>
                                  <p:cond delay="9250"/>
                                </p:stCondLst>
                                <p:childTnLst>
                                  <p:par>
                                    <p:cTn id="59" presetID="22" presetClass="entr" presetSubtype="4"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down)">
                                          <p:cBhvr>
                                            <p:cTn id="61" dur="500"/>
                                            <p:tgtEl>
                                              <p:spTgt spid="7"/>
                                            </p:tgtEl>
                                          </p:cBhvr>
                                        </p:animEffect>
                                      </p:childTnLst>
                                    </p:cTn>
                                  </p:par>
                                </p:childTnLst>
                              </p:cTn>
                            </p:par>
                            <p:par>
                              <p:cTn id="62" fill="hold">
                                <p:stCondLst>
                                  <p:cond delay="9750"/>
                                </p:stCondLst>
                                <p:childTnLst>
                                  <p:par>
                                    <p:cTn id="63" presetID="22" presetClass="entr" presetSubtype="4" fill="hold" grpId="0" nodeType="after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childTnLst>
                              </p:cTn>
                            </p:par>
                            <p:par>
                              <p:cTn id="66" fill="hold">
                                <p:stCondLst>
                                  <p:cond delay="10250"/>
                                </p:stCondLst>
                                <p:childTnLst>
                                  <p:par>
                                    <p:cTn id="67" presetID="22" presetClass="entr" presetSubtype="4"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down)">
                                          <p:cBhvr>
                                            <p:cTn id="69" dur="500"/>
                                            <p:tgtEl>
                                              <p:spTgt spid="11"/>
                                            </p:tgtEl>
                                          </p:cBhvr>
                                        </p:animEffect>
                                      </p:childTnLst>
                                    </p:cTn>
                                  </p:par>
                                </p:childTnLst>
                              </p:cTn>
                            </p:par>
                            <p:par>
                              <p:cTn id="70" fill="hold">
                                <p:stCondLst>
                                  <p:cond delay="10750"/>
                                </p:stCondLst>
                                <p:childTnLst>
                                  <p:par>
                                    <p:cTn id="71" presetID="2" presetClass="entr" presetSubtype="4"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1250" fill="hold"/>
                                            <p:tgtEl>
                                              <p:spTgt spid="17"/>
                                            </p:tgtEl>
                                            <p:attrNameLst>
                                              <p:attrName>ppt_x</p:attrName>
                                            </p:attrNameLst>
                                          </p:cBhvr>
                                          <p:tavLst>
                                            <p:tav tm="0">
                                              <p:val>
                                                <p:strVal val="#ppt_x"/>
                                              </p:val>
                                            </p:tav>
                                            <p:tav tm="100000">
                                              <p:val>
                                                <p:strVal val="#ppt_x"/>
                                              </p:val>
                                            </p:tav>
                                          </p:tavLst>
                                        </p:anim>
                                        <p:anim calcmode="lin" valueType="num">
                                          <p:cBhvr additive="base">
                                            <p:cTn id="74" dur="125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25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1250" fill="hold"/>
                                            <p:tgtEl>
                                              <p:spTgt spid="18"/>
                                            </p:tgtEl>
                                            <p:attrNameLst>
                                              <p:attrName>ppt_x</p:attrName>
                                            </p:attrNameLst>
                                          </p:cBhvr>
                                          <p:tavLst>
                                            <p:tav tm="0">
                                              <p:val>
                                                <p:strVal val="#ppt_x"/>
                                              </p:val>
                                            </p:tav>
                                            <p:tav tm="100000">
                                              <p:val>
                                                <p:strVal val="#ppt_x"/>
                                              </p:val>
                                            </p:tav>
                                          </p:tavLst>
                                        </p:anim>
                                        <p:anim calcmode="lin" valueType="num">
                                          <p:cBhvr additive="base">
                                            <p:cTn id="78" dur="125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50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1250" fill="hold"/>
                                            <p:tgtEl>
                                              <p:spTgt spid="19"/>
                                            </p:tgtEl>
                                            <p:attrNameLst>
                                              <p:attrName>ppt_x</p:attrName>
                                            </p:attrNameLst>
                                          </p:cBhvr>
                                          <p:tavLst>
                                            <p:tav tm="0">
                                              <p:val>
                                                <p:strVal val="#ppt_x"/>
                                              </p:val>
                                            </p:tav>
                                            <p:tav tm="100000">
                                              <p:val>
                                                <p:strVal val="#ppt_x"/>
                                              </p:val>
                                            </p:tav>
                                          </p:tavLst>
                                        </p:anim>
                                        <p:anim calcmode="lin" valueType="num">
                                          <p:cBhvr additive="base">
                                            <p:cTn id="82" dur="125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75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1250" fill="hold"/>
                                            <p:tgtEl>
                                              <p:spTgt spid="20"/>
                                            </p:tgtEl>
                                            <p:attrNameLst>
                                              <p:attrName>ppt_x</p:attrName>
                                            </p:attrNameLst>
                                          </p:cBhvr>
                                          <p:tavLst>
                                            <p:tav tm="0">
                                              <p:val>
                                                <p:strVal val="#ppt_x"/>
                                              </p:val>
                                            </p:tav>
                                            <p:tav tm="100000">
                                              <p:val>
                                                <p:strVal val="#ppt_x"/>
                                              </p:val>
                                            </p:tav>
                                          </p:tavLst>
                                        </p:anim>
                                        <p:anim calcmode="lin" valueType="num">
                                          <p:cBhvr additive="base">
                                            <p:cTn id="86" dur="125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100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1250" fill="hold"/>
                                            <p:tgtEl>
                                              <p:spTgt spid="21"/>
                                            </p:tgtEl>
                                            <p:attrNameLst>
                                              <p:attrName>ppt_x</p:attrName>
                                            </p:attrNameLst>
                                          </p:cBhvr>
                                          <p:tavLst>
                                            <p:tav tm="0">
                                              <p:val>
                                                <p:strVal val="#ppt_x"/>
                                              </p:val>
                                            </p:tav>
                                            <p:tav tm="100000">
                                              <p:val>
                                                <p:strVal val="#ppt_x"/>
                                              </p:val>
                                            </p:tav>
                                          </p:tavLst>
                                        </p:anim>
                                        <p:anim calcmode="lin" valueType="num">
                                          <p:cBhvr additive="base">
                                            <p:cTn id="90" dur="125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125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1250" fill="hold"/>
                                            <p:tgtEl>
                                              <p:spTgt spid="22"/>
                                            </p:tgtEl>
                                            <p:attrNameLst>
                                              <p:attrName>ppt_x</p:attrName>
                                            </p:attrNameLst>
                                          </p:cBhvr>
                                          <p:tavLst>
                                            <p:tav tm="0">
                                              <p:val>
                                                <p:strVal val="#ppt_x"/>
                                              </p:val>
                                            </p:tav>
                                            <p:tav tm="100000">
                                              <p:val>
                                                <p:strVal val="#ppt_x"/>
                                              </p:val>
                                            </p:tav>
                                          </p:tavLst>
                                        </p:anim>
                                        <p:anim calcmode="lin" valueType="num">
                                          <p:cBhvr additive="base">
                                            <p:cTn id="94" dur="1250" fill="hold"/>
                                            <p:tgtEl>
                                              <p:spTgt spid="22"/>
                                            </p:tgtEl>
                                            <p:attrNameLst>
                                              <p:attrName>ppt_y</p:attrName>
                                            </p:attrNameLst>
                                          </p:cBhvr>
                                          <p:tavLst>
                                            <p:tav tm="0">
                                              <p:val>
                                                <p:strVal val="1+#ppt_h/2"/>
                                              </p:val>
                                            </p:tav>
                                            <p:tav tm="100000">
                                              <p:val>
                                                <p:strVal val="#ppt_y"/>
                                              </p:val>
                                            </p:tav>
                                          </p:tavLst>
                                        </p:anim>
                                      </p:childTnLst>
                                    </p:cTn>
                                  </p:par>
                                </p:childTnLst>
                              </p:cTn>
                            </p:par>
                            <p:par>
                              <p:cTn id="95" fill="hold">
                                <p:stCondLst>
                                  <p:cond delay="13250"/>
                                </p:stCondLst>
                                <p:childTnLst>
                                  <p:par>
                                    <p:cTn id="96" presetID="22" presetClass="entr" presetSubtype="8" fill="hold"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wipe(left)">
                                          <p:cBhvr>
                                            <p:cTn id="98" dur="500"/>
                                            <p:tgtEl>
                                              <p:spTgt spid="12"/>
                                            </p:tgtEl>
                                          </p:cBhvr>
                                        </p:animEffect>
                                      </p:childTnLst>
                                    </p:cTn>
                                  </p:par>
                                </p:childTnLst>
                              </p:cTn>
                            </p:par>
                            <p:par>
                              <p:cTn id="99" fill="hold">
                                <p:stCondLst>
                                  <p:cond delay="13750"/>
                                </p:stCondLst>
                                <p:childTnLst>
                                  <p:par>
                                    <p:cTn id="100" presetID="22" presetClass="entr" presetSubtype="1" fill="hold" nodeType="after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wipe(up)">
                                          <p:cBhvr>
                                            <p:cTn id="102" dur="500"/>
                                            <p:tgtEl>
                                              <p:spTgt spid="13"/>
                                            </p:tgtEl>
                                          </p:cBhvr>
                                        </p:animEffect>
                                      </p:childTnLst>
                                    </p:cTn>
                                  </p:par>
                                </p:childTnLst>
                              </p:cTn>
                            </p:par>
                            <p:par>
                              <p:cTn id="103" fill="hold">
                                <p:stCondLst>
                                  <p:cond delay="14250"/>
                                </p:stCondLst>
                                <p:childTnLst>
                                  <p:par>
                                    <p:cTn id="104" presetID="22" presetClass="entr" presetSubtype="8" fill="hold" nodeType="afterEffect">
                                      <p:stCondLst>
                                        <p:cond delay="0"/>
                                      </p:stCondLst>
                                      <p:childTnLst>
                                        <p:set>
                                          <p:cBhvr>
                                            <p:cTn id="105" dur="1" fill="hold">
                                              <p:stCondLst>
                                                <p:cond delay="0"/>
                                              </p:stCondLst>
                                            </p:cTn>
                                            <p:tgtEl>
                                              <p:spTgt spid="14"/>
                                            </p:tgtEl>
                                            <p:attrNameLst>
                                              <p:attrName>style.visibility</p:attrName>
                                            </p:attrNameLst>
                                          </p:cBhvr>
                                          <p:to>
                                            <p:strVal val="visible"/>
                                          </p:to>
                                        </p:set>
                                        <p:animEffect transition="in" filter="wipe(left)">
                                          <p:cBhvr>
                                            <p:cTn id="106" dur="500"/>
                                            <p:tgtEl>
                                              <p:spTgt spid="14"/>
                                            </p:tgtEl>
                                          </p:cBhvr>
                                        </p:animEffect>
                                      </p:childTnLst>
                                    </p:cTn>
                                  </p:par>
                                </p:childTnLst>
                              </p:cTn>
                            </p:par>
                            <p:par>
                              <p:cTn id="107" fill="hold">
                                <p:stCondLst>
                                  <p:cond delay="14750"/>
                                </p:stCondLst>
                                <p:childTnLst>
                                  <p:par>
                                    <p:cTn id="108" presetID="22" presetClass="entr" presetSubtype="1" fill="hold" nodeType="afterEffect">
                                      <p:stCondLst>
                                        <p:cond delay="0"/>
                                      </p:stCondLst>
                                      <p:childTnLst>
                                        <p:set>
                                          <p:cBhvr>
                                            <p:cTn id="109" dur="1" fill="hold">
                                              <p:stCondLst>
                                                <p:cond delay="0"/>
                                              </p:stCondLst>
                                            </p:cTn>
                                            <p:tgtEl>
                                              <p:spTgt spid="15"/>
                                            </p:tgtEl>
                                            <p:attrNameLst>
                                              <p:attrName>style.visibility</p:attrName>
                                            </p:attrNameLst>
                                          </p:cBhvr>
                                          <p:to>
                                            <p:strVal val="visible"/>
                                          </p:to>
                                        </p:set>
                                        <p:animEffect transition="in" filter="wipe(up)">
                                          <p:cBhvr>
                                            <p:cTn id="110" dur="500"/>
                                            <p:tgtEl>
                                              <p:spTgt spid="15"/>
                                            </p:tgtEl>
                                          </p:cBhvr>
                                        </p:animEffect>
                                      </p:childTnLst>
                                    </p:cTn>
                                  </p:par>
                                </p:childTnLst>
                              </p:cTn>
                            </p:par>
                            <p:par>
                              <p:cTn id="111" fill="hold">
                                <p:stCondLst>
                                  <p:cond delay="15250"/>
                                </p:stCondLst>
                                <p:childTnLst>
                                  <p:par>
                                    <p:cTn id="112" presetID="22" presetClass="entr" presetSubtype="8" fill="hold" nodeType="afterEffect">
                                      <p:stCondLst>
                                        <p:cond delay="0"/>
                                      </p:stCondLst>
                                      <p:childTnLst>
                                        <p:set>
                                          <p:cBhvr>
                                            <p:cTn id="113" dur="1" fill="hold">
                                              <p:stCondLst>
                                                <p:cond delay="0"/>
                                              </p:stCondLst>
                                            </p:cTn>
                                            <p:tgtEl>
                                              <p:spTgt spid="16"/>
                                            </p:tgtEl>
                                            <p:attrNameLst>
                                              <p:attrName>style.visibility</p:attrName>
                                            </p:attrNameLst>
                                          </p:cBhvr>
                                          <p:to>
                                            <p:strVal val="visible"/>
                                          </p:to>
                                        </p:set>
                                        <p:animEffect transition="in" filter="wipe(left)">
                                          <p:cBhvr>
                                            <p:cTn id="1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4" grpId="0" animBg="1"/>
          <p:bldP spid="5" grpId="0" animBg="1"/>
          <p:bldP spid="6" grpId="0" animBg="1"/>
          <p:bldP spid="7" grpId="0" animBg="1"/>
          <p:bldP spid="10" grpId="0" animBg="1"/>
          <p:bldP spid="11" grpId="0" animBg="1"/>
          <p:bldP spid="17" grpId="0"/>
          <p:bldP spid="18" grpId="0"/>
          <p:bldP spid="19" grpId="0"/>
          <p:bldP spid="20" grpId="0"/>
          <p:bldP spid="21" grpId="0"/>
          <p:bldP spid="22" grpId="0"/>
          <p:bldP spid="62" grpId="0"/>
          <p:bldP spid="63" grpId="0"/>
          <p:bldP spid="65" grpId="0"/>
          <p:bldP spid="66" grpId="0"/>
          <p:bldP spid="68" grpId="0"/>
          <p:bldP spid="69"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线1">
            <a:extLst>
              <a:ext uri="{FF2B5EF4-FFF2-40B4-BE49-F238E27FC236}">
                <a16:creationId xmlns:a16="http://schemas.microsoft.com/office/drawing/2014/main" xmlns="" id="{B52FE55C-9842-4B04-9B15-132B1A8C3336}"/>
              </a:ext>
            </a:extLst>
          </p:cNvPr>
          <p:cNvSpPr>
            <a:spLocks/>
          </p:cNvSpPr>
          <p:nvPr/>
        </p:nvSpPr>
        <p:spPr bwMode="auto">
          <a:xfrm>
            <a:off x="3198502" y="2060819"/>
            <a:ext cx="3306233" cy="848630"/>
          </a:xfrm>
          <a:custGeom>
            <a:avLst/>
            <a:gdLst>
              <a:gd name="T0" fmla="*/ 0 w 2743200"/>
              <a:gd name="T1" fmla="*/ 520700 h 520700"/>
              <a:gd name="T2" fmla="*/ 787400 w 2743200"/>
              <a:gd name="T3" fmla="*/ 228600 h 520700"/>
              <a:gd name="T4" fmla="*/ 1930400 w 2743200"/>
              <a:gd name="T5" fmla="*/ 317500 h 520700"/>
              <a:gd name="T6" fmla="*/ 2743200 w 2743200"/>
              <a:gd name="T7" fmla="*/ 0 h 5207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43200" h="520700">
                <a:moveTo>
                  <a:pt x="0" y="520700"/>
                </a:moveTo>
                <a:cubicBezTo>
                  <a:pt x="232833" y="391583"/>
                  <a:pt x="465667" y="262467"/>
                  <a:pt x="787400" y="228600"/>
                </a:cubicBezTo>
                <a:cubicBezTo>
                  <a:pt x="1109133" y="194733"/>
                  <a:pt x="1604433" y="355600"/>
                  <a:pt x="1930400" y="317500"/>
                </a:cubicBezTo>
                <a:cubicBezTo>
                  <a:pt x="2256367" y="279400"/>
                  <a:pt x="2499783" y="139700"/>
                  <a:pt x="2743200" y="0"/>
                </a:cubicBezTo>
              </a:path>
            </a:pathLst>
          </a:custGeom>
          <a:noFill/>
          <a:ln w="12700" cap="flat" cmpd="sng" algn="ctr">
            <a:solidFill>
              <a:srgbClr val="A3C8BD"/>
            </a:solidFill>
            <a:prstDash val="solid"/>
            <a:miter lim="800000"/>
            <a:headEnd/>
            <a:tailEnd/>
          </a:ln>
          <a:extLst>
            <a:ext uri="{909E8E84-426E-40DD-AFC4-6F175D3DCCD1}">
              <a14:hiddenFill xmlns:a14="http://schemas.microsoft.com/office/drawing/2010/main">
                <a:solidFill>
                  <a:srgbClr val="E15959"/>
                </a:solidFill>
              </a14:hiddenFill>
            </a:ext>
          </a:extLst>
        </p:spPr>
        <p:txBody>
          <a:bodyPr anchor="ctr"/>
          <a:lstStyle/>
          <a:p>
            <a:pPr defTabSz="1219170">
              <a:defRPr/>
            </a:pPr>
            <a:endParaRPr lang="zh-CN" altLang="en-US" sz="2400" kern="0">
              <a:solidFill>
                <a:srgbClr val="00B0F0"/>
              </a:solidFill>
            </a:endParaRPr>
          </a:p>
        </p:txBody>
      </p:sp>
      <p:sp>
        <p:nvSpPr>
          <p:cNvPr id="64" name="线2">
            <a:extLst>
              <a:ext uri="{FF2B5EF4-FFF2-40B4-BE49-F238E27FC236}">
                <a16:creationId xmlns:a16="http://schemas.microsoft.com/office/drawing/2014/main" xmlns="" id="{76A4449B-D357-4E80-A9E6-F369FE149BD4}"/>
              </a:ext>
            </a:extLst>
          </p:cNvPr>
          <p:cNvSpPr>
            <a:spLocks/>
          </p:cNvSpPr>
          <p:nvPr/>
        </p:nvSpPr>
        <p:spPr bwMode="auto">
          <a:xfrm>
            <a:off x="3815567" y="3255996"/>
            <a:ext cx="2546351" cy="308843"/>
          </a:xfrm>
          <a:custGeom>
            <a:avLst/>
            <a:gdLst>
              <a:gd name="T0" fmla="*/ 0 w 2108200"/>
              <a:gd name="T1" fmla="*/ 112467 h 254890"/>
              <a:gd name="T2" fmla="*/ 685800 w 2108200"/>
              <a:gd name="T3" fmla="*/ 251679 h 254890"/>
              <a:gd name="T4" fmla="*/ 1600200 w 2108200"/>
              <a:gd name="T5" fmla="*/ 11222 h 254890"/>
              <a:gd name="T6" fmla="*/ 2108200 w 2108200"/>
              <a:gd name="T7" fmla="*/ 61844 h 25489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08200" h="254890">
                <a:moveTo>
                  <a:pt x="0" y="112861"/>
                </a:moveTo>
                <a:cubicBezTo>
                  <a:pt x="209550" y="191177"/>
                  <a:pt x="419100" y="269494"/>
                  <a:pt x="685800" y="252561"/>
                </a:cubicBezTo>
                <a:cubicBezTo>
                  <a:pt x="952500" y="235628"/>
                  <a:pt x="1363133" y="43011"/>
                  <a:pt x="1600200" y="11261"/>
                </a:cubicBezTo>
                <a:cubicBezTo>
                  <a:pt x="1837267" y="-20489"/>
                  <a:pt x="1972733" y="20786"/>
                  <a:pt x="2108200" y="62061"/>
                </a:cubicBezTo>
              </a:path>
            </a:pathLst>
          </a:custGeom>
          <a:noFill/>
          <a:ln w="12700" cap="flat" cmpd="sng" algn="ctr">
            <a:solidFill>
              <a:srgbClr val="A3C8BD"/>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defTabSz="1219170">
              <a:defRPr/>
            </a:pPr>
            <a:endParaRPr lang="zh-CN" altLang="en-US" sz="2400" kern="0">
              <a:solidFill>
                <a:srgbClr val="00B0F0"/>
              </a:solidFill>
            </a:endParaRPr>
          </a:p>
        </p:txBody>
      </p:sp>
      <p:sp>
        <p:nvSpPr>
          <p:cNvPr id="65" name="线3">
            <a:extLst>
              <a:ext uri="{FF2B5EF4-FFF2-40B4-BE49-F238E27FC236}">
                <a16:creationId xmlns:a16="http://schemas.microsoft.com/office/drawing/2014/main" xmlns="" id="{F5196A59-724C-4EDA-BFE5-2F24FE2A5BFD}"/>
              </a:ext>
            </a:extLst>
          </p:cNvPr>
          <p:cNvSpPr>
            <a:spLocks/>
          </p:cNvSpPr>
          <p:nvPr/>
        </p:nvSpPr>
        <p:spPr bwMode="auto">
          <a:xfrm>
            <a:off x="3761267" y="4112341"/>
            <a:ext cx="3306233" cy="321535"/>
          </a:xfrm>
          <a:custGeom>
            <a:avLst/>
            <a:gdLst>
              <a:gd name="T0" fmla="*/ 1629 w 2732129"/>
              <a:gd name="T1" fmla="*/ 0 h 266878"/>
              <a:gd name="T2" fmla="*/ 103227 w 2732129"/>
              <a:gd name="T3" fmla="*/ 50766 h 266878"/>
              <a:gd name="T4" fmla="*/ 662019 w 2732129"/>
              <a:gd name="T5" fmla="*/ 266522 h 266878"/>
              <a:gd name="T6" fmla="*/ 2033598 w 2732129"/>
              <a:gd name="T7" fmla="*/ 88841 h 266878"/>
              <a:gd name="T8" fmla="*/ 2732087 w 2732129"/>
              <a:gd name="T9" fmla="*/ 152298 h 2668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32129" h="266878">
                <a:moveTo>
                  <a:pt x="1629" y="0"/>
                </a:moveTo>
                <a:cubicBezTo>
                  <a:pt x="-2604" y="3175"/>
                  <a:pt x="-6837" y="6350"/>
                  <a:pt x="103229" y="50800"/>
                </a:cubicBezTo>
                <a:cubicBezTo>
                  <a:pt x="213295" y="95250"/>
                  <a:pt x="340296" y="260350"/>
                  <a:pt x="662029" y="266700"/>
                </a:cubicBezTo>
                <a:cubicBezTo>
                  <a:pt x="983762" y="273050"/>
                  <a:pt x="1688612" y="107950"/>
                  <a:pt x="2033629" y="88900"/>
                </a:cubicBezTo>
                <a:cubicBezTo>
                  <a:pt x="2378646" y="69850"/>
                  <a:pt x="2555387" y="111125"/>
                  <a:pt x="2732129" y="152400"/>
                </a:cubicBezTo>
              </a:path>
            </a:pathLst>
          </a:custGeom>
          <a:noFill/>
          <a:ln w="12700" cap="flat" cmpd="sng" algn="ctr">
            <a:solidFill>
              <a:srgbClr val="A3C8BD"/>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defTabSz="1219170">
              <a:defRPr/>
            </a:pPr>
            <a:endParaRPr lang="zh-CN" altLang="en-US" sz="2400" kern="0">
              <a:solidFill>
                <a:srgbClr val="00B0F0"/>
              </a:solidFill>
            </a:endParaRPr>
          </a:p>
        </p:txBody>
      </p:sp>
      <p:sp>
        <p:nvSpPr>
          <p:cNvPr id="66" name="线4">
            <a:extLst>
              <a:ext uri="{FF2B5EF4-FFF2-40B4-BE49-F238E27FC236}">
                <a16:creationId xmlns:a16="http://schemas.microsoft.com/office/drawing/2014/main" xmlns="" id="{5DC4773E-6A51-4C52-B2F1-A5F09DD81E11}"/>
              </a:ext>
            </a:extLst>
          </p:cNvPr>
          <p:cNvSpPr>
            <a:spLocks/>
          </p:cNvSpPr>
          <p:nvPr/>
        </p:nvSpPr>
        <p:spPr bwMode="auto">
          <a:xfrm>
            <a:off x="3180764" y="4797211"/>
            <a:ext cx="2622551" cy="799607"/>
          </a:xfrm>
          <a:custGeom>
            <a:avLst/>
            <a:gdLst>
              <a:gd name="T0" fmla="*/ 0 w 2171700"/>
              <a:gd name="T1" fmla="*/ 0 h 662740"/>
              <a:gd name="T2" fmla="*/ 698500 w 2171700"/>
              <a:gd name="T3" fmla="*/ 190284 h 662740"/>
              <a:gd name="T4" fmla="*/ 1422400 w 2171700"/>
              <a:gd name="T5" fmla="*/ 646965 h 662740"/>
              <a:gd name="T6" fmla="*/ 2171700 w 2171700"/>
              <a:gd name="T7" fmla="*/ 507424 h 6627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71700" h="662740">
                <a:moveTo>
                  <a:pt x="0" y="0"/>
                </a:moveTo>
                <a:cubicBezTo>
                  <a:pt x="230716" y="41275"/>
                  <a:pt x="461433" y="82550"/>
                  <a:pt x="698500" y="190500"/>
                </a:cubicBezTo>
                <a:cubicBezTo>
                  <a:pt x="935567" y="298450"/>
                  <a:pt x="1176867" y="594783"/>
                  <a:pt x="1422400" y="647700"/>
                </a:cubicBezTo>
                <a:cubicBezTo>
                  <a:pt x="1667933" y="700617"/>
                  <a:pt x="1919816" y="604308"/>
                  <a:pt x="2171700" y="508000"/>
                </a:cubicBezTo>
              </a:path>
            </a:pathLst>
          </a:custGeom>
          <a:noFill/>
          <a:ln w="12700" cap="flat" cmpd="sng" algn="ctr">
            <a:solidFill>
              <a:srgbClr val="A3C8BD"/>
            </a:solidFill>
            <a:prstDash val="solid"/>
            <a:miter lim="800000"/>
            <a:headEnd/>
            <a:tailEnd/>
          </a:ln>
          <a:extLst>
            <a:ext uri="{909E8E84-426E-40DD-AFC4-6F175D3DCCD1}">
              <a14:hiddenFill xmlns:a14="http://schemas.microsoft.com/office/drawing/2010/main">
                <a:solidFill>
                  <a:srgbClr val="FFFFFF"/>
                </a:solidFill>
              </a14:hiddenFill>
            </a:ext>
          </a:extLst>
        </p:spPr>
        <p:txBody>
          <a:bodyPr anchor="ctr"/>
          <a:lstStyle/>
          <a:p>
            <a:pPr defTabSz="1219170">
              <a:defRPr/>
            </a:pPr>
            <a:endParaRPr lang="zh-CN" altLang="en-US" sz="2400" kern="0">
              <a:solidFill>
                <a:srgbClr val="00B0F0"/>
              </a:solidFill>
            </a:endParaRPr>
          </a:p>
        </p:txBody>
      </p:sp>
      <p:grpSp>
        <p:nvGrpSpPr>
          <p:cNvPr id="67" name="组合 66">
            <a:extLst>
              <a:ext uri="{FF2B5EF4-FFF2-40B4-BE49-F238E27FC236}">
                <a16:creationId xmlns:a16="http://schemas.microsoft.com/office/drawing/2014/main" xmlns="" id="{E90618C3-75A5-40D6-B22A-8ABE381B8CD4}"/>
              </a:ext>
            </a:extLst>
          </p:cNvPr>
          <p:cNvGrpSpPr/>
          <p:nvPr/>
        </p:nvGrpSpPr>
        <p:grpSpPr>
          <a:xfrm>
            <a:off x="5776636" y="1705390"/>
            <a:ext cx="1621347" cy="469133"/>
            <a:chOff x="4475923" y="2004204"/>
            <a:chExt cx="1692572" cy="658845"/>
          </a:xfrm>
          <a:solidFill>
            <a:srgbClr val="3EB2B8"/>
          </a:solidFill>
          <a:effectLst>
            <a:outerShdw blurRad="635000" dist="381000" dir="2700000" algn="tl" rotWithShape="0">
              <a:schemeClr val="bg1">
                <a:lumMod val="50000"/>
                <a:alpha val="40000"/>
              </a:schemeClr>
            </a:outerShdw>
          </a:effectLst>
        </p:grpSpPr>
        <p:sp>
          <p:nvSpPr>
            <p:cNvPr id="68" name="46">
              <a:extLst>
                <a:ext uri="{FF2B5EF4-FFF2-40B4-BE49-F238E27FC236}">
                  <a16:creationId xmlns:a16="http://schemas.microsoft.com/office/drawing/2014/main" xmlns="" id="{C918F296-1316-49B1-906E-1DCFB377D71C}"/>
                </a:ext>
              </a:extLst>
            </p:cNvPr>
            <p:cNvSpPr>
              <a:spLocks/>
            </p:cNvSpPr>
            <p:nvPr/>
          </p:nvSpPr>
          <p:spPr bwMode="auto">
            <a:xfrm>
              <a:off x="4475923" y="2004204"/>
              <a:ext cx="1692572" cy="658845"/>
            </a:xfrm>
            <a:prstGeom prst="roundRect">
              <a:avLst/>
            </a:prstGeom>
            <a:solidFill>
              <a:srgbClr val="A3C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9" name="TextBox 39">
              <a:extLst>
                <a:ext uri="{FF2B5EF4-FFF2-40B4-BE49-F238E27FC236}">
                  <a16:creationId xmlns:a16="http://schemas.microsoft.com/office/drawing/2014/main" xmlns="" id="{6F4E438B-C75E-4D01-BB02-698E2652621F}"/>
                </a:ext>
              </a:extLst>
            </p:cNvPr>
            <p:cNvSpPr txBox="1"/>
            <p:nvPr/>
          </p:nvSpPr>
          <p:spPr>
            <a:xfrm>
              <a:off x="4774982" y="2056084"/>
              <a:ext cx="1098099" cy="5619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000" b="1" kern="0" dirty="0">
                  <a:solidFill>
                    <a:srgbClr val="FFFFFF"/>
                  </a:solidFill>
                  <a:latin typeface="微软雅黑" panose="020B0503020204020204" pitchFamily="34" charset="-122"/>
                  <a:ea typeface="微软雅黑" panose="020B0503020204020204" pitchFamily="34" charset="-122"/>
                </a:rPr>
                <a:t>2017.5</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71" name="文本框 8">
            <a:extLst>
              <a:ext uri="{FF2B5EF4-FFF2-40B4-BE49-F238E27FC236}">
                <a16:creationId xmlns:a16="http://schemas.microsoft.com/office/drawing/2014/main" xmlns="" id="{8C770FDD-1E63-4B3B-A9F0-61A039354F92}"/>
              </a:ext>
            </a:extLst>
          </p:cNvPr>
          <p:cNvSpPr txBox="1"/>
          <p:nvPr/>
        </p:nvSpPr>
        <p:spPr>
          <a:xfrm>
            <a:off x="7684463" y="1508146"/>
            <a:ext cx="2796883" cy="338633"/>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72" name="矩形 71">
            <a:extLst>
              <a:ext uri="{FF2B5EF4-FFF2-40B4-BE49-F238E27FC236}">
                <a16:creationId xmlns:a16="http://schemas.microsoft.com/office/drawing/2014/main" xmlns="" id="{7333FDE3-38E4-4BD7-8119-2A5BB54142C6}"/>
              </a:ext>
            </a:extLst>
          </p:cNvPr>
          <p:cNvSpPr/>
          <p:nvPr/>
        </p:nvSpPr>
        <p:spPr>
          <a:xfrm>
            <a:off x="7684457" y="1790528"/>
            <a:ext cx="2684467" cy="548548"/>
          </a:xfrm>
          <a:prstGeom prst="rect">
            <a:avLst/>
          </a:prstGeom>
        </p:spPr>
        <p:txBody>
          <a:bodyPr wrap="square">
            <a:spAutoFit/>
          </a:bodyPr>
          <a:lstStyle/>
          <a:p>
            <a:pPr fontAlgn="auto">
              <a:lnSpc>
                <a:spcPct val="150000"/>
              </a:lnSpc>
              <a:spcBef>
                <a:spcPts val="0"/>
              </a:spcBef>
              <a:spcAft>
                <a:spcPts val="0"/>
              </a:spcAft>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a:t>
            </a:r>
          </a:p>
        </p:txBody>
      </p:sp>
      <p:grpSp>
        <p:nvGrpSpPr>
          <p:cNvPr id="73" name="组合 72">
            <a:extLst>
              <a:ext uri="{FF2B5EF4-FFF2-40B4-BE49-F238E27FC236}">
                <a16:creationId xmlns:a16="http://schemas.microsoft.com/office/drawing/2014/main" xmlns="" id="{35D7B366-BDD9-4C46-8E14-30502BCFF326}"/>
              </a:ext>
            </a:extLst>
          </p:cNvPr>
          <p:cNvGrpSpPr/>
          <p:nvPr/>
        </p:nvGrpSpPr>
        <p:grpSpPr>
          <a:xfrm>
            <a:off x="6304326" y="2987818"/>
            <a:ext cx="1621347" cy="469133"/>
            <a:chOff x="5285821" y="3381151"/>
            <a:chExt cx="1692572" cy="658845"/>
          </a:xfrm>
          <a:solidFill>
            <a:srgbClr val="3EB2B8"/>
          </a:solidFill>
          <a:effectLst>
            <a:outerShdw blurRad="635000" dist="381000" dir="2700000" algn="tl" rotWithShape="0">
              <a:schemeClr val="bg1">
                <a:lumMod val="50000"/>
                <a:alpha val="40000"/>
              </a:schemeClr>
            </a:outerShdw>
          </a:effectLst>
        </p:grpSpPr>
        <p:sp>
          <p:nvSpPr>
            <p:cNvPr id="79" name="46">
              <a:extLst>
                <a:ext uri="{FF2B5EF4-FFF2-40B4-BE49-F238E27FC236}">
                  <a16:creationId xmlns:a16="http://schemas.microsoft.com/office/drawing/2014/main" xmlns="" id="{552DBAD0-AEF6-44D2-88D7-DFD10549620F}"/>
                </a:ext>
              </a:extLst>
            </p:cNvPr>
            <p:cNvSpPr>
              <a:spLocks/>
            </p:cNvSpPr>
            <p:nvPr/>
          </p:nvSpPr>
          <p:spPr bwMode="auto">
            <a:xfrm>
              <a:off x="5285821" y="3381151"/>
              <a:ext cx="1692572" cy="658845"/>
            </a:xfrm>
            <a:prstGeom prst="roundRect">
              <a:avLst/>
            </a:prstGeom>
            <a:solidFill>
              <a:srgbClr val="A3C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0" name="图2">
              <a:extLst>
                <a:ext uri="{FF2B5EF4-FFF2-40B4-BE49-F238E27FC236}">
                  <a16:creationId xmlns:a16="http://schemas.microsoft.com/office/drawing/2014/main" xmlns="" id="{24812309-9858-4593-9A1D-1724804DA50B}"/>
                </a:ext>
              </a:extLst>
            </p:cNvPr>
            <p:cNvSpPr txBox="1"/>
            <p:nvPr/>
          </p:nvSpPr>
          <p:spPr>
            <a:xfrm>
              <a:off x="5603134" y="3434033"/>
              <a:ext cx="1098099" cy="5619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000" b="1" kern="0" dirty="0">
                  <a:solidFill>
                    <a:srgbClr val="FFFFFF"/>
                  </a:solidFill>
                  <a:latin typeface="微软雅黑" panose="020B0503020204020204" pitchFamily="34" charset="-122"/>
                  <a:ea typeface="微软雅黑" panose="020B0503020204020204" pitchFamily="34" charset="-122"/>
                </a:rPr>
                <a:t>2018.3</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82" name="文本框 8">
            <a:extLst>
              <a:ext uri="{FF2B5EF4-FFF2-40B4-BE49-F238E27FC236}">
                <a16:creationId xmlns:a16="http://schemas.microsoft.com/office/drawing/2014/main" xmlns="" id="{5D91EC3F-2FEC-4A24-907B-B9561A49CA47}"/>
              </a:ext>
            </a:extLst>
          </p:cNvPr>
          <p:cNvSpPr txBox="1"/>
          <p:nvPr/>
        </p:nvSpPr>
        <p:spPr>
          <a:xfrm>
            <a:off x="8184161" y="2673019"/>
            <a:ext cx="2796883" cy="338633"/>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83" name="矩形 82">
            <a:extLst>
              <a:ext uri="{FF2B5EF4-FFF2-40B4-BE49-F238E27FC236}">
                <a16:creationId xmlns:a16="http://schemas.microsoft.com/office/drawing/2014/main" xmlns="" id="{D3A1E53B-D2CE-4DD8-B62D-4547CFFC3DDC}"/>
              </a:ext>
            </a:extLst>
          </p:cNvPr>
          <p:cNvSpPr/>
          <p:nvPr/>
        </p:nvSpPr>
        <p:spPr>
          <a:xfrm>
            <a:off x="8184156" y="2955401"/>
            <a:ext cx="2684468" cy="548548"/>
          </a:xfrm>
          <a:prstGeom prst="rect">
            <a:avLst/>
          </a:prstGeom>
        </p:spPr>
        <p:txBody>
          <a:bodyPr wrap="square">
            <a:spAutoFit/>
          </a:bodyPr>
          <a:lstStyle/>
          <a:p>
            <a:pPr fontAlgn="auto">
              <a:lnSpc>
                <a:spcPct val="150000"/>
              </a:lnSpc>
              <a:spcBef>
                <a:spcPts val="0"/>
              </a:spcBef>
              <a:spcAft>
                <a:spcPts val="0"/>
              </a:spcAft>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a:t>
            </a:r>
          </a:p>
        </p:txBody>
      </p:sp>
      <p:grpSp>
        <p:nvGrpSpPr>
          <p:cNvPr id="84" name="组合 83">
            <a:extLst>
              <a:ext uri="{FF2B5EF4-FFF2-40B4-BE49-F238E27FC236}">
                <a16:creationId xmlns:a16="http://schemas.microsoft.com/office/drawing/2014/main" xmlns="" id="{11D2694E-7D62-48D1-B921-8D075F12926E}"/>
              </a:ext>
            </a:extLst>
          </p:cNvPr>
          <p:cNvGrpSpPr/>
          <p:nvPr/>
        </p:nvGrpSpPr>
        <p:grpSpPr>
          <a:xfrm>
            <a:off x="7067500" y="4109798"/>
            <a:ext cx="1621347" cy="469133"/>
            <a:chOff x="6050740" y="4534529"/>
            <a:chExt cx="1692572" cy="658845"/>
          </a:xfrm>
          <a:solidFill>
            <a:srgbClr val="3EB2B8"/>
          </a:solidFill>
          <a:effectLst>
            <a:outerShdw blurRad="635000" dist="381000" dir="2700000" algn="tl" rotWithShape="0">
              <a:schemeClr val="bg1">
                <a:lumMod val="50000"/>
                <a:alpha val="40000"/>
              </a:schemeClr>
            </a:outerShdw>
          </a:effectLst>
        </p:grpSpPr>
        <p:sp>
          <p:nvSpPr>
            <p:cNvPr id="85" name="rt4">
              <a:extLst>
                <a:ext uri="{FF2B5EF4-FFF2-40B4-BE49-F238E27FC236}">
                  <a16:creationId xmlns:a16="http://schemas.microsoft.com/office/drawing/2014/main" xmlns="" id="{BA3F5665-F48F-4E8F-8F4D-16A72EFFED98}"/>
                </a:ext>
              </a:extLst>
            </p:cNvPr>
            <p:cNvSpPr>
              <a:spLocks/>
            </p:cNvSpPr>
            <p:nvPr/>
          </p:nvSpPr>
          <p:spPr bwMode="auto">
            <a:xfrm>
              <a:off x="6050740" y="4534529"/>
              <a:ext cx="1692572" cy="658845"/>
            </a:xfrm>
            <a:prstGeom prst="roundRect">
              <a:avLst/>
            </a:prstGeom>
            <a:solidFill>
              <a:srgbClr val="A3C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6" name="TextBox 39">
              <a:extLst>
                <a:ext uri="{FF2B5EF4-FFF2-40B4-BE49-F238E27FC236}">
                  <a16:creationId xmlns:a16="http://schemas.microsoft.com/office/drawing/2014/main" xmlns="" id="{94D9B701-56D9-49F3-B8B0-402FF5DA3CD3}"/>
                </a:ext>
              </a:extLst>
            </p:cNvPr>
            <p:cNvSpPr txBox="1"/>
            <p:nvPr/>
          </p:nvSpPr>
          <p:spPr>
            <a:xfrm>
              <a:off x="6347976" y="4582996"/>
              <a:ext cx="1098099" cy="5619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000" b="1" kern="0" dirty="0">
                  <a:solidFill>
                    <a:srgbClr val="FFFFFF"/>
                  </a:solidFill>
                  <a:latin typeface="微软雅黑" panose="020B0503020204020204" pitchFamily="34" charset="-122"/>
                  <a:ea typeface="微软雅黑" panose="020B0503020204020204" pitchFamily="34" charset="-122"/>
                </a:rPr>
                <a:t>2019.7</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88" name="文本框 8">
            <a:extLst>
              <a:ext uri="{FF2B5EF4-FFF2-40B4-BE49-F238E27FC236}">
                <a16:creationId xmlns:a16="http://schemas.microsoft.com/office/drawing/2014/main" xmlns="" id="{91FBD070-22EC-4CC4-877E-9C3442251DF5}"/>
              </a:ext>
            </a:extLst>
          </p:cNvPr>
          <p:cNvSpPr txBox="1"/>
          <p:nvPr/>
        </p:nvSpPr>
        <p:spPr>
          <a:xfrm>
            <a:off x="8956476" y="3897341"/>
            <a:ext cx="2796883" cy="338633"/>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89" name="矩形 88">
            <a:extLst>
              <a:ext uri="{FF2B5EF4-FFF2-40B4-BE49-F238E27FC236}">
                <a16:creationId xmlns:a16="http://schemas.microsoft.com/office/drawing/2014/main" xmlns="" id="{0171FDE9-CF66-4C8C-8BC7-2295E2326623}"/>
              </a:ext>
            </a:extLst>
          </p:cNvPr>
          <p:cNvSpPr/>
          <p:nvPr/>
        </p:nvSpPr>
        <p:spPr>
          <a:xfrm>
            <a:off x="8956476" y="4165677"/>
            <a:ext cx="2702124" cy="548548"/>
          </a:xfrm>
          <a:prstGeom prst="rect">
            <a:avLst/>
          </a:prstGeom>
        </p:spPr>
        <p:txBody>
          <a:bodyPr wrap="square">
            <a:spAutoFit/>
          </a:bodyPr>
          <a:lstStyle/>
          <a:p>
            <a:pPr fontAlgn="auto">
              <a:lnSpc>
                <a:spcPct val="150000"/>
              </a:lnSpc>
              <a:spcBef>
                <a:spcPts val="0"/>
              </a:spcBef>
              <a:spcAft>
                <a:spcPts val="0"/>
              </a:spcAft>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a:t>
            </a:r>
          </a:p>
        </p:txBody>
      </p:sp>
      <p:grpSp>
        <p:nvGrpSpPr>
          <p:cNvPr id="90" name="组合 89">
            <a:extLst>
              <a:ext uri="{FF2B5EF4-FFF2-40B4-BE49-F238E27FC236}">
                <a16:creationId xmlns:a16="http://schemas.microsoft.com/office/drawing/2014/main" xmlns="" id="{B16AF953-2BCB-4403-BB3D-08B28087C66C}"/>
              </a:ext>
            </a:extLst>
          </p:cNvPr>
          <p:cNvGrpSpPr/>
          <p:nvPr/>
        </p:nvGrpSpPr>
        <p:grpSpPr>
          <a:xfrm>
            <a:off x="5678365" y="5191821"/>
            <a:ext cx="1621347" cy="469132"/>
            <a:chOff x="4630246" y="5519734"/>
            <a:chExt cx="1692572" cy="658845"/>
          </a:xfrm>
          <a:solidFill>
            <a:srgbClr val="3EB2B8"/>
          </a:solidFill>
          <a:effectLst>
            <a:outerShdw blurRad="635000" dist="381000" dir="2700000" algn="tl" rotWithShape="0">
              <a:schemeClr val="bg1">
                <a:lumMod val="50000"/>
                <a:alpha val="40000"/>
              </a:schemeClr>
            </a:outerShdw>
          </a:effectLst>
        </p:grpSpPr>
        <p:sp>
          <p:nvSpPr>
            <p:cNvPr id="91" name="34t">
              <a:extLst>
                <a:ext uri="{FF2B5EF4-FFF2-40B4-BE49-F238E27FC236}">
                  <a16:creationId xmlns:a16="http://schemas.microsoft.com/office/drawing/2014/main" xmlns="" id="{F7AC9FA9-034B-4D9F-A437-CBA7935E42D6}"/>
                </a:ext>
              </a:extLst>
            </p:cNvPr>
            <p:cNvSpPr>
              <a:spLocks/>
            </p:cNvSpPr>
            <p:nvPr/>
          </p:nvSpPr>
          <p:spPr bwMode="auto">
            <a:xfrm>
              <a:off x="4630246" y="5519734"/>
              <a:ext cx="1692572" cy="658845"/>
            </a:xfrm>
            <a:prstGeom prst="roundRect">
              <a:avLst/>
            </a:prstGeom>
            <a:solidFill>
              <a:srgbClr val="A3C8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92" name="TextBox 39">
              <a:extLst>
                <a:ext uri="{FF2B5EF4-FFF2-40B4-BE49-F238E27FC236}">
                  <a16:creationId xmlns:a16="http://schemas.microsoft.com/office/drawing/2014/main" xmlns="" id="{3567E797-4472-4357-ADE8-5450322FFF3A}"/>
                </a:ext>
              </a:extLst>
            </p:cNvPr>
            <p:cNvSpPr txBox="1"/>
            <p:nvPr/>
          </p:nvSpPr>
          <p:spPr>
            <a:xfrm>
              <a:off x="5009548" y="5568201"/>
              <a:ext cx="1098099" cy="56191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000" b="1" kern="0" dirty="0">
                  <a:solidFill>
                    <a:srgbClr val="FFFFFF"/>
                  </a:solidFill>
                  <a:latin typeface="微软雅黑" panose="020B0503020204020204" pitchFamily="34" charset="-122"/>
                  <a:ea typeface="微软雅黑" panose="020B0503020204020204" pitchFamily="34" charset="-122"/>
                </a:rPr>
                <a:t>2020.9</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94" name="文本框 8">
            <a:extLst>
              <a:ext uri="{FF2B5EF4-FFF2-40B4-BE49-F238E27FC236}">
                <a16:creationId xmlns:a16="http://schemas.microsoft.com/office/drawing/2014/main" xmlns="" id="{B0179B39-A1E7-423F-8C9A-870490035054}"/>
              </a:ext>
            </a:extLst>
          </p:cNvPr>
          <p:cNvSpPr txBox="1"/>
          <p:nvPr/>
        </p:nvSpPr>
        <p:spPr>
          <a:xfrm>
            <a:off x="7558034" y="5084615"/>
            <a:ext cx="2796883" cy="338633"/>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95" name="矩形 94">
            <a:extLst>
              <a:ext uri="{FF2B5EF4-FFF2-40B4-BE49-F238E27FC236}">
                <a16:creationId xmlns:a16="http://schemas.microsoft.com/office/drawing/2014/main" xmlns="" id="{E6818106-1E94-453D-86E9-001BD3B87A8E}"/>
              </a:ext>
            </a:extLst>
          </p:cNvPr>
          <p:cNvSpPr/>
          <p:nvPr/>
        </p:nvSpPr>
        <p:spPr>
          <a:xfrm>
            <a:off x="7558029" y="5366997"/>
            <a:ext cx="2932991" cy="548548"/>
          </a:xfrm>
          <a:prstGeom prst="rect">
            <a:avLst/>
          </a:prstGeom>
        </p:spPr>
        <p:txBody>
          <a:bodyPr wrap="square">
            <a:spAutoFit/>
          </a:bodyPr>
          <a:lstStyle/>
          <a:p>
            <a:pPr fontAlgn="auto">
              <a:lnSpc>
                <a:spcPct val="150000"/>
              </a:lnSpc>
              <a:spcBef>
                <a:spcPts val="0"/>
              </a:spcBef>
              <a:spcAft>
                <a:spcPts val="0"/>
              </a:spcAft>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a:t>
            </a:r>
          </a:p>
        </p:txBody>
      </p:sp>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工作完成情况</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02</a:t>
            </a:r>
          </a:p>
        </p:txBody>
      </p:sp>
      <p:pic>
        <p:nvPicPr>
          <p:cNvPr id="62" name="图片 61">
            <a:extLst>
              <a:ext uri="{FF2B5EF4-FFF2-40B4-BE49-F238E27FC236}">
                <a16:creationId xmlns:a16="http://schemas.microsoft.com/office/drawing/2014/main" xmlns="" id="{80085525-8D85-4394-8654-C0108BCDCC1C}"/>
              </a:ext>
            </a:extLst>
          </p:cNvPr>
          <p:cNvPicPr>
            <a:picLocks noChangeAspect="1"/>
          </p:cNvPicPr>
          <p:nvPr/>
        </p:nvPicPr>
        <p:blipFill>
          <a:blip r:embed="rId3">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p:blipFill>
        <p:spPr>
          <a:xfrm rot="1438838" flipH="1">
            <a:off x="838769" y="1883907"/>
            <a:ext cx="4012663" cy="4094974"/>
          </a:xfrm>
          <a:prstGeom prst="rect">
            <a:avLst/>
          </a:prstGeom>
        </p:spPr>
      </p:pic>
    </p:spTree>
    <p:extLst>
      <p:ext uri="{BB962C8B-B14F-4D97-AF65-F5344CB8AC3E}">
        <p14:creationId xmlns:p14="http://schemas.microsoft.com/office/powerpoint/2010/main" val="19552821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2" presetClass="entr" presetSubtype="8" decel="100000" fill="hold" nodeType="afterEffect">
                                  <p:stCondLst>
                                    <p:cond delay="0"/>
                                  </p:stCondLst>
                                  <p:childTnLst>
                                    <p:set>
                                      <p:cBhvr>
                                        <p:cTn id="17" dur="1" fill="hold">
                                          <p:stCondLst>
                                            <p:cond delay="0"/>
                                          </p:stCondLst>
                                        </p:cTn>
                                        <p:tgtEl>
                                          <p:spTgt spid="62"/>
                                        </p:tgtEl>
                                        <p:attrNameLst>
                                          <p:attrName>style.visibility</p:attrName>
                                        </p:attrNameLst>
                                      </p:cBhvr>
                                      <p:to>
                                        <p:strVal val="visible"/>
                                      </p:to>
                                    </p:set>
                                    <p:anim calcmode="lin" valueType="num">
                                      <p:cBhvr additive="base">
                                        <p:cTn id="18" dur="1500" fill="hold"/>
                                        <p:tgtEl>
                                          <p:spTgt spid="62"/>
                                        </p:tgtEl>
                                        <p:attrNameLst>
                                          <p:attrName>ppt_x</p:attrName>
                                        </p:attrNameLst>
                                      </p:cBhvr>
                                      <p:tavLst>
                                        <p:tav tm="0">
                                          <p:val>
                                            <p:strVal val="0-#ppt_w/2"/>
                                          </p:val>
                                        </p:tav>
                                        <p:tav tm="100000">
                                          <p:val>
                                            <p:strVal val="#ppt_x"/>
                                          </p:val>
                                        </p:tav>
                                      </p:tavLst>
                                    </p:anim>
                                    <p:anim calcmode="lin" valueType="num">
                                      <p:cBhvr additive="base">
                                        <p:cTn id="19" dur="1500" fill="hold"/>
                                        <p:tgtEl>
                                          <p:spTgt spid="62"/>
                                        </p:tgtEl>
                                        <p:attrNameLst>
                                          <p:attrName>ppt_y</p:attrName>
                                        </p:attrNameLst>
                                      </p:cBhvr>
                                      <p:tavLst>
                                        <p:tav tm="0">
                                          <p:val>
                                            <p:strVal val="#ppt_y"/>
                                          </p:val>
                                        </p:tav>
                                        <p:tav tm="100000">
                                          <p:val>
                                            <p:strVal val="#ppt_y"/>
                                          </p:val>
                                        </p:tav>
                                      </p:tavLst>
                                    </p:anim>
                                  </p:childTnLst>
                                </p:cTn>
                              </p:par>
                            </p:childTnLst>
                          </p:cTn>
                        </p:par>
                        <p:par>
                          <p:cTn id="20" fill="hold">
                            <p:stCondLst>
                              <p:cond delay="2750"/>
                            </p:stCondLst>
                            <p:childTnLst>
                              <p:par>
                                <p:cTn id="21" presetID="22" presetClass="entr" presetSubtype="8" fill="hold" grpId="0"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wipe(left)">
                                      <p:cBhvr>
                                        <p:cTn id="23" dur="500"/>
                                        <p:tgtEl>
                                          <p:spTgt spid="63"/>
                                        </p:tgtEl>
                                      </p:cBhvr>
                                    </p:animEffect>
                                  </p:childTnLst>
                                </p:cTn>
                              </p:par>
                            </p:childTnLst>
                          </p:cTn>
                        </p:par>
                        <p:par>
                          <p:cTn id="24" fill="hold">
                            <p:stCondLst>
                              <p:cond delay="3250"/>
                            </p:stCondLst>
                            <p:childTnLst>
                              <p:par>
                                <p:cTn id="25" presetID="14" presetClass="entr" presetSubtype="10"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randombar(horizontal)">
                                      <p:cBhvr>
                                        <p:cTn id="27" dur="500"/>
                                        <p:tgtEl>
                                          <p:spTgt spid="6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wipe(left)">
                                      <p:cBhvr>
                                        <p:cTn id="30" dur="500"/>
                                        <p:tgtEl>
                                          <p:spTgt spid="71"/>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wipe(left)">
                                      <p:cBhvr>
                                        <p:cTn id="33" dur="1000"/>
                                        <p:tgtEl>
                                          <p:spTgt spid="72"/>
                                        </p:tgtEl>
                                      </p:cBhvr>
                                    </p:animEffect>
                                  </p:childTnLst>
                                </p:cTn>
                              </p:par>
                              <p:par>
                                <p:cTn id="34" presetID="22" presetClass="entr" presetSubtype="8" fill="hold" grpId="0" nodeType="withEffect">
                                  <p:stCondLst>
                                    <p:cond delay="400"/>
                                  </p:stCondLst>
                                  <p:childTnLst>
                                    <p:set>
                                      <p:cBhvr>
                                        <p:cTn id="35" dur="1" fill="hold">
                                          <p:stCondLst>
                                            <p:cond delay="0"/>
                                          </p:stCondLst>
                                        </p:cTn>
                                        <p:tgtEl>
                                          <p:spTgt spid="64"/>
                                        </p:tgtEl>
                                        <p:attrNameLst>
                                          <p:attrName>style.visibility</p:attrName>
                                        </p:attrNameLst>
                                      </p:cBhvr>
                                      <p:to>
                                        <p:strVal val="visible"/>
                                      </p:to>
                                    </p:set>
                                    <p:animEffect transition="in" filter="wipe(left)">
                                      <p:cBhvr>
                                        <p:cTn id="36" dur="500"/>
                                        <p:tgtEl>
                                          <p:spTgt spid="64"/>
                                        </p:tgtEl>
                                      </p:cBhvr>
                                    </p:animEffect>
                                  </p:childTnLst>
                                </p:cTn>
                              </p:par>
                            </p:childTnLst>
                          </p:cTn>
                        </p:par>
                        <p:par>
                          <p:cTn id="37" fill="hold">
                            <p:stCondLst>
                              <p:cond delay="4250"/>
                            </p:stCondLst>
                            <p:childTnLst>
                              <p:par>
                                <p:cTn id="38" presetID="14" presetClass="entr" presetSubtype="10" fill="hold"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randombar(horizontal)">
                                      <p:cBhvr>
                                        <p:cTn id="40" dur="500"/>
                                        <p:tgtEl>
                                          <p:spTgt spid="73"/>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82"/>
                                        </p:tgtEl>
                                        <p:attrNameLst>
                                          <p:attrName>style.visibility</p:attrName>
                                        </p:attrNameLst>
                                      </p:cBhvr>
                                      <p:to>
                                        <p:strVal val="visible"/>
                                      </p:to>
                                    </p:set>
                                    <p:animEffect transition="in" filter="wipe(left)">
                                      <p:cBhvr>
                                        <p:cTn id="43" dur="500"/>
                                        <p:tgtEl>
                                          <p:spTgt spid="82"/>
                                        </p:tgtEl>
                                      </p:cBhvr>
                                    </p:animEffect>
                                  </p:childTnLst>
                                </p:cTn>
                              </p:par>
                              <p:par>
                                <p:cTn id="44" presetID="22" presetClass="entr" presetSubtype="8" fill="hold" grpId="0" nodeType="withEffect">
                                  <p:stCondLst>
                                    <p:cond delay="400"/>
                                  </p:stCondLst>
                                  <p:childTnLst>
                                    <p:set>
                                      <p:cBhvr>
                                        <p:cTn id="45" dur="1" fill="hold">
                                          <p:stCondLst>
                                            <p:cond delay="0"/>
                                          </p:stCondLst>
                                        </p:cTn>
                                        <p:tgtEl>
                                          <p:spTgt spid="83"/>
                                        </p:tgtEl>
                                        <p:attrNameLst>
                                          <p:attrName>style.visibility</p:attrName>
                                        </p:attrNameLst>
                                      </p:cBhvr>
                                      <p:to>
                                        <p:strVal val="visible"/>
                                      </p:to>
                                    </p:set>
                                    <p:animEffect transition="in" filter="wipe(left)">
                                      <p:cBhvr>
                                        <p:cTn id="46" dur="1000"/>
                                        <p:tgtEl>
                                          <p:spTgt spid="83"/>
                                        </p:tgtEl>
                                      </p:cBhvr>
                                    </p:animEffect>
                                  </p:childTnLst>
                                </p:cTn>
                              </p:par>
                              <p:par>
                                <p:cTn id="47" presetID="22" presetClass="entr" presetSubtype="8" fill="hold" grpId="0" nodeType="withEffect">
                                  <p:stCondLst>
                                    <p:cond delay="1100"/>
                                  </p:stCondLst>
                                  <p:childTnLst>
                                    <p:set>
                                      <p:cBhvr>
                                        <p:cTn id="48" dur="1" fill="hold">
                                          <p:stCondLst>
                                            <p:cond delay="0"/>
                                          </p:stCondLst>
                                        </p:cTn>
                                        <p:tgtEl>
                                          <p:spTgt spid="65"/>
                                        </p:tgtEl>
                                        <p:attrNameLst>
                                          <p:attrName>style.visibility</p:attrName>
                                        </p:attrNameLst>
                                      </p:cBhvr>
                                      <p:to>
                                        <p:strVal val="visible"/>
                                      </p:to>
                                    </p:set>
                                    <p:animEffect transition="in" filter="wipe(left)">
                                      <p:cBhvr>
                                        <p:cTn id="49" dur="500"/>
                                        <p:tgtEl>
                                          <p:spTgt spid="65"/>
                                        </p:tgtEl>
                                      </p:cBhvr>
                                    </p:animEffect>
                                  </p:childTnLst>
                                </p:cTn>
                              </p:par>
                            </p:childTnLst>
                          </p:cTn>
                        </p:par>
                        <p:par>
                          <p:cTn id="50" fill="hold">
                            <p:stCondLst>
                              <p:cond delay="5850"/>
                            </p:stCondLst>
                            <p:childTnLst>
                              <p:par>
                                <p:cTn id="51" presetID="14" presetClass="entr" presetSubtype="10" fill="hold"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randombar(horizontal)">
                                      <p:cBhvr>
                                        <p:cTn id="53" dur="500"/>
                                        <p:tgtEl>
                                          <p:spTgt spid="8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88"/>
                                        </p:tgtEl>
                                        <p:attrNameLst>
                                          <p:attrName>style.visibility</p:attrName>
                                        </p:attrNameLst>
                                      </p:cBhvr>
                                      <p:to>
                                        <p:strVal val="visible"/>
                                      </p:to>
                                    </p:set>
                                    <p:animEffect transition="in" filter="wipe(left)">
                                      <p:cBhvr>
                                        <p:cTn id="56" dur="500"/>
                                        <p:tgtEl>
                                          <p:spTgt spid="88"/>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wipe(left)">
                                      <p:cBhvr>
                                        <p:cTn id="59" dur="1000"/>
                                        <p:tgtEl>
                                          <p:spTgt spid="89"/>
                                        </p:tgtEl>
                                      </p:cBhvr>
                                    </p:animEffect>
                                  </p:childTnLst>
                                </p:cTn>
                              </p:par>
                              <p:par>
                                <p:cTn id="60" presetID="22" presetClass="entr" presetSubtype="8" fill="hold" grpId="0" nodeType="withEffect">
                                  <p:stCondLst>
                                    <p:cond delay="1200"/>
                                  </p:stCondLst>
                                  <p:childTnLst>
                                    <p:set>
                                      <p:cBhvr>
                                        <p:cTn id="61" dur="1" fill="hold">
                                          <p:stCondLst>
                                            <p:cond delay="0"/>
                                          </p:stCondLst>
                                        </p:cTn>
                                        <p:tgtEl>
                                          <p:spTgt spid="66"/>
                                        </p:tgtEl>
                                        <p:attrNameLst>
                                          <p:attrName>style.visibility</p:attrName>
                                        </p:attrNameLst>
                                      </p:cBhvr>
                                      <p:to>
                                        <p:strVal val="visible"/>
                                      </p:to>
                                    </p:set>
                                    <p:animEffect transition="in" filter="wipe(left)">
                                      <p:cBhvr>
                                        <p:cTn id="62" dur="500"/>
                                        <p:tgtEl>
                                          <p:spTgt spid="66"/>
                                        </p:tgtEl>
                                      </p:cBhvr>
                                    </p:animEffect>
                                  </p:childTnLst>
                                </p:cTn>
                              </p:par>
                            </p:childTnLst>
                          </p:cTn>
                        </p:par>
                        <p:par>
                          <p:cTn id="63" fill="hold">
                            <p:stCondLst>
                              <p:cond delay="7550"/>
                            </p:stCondLst>
                            <p:childTnLst>
                              <p:par>
                                <p:cTn id="64" presetID="14" presetClass="entr" presetSubtype="10" fill="hold" nodeType="afterEffect">
                                  <p:stCondLst>
                                    <p:cond delay="0"/>
                                  </p:stCondLst>
                                  <p:childTnLst>
                                    <p:set>
                                      <p:cBhvr>
                                        <p:cTn id="65" dur="1" fill="hold">
                                          <p:stCondLst>
                                            <p:cond delay="0"/>
                                          </p:stCondLst>
                                        </p:cTn>
                                        <p:tgtEl>
                                          <p:spTgt spid="90"/>
                                        </p:tgtEl>
                                        <p:attrNameLst>
                                          <p:attrName>style.visibility</p:attrName>
                                        </p:attrNameLst>
                                      </p:cBhvr>
                                      <p:to>
                                        <p:strVal val="visible"/>
                                      </p:to>
                                    </p:set>
                                    <p:animEffect transition="in" filter="randombar(horizontal)">
                                      <p:cBhvr>
                                        <p:cTn id="66" dur="500"/>
                                        <p:tgtEl>
                                          <p:spTgt spid="90"/>
                                        </p:tgtEl>
                                      </p:cBhvr>
                                    </p:animEffect>
                                  </p:childTnLst>
                                </p:cTn>
                              </p:par>
                            </p:childTnLst>
                          </p:cTn>
                        </p:par>
                        <p:par>
                          <p:cTn id="67" fill="hold">
                            <p:stCondLst>
                              <p:cond delay="8050"/>
                            </p:stCondLst>
                            <p:childTnLst>
                              <p:par>
                                <p:cTn id="68" presetID="22" presetClass="entr" presetSubtype="8" fill="hold" grpId="0" nodeType="afterEffect">
                                  <p:stCondLst>
                                    <p:cond delay="0"/>
                                  </p:stCondLst>
                                  <p:childTnLst>
                                    <p:set>
                                      <p:cBhvr>
                                        <p:cTn id="69" dur="1" fill="hold">
                                          <p:stCondLst>
                                            <p:cond delay="0"/>
                                          </p:stCondLst>
                                        </p:cTn>
                                        <p:tgtEl>
                                          <p:spTgt spid="94"/>
                                        </p:tgtEl>
                                        <p:attrNameLst>
                                          <p:attrName>style.visibility</p:attrName>
                                        </p:attrNameLst>
                                      </p:cBhvr>
                                      <p:to>
                                        <p:strVal val="visible"/>
                                      </p:to>
                                    </p:set>
                                    <p:animEffect transition="in" filter="wipe(left)">
                                      <p:cBhvr>
                                        <p:cTn id="70" dur="500"/>
                                        <p:tgtEl>
                                          <p:spTgt spid="9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95"/>
                                        </p:tgtEl>
                                        <p:attrNameLst>
                                          <p:attrName>style.visibility</p:attrName>
                                        </p:attrNameLst>
                                      </p:cBhvr>
                                      <p:to>
                                        <p:strVal val="visible"/>
                                      </p:to>
                                    </p:set>
                                    <p:animEffect transition="in" filter="wipe(left)">
                                      <p:cBhvr>
                                        <p:cTn id="73" dur="10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71" grpId="0"/>
      <p:bldP spid="72" grpId="0"/>
      <p:bldP spid="82" grpId="0"/>
      <p:bldP spid="83" grpId="0"/>
      <p:bldP spid="88" grpId="0"/>
      <p:bldP spid="89" grpId="0"/>
      <p:bldP spid="94" grpId="0"/>
      <p:bldP spid="95"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工作完成情况</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02</a:t>
            </a:r>
          </a:p>
        </p:txBody>
      </p:sp>
      <p:pic>
        <p:nvPicPr>
          <p:cNvPr id="15" name="Picture 2">
            <a:extLst>
              <a:ext uri="{FF2B5EF4-FFF2-40B4-BE49-F238E27FC236}">
                <a16:creationId xmlns:a16="http://schemas.microsoft.com/office/drawing/2014/main" xmlns="" id="{ECA20C08-F7A0-4D5F-9955-23FCAEED40F4}"/>
              </a:ext>
            </a:extLst>
          </p:cNvPr>
          <p:cNvPicPr>
            <a:picLocks noChangeAspect="1" noChangeArrowheads="1"/>
          </p:cNvPicPr>
          <p:nvPr/>
        </p:nvPicPr>
        <p:blipFill>
          <a:blip r:embed="rId2">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bwMode="auto">
          <a:xfrm>
            <a:off x="660491" y="1481816"/>
            <a:ext cx="4556513" cy="496953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grpSp>
        <p:nvGrpSpPr>
          <p:cNvPr id="17" name="组合 16">
            <a:extLst>
              <a:ext uri="{FF2B5EF4-FFF2-40B4-BE49-F238E27FC236}">
                <a16:creationId xmlns:a16="http://schemas.microsoft.com/office/drawing/2014/main" xmlns="" id="{91AC35E5-482B-4C50-82E2-B2EAE9ADB589}"/>
              </a:ext>
            </a:extLst>
          </p:cNvPr>
          <p:cNvGrpSpPr/>
          <p:nvPr/>
        </p:nvGrpSpPr>
        <p:grpSpPr>
          <a:xfrm>
            <a:off x="5753847" y="1370960"/>
            <a:ext cx="4497432" cy="4341267"/>
            <a:chOff x="6458560" y="1960703"/>
            <a:chExt cx="3731694" cy="3602118"/>
          </a:xfrm>
        </p:grpSpPr>
        <p:sp>
          <p:nvSpPr>
            <p:cNvPr id="18" name="Freeform 14">
              <a:extLst>
                <a:ext uri="{FF2B5EF4-FFF2-40B4-BE49-F238E27FC236}">
                  <a16:creationId xmlns:a16="http://schemas.microsoft.com/office/drawing/2014/main" xmlns="" id="{6A4C89B3-E385-4B22-9F8D-938732824DA3}"/>
                </a:ext>
              </a:extLst>
            </p:cNvPr>
            <p:cNvSpPr>
              <a:spLocks/>
            </p:cNvSpPr>
            <p:nvPr/>
          </p:nvSpPr>
          <p:spPr bwMode="auto">
            <a:xfrm>
              <a:off x="7588409" y="2633666"/>
              <a:ext cx="1380262" cy="624637"/>
            </a:xfrm>
            <a:custGeom>
              <a:avLst/>
              <a:gdLst/>
              <a:ahLst/>
              <a:cxnLst>
                <a:cxn ang="0">
                  <a:pos x="634" y="369"/>
                </a:cxn>
                <a:cxn ang="0">
                  <a:pos x="420" y="284"/>
                </a:cxn>
                <a:cxn ang="0">
                  <a:pos x="201" y="375"/>
                </a:cxn>
                <a:cxn ang="0">
                  <a:pos x="0" y="174"/>
                </a:cxn>
                <a:cxn ang="0">
                  <a:pos x="420" y="0"/>
                </a:cxn>
                <a:cxn ang="0">
                  <a:pos x="829" y="163"/>
                </a:cxn>
                <a:cxn ang="0">
                  <a:pos x="634" y="369"/>
                </a:cxn>
              </a:cxnLst>
              <a:rect l="0" t="0" r="r" b="b"/>
              <a:pathLst>
                <a:path w="829" h="375">
                  <a:moveTo>
                    <a:pt x="634" y="369"/>
                  </a:moveTo>
                  <a:cubicBezTo>
                    <a:pt x="574" y="312"/>
                    <a:pt x="503" y="284"/>
                    <a:pt x="420" y="284"/>
                  </a:cubicBezTo>
                  <a:cubicBezTo>
                    <a:pt x="334" y="284"/>
                    <a:pt x="261" y="314"/>
                    <a:pt x="201" y="375"/>
                  </a:cubicBezTo>
                  <a:cubicBezTo>
                    <a:pt x="0" y="174"/>
                    <a:pt x="0" y="174"/>
                    <a:pt x="0" y="174"/>
                  </a:cubicBezTo>
                  <a:cubicBezTo>
                    <a:pt x="116" y="58"/>
                    <a:pt x="256" y="0"/>
                    <a:pt x="420" y="0"/>
                  </a:cubicBezTo>
                  <a:cubicBezTo>
                    <a:pt x="579" y="0"/>
                    <a:pt x="716" y="54"/>
                    <a:pt x="829" y="163"/>
                  </a:cubicBezTo>
                  <a:lnTo>
                    <a:pt x="634" y="369"/>
                  </a:lnTo>
                  <a:close/>
                </a:path>
              </a:pathLst>
            </a:custGeom>
            <a:solidFill>
              <a:srgbClr val="A3C8BD"/>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Isosceles Triangle 18">
              <a:extLst>
                <a:ext uri="{FF2B5EF4-FFF2-40B4-BE49-F238E27FC236}">
                  <a16:creationId xmlns:a16="http://schemas.microsoft.com/office/drawing/2014/main" xmlns="" id="{70DCBF85-0760-4B62-A950-BD6CE89442C4}"/>
                </a:ext>
              </a:extLst>
            </p:cNvPr>
            <p:cNvSpPr/>
            <p:nvPr/>
          </p:nvSpPr>
          <p:spPr>
            <a:xfrm>
              <a:off x="8166717" y="2422328"/>
              <a:ext cx="245152" cy="283778"/>
            </a:xfrm>
            <a:prstGeom prst="triangle">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US" sz="2057" dirty="0">
                <a:solidFill>
                  <a:prstClr val="white"/>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Freeform 13">
              <a:extLst>
                <a:ext uri="{FF2B5EF4-FFF2-40B4-BE49-F238E27FC236}">
                  <a16:creationId xmlns:a16="http://schemas.microsoft.com/office/drawing/2014/main" xmlns="" id="{8970E379-262A-480D-AC58-DD9C401CBD77}"/>
                </a:ext>
              </a:extLst>
            </p:cNvPr>
            <p:cNvSpPr>
              <a:spLocks/>
            </p:cNvSpPr>
            <p:nvPr/>
          </p:nvSpPr>
          <p:spPr bwMode="auto">
            <a:xfrm>
              <a:off x="7298093" y="2942555"/>
              <a:ext cx="624637" cy="1382216"/>
            </a:xfrm>
            <a:custGeom>
              <a:avLst/>
              <a:gdLst/>
              <a:ahLst/>
              <a:cxnLst>
                <a:cxn ang="0">
                  <a:pos x="163" y="0"/>
                </a:cxn>
                <a:cxn ang="0">
                  <a:pos x="369" y="195"/>
                </a:cxn>
                <a:cxn ang="0">
                  <a:pos x="284" y="409"/>
                </a:cxn>
                <a:cxn ang="0">
                  <a:pos x="375" y="628"/>
                </a:cxn>
                <a:cxn ang="0">
                  <a:pos x="375" y="629"/>
                </a:cxn>
                <a:cxn ang="0">
                  <a:pos x="174" y="830"/>
                </a:cxn>
                <a:cxn ang="0">
                  <a:pos x="174" y="829"/>
                </a:cxn>
                <a:cxn ang="0">
                  <a:pos x="0" y="409"/>
                </a:cxn>
                <a:cxn ang="0">
                  <a:pos x="163" y="0"/>
                </a:cxn>
              </a:cxnLst>
              <a:rect l="0" t="0" r="r" b="b"/>
              <a:pathLst>
                <a:path w="375" h="830">
                  <a:moveTo>
                    <a:pt x="163" y="0"/>
                  </a:moveTo>
                  <a:cubicBezTo>
                    <a:pt x="369" y="195"/>
                    <a:pt x="369" y="195"/>
                    <a:pt x="369" y="195"/>
                  </a:cubicBezTo>
                  <a:cubicBezTo>
                    <a:pt x="312" y="255"/>
                    <a:pt x="284" y="326"/>
                    <a:pt x="284" y="409"/>
                  </a:cubicBezTo>
                  <a:cubicBezTo>
                    <a:pt x="284" y="495"/>
                    <a:pt x="314" y="568"/>
                    <a:pt x="375" y="628"/>
                  </a:cubicBezTo>
                  <a:cubicBezTo>
                    <a:pt x="375" y="629"/>
                    <a:pt x="375" y="629"/>
                    <a:pt x="375" y="629"/>
                  </a:cubicBezTo>
                  <a:cubicBezTo>
                    <a:pt x="174" y="830"/>
                    <a:pt x="174" y="830"/>
                    <a:pt x="174" y="830"/>
                  </a:cubicBezTo>
                  <a:cubicBezTo>
                    <a:pt x="174" y="829"/>
                    <a:pt x="174" y="829"/>
                    <a:pt x="174" y="829"/>
                  </a:cubicBezTo>
                  <a:cubicBezTo>
                    <a:pt x="58" y="713"/>
                    <a:pt x="0" y="573"/>
                    <a:pt x="0" y="409"/>
                  </a:cubicBezTo>
                  <a:cubicBezTo>
                    <a:pt x="0" y="250"/>
                    <a:pt x="54" y="114"/>
                    <a:pt x="163" y="0"/>
                  </a:cubicBezTo>
                  <a:close/>
                </a:path>
              </a:pathLst>
            </a:custGeom>
            <a:solidFill>
              <a:schemeClr val="bg1">
                <a:lumMod val="8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Isosceles Triangle 19">
              <a:extLst>
                <a:ext uri="{FF2B5EF4-FFF2-40B4-BE49-F238E27FC236}">
                  <a16:creationId xmlns:a16="http://schemas.microsoft.com/office/drawing/2014/main" xmlns="" id="{09C33B5D-AA43-4595-A4CD-B2D860BBC684}"/>
                </a:ext>
              </a:extLst>
            </p:cNvPr>
            <p:cNvSpPr/>
            <p:nvPr/>
          </p:nvSpPr>
          <p:spPr>
            <a:xfrm rot="16200000">
              <a:off x="7072952" y="3491774"/>
              <a:ext cx="245152" cy="28377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US" sz="2057" dirty="0">
                <a:solidFill>
                  <a:prstClr val="white"/>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Freeform 12">
              <a:extLst>
                <a:ext uri="{FF2B5EF4-FFF2-40B4-BE49-F238E27FC236}">
                  <a16:creationId xmlns:a16="http://schemas.microsoft.com/office/drawing/2014/main" xmlns="" id="{F16E6592-E211-4DF5-A9A1-67CA215EDEDA}"/>
                </a:ext>
              </a:extLst>
            </p:cNvPr>
            <p:cNvSpPr>
              <a:spLocks/>
            </p:cNvSpPr>
            <p:nvPr/>
          </p:nvSpPr>
          <p:spPr bwMode="auto">
            <a:xfrm>
              <a:off x="8653938" y="2923990"/>
              <a:ext cx="622681" cy="1380263"/>
            </a:xfrm>
            <a:custGeom>
              <a:avLst/>
              <a:gdLst/>
              <a:ahLst/>
              <a:cxnLst>
                <a:cxn ang="0">
                  <a:pos x="201" y="0"/>
                </a:cxn>
                <a:cxn ang="0">
                  <a:pos x="374" y="420"/>
                </a:cxn>
                <a:cxn ang="0">
                  <a:pos x="211" y="829"/>
                </a:cxn>
                <a:cxn ang="0">
                  <a:pos x="5" y="634"/>
                </a:cxn>
                <a:cxn ang="0">
                  <a:pos x="90" y="420"/>
                </a:cxn>
                <a:cxn ang="0">
                  <a:pos x="0" y="201"/>
                </a:cxn>
                <a:cxn ang="0">
                  <a:pos x="201" y="0"/>
                </a:cxn>
              </a:cxnLst>
              <a:rect l="0" t="0" r="r" b="b"/>
              <a:pathLst>
                <a:path w="374" h="829">
                  <a:moveTo>
                    <a:pt x="201" y="0"/>
                  </a:moveTo>
                  <a:cubicBezTo>
                    <a:pt x="316" y="116"/>
                    <a:pt x="374" y="256"/>
                    <a:pt x="374" y="420"/>
                  </a:cubicBezTo>
                  <a:cubicBezTo>
                    <a:pt x="374" y="579"/>
                    <a:pt x="320" y="715"/>
                    <a:pt x="211" y="829"/>
                  </a:cubicBezTo>
                  <a:cubicBezTo>
                    <a:pt x="5" y="634"/>
                    <a:pt x="5" y="634"/>
                    <a:pt x="5" y="634"/>
                  </a:cubicBezTo>
                  <a:cubicBezTo>
                    <a:pt x="62" y="574"/>
                    <a:pt x="90" y="503"/>
                    <a:pt x="90" y="420"/>
                  </a:cubicBezTo>
                  <a:cubicBezTo>
                    <a:pt x="90" y="335"/>
                    <a:pt x="60" y="262"/>
                    <a:pt x="0" y="201"/>
                  </a:cubicBezTo>
                  <a:lnTo>
                    <a:pt x="201" y="0"/>
                  </a:lnTo>
                  <a:close/>
                </a:path>
              </a:pathLst>
            </a:custGeom>
            <a:solidFill>
              <a:schemeClr val="bg1">
                <a:lumMod val="8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Isosceles Triangle 21">
              <a:extLst>
                <a:ext uri="{FF2B5EF4-FFF2-40B4-BE49-F238E27FC236}">
                  <a16:creationId xmlns:a16="http://schemas.microsoft.com/office/drawing/2014/main" xmlns="" id="{4D1B00FA-3316-4287-812E-D7B98817E853}"/>
                </a:ext>
              </a:extLst>
            </p:cNvPr>
            <p:cNvSpPr/>
            <p:nvPr/>
          </p:nvSpPr>
          <p:spPr>
            <a:xfrm rot="5400000" flipH="1">
              <a:off x="9230911" y="3491784"/>
              <a:ext cx="245152" cy="28377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US" sz="2057" dirty="0">
                <a:solidFill>
                  <a:prstClr val="white"/>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Freeform 15">
              <a:extLst>
                <a:ext uri="{FF2B5EF4-FFF2-40B4-BE49-F238E27FC236}">
                  <a16:creationId xmlns:a16="http://schemas.microsoft.com/office/drawing/2014/main" xmlns="" id="{49D1D3EF-9159-43C9-95E1-3F02BB141F23}"/>
                </a:ext>
              </a:extLst>
            </p:cNvPr>
            <p:cNvSpPr>
              <a:spLocks/>
            </p:cNvSpPr>
            <p:nvPr/>
          </p:nvSpPr>
          <p:spPr bwMode="auto">
            <a:xfrm>
              <a:off x="7606981" y="3987536"/>
              <a:ext cx="1380262" cy="624637"/>
            </a:xfrm>
            <a:custGeom>
              <a:avLst/>
              <a:gdLst/>
              <a:ahLst/>
              <a:cxnLst>
                <a:cxn ang="0">
                  <a:pos x="628" y="0"/>
                </a:cxn>
                <a:cxn ang="0">
                  <a:pos x="629" y="0"/>
                </a:cxn>
                <a:cxn ang="0">
                  <a:pos x="829" y="201"/>
                </a:cxn>
                <a:cxn ang="0">
                  <a:pos x="829" y="201"/>
                </a:cxn>
                <a:cxn ang="0">
                  <a:pos x="409" y="375"/>
                </a:cxn>
                <a:cxn ang="0">
                  <a:pos x="0" y="212"/>
                </a:cxn>
                <a:cxn ang="0">
                  <a:pos x="196" y="6"/>
                </a:cxn>
                <a:cxn ang="0">
                  <a:pos x="409" y="91"/>
                </a:cxn>
                <a:cxn ang="0">
                  <a:pos x="628" y="0"/>
                </a:cxn>
              </a:cxnLst>
              <a:rect l="0" t="0" r="r" b="b"/>
              <a:pathLst>
                <a:path w="829" h="375">
                  <a:moveTo>
                    <a:pt x="628" y="0"/>
                  </a:moveTo>
                  <a:cubicBezTo>
                    <a:pt x="629" y="0"/>
                    <a:pt x="629" y="0"/>
                    <a:pt x="629" y="0"/>
                  </a:cubicBezTo>
                  <a:cubicBezTo>
                    <a:pt x="829" y="201"/>
                    <a:pt x="829" y="201"/>
                    <a:pt x="829" y="201"/>
                  </a:cubicBezTo>
                  <a:cubicBezTo>
                    <a:pt x="829" y="201"/>
                    <a:pt x="829" y="201"/>
                    <a:pt x="829" y="201"/>
                  </a:cubicBezTo>
                  <a:cubicBezTo>
                    <a:pt x="713" y="317"/>
                    <a:pt x="573" y="375"/>
                    <a:pt x="409" y="375"/>
                  </a:cubicBezTo>
                  <a:cubicBezTo>
                    <a:pt x="250" y="375"/>
                    <a:pt x="114" y="321"/>
                    <a:pt x="0" y="212"/>
                  </a:cubicBezTo>
                  <a:cubicBezTo>
                    <a:pt x="196" y="6"/>
                    <a:pt x="196" y="6"/>
                    <a:pt x="196" y="6"/>
                  </a:cubicBezTo>
                  <a:cubicBezTo>
                    <a:pt x="255" y="63"/>
                    <a:pt x="326" y="91"/>
                    <a:pt x="409" y="91"/>
                  </a:cubicBezTo>
                  <a:cubicBezTo>
                    <a:pt x="495" y="91"/>
                    <a:pt x="568" y="61"/>
                    <a:pt x="628" y="0"/>
                  </a:cubicBezTo>
                  <a:close/>
                </a:path>
              </a:pathLst>
            </a:custGeom>
            <a:solidFill>
              <a:srgbClr val="A3C8BD"/>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Isosceles Triangle 22">
              <a:extLst>
                <a:ext uri="{FF2B5EF4-FFF2-40B4-BE49-F238E27FC236}">
                  <a16:creationId xmlns:a16="http://schemas.microsoft.com/office/drawing/2014/main" xmlns="" id="{3E66292D-F378-4AFF-8882-314A9806874B}"/>
                </a:ext>
              </a:extLst>
            </p:cNvPr>
            <p:cNvSpPr/>
            <p:nvPr/>
          </p:nvSpPr>
          <p:spPr>
            <a:xfrm rot="10800000" flipH="1">
              <a:off x="8166716" y="4556827"/>
              <a:ext cx="245152" cy="283777"/>
            </a:xfrm>
            <a:prstGeom prst="triangle">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US" sz="2057" dirty="0">
                <a:solidFill>
                  <a:prstClr val="white"/>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Freeform 28">
              <a:extLst>
                <a:ext uri="{FF2B5EF4-FFF2-40B4-BE49-F238E27FC236}">
                  <a16:creationId xmlns:a16="http://schemas.microsoft.com/office/drawing/2014/main" xmlns="" id="{CC7C91BE-E574-4EB1-801A-411B46600095}"/>
                </a:ext>
              </a:extLst>
            </p:cNvPr>
            <p:cNvSpPr>
              <a:spLocks noEditPoints="1"/>
            </p:cNvSpPr>
            <p:nvPr/>
          </p:nvSpPr>
          <p:spPr bwMode="auto">
            <a:xfrm>
              <a:off x="9638529" y="3297503"/>
              <a:ext cx="511247" cy="664358"/>
            </a:xfrm>
            <a:custGeom>
              <a:avLst/>
              <a:gdLst/>
              <a:ahLst/>
              <a:cxnLst>
                <a:cxn ang="0">
                  <a:pos x="195" y="24"/>
                </a:cxn>
                <a:cxn ang="0">
                  <a:pos x="202" y="7"/>
                </a:cxn>
                <a:cxn ang="0">
                  <a:pos x="219" y="0"/>
                </a:cxn>
                <a:cxn ang="0">
                  <a:pos x="219" y="0"/>
                </a:cxn>
                <a:cxn ang="0">
                  <a:pos x="236" y="7"/>
                </a:cxn>
                <a:cxn ang="0">
                  <a:pos x="244" y="24"/>
                </a:cxn>
                <a:cxn ang="0">
                  <a:pos x="244" y="318"/>
                </a:cxn>
                <a:cxn ang="0">
                  <a:pos x="195" y="318"/>
                </a:cxn>
                <a:cxn ang="0">
                  <a:pos x="195" y="24"/>
                </a:cxn>
                <a:cxn ang="0">
                  <a:pos x="0" y="110"/>
                </a:cxn>
                <a:cxn ang="0">
                  <a:pos x="22" y="73"/>
                </a:cxn>
                <a:cxn ang="0">
                  <a:pos x="87" y="46"/>
                </a:cxn>
                <a:cxn ang="0">
                  <a:pos x="87" y="46"/>
                </a:cxn>
                <a:cxn ang="0">
                  <a:pos x="152" y="73"/>
                </a:cxn>
                <a:cxn ang="0">
                  <a:pos x="175" y="110"/>
                </a:cxn>
                <a:cxn ang="0">
                  <a:pos x="0" y="110"/>
                </a:cxn>
              </a:cxnLst>
              <a:rect l="0" t="0" r="r" b="b"/>
              <a:pathLst>
                <a:path w="244" h="318">
                  <a:moveTo>
                    <a:pt x="195" y="24"/>
                  </a:moveTo>
                  <a:cubicBezTo>
                    <a:pt x="195" y="17"/>
                    <a:pt x="197" y="12"/>
                    <a:pt x="202" y="7"/>
                  </a:cubicBezTo>
                  <a:cubicBezTo>
                    <a:pt x="206" y="2"/>
                    <a:pt x="212" y="0"/>
                    <a:pt x="219" y="0"/>
                  </a:cubicBezTo>
                  <a:cubicBezTo>
                    <a:pt x="219" y="0"/>
                    <a:pt x="219" y="0"/>
                    <a:pt x="219" y="0"/>
                  </a:cubicBezTo>
                  <a:cubicBezTo>
                    <a:pt x="226" y="0"/>
                    <a:pt x="232" y="2"/>
                    <a:pt x="236" y="7"/>
                  </a:cubicBezTo>
                  <a:cubicBezTo>
                    <a:pt x="241" y="12"/>
                    <a:pt x="244" y="17"/>
                    <a:pt x="244" y="24"/>
                  </a:cubicBezTo>
                  <a:cubicBezTo>
                    <a:pt x="244" y="318"/>
                    <a:pt x="244" y="318"/>
                    <a:pt x="244" y="318"/>
                  </a:cubicBezTo>
                  <a:cubicBezTo>
                    <a:pt x="195" y="318"/>
                    <a:pt x="195" y="318"/>
                    <a:pt x="195" y="318"/>
                  </a:cubicBezTo>
                  <a:lnTo>
                    <a:pt x="195" y="24"/>
                  </a:lnTo>
                  <a:close/>
                  <a:moveTo>
                    <a:pt x="0" y="110"/>
                  </a:moveTo>
                  <a:cubicBezTo>
                    <a:pt x="4" y="96"/>
                    <a:pt x="11" y="84"/>
                    <a:pt x="22" y="73"/>
                  </a:cubicBezTo>
                  <a:cubicBezTo>
                    <a:pt x="40" y="55"/>
                    <a:pt x="61" y="46"/>
                    <a:pt x="87" y="46"/>
                  </a:cubicBezTo>
                  <a:cubicBezTo>
                    <a:pt x="87" y="46"/>
                    <a:pt x="87" y="46"/>
                    <a:pt x="87" y="46"/>
                  </a:cubicBezTo>
                  <a:cubicBezTo>
                    <a:pt x="113" y="46"/>
                    <a:pt x="134" y="55"/>
                    <a:pt x="152" y="73"/>
                  </a:cubicBezTo>
                  <a:cubicBezTo>
                    <a:pt x="163" y="84"/>
                    <a:pt x="170" y="96"/>
                    <a:pt x="175" y="110"/>
                  </a:cubicBezTo>
                  <a:lnTo>
                    <a:pt x="0" y="110"/>
                  </a:lnTo>
                  <a:close/>
                </a:path>
              </a:pathLst>
            </a:custGeom>
            <a:solidFill>
              <a:schemeClr val="bg1">
                <a:lumMod val="8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Freeform 29">
              <a:extLst>
                <a:ext uri="{FF2B5EF4-FFF2-40B4-BE49-F238E27FC236}">
                  <a16:creationId xmlns:a16="http://schemas.microsoft.com/office/drawing/2014/main" xmlns="" id="{25588043-F3EB-4135-8BC3-8CCBEF23DE90}"/>
                </a:ext>
              </a:extLst>
            </p:cNvPr>
            <p:cNvSpPr>
              <a:spLocks/>
            </p:cNvSpPr>
            <p:nvPr/>
          </p:nvSpPr>
          <p:spPr bwMode="auto">
            <a:xfrm>
              <a:off x="9978187" y="3938982"/>
              <a:ext cx="212067" cy="18479"/>
            </a:xfrm>
            <a:custGeom>
              <a:avLst/>
              <a:gdLst/>
              <a:ahLst/>
              <a:cxnLst>
                <a:cxn ang="0">
                  <a:pos x="101" y="5"/>
                </a:cxn>
                <a:cxn ang="0">
                  <a:pos x="100" y="8"/>
                </a:cxn>
                <a:cxn ang="0">
                  <a:pos x="96" y="9"/>
                </a:cxn>
                <a:cxn ang="0">
                  <a:pos x="5" y="9"/>
                </a:cxn>
                <a:cxn ang="0">
                  <a:pos x="1" y="8"/>
                </a:cxn>
                <a:cxn ang="0">
                  <a:pos x="0" y="5"/>
                </a:cxn>
                <a:cxn ang="0">
                  <a:pos x="1" y="1"/>
                </a:cxn>
                <a:cxn ang="0">
                  <a:pos x="5" y="0"/>
                </a:cxn>
                <a:cxn ang="0">
                  <a:pos x="96" y="0"/>
                </a:cxn>
                <a:cxn ang="0">
                  <a:pos x="100" y="1"/>
                </a:cxn>
                <a:cxn ang="0">
                  <a:pos x="101" y="5"/>
                </a:cxn>
              </a:cxnLst>
              <a:rect l="0" t="0" r="r" b="b"/>
              <a:pathLst>
                <a:path w="101" h="9">
                  <a:moveTo>
                    <a:pt x="101" y="5"/>
                  </a:moveTo>
                  <a:cubicBezTo>
                    <a:pt x="101" y="6"/>
                    <a:pt x="100" y="7"/>
                    <a:pt x="100" y="8"/>
                  </a:cubicBezTo>
                  <a:cubicBezTo>
                    <a:pt x="99" y="9"/>
                    <a:pt x="98" y="9"/>
                    <a:pt x="96" y="9"/>
                  </a:cubicBezTo>
                  <a:cubicBezTo>
                    <a:pt x="5" y="9"/>
                    <a:pt x="5" y="9"/>
                    <a:pt x="5" y="9"/>
                  </a:cubicBezTo>
                  <a:cubicBezTo>
                    <a:pt x="3" y="9"/>
                    <a:pt x="2" y="9"/>
                    <a:pt x="1" y="8"/>
                  </a:cubicBezTo>
                  <a:cubicBezTo>
                    <a:pt x="0" y="7"/>
                    <a:pt x="0" y="6"/>
                    <a:pt x="0" y="5"/>
                  </a:cubicBezTo>
                  <a:cubicBezTo>
                    <a:pt x="0" y="3"/>
                    <a:pt x="0" y="2"/>
                    <a:pt x="1" y="1"/>
                  </a:cubicBezTo>
                  <a:cubicBezTo>
                    <a:pt x="2" y="0"/>
                    <a:pt x="3" y="0"/>
                    <a:pt x="5" y="0"/>
                  </a:cubicBezTo>
                  <a:cubicBezTo>
                    <a:pt x="96" y="0"/>
                    <a:pt x="96" y="0"/>
                    <a:pt x="96" y="0"/>
                  </a:cubicBezTo>
                  <a:cubicBezTo>
                    <a:pt x="98" y="0"/>
                    <a:pt x="99" y="0"/>
                    <a:pt x="100" y="1"/>
                  </a:cubicBezTo>
                  <a:cubicBezTo>
                    <a:pt x="100" y="2"/>
                    <a:pt x="101" y="3"/>
                    <a:pt x="101" y="5"/>
                  </a:cubicBezTo>
                  <a:close/>
                </a:path>
              </a:pathLst>
            </a:custGeom>
            <a:solidFill>
              <a:schemeClr val="bg1">
                <a:lumMod val="8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Freeform 30">
              <a:extLst>
                <a:ext uri="{FF2B5EF4-FFF2-40B4-BE49-F238E27FC236}">
                  <a16:creationId xmlns:a16="http://schemas.microsoft.com/office/drawing/2014/main" xmlns="" id="{C5DDAEB3-82E5-4011-A42C-C3002ADF0970}"/>
                </a:ext>
              </a:extLst>
            </p:cNvPr>
            <p:cNvSpPr>
              <a:spLocks/>
            </p:cNvSpPr>
            <p:nvPr/>
          </p:nvSpPr>
          <p:spPr bwMode="auto">
            <a:xfrm>
              <a:off x="9978187" y="3688198"/>
              <a:ext cx="212067" cy="219106"/>
            </a:xfrm>
            <a:custGeom>
              <a:avLst/>
              <a:gdLst/>
              <a:ahLst/>
              <a:cxnLst>
                <a:cxn ang="0">
                  <a:pos x="92" y="9"/>
                </a:cxn>
                <a:cxn ang="0">
                  <a:pos x="5" y="9"/>
                </a:cxn>
                <a:cxn ang="0">
                  <a:pos x="1" y="8"/>
                </a:cxn>
                <a:cxn ang="0">
                  <a:pos x="0" y="5"/>
                </a:cxn>
                <a:cxn ang="0">
                  <a:pos x="1" y="1"/>
                </a:cxn>
                <a:cxn ang="0">
                  <a:pos x="5" y="0"/>
                </a:cxn>
                <a:cxn ang="0">
                  <a:pos x="96" y="0"/>
                </a:cxn>
                <a:cxn ang="0">
                  <a:pos x="100" y="1"/>
                </a:cxn>
                <a:cxn ang="0">
                  <a:pos x="101" y="5"/>
                </a:cxn>
                <a:cxn ang="0">
                  <a:pos x="101" y="101"/>
                </a:cxn>
                <a:cxn ang="0">
                  <a:pos x="100" y="104"/>
                </a:cxn>
                <a:cxn ang="0">
                  <a:pos x="96" y="105"/>
                </a:cxn>
                <a:cxn ang="0">
                  <a:pos x="5" y="105"/>
                </a:cxn>
                <a:cxn ang="0">
                  <a:pos x="1" y="104"/>
                </a:cxn>
                <a:cxn ang="0">
                  <a:pos x="0" y="101"/>
                </a:cxn>
                <a:cxn ang="0">
                  <a:pos x="1" y="97"/>
                </a:cxn>
                <a:cxn ang="0">
                  <a:pos x="5" y="96"/>
                </a:cxn>
                <a:cxn ang="0">
                  <a:pos x="92" y="96"/>
                </a:cxn>
                <a:cxn ang="0">
                  <a:pos x="92" y="9"/>
                </a:cxn>
              </a:cxnLst>
              <a:rect l="0" t="0" r="r" b="b"/>
              <a:pathLst>
                <a:path w="101" h="105">
                  <a:moveTo>
                    <a:pt x="92" y="9"/>
                  </a:moveTo>
                  <a:cubicBezTo>
                    <a:pt x="5" y="9"/>
                    <a:pt x="5" y="9"/>
                    <a:pt x="5" y="9"/>
                  </a:cubicBezTo>
                  <a:cubicBezTo>
                    <a:pt x="3" y="9"/>
                    <a:pt x="2" y="9"/>
                    <a:pt x="1" y="8"/>
                  </a:cubicBezTo>
                  <a:cubicBezTo>
                    <a:pt x="0" y="7"/>
                    <a:pt x="0" y="6"/>
                    <a:pt x="0" y="5"/>
                  </a:cubicBezTo>
                  <a:cubicBezTo>
                    <a:pt x="0" y="3"/>
                    <a:pt x="0" y="2"/>
                    <a:pt x="1" y="1"/>
                  </a:cubicBezTo>
                  <a:cubicBezTo>
                    <a:pt x="2" y="1"/>
                    <a:pt x="3" y="0"/>
                    <a:pt x="5" y="0"/>
                  </a:cubicBezTo>
                  <a:cubicBezTo>
                    <a:pt x="96" y="0"/>
                    <a:pt x="96" y="0"/>
                    <a:pt x="96" y="0"/>
                  </a:cubicBezTo>
                  <a:cubicBezTo>
                    <a:pt x="98" y="0"/>
                    <a:pt x="99" y="1"/>
                    <a:pt x="100" y="1"/>
                  </a:cubicBezTo>
                  <a:cubicBezTo>
                    <a:pt x="100" y="2"/>
                    <a:pt x="101" y="3"/>
                    <a:pt x="101" y="5"/>
                  </a:cubicBezTo>
                  <a:cubicBezTo>
                    <a:pt x="101" y="101"/>
                    <a:pt x="101" y="101"/>
                    <a:pt x="101" y="101"/>
                  </a:cubicBezTo>
                  <a:cubicBezTo>
                    <a:pt x="101" y="102"/>
                    <a:pt x="100" y="103"/>
                    <a:pt x="100" y="104"/>
                  </a:cubicBezTo>
                  <a:cubicBezTo>
                    <a:pt x="99" y="105"/>
                    <a:pt x="98" y="105"/>
                    <a:pt x="96" y="105"/>
                  </a:cubicBezTo>
                  <a:cubicBezTo>
                    <a:pt x="5" y="105"/>
                    <a:pt x="5" y="105"/>
                    <a:pt x="5" y="105"/>
                  </a:cubicBezTo>
                  <a:cubicBezTo>
                    <a:pt x="3" y="105"/>
                    <a:pt x="2" y="105"/>
                    <a:pt x="1" y="104"/>
                  </a:cubicBezTo>
                  <a:cubicBezTo>
                    <a:pt x="0" y="103"/>
                    <a:pt x="0" y="102"/>
                    <a:pt x="0" y="101"/>
                  </a:cubicBezTo>
                  <a:cubicBezTo>
                    <a:pt x="0" y="99"/>
                    <a:pt x="0" y="98"/>
                    <a:pt x="1" y="97"/>
                  </a:cubicBezTo>
                  <a:cubicBezTo>
                    <a:pt x="2" y="96"/>
                    <a:pt x="3" y="96"/>
                    <a:pt x="5" y="96"/>
                  </a:cubicBezTo>
                  <a:cubicBezTo>
                    <a:pt x="92" y="96"/>
                    <a:pt x="92" y="96"/>
                    <a:pt x="92" y="96"/>
                  </a:cubicBezTo>
                  <a:lnTo>
                    <a:pt x="92" y="9"/>
                  </a:lnTo>
                  <a:close/>
                </a:path>
              </a:pathLst>
            </a:custGeom>
            <a:solidFill>
              <a:schemeClr val="bg1">
                <a:lumMod val="8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Freeform 31">
              <a:extLst>
                <a:ext uri="{FF2B5EF4-FFF2-40B4-BE49-F238E27FC236}">
                  <a16:creationId xmlns:a16="http://schemas.microsoft.com/office/drawing/2014/main" xmlns="" id="{4930FF16-8882-45F4-8469-8C9931B8DC9B}"/>
                </a:ext>
              </a:extLst>
            </p:cNvPr>
            <p:cNvSpPr>
              <a:spLocks/>
            </p:cNvSpPr>
            <p:nvPr/>
          </p:nvSpPr>
          <p:spPr bwMode="auto">
            <a:xfrm>
              <a:off x="9942110" y="3498130"/>
              <a:ext cx="248144" cy="135511"/>
            </a:xfrm>
            <a:custGeom>
              <a:avLst/>
              <a:gdLst/>
              <a:ahLst/>
              <a:cxnLst>
                <a:cxn ang="0">
                  <a:pos x="113" y="0"/>
                </a:cxn>
                <a:cxn ang="0">
                  <a:pos x="117" y="1"/>
                </a:cxn>
                <a:cxn ang="0">
                  <a:pos x="118" y="4"/>
                </a:cxn>
                <a:cxn ang="0">
                  <a:pos x="118" y="60"/>
                </a:cxn>
                <a:cxn ang="0">
                  <a:pos x="117" y="64"/>
                </a:cxn>
                <a:cxn ang="0">
                  <a:pos x="113" y="65"/>
                </a:cxn>
                <a:cxn ang="0">
                  <a:pos x="22" y="65"/>
                </a:cxn>
                <a:cxn ang="0">
                  <a:pos x="18" y="64"/>
                </a:cxn>
                <a:cxn ang="0">
                  <a:pos x="17" y="60"/>
                </a:cxn>
                <a:cxn ang="0">
                  <a:pos x="18" y="57"/>
                </a:cxn>
                <a:cxn ang="0">
                  <a:pos x="22" y="56"/>
                </a:cxn>
                <a:cxn ang="0">
                  <a:pos x="109" y="56"/>
                </a:cxn>
                <a:cxn ang="0">
                  <a:pos x="109" y="9"/>
                </a:cxn>
                <a:cxn ang="0">
                  <a:pos x="5" y="9"/>
                </a:cxn>
                <a:cxn ang="0">
                  <a:pos x="1" y="8"/>
                </a:cxn>
                <a:cxn ang="0">
                  <a:pos x="0" y="4"/>
                </a:cxn>
                <a:cxn ang="0">
                  <a:pos x="1" y="1"/>
                </a:cxn>
                <a:cxn ang="0">
                  <a:pos x="5" y="0"/>
                </a:cxn>
                <a:cxn ang="0">
                  <a:pos x="113" y="0"/>
                </a:cxn>
              </a:cxnLst>
              <a:rect l="0" t="0" r="r" b="b"/>
              <a:pathLst>
                <a:path w="118" h="65">
                  <a:moveTo>
                    <a:pt x="113" y="0"/>
                  </a:moveTo>
                  <a:cubicBezTo>
                    <a:pt x="115" y="0"/>
                    <a:pt x="116" y="0"/>
                    <a:pt x="117" y="1"/>
                  </a:cubicBezTo>
                  <a:cubicBezTo>
                    <a:pt x="117" y="2"/>
                    <a:pt x="118" y="3"/>
                    <a:pt x="118" y="4"/>
                  </a:cubicBezTo>
                  <a:cubicBezTo>
                    <a:pt x="118" y="60"/>
                    <a:pt x="118" y="60"/>
                    <a:pt x="118" y="60"/>
                  </a:cubicBezTo>
                  <a:cubicBezTo>
                    <a:pt x="118" y="62"/>
                    <a:pt x="117" y="63"/>
                    <a:pt x="117" y="64"/>
                  </a:cubicBezTo>
                  <a:cubicBezTo>
                    <a:pt x="116" y="64"/>
                    <a:pt x="115" y="65"/>
                    <a:pt x="113" y="65"/>
                  </a:cubicBezTo>
                  <a:cubicBezTo>
                    <a:pt x="22" y="65"/>
                    <a:pt x="22" y="65"/>
                    <a:pt x="22" y="65"/>
                  </a:cubicBezTo>
                  <a:cubicBezTo>
                    <a:pt x="20" y="65"/>
                    <a:pt x="19" y="64"/>
                    <a:pt x="18" y="64"/>
                  </a:cubicBezTo>
                  <a:cubicBezTo>
                    <a:pt x="17" y="63"/>
                    <a:pt x="17" y="62"/>
                    <a:pt x="17" y="60"/>
                  </a:cubicBezTo>
                  <a:cubicBezTo>
                    <a:pt x="17" y="59"/>
                    <a:pt x="17" y="58"/>
                    <a:pt x="18" y="57"/>
                  </a:cubicBezTo>
                  <a:cubicBezTo>
                    <a:pt x="19" y="56"/>
                    <a:pt x="20" y="56"/>
                    <a:pt x="22" y="56"/>
                  </a:cubicBezTo>
                  <a:cubicBezTo>
                    <a:pt x="109" y="56"/>
                    <a:pt x="109" y="56"/>
                    <a:pt x="109" y="56"/>
                  </a:cubicBezTo>
                  <a:cubicBezTo>
                    <a:pt x="109" y="9"/>
                    <a:pt x="109" y="9"/>
                    <a:pt x="109" y="9"/>
                  </a:cubicBezTo>
                  <a:cubicBezTo>
                    <a:pt x="5" y="9"/>
                    <a:pt x="5" y="9"/>
                    <a:pt x="5" y="9"/>
                  </a:cubicBezTo>
                  <a:cubicBezTo>
                    <a:pt x="3" y="9"/>
                    <a:pt x="2" y="9"/>
                    <a:pt x="1" y="8"/>
                  </a:cubicBezTo>
                  <a:cubicBezTo>
                    <a:pt x="1" y="7"/>
                    <a:pt x="0" y="6"/>
                    <a:pt x="0" y="4"/>
                  </a:cubicBezTo>
                  <a:cubicBezTo>
                    <a:pt x="0" y="3"/>
                    <a:pt x="1" y="2"/>
                    <a:pt x="1" y="1"/>
                  </a:cubicBezTo>
                  <a:cubicBezTo>
                    <a:pt x="2" y="0"/>
                    <a:pt x="3" y="0"/>
                    <a:pt x="5" y="0"/>
                  </a:cubicBezTo>
                  <a:lnTo>
                    <a:pt x="113" y="0"/>
                  </a:lnTo>
                  <a:close/>
                </a:path>
              </a:pathLst>
            </a:custGeom>
            <a:solidFill>
              <a:schemeClr val="bg1">
                <a:lumMod val="8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Freeform 32">
              <a:extLst>
                <a:ext uri="{FF2B5EF4-FFF2-40B4-BE49-F238E27FC236}">
                  <a16:creationId xmlns:a16="http://schemas.microsoft.com/office/drawing/2014/main" xmlns="" id="{C5430110-3C13-4CB9-AD77-CC013EA09F94}"/>
                </a:ext>
              </a:extLst>
            </p:cNvPr>
            <p:cNvSpPr>
              <a:spLocks/>
            </p:cNvSpPr>
            <p:nvPr/>
          </p:nvSpPr>
          <p:spPr bwMode="auto">
            <a:xfrm>
              <a:off x="9978187" y="3648600"/>
              <a:ext cx="212067" cy="18479"/>
            </a:xfrm>
            <a:custGeom>
              <a:avLst/>
              <a:gdLst/>
              <a:ahLst/>
              <a:cxnLst>
                <a:cxn ang="0">
                  <a:pos x="0" y="5"/>
                </a:cxn>
                <a:cxn ang="0">
                  <a:pos x="1" y="1"/>
                </a:cxn>
                <a:cxn ang="0">
                  <a:pos x="5" y="0"/>
                </a:cxn>
                <a:cxn ang="0">
                  <a:pos x="96" y="0"/>
                </a:cxn>
                <a:cxn ang="0">
                  <a:pos x="100" y="1"/>
                </a:cxn>
                <a:cxn ang="0">
                  <a:pos x="101" y="5"/>
                </a:cxn>
                <a:cxn ang="0">
                  <a:pos x="100" y="8"/>
                </a:cxn>
                <a:cxn ang="0">
                  <a:pos x="96" y="9"/>
                </a:cxn>
                <a:cxn ang="0">
                  <a:pos x="5" y="9"/>
                </a:cxn>
                <a:cxn ang="0">
                  <a:pos x="1" y="8"/>
                </a:cxn>
                <a:cxn ang="0">
                  <a:pos x="0" y="5"/>
                </a:cxn>
              </a:cxnLst>
              <a:rect l="0" t="0" r="r" b="b"/>
              <a:pathLst>
                <a:path w="101" h="9">
                  <a:moveTo>
                    <a:pt x="0" y="5"/>
                  </a:moveTo>
                  <a:cubicBezTo>
                    <a:pt x="0" y="3"/>
                    <a:pt x="0" y="2"/>
                    <a:pt x="1" y="1"/>
                  </a:cubicBezTo>
                  <a:cubicBezTo>
                    <a:pt x="2" y="1"/>
                    <a:pt x="3" y="0"/>
                    <a:pt x="5" y="0"/>
                  </a:cubicBezTo>
                  <a:cubicBezTo>
                    <a:pt x="96" y="0"/>
                    <a:pt x="96" y="0"/>
                    <a:pt x="96" y="0"/>
                  </a:cubicBezTo>
                  <a:cubicBezTo>
                    <a:pt x="98" y="0"/>
                    <a:pt x="99" y="1"/>
                    <a:pt x="100" y="1"/>
                  </a:cubicBezTo>
                  <a:cubicBezTo>
                    <a:pt x="100" y="2"/>
                    <a:pt x="101" y="3"/>
                    <a:pt x="101" y="5"/>
                  </a:cubicBezTo>
                  <a:cubicBezTo>
                    <a:pt x="101" y="6"/>
                    <a:pt x="100" y="7"/>
                    <a:pt x="100" y="8"/>
                  </a:cubicBezTo>
                  <a:cubicBezTo>
                    <a:pt x="99" y="9"/>
                    <a:pt x="98" y="9"/>
                    <a:pt x="96" y="9"/>
                  </a:cubicBezTo>
                  <a:cubicBezTo>
                    <a:pt x="5" y="9"/>
                    <a:pt x="5" y="9"/>
                    <a:pt x="5" y="9"/>
                  </a:cubicBezTo>
                  <a:cubicBezTo>
                    <a:pt x="3" y="9"/>
                    <a:pt x="2" y="9"/>
                    <a:pt x="1" y="8"/>
                  </a:cubicBezTo>
                  <a:cubicBezTo>
                    <a:pt x="0" y="7"/>
                    <a:pt x="0" y="6"/>
                    <a:pt x="0" y="5"/>
                  </a:cubicBezTo>
                  <a:close/>
                </a:path>
              </a:pathLst>
            </a:custGeom>
            <a:solidFill>
              <a:schemeClr val="bg1">
                <a:lumMod val="8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Rectangle 33">
              <a:extLst>
                <a:ext uri="{FF2B5EF4-FFF2-40B4-BE49-F238E27FC236}">
                  <a16:creationId xmlns:a16="http://schemas.microsoft.com/office/drawing/2014/main" xmlns="" id="{AA879775-4101-479A-A598-8CB827A6150E}"/>
                </a:ext>
              </a:extLst>
            </p:cNvPr>
            <p:cNvSpPr>
              <a:spLocks noChangeArrowheads="1"/>
            </p:cNvSpPr>
            <p:nvPr/>
          </p:nvSpPr>
          <p:spPr bwMode="auto">
            <a:xfrm>
              <a:off x="9627970" y="3552687"/>
              <a:ext cx="386295" cy="248144"/>
            </a:xfrm>
            <a:prstGeom prst="rect">
              <a:avLst/>
            </a:prstGeom>
            <a:solidFill>
              <a:schemeClr val="bg1">
                <a:lumMod val="85000"/>
              </a:schemeClr>
            </a:solidFill>
            <a:ln w="9525">
              <a:noFill/>
              <a:miter lim="800000"/>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2" name="Rectangle 34">
              <a:extLst>
                <a:ext uri="{FF2B5EF4-FFF2-40B4-BE49-F238E27FC236}">
                  <a16:creationId xmlns:a16="http://schemas.microsoft.com/office/drawing/2014/main" xmlns="" id="{D22C5E4B-AF57-435C-9E7C-D858E9FAEF87}"/>
                </a:ext>
              </a:extLst>
            </p:cNvPr>
            <p:cNvSpPr>
              <a:spLocks noChangeArrowheads="1"/>
            </p:cNvSpPr>
            <p:nvPr/>
          </p:nvSpPr>
          <p:spPr bwMode="auto">
            <a:xfrm>
              <a:off x="9627970" y="3834269"/>
              <a:ext cx="386295" cy="127592"/>
            </a:xfrm>
            <a:prstGeom prst="rect">
              <a:avLst/>
            </a:prstGeom>
            <a:solidFill>
              <a:schemeClr val="bg1">
                <a:lumMod val="85000"/>
              </a:schemeClr>
            </a:solidFill>
            <a:ln w="9525">
              <a:noFill/>
              <a:miter lim="800000"/>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Freeform 101">
              <a:extLst>
                <a:ext uri="{FF2B5EF4-FFF2-40B4-BE49-F238E27FC236}">
                  <a16:creationId xmlns:a16="http://schemas.microsoft.com/office/drawing/2014/main" xmlns="" id="{568681AE-90D1-4AFC-8973-12C955C46DC2}"/>
                </a:ext>
              </a:extLst>
            </p:cNvPr>
            <p:cNvSpPr>
              <a:spLocks/>
            </p:cNvSpPr>
            <p:nvPr/>
          </p:nvSpPr>
          <p:spPr bwMode="auto">
            <a:xfrm flipH="1">
              <a:off x="8039304" y="3285921"/>
              <a:ext cx="521749" cy="342680"/>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solidFill>
              <a:schemeClr val="bg1">
                <a:lumMod val="6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Freeform 102">
              <a:extLst>
                <a:ext uri="{FF2B5EF4-FFF2-40B4-BE49-F238E27FC236}">
                  <a16:creationId xmlns:a16="http://schemas.microsoft.com/office/drawing/2014/main" xmlns="" id="{98B1335A-B810-4815-B153-91D09469647F}"/>
                </a:ext>
              </a:extLst>
            </p:cNvPr>
            <p:cNvSpPr>
              <a:spLocks/>
            </p:cNvSpPr>
            <p:nvPr/>
          </p:nvSpPr>
          <p:spPr bwMode="auto">
            <a:xfrm flipH="1">
              <a:off x="8112736" y="3593817"/>
              <a:ext cx="1289" cy="203546"/>
            </a:xfrm>
            <a:custGeom>
              <a:avLst/>
              <a:gdLst/>
              <a:ahLst/>
              <a:cxnLst>
                <a:cxn ang="0">
                  <a:pos x="0" y="0"/>
                </a:cxn>
                <a:cxn ang="0">
                  <a:pos x="0" y="158"/>
                </a:cxn>
                <a:cxn ang="0">
                  <a:pos x="0" y="0"/>
                </a:cxn>
              </a:cxnLst>
              <a:rect l="0" t="0" r="r" b="b"/>
              <a:pathLst>
                <a:path h="158">
                  <a:moveTo>
                    <a:pt x="0" y="0"/>
                  </a:moveTo>
                  <a:lnTo>
                    <a:pt x="0" y="158"/>
                  </a:lnTo>
                  <a:lnTo>
                    <a:pt x="0" y="0"/>
                  </a:lnTo>
                  <a:close/>
                </a:path>
              </a:pathLst>
            </a:custGeom>
            <a:solidFill>
              <a:schemeClr val="bg1">
                <a:lumMod val="6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Line 103">
              <a:extLst>
                <a:ext uri="{FF2B5EF4-FFF2-40B4-BE49-F238E27FC236}">
                  <a16:creationId xmlns:a16="http://schemas.microsoft.com/office/drawing/2014/main" xmlns="" id="{162831B3-6BEA-4973-AE7F-89209EB6D51E}"/>
                </a:ext>
              </a:extLst>
            </p:cNvPr>
            <p:cNvSpPr>
              <a:spLocks noChangeShapeType="1"/>
            </p:cNvSpPr>
            <p:nvPr/>
          </p:nvSpPr>
          <p:spPr bwMode="auto">
            <a:xfrm flipH="1">
              <a:off x="8112736" y="3593817"/>
              <a:ext cx="1289" cy="203546"/>
            </a:xfrm>
            <a:prstGeom prst="line">
              <a:avLst/>
            </a:prstGeom>
            <a:solidFill>
              <a:schemeClr val="bg1">
                <a:lumMod val="6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6" name="Rectangle 104">
              <a:extLst>
                <a:ext uri="{FF2B5EF4-FFF2-40B4-BE49-F238E27FC236}">
                  <a16:creationId xmlns:a16="http://schemas.microsoft.com/office/drawing/2014/main" xmlns="" id="{F87B759D-B901-430A-BF1C-A8412E96FBDF}"/>
                </a:ext>
              </a:extLst>
            </p:cNvPr>
            <p:cNvSpPr>
              <a:spLocks noChangeArrowheads="1"/>
            </p:cNvSpPr>
            <p:nvPr/>
          </p:nvSpPr>
          <p:spPr bwMode="auto">
            <a:xfrm flipH="1">
              <a:off x="8107583" y="3593817"/>
              <a:ext cx="12883" cy="203546"/>
            </a:xfrm>
            <a:prstGeom prst="rect">
              <a:avLst/>
            </a:prstGeom>
            <a:solidFill>
              <a:schemeClr val="bg1">
                <a:lumMod val="65000"/>
              </a:schemeClr>
            </a:solidFill>
            <a:ln w="9525">
              <a:noFill/>
              <a:miter lim="800000"/>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7" name="Freeform 105">
              <a:extLst>
                <a:ext uri="{FF2B5EF4-FFF2-40B4-BE49-F238E27FC236}">
                  <a16:creationId xmlns:a16="http://schemas.microsoft.com/office/drawing/2014/main" xmlns="" id="{7774C821-30F4-4D79-87B3-3C2CDAED93EC}"/>
                </a:ext>
              </a:extLst>
            </p:cNvPr>
            <p:cNvSpPr>
              <a:spLocks/>
            </p:cNvSpPr>
            <p:nvPr/>
          </p:nvSpPr>
          <p:spPr bwMode="auto">
            <a:xfrm flipH="1">
              <a:off x="8326588" y="3405730"/>
              <a:ext cx="96621" cy="398075"/>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solidFill>
              <a:schemeClr val="bg1">
                <a:lumMod val="6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8" name="Freeform 106">
              <a:extLst>
                <a:ext uri="{FF2B5EF4-FFF2-40B4-BE49-F238E27FC236}">
                  <a16:creationId xmlns:a16="http://schemas.microsoft.com/office/drawing/2014/main" xmlns="" id="{D0149C67-E5D4-4185-8DF3-A5066DD7B180}"/>
                </a:ext>
              </a:extLst>
            </p:cNvPr>
            <p:cNvSpPr>
              <a:spLocks/>
            </p:cNvSpPr>
            <p:nvPr/>
          </p:nvSpPr>
          <p:spPr bwMode="auto">
            <a:xfrm flipH="1">
              <a:off x="8231256" y="3408306"/>
              <a:ext cx="108215" cy="398075"/>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solidFill>
              <a:schemeClr val="bg1">
                <a:lumMod val="6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9" name="Rectangle 107">
              <a:extLst>
                <a:ext uri="{FF2B5EF4-FFF2-40B4-BE49-F238E27FC236}">
                  <a16:creationId xmlns:a16="http://schemas.microsoft.com/office/drawing/2014/main" xmlns="" id="{0C459268-F3F2-4707-82C6-3F569EB30173}"/>
                </a:ext>
              </a:extLst>
            </p:cNvPr>
            <p:cNvSpPr>
              <a:spLocks noChangeArrowheads="1"/>
            </p:cNvSpPr>
            <p:nvPr/>
          </p:nvSpPr>
          <p:spPr bwMode="auto">
            <a:xfrm flipH="1">
              <a:off x="8505658" y="3596393"/>
              <a:ext cx="12883" cy="114656"/>
            </a:xfrm>
            <a:prstGeom prst="rect">
              <a:avLst/>
            </a:prstGeom>
            <a:solidFill>
              <a:schemeClr val="bg1">
                <a:lumMod val="65000"/>
              </a:schemeClr>
            </a:solidFill>
            <a:ln w="9525">
              <a:noFill/>
              <a:miter lim="800000"/>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0" name="Freeform 108">
              <a:extLst>
                <a:ext uri="{FF2B5EF4-FFF2-40B4-BE49-F238E27FC236}">
                  <a16:creationId xmlns:a16="http://schemas.microsoft.com/office/drawing/2014/main" xmlns="" id="{A64A946A-D7F7-49EA-9C3D-0549D7ADEB82}"/>
                </a:ext>
              </a:extLst>
            </p:cNvPr>
            <p:cNvSpPr>
              <a:spLocks/>
            </p:cNvSpPr>
            <p:nvPr/>
          </p:nvSpPr>
          <p:spPr bwMode="auto">
            <a:xfrm flipH="1">
              <a:off x="8273769" y="3615717"/>
              <a:ext cx="137845" cy="193240"/>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solidFill>
              <a:schemeClr val="bg1">
                <a:lumMod val="6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1" name="Freeform 109">
              <a:extLst>
                <a:ext uri="{FF2B5EF4-FFF2-40B4-BE49-F238E27FC236}">
                  <a16:creationId xmlns:a16="http://schemas.microsoft.com/office/drawing/2014/main" xmlns="" id="{2D249C24-8A63-4D89-85A4-B89348EE61D7}"/>
                </a:ext>
              </a:extLst>
            </p:cNvPr>
            <p:cNvSpPr>
              <a:spLocks/>
            </p:cNvSpPr>
            <p:nvPr/>
          </p:nvSpPr>
          <p:spPr bwMode="auto">
            <a:xfrm flipH="1">
              <a:off x="8233833" y="3622159"/>
              <a:ext cx="150728" cy="185511"/>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solidFill>
              <a:schemeClr val="bg1">
                <a:lumMod val="6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Freeform 110">
              <a:extLst>
                <a:ext uri="{FF2B5EF4-FFF2-40B4-BE49-F238E27FC236}">
                  <a16:creationId xmlns:a16="http://schemas.microsoft.com/office/drawing/2014/main" xmlns="" id="{A4CAE589-2E73-4D99-B9C1-30E8A551E58C}"/>
                </a:ext>
              </a:extLst>
            </p:cNvPr>
            <p:cNvSpPr>
              <a:spLocks/>
            </p:cNvSpPr>
            <p:nvPr/>
          </p:nvSpPr>
          <p:spPr bwMode="auto">
            <a:xfrm flipH="1">
              <a:off x="8295670" y="3515232"/>
              <a:ext cx="87602" cy="114656"/>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solidFill>
              <a:schemeClr val="bg1">
                <a:lumMod val="6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3" name="Freeform 111">
              <a:extLst>
                <a:ext uri="{FF2B5EF4-FFF2-40B4-BE49-F238E27FC236}">
                  <a16:creationId xmlns:a16="http://schemas.microsoft.com/office/drawing/2014/main" xmlns="" id="{8EB04C01-64AD-4237-AD4B-BA2B79F89B94}"/>
                </a:ext>
              </a:extLst>
            </p:cNvPr>
            <p:cNvSpPr>
              <a:spLocks/>
            </p:cNvSpPr>
            <p:nvPr/>
          </p:nvSpPr>
          <p:spPr bwMode="auto">
            <a:xfrm flipH="1">
              <a:off x="8273769" y="3528115"/>
              <a:ext cx="99197" cy="96621"/>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solidFill>
              <a:schemeClr val="bg1">
                <a:lumMod val="6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Rectangle 112">
              <a:extLst>
                <a:ext uri="{FF2B5EF4-FFF2-40B4-BE49-F238E27FC236}">
                  <a16:creationId xmlns:a16="http://schemas.microsoft.com/office/drawing/2014/main" xmlns="" id="{3AF87C3B-FFCF-40FE-B417-9F819EA10B6C}"/>
                </a:ext>
              </a:extLst>
            </p:cNvPr>
            <p:cNvSpPr>
              <a:spLocks noChangeArrowheads="1"/>
            </p:cNvSpPr>
            <p:nvPr/>
          </p:nvSpPr>
          <p:spPr bwMode="auto">
            <a:xfrm flipH="1">
              <a:off x="8071511" y="3793498"/>
              <a:ext cx="502425" cy="95289"/>
            </a:xfrm>
            <a:prstGeom prst="rect">
              <a:avLst/>
            </a:prstGeom>
            <a:solidFill>
              <a:schemeClr val="bg1">
                <a:lumMod val="65000"/>
              </a:schemeClr>
            </a:solidFill>
            <a:ln w="9525">
              <a:noFill/>
              <a:miter lim="800000"/>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5" name="Rectangle 113">
              <a:extLst>
                <a:ext uri="{FF2B5EF4-FFF2-40B4-BE49-F238E27FC236}">
                  <a16:creationId xmlns:a16="http://schemas.microsoft.com/office/drawing/2014/main" xmlns="" id="{EF376855-99EA-45FC-B384-0C7D97AE8850}"/>
                </a:ext>
              </a:extLst>
            </p:cNvPr>
            <p:cNvSpPr>
              <a:spLocks noChangeArrowheads="1"/>
            </p:cNvSpPr>
            <p:nvPr/>
          </p:nvSpPr>
          <p:spPr bwMode="auto">
            <a:xfrm flipH="1">
              <a:off x="8477315" y="3695590"/>
              <a:ext cx="68279" cy="104350"/>
            </a:xfrm>
            <a:prstGeom prst="rect">
              <a:avLst/>
            </a:prstGeom>
            <a:solidFill>
              <a:schemeClr val="bg1">
                <a:lumMod val="65000"/>
              </a:schemeClr>
            </a:solidFill>
            <a:ln w="9525">
              <a:noFill/>
              <a:miter lim="800000"/>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Freeform 5">
              <a:extLst>
                <a:ext uri="{FF2B5EF4-FFF2-40B4-BE49-F238E27FC236}">
                  <a16:creationId xmlns:a16="http://schemas.microsoft.com/office/drawing/2014/main" xmlns="" id="{DF456071-2F96-4AF8-B6E3-CF93CCE6EA94}"/>
                </a:ext>
              </a:extLst>
            </p:cNvPr>
            <p:cNvSpPr>
              <a:spLocks noEditPoints="1"/>
            </p:cNvSpPr>
            <p:nvPr/>
          </p:nvSpPr>
          <p:spPr bwMode="auto">
            <a:xfrm>
              <a:off x="6458560" y="3285392"/>
              <a:ext cx="511957" cy="699830"/>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bg1">
                <a:lumMod val="85000"/>
              </a:schemeClr>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Freeform 23">
              <a:extLst>
                <a:ext uri="{FF2B5EF4-FFF2-40B4-BE49-F238E27FC236}">
                  <a16:creationId xmlns:a16="http://schemas.microsoft.com/office/drawing/2014/main" xmlns="" id="{2EED3307-E786-46E6-A162-97DEF229C911}"/>
                </a:ext>
              </a:extLst>
            </p:cNvPr>
            <p:cNvSpPr>
              <a:spLocks noEditPoints="1"/>
            </p:cNvSpPr>
            <p:nvPr/>
          </p:nvSpPr>
          <p:spPr bwMode="auto">
            <a:xfrm>
              <a:off x="7899233" y="4913871"/>
              <a:ext cx="590363" cy="648950"/>
            </a:xfrm>
            <a:custGeom>
              <a:avLst/>
              <a:gdLst/>
              <a:ahLst/>
              <a:cxnLst>
                <a:cxn ang="0">
                  <a:pos x="610" y="651"/>
                </a:cxn>
                <a:cxn ang="0">
                  <a:pos x="610" y="51"/>
                </a:cxn>
                <a:cxn ang="0">
                  <a:pos x="568" y="9"/>
                </a:cxn>
                <a:cxn ang="0">
                  <a:pos x="303" y="9"/>
                </a:cxn>
                <a:cxn ang="0">
                  <a:pos x="261" y="51"/>
                </a:cxn>
                <a:cxn ang="0">
                  <a:pos x="261" y="262"/>
                </a:cxn>
                <a:cxn ang="0">
                  <a:pos x="181" y="296"/>
                </a:cxn>
                <a:cxn ang="0">
                  <a:pos x="160" y="357"/>
                </a:cxn>
                <a:cxn ang="0">
                  <a:pos x="164" y="528"/>
                </a:cxn>
                <a:cxn ang="0">
                  <a:pos x="164" y="538"/>
                </a:cxn>
                <a:cxn ang="0">
                  <a:pos x="121" y="614"/>
                </a:cxn>
                <a:cxn ang="0">
                  <a:pos x="94" y="605"/>
                </a:cxn>
                <a:cxn ang="0">
                  <a:pos x="72" y="538"/>
                </a:cxn>
                <a:cxn ang="0">
                  <a:pos x="72" y="289"/>
                </a:cxn>
                <a:cxn ang="0">
                  <a:pos x="94" y="248"/>
                </a:cxn>
                <a:cxn ang="0">
                  <a:pos x="129" y="107"/>
                </a:cxn>
                <a:cxn ang="0">
                  <a:pos x="182" y="86"/>
                </a:cxn>
                <a:cxn ang="0">
                  <a:pos x="225" y="43"/>
                </a:cxn>
                <a:cxn ang="0">
                  <a:pos x="182" y="0"/>
                </a:cxn>
                <a:cxn ang="0">
                  <a:pos x="66" y="49"/>
                </a:cxn>
                <a:cxn ang="0">
                  <a:pos x="8" y="255"/>
                </a:cxn>
                <a:cxn ang="0">
                  <a:pos x="29" y="288"/>
                </a:cxn>
                <a:cxn ang="0">
                  <a:pos x="29" y="538"/>
                </a:cxn>
                <a:cxn ang="0">
                  <a:pos x="64" y="636"/>
                </a:cxn>
                <a:cxn ang="0">
                  <a:pos x="118" y="657"/>
                </a:cxn>
                <a:cxn ang="0">
                  <a:pos x="123" y="657"/>
                </a:cxn>
                <a:cxn ang="0">
                  <a:pos x="207" y="536"/>
                </a:cxn>
                <a:cxn ang="0">
                  <a:pos x="207" y="528"/>
                </a:cxn>
                <a:cxn ang="0">
                  <a:pos x="203" y="354"/>
                </a:cxn>
                <a:cxn ang="0">
                  <a:pos x="214" y="325"/>
                </a:cxn>
                <a:cxn ang="0">
                  <a:pos x="261" y="305"/>
                </a:cxn>
                <a:cxn ang="0">
                  <a:pos x="261" y="651"/>
                </a:cxn>
                <a:cxn ang="0">
                  <a:pos x="252" y="651"/>
                </a:cxn>
                <a:cxn ang="0">
                  <a:pos x="219" y="683"/>
                </a:cxn>
                <a:cxn ang="0">
                  <a:pos x="219" y="711"/>
                </a:cxn>
                <a:cxn ang="0">
                  <a:pos x="645" y="711"/>
                </a:cxn>
                <a:cxn ang="0">
                  <a:pos x="645" y="685"/>
                </a:cxn>
                <a:cxn ang="0">
                  <a:pos x="610" y="651"/>
                </a:cxn>
                <a:cxn ang="0">
                  <a:pos x="368" y="443"/>
                </a:cxn>
                <a:cxn ang="0">
                  <a:pos x="344" y="467"/>
                </a:cxn>
                <a:cxn ang="0">
                  <a:pos x="340" y="467"/>
                </a:cxn>
                <a:cxn ang="0">
                  <a:pos x="316" y="443"/>
                </a:cxn>
                <a:cxn ang="0">
                  <a:pos x="316" y="387"/>
                </a:cxn>
                <a:cxn ang="0">
                  <a:pos x="344" y="360"/>
                </a:cxn>
                <a:cxn ang="0">
                  <a:pos x="368" y="384"/>
                </a:cxn>
                <a:cxn ang="0">
                  <a:pos x="368" y="443"/>
                </a:cxn>
                <a:cxn ang="0">
                  <a:pos x="555" y="185"/>
                </a:cxn>
                <a:cxn ang="0">
                  <a:pos x="527" y="213"/>
                </a:cxn>
                <a:cxn ang="0">
                  <a:pos x="344" y="213"/>
                </a:cxn>
                <a:cxn ang="0">
                  <a:pos x="316" y="185"/>
                </a:cxn>
                <a:cxn ang="0">
                  <a:pos x="316" y="89"/>
                </a:cxn>
                <a:cxn ang="0">
                  <a:pos x="344" y="62"/>
                </a:cxn>
                <a:cxn ang="0">
                  <a:pos x="527" y="62"/>
                </a:cxn>
                <a:cxn ang="0">
                  <a:pos x="555" y="89"/>
                </a:cxn>
                <a:cxn ang="0">
                  <a:pos x="555" y="185"/>
                </a:cxn>
                <a:cxn ang="0">
                  <a:pos x="555" y="185"/>
                </a:cxn>
                <a:cxn ang="0">
                  <a:pos x="555" y="185"/>
                </a:cxn>
              </a:cxnLst>
              <a:rect l="0" t="0" r="r" b="b"/>
              <a:pathLst>
                <a:path w="645" h="711">
                  <a:moveTo>
                    <a:pt x="610" y="651"/>
                  </a:moveTo>
                  <a:cubicBezTo>
                    <a:pt x="610" y="51"/>
                    <a:pt x="610" y="51"/>
                    <a:pt x="610" y="51"/>
                  </a:cubicBezTo>
                  <a:cubicBezTo>
                    <a:pt x="610" y="28"/>
                    <a:pt x="591" y="9"/>
                    <a:pt x="568" y="9"/>
                  </a:cubicBezTo>
                  <a:cubicBezTo>
                    <a:pt x="303" y="9"/>
                    <a:pt x="303" y="9"/>
                    <a:pt x="303" y="9"/>
                  </a:cubicBezTo>
                  <a:cubicBezTo>
                    <a:pt x="280" y="9"/>
                    <a:pt x="261" y="28"/>
                    <a:pt x="261" y="51"/>
                  </a:cubicBezTo>
                  <a:cubicBezTo>
                    <a:pt x="261" y="262"/>
                    <a:pt x="261" y="262"/>
                    <a:pt x="261" y="262"/>
                  </a:cubicBezTo>
                  <a:cubicBezTo>
                    <a:pt x="226" y="265"/>
                    <a:pt x="199" y="277"/>
                    <a:pt x="181" y="296"/>
                  </a:cubicBezTo>
                  <a:cubicBezTo>
                    <a:pt x="157" y="324"/>
                    <a:pt x="160" y="355"/>
                    <a:pt x="160" y="357"/>
                  </a:cubicBezTo>
                  <a:cubicBezTo>
                    <a:pt x="160" y="359"/>
                    <a:pt x="164" y="505"/>
                    <a:pt x="164" y="528"/>
                  </a:cubicBezTo>
                  <a:cubicBezTo>
                    <a:pt x="164" y="531"/>
                    <a:pt x="164" y="534"/>
                    <a:pt x="164" y="538"/>
                  </a:cubicBezTo>
                  <a:cubicBezTo>
                    <a:pt x="166" y="585"/>
                    <a:pt x="160" y="612"/>
                    <a:pt x="121" y="614"/>
                  </a:cubicBezTo>
                  <a:cubicBezTo>
                    <a:pt x="109" y="614"/>
                    <a:pt x="101" y="612"/>
                    <a:pt x="94" y="605"/>
                  </a:cubicBezTo>
                  <a:cubicBezTo>
                    <a:pt x="76" y="588"/>
                    <a:pt x="72" y="551"/>
                    <a:pt x="72" y="538"/>
                  </a:cubicBezTo>
                  <a:cubicBezTo>
                    <a:pt x="72" y="289"/>
                    <a:pt x="72" y="289"/>
                    <a:pt x="72" y="289"/>
                  </a:cubicBezTo>
                  <a:cubicBezTo>
                    <a:pt x="87" y="281"/>
                    <a:pt x="96" y="265"/>
                    <a:pt x="94" y="248"/>
                  </a:cubicBezTo>
                  <a:cubicBezTo>
                    <a:pt x="92" y="223"/>
                    <a:pt x="95" y="144"/>
                    <a:pt x="129" y="107"/>
                  </a:cubicBezTo>
                  <a:cubicBezTo>
                    <a:pt x="142" y="93"/>
                    <a:pt x="159" y="86"/>
                    <a:pt x="182" y="86"/>
                  </a:cubicBezTo>
                  <a:cubicBezTo>
                    <a:pt x="205" y="86"/>
                    <a:pt x="225" y="67"/>
                    <a:pt x="225" y="43"/>
                  </a:cubicBezTo>
                  <a:cubicBezTo>
                    <a:pt x="225" y="19"/>
                    <a:pt x="205" y="0"/>
                    <a:pt x="182" y="0"/>
                  </a:cubicBezTo>
                  <a:cubicBezTo>
                    <a:pt x="135" y="0"/>
                    <a:pt x="95" y="17"/>
                    <a:pt x="66" y="49"/>
                  </a:cubicBezTo>
                  <a:cubicBezTo>
                    <a:pt x="0" y="120"/>
                    <a:pt x="7" y="241"/>
                    <a:pt x="8" y="255"/>
                  </a:cubicBezTo>
                  <a:cubicBezTo>
                    <a:pt x="10" y="269"/>
                    <a:pt x="18" y="281"/>
                    <a:pt x="29" y="288"/>
                  </a:cubicBezTo>
                  <a:cubicBezTo>
                    <a:pt x="29" y="538"/>
                    <a:pt x="29" y="538"/>
                    <a:pt x="29" y="538"/>
                  </a:cubicBezTo>
                  <a:cubicBezTo>
                    <a:pt x="29" y="545"/>
                    <a:pt x="30" y="603"/>
                    <a:pt x="64" y="636"/>
                  </a:cubicBezTo>
                  <a:cubicBezTo>
                    <a:pt x="79" y="650"/>
                    <a:pt x="97" y="657"/>
                    <a:pt x="118" y="657"/>
                  </a:cubicBezTo>
                  <a:cubicBezTo>
                    <a:pt x="120" y="657"/>
                    <a:pt x="121" y="657"/>
                    <a:pt x="123" y="657"/>
                  </a:cubicBezTo>
                  <a:cubicBezTo>
                    <a:pt x="212" y="652"/>
                    <a:pt x="209" y="565"/>
                    <a:pt x="207" y="536"/>
                  </a:cubicBezTo>
                  <a:cubicBezTo>
                    <a:pt x="207" y="533"/>
                    <a:pt x="207" y="530"/>
                    <a:pt x="207" y="528"/>
                  </a:cubicBezTo>
                  <a:cubicBezTo>
                    <a:pt x="207" y="504"/>
                    <a:pt x="203" y="362"/>
                    <a:pt x="203" y="354"/>
                  </a:cubicBezTo>
                  <a:cubicBezTo>
                    <a:pt x="203" y="354"/>
                    <a:pt x="202" y="338"/>
                    <a:pt x="214" y="325"/>
                  </a:cubicBezTo>
                  <a:cubicBezTo>
                    <a:pt x="224" y="314"/>
                    <a:pt x="239" y="308"/>
                    <a:pt x="261" y="305"/>
                  </a:cubicBezTo>
                  <a:cubicBezTo>
                    <a:pt x="261" y="651"/>
                    <a:pt x="261" y="651"/>
                    <a:pt x="261" y="651"/>
                  </a:cubicBezTo>
                  <a:cubicBezTo>
                    <a:pt x="252" y="651"/>
                    <a:pt x="252" y="651"/>
                    <a:pt x="252" y="651"/>
                  </a:cubicBezTo>
                  <a:cubicBezTo>
                    <a:pt x="233" y="651"/>
                    <a:pt x="219" y="665"/>
                    <a:pt x="219" y="683"/>
                  </a:cubicBezTo>
                  <a:cubicBezTo>
                    <a:pt x="219" y="711"/>
                    <a:pt x="219" y="711"/>
                    <a:pt x="219" y="711"/>
                  </a:cubicBezTo>
                  <a:cubicBezTo>
                    <a:pt x="645" y="711"/>
                    <a:pt x="645" y="711"/>
                    <a:pt x="645" y="711"/>
                  </a:cubicBezTo>
                  <a:cubicBezTo>
                    <a:pt x="645" y="685"/>
                    <a:pt x="645" y="685"/>
                    <a:pt x="645" y="685"/>
                  </a:cubicBezTo>
                  <a:cubicBezTo>
                    <a:pt x="645" y="666"/>
                    <a:pt x="630" y="651"/>
                    <a:pt x="610" y="651"/>
                  </a:cubicBezTo>
                  <a:close/>
                  <a:moveTo>
                    <a:pt x="368" y="443"/>
                  </a:moveTo>
                  <a:cubicBezTo>
                    <a:pt x="368" y="456"/>
                    <a:pt x="357" y="467"/>
                    <a:pt x="344" y="467"/>
                  </a:cubicBezTo>
                  <a:cubicBezTo>
                    <a:pt x="340" y="467"/>
                    <a:pt x="340" y="467"/>
                    <a:pt x="340" y="467"/>
                  </a:cubicBezTo>
                  <a:cubicBezTo>
                    <a:pt x="327" y="467"/>
                    <a:pt x="316" y="456"/>
                    <a:pt x="316" y="443"/>
                  </a:cubicBezTo>
                  <a:cubicBezTo>
                    <a:pt x="316" y="387"/>
                    <a:pt x="316" y="387"/>
                    <a:pt x="316" y="387"/>
                  </a:cubicBezTo>
                  <a:cubicBezTo>
                    <a:pt x="316" y="372"/>
                    <a:pt x="328" y="360"/>
                    <a:pt x="344" y="360"/>
                  </a:cubicBezTo>
                  <a:cubicBezTo>
                    <a:pt x="357" y="360"/>
                    <a:pt x="368" y="371"/>
                    <a:pt x="368" y="384"/>
                  </a:cubicBezTo>
                  <a:lnTo>
                    <a:pt x="368" y="443"/>
                  </a:lnTo>
                  <a:close/>
                  <a:moveTo>
                    <a:pt x="555" y="185"/>
                  </a:moveTo>
                  <a:cubicBezTo>
                    <a:pt x="555" y="200"/>
                    <a:pt x="542" y="213"/>
                    <a:pt x="527" y="213"/>
                  </a:cubicBezTo>
                  <a:cubicBezTo>
                    <a:pt x="344" y="213"/>
                    <a:pt x="344" y="213"/>
                    <a:pt x="344" y="213"/>
                  </a:cubicBezTo>
                  <a:cubicBezTo>
                    <a:pt x="328" y="213"/>
                    <a:pt x="316" y="200"/>
                    <a:pt x="316" y="185"/>
                  </a:cubicBezTo>
                  <a:cubicBezTo>
                    <a:pt x="316" y="89"/>
                    <a:pt x="316" y="89"/>
                    <a:pt x="316" y="89"/>
                  </a:cubicBezTo>
                  <a:cubicBezTo>
                    <a:pt x="316" y="74"/>
                    <a:pt x="328" y="62"/>
                    <a:pt x="344" y="62"/>
                  </a:cubicBezTo>
                  <a:cubicBezTo>
                    <a:pt x="527" y="62"/>
                    <a:pt x="527" y="62"/>
                    <a:pt x="527" y="62"/>
                  </a:cubicBezTo>
                  <a:cubicBezTo>
                    <a:pt x="542" y="62"/>
                    <a:pt x="555" y="74"/>
                    <a:pt x="555" y="89"/>
                  </a:cubicBezTo>
                  <a:lnTo>
                    <a:pt x="555" y="185"/>
                  </a:lnTo>
                  <a:close/>
                  <a:moveTo>
                    <a:pt x="555" y="185"/>
                  </a:moveTo>
                  <a:cubicBezTo>
                    <a:pt x="555" y="185"/>
                    <a:pt x="555" y="185"/>
                    <a:pt x="555" y="185"/>
                  </a:cubicBezTo>
                </a:path>
              </a:pathLst>
            </a:custGeom>
            <a:solidFill>
              <a:srgbClr val="A3C8BD"/>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58" name="Group 47">
              <a:extLst>
                <a:ext uri="{FF2B5EF4-FFF2-40B4-BE49-F238E27FC236}">
                  <a16:creationId xmlns:a16="http://schemas.microsoft.com/office/drawing/2014/main" xmlns="" id="{C223C2A2-663E-49B6-BEF2-41E6ECD9EF73}"/>
                </a:ext>
              </a:extLst>
            </p:cNvPr>
            <p:cNvGrpSpPr/>
            <p:nvPr/>
          </p:nvGrpSpPr>
          <p:grpSpPr>
            <a:xfrm>
              <a:off x="7872623" y="1960703"/>
              <a:ext cx="836847" cy="535760"/>
              <a:chOff x="196850" y="1958976"/>
              <a:chExt cx="1200150" cy="768350"/>
            </a:xfrm>
            <a:solidFill>
              <a:srgbClr val="A3C8BD"/>
            </a:solidFill>
          </p:grpSpPr>
          <p:sp>
            <p:nvSpPr>
              <p:cNvPr id="64" name="Freeform 19">
                <a:extLst>
                  <a:ext uri="{FF2B5EF4-FFF2-40B4-BE49-F238E27FC236}">
                    <a16:creationId xmlns:a16="http://schemas.microsoft.com/office/drawing/2014/main" xmlns="" id="{7AC58680-A24C-4FCA-9093-EF604D823B1F}"/>
                  </a:ext>
                </a:extLst>
              </p:cNvPr>
              <p:cNvSpPr>
                <a:spLocks noEditPoints="1"/>
              </p:cNvSpPr>
              <p:nvPr/>
            </p:nvSpPr>
            <p:spPr bwMode="auto">
              <a:xfrm>
                <a:off x="196850" y="1958976"/>
                <a:ext cx="1200150" cy="641350"/>
              </a:xfrm>
              <a:custGeom>
                <a:avLst/>
                <a:gdLst/>
                <a:ahLst/>
                <a:cxnLst>
                  <a:cxn ang="0">
                    <a:pos x="2" y="159"/>
                  </a:cxn>
                  <a:cxn ang="0">
                    <a:pos x="6" y="157"/>
                  </a:cxn>
                  <a:cxn ang="0">
                    <a:pos x="100" y="157"/>
                  </a:cxn>
                  <a:cxn ang="0">
                    <a:pos x="105" y="159"/>
                  </a:cxn>
                  <a:cxn ang="0">
                    <a:pos x="107" y="163"/>
                  </a:cxn>
                  <a:cxn ang="0">
                    <a:pos x="107" y="164"/>
                  </a:cxn>
                  <a:cxn ang="0">
                    <a:pos x="105" y="168"/>
                  </a:cxn>
                  <a:cxn ang="0">
                    <a:pos x="100" y="170"/>
                  </a:cxn>
                  <a:cxn ang="0">
                    <a:pos x="6" y="170"/>
                  </a:cxn>
                  <a:cxn ang="0">
                    <a:pos x="2" y="168"/>
                  </a:cxn>
                  <a:cxn ang="0">
                    <a:pos x="0" y="164"/>
                  </a:cxn>
                  <a:cxn ang="0">
                    <a:pos x="0" y="163"/>
                  </a:cxn>
                  <a:cxn ang="0">
                    <a:pos x="2" y="159"/>
                  </a:cxn>
                  <a:cxn ang="0">
                    <a:pos x="317" y="90"/>
                  </a:cxn>
                  <a:cxn ang="0">
                    <a:pos x="299" y="132"/>
                  </a:cxn>
                  <a:cxn ang="0">
                    <a:pos x="257" y="150"/>
                  </a:cxn>
                  <a:cxn ang="0">
                    <a:pos x="63" y="150"/>
                  </a:cxn>
                  <a:cxn ang="0">
                    <a:pos x="20" y="132"/>
                  </a:cxn>
                  <a:cxn ang="0">
                    <a:pos x="3" y="90"/>
                  </a:cxn>
                  <a:cxn ang="0">
                    <a:pos x="3" y="83"/>
                  </a:cxn>
                  <a:cxn ang="0">
                    <a:pos x="20" y="41"/>
                  </a:cxn>
                  <a:cxn ang="0">
                    <a:pos x="63" y="23"/>
                  </a:cxn>
                  <a:cxn ang="0">
                    <a:pos x="68" y="23"/>
                  </a:cxn>
                  <a:cxn ang="0">
                    <a:pos x="68" y="20"/>
                  </a:cxn>
                  <a:cxn ang="0">
                    <a:pos x="71" y="12"/>
                  </a:cxn>
                  <a:cxn ang="0">
                    <a:pos x="79" y="9"/>
                  </a:cxn>
                  <a:cxn ang="0">
                    <a:pos x="87" y="12"/>
                  </a:cxn>
                  <a:cxn ang="0">
                    <a:pos x="90" y="20"/>
                  </a:cxn>
                  <a:cxn ang="0">
                    <a:pos x="90" y="23"/>
                  </a:cxn>
                  <a:cxn ang="0">
                    <a:pos x="123" y="23"/>
                  </a:cxn>
                  <a:cxn ang="0">
                    <a:pos x="122" y="18"/>
                  </a:cxn>
                  <a:cxn ang="0">
                    <a:pos x="122" y="17"/>
                  </a:cxn>
                  <a:cxn ang="0">
                    <a:pos x="127" y="5"/>
                  </a:cxn>
                  <a:cxn ang="0">
                    <a:pos x="140" y="0"/>
                  </a:cxn>
                  <a:cxn ang="0">
                    <a:pos x="180" y="0"/>
                  </a:cxn>
                  <a:cxn ang="0">
                    <a:pos x="193" y="5"/>
                  </a:cxn>
                  <a:cxn ang="0">
                    <a:pos x="198" y="17"/>
                  </a:cxn>
                  <a:cxn ang="0">
                    <a:pos x="198" y="18"/>
                  </a:cxn>
                  <a:cxn ang="0">
                    <a:pos x="197" y="23"/>
                  </a:cxn>
                  <a:cxn ang="0">
                    <a:pos x="226" y="23"/>
                  </a:cxn>
                  <a:cxn ang="0">
                    <a:pos x="226" y="20"/>
                  </a:cxn>
                  <a:cxn ang="0">
                    <a:pos x="229" y="12"/>
                  </a:cxn>
                  <a:cxn ang="0">
                    <a:pos x="237" y="9"/>
                  </a:cxn>
                  <a:cxn ang="0">
                    <a:pos x="245" y="12"/>
                  </a:cxn>
                  <a:cxn ang="0">
                    <a:pos x="248" y="20"/>
                  </a:cxn>
                  <a:cxn ang="0">
                    <a:pos x="248" y="23"/>
                  </a:cxn>
                  <a:cxn ang="0">
                    <a:pos x="257" y="23"/>
                  </a:cxn>
                  <a:cxn ang="0">
                    <a:pos x="299" y="41"/>
                  </a:cxn>
                  <a:cxn ang="0">
                    <a:pos x="317" y="83"/>
                  </a:cxn>
                  <a:cxn ang="0">
                    <a:pos x="317" y="90"/>
                  </a:cxn>
                  <a:cxn ang="0">
                    <a:pos x="301" y="159"/>
                  </a:cxn>
                  <a:cxn ang="0">
                    <a:pos x="303" y="163"/>
                  </a:cxn>
                  <a:cxn ang="0">
                    <a:pos x="303" y="164"/>
                  </a:cxn>
                  <a:cxn ang="0">
                    <a:pos x="301" y="168"/>
                  </a:cxn>
                  <a:cxn ang="0">
                    <a:pos x="296" y="170"/>
                  </a:cxn>
                  <a:cxn ang="0">
                    <a:pos x="202" y="170"/>
                  </a:cxn>
                  <a:cxn ang="0">
                    <a:pos x="198" y="168"/>
                  </a:cxn>
                  <a:cxn ang="0">
                    <a:pos x="196" y="164"/>
                  </a:cxn>
                  <a:cxn ang="0">
                    <a:pos x="196" y="163"/>
                  </a:cxn>
                  <a:cxn ang="0">
                    <a:pos x="198" y="159"/>
                  </a:cxn>
                  <a:cxn ang="0">
                    <a:pos x="202" y="157"/>
                  </a:cxn>
                  <a:cxn ang="0">
                    <a:pos x="296" y="157"/>
                  </a:cxn>
                  <a:cxn ang="0">
                    <a:pos x="301" y="159"/>
                  </a:cxn>
                </a:cxnLst>
                <a:rect l="0" t="0" r="r" b="b"/>
                <a:pathLst>
                  <a:path w="317" h="170">
                    <a:moveTo>
                      <a:pt x="2" y="159"/>
                    </a:moveTo>
                    <a:cubicBezTo>
                      <a:pt x="3" y="158"/>
                      <a:pt x="4" y="157"/>
                      <a:pt x="6" y="157"/>
                    </a:cubicBezTo>
                    <a:cubicBezTo>
                      <a:pt x="100" y="157"/>
                      <a:pt x="100" y="157"/>
                      <a:pt x="100" y="157"/>
                    </a:cubicBezTo>
                    <a:cubicBezTo>
                      <a:pt x="102" y="157"/>
                      <a:pt x="104" y="158"/>
                      <a:pt x="105" y="159"/>
                    </a:cubicBezTo>
                    <a:cubicBezTo>
                      <a:pt x="106" y="160"/>
                      <a:pt x="107" y="162"/>
                      <a:pt x="107" y="163"/>
                    </a:cubicBezTo>
                    <a:cubicBezTo>
                      <a:pt x="107" y="164"/>
                      <a:pt x="107" y="164"/>
                      <a:pt x="107" y="164"/>
                    </a:cubicBezTo>
                    <a:cubicBezTo>
                      <a:pt x="107" y="165"/>
                      <a:pt x="106" y="167"/>
                      <a:pt x="105" y="168"/>
                    </a:cubicBezTo>
                    <a:cubicBezTo>
                      <a:pt x="104" y="169"/>
                      <a:pt x="102" y="170"/>
                      <a:pt x="100" y="170"/>
                    </a:cubicBezTo>
                    <a:cubicBezTo>
                      <a:pt x="6" y="170"/>
                      <a:pt x="6" y="170"/>
                      <a:pt x="6" y="170"/>
                    </a:cubicBezTo>
                    <a:cubicBezTo>
                      <a:pt x="4" y="170"/>
                      <a:pt x="3" y="169"/>
                      <a:pt x="2" y="168"/>
                    </a:cubicBezTo>
                    <a:cubicBezTo>
                      <a:pt x="0" y="167"/>
                      <a:pt x="0" y="165"/>
                      <a:pt x="0" y="164"/>
                    </a:cubicBezTo>
                    <a:cubicBezTo>
                      <a:pt x="0" y="163"/>
                      <a:pt x="0" y="163"/>
                      <a:pt x="0" y="163"/>
                    </a:cubicBezTo>
                    <a:cubicBezTo>
                      <a:pt x="0" y="162"/>
                      <a:pt x="0" y="160"/>
                      <a:pt x="2" y="159"/>
                    </a:cubicBezTo>
                    <a:close/>
                    <a:moveTo>
                      <a:pt x="317" y="90"/>
                    </a:moveTo>
                    <a:cubicBezTo>
                      <a:pt x="317" y="107"/>
                      <a:pt x="311" y="121"/>
                      <a:pt x="299" y="132"/>
                    </a:cubicBezTo>
                    <a:cubicBezTo>
                      <a:pt x="287" y="144"/>
                      <a:pt x="273" y="150"/>
                      <a:pt x="257" y="150"/>
                    </a:cubicBezTo>
                    <a:cubicBezTo>
                      <a:pt x="63" y="150"/>
                      <a:pt x="63" y="150"/>
                      <a:pt x="63" y="150"/>
                    </a:cubicBezTo>
                    <a:cubicBezTo>
                      <a:pt x="46" y="150"/>
                      <a:pt x="32" y="144"/>
                      <a:pt x="20" y="132"/>
                    </a:cubicBezTo>
                    <a:cubicBezTo>
                      <a:pt x="9" y="121"/>
                      <a:pt x="3" y="107"/>
                      <a:pt x="3" y="90"/>
                    </a:cubicBezTo>
                    <a:cubicBezTo>
                      <a:pt x="3" y="83"/>
                      <a:pt x="3" y="83"/>
                      <a:pt x="3" y="83"/>
                    </a:cubicBezTo>
                    <a:cubicBezTo>
                      <a:pt x="3" y="66"/>
                      <a:pt x="9" y="52"/>
                      <a:pt x="20" y="41"/>
                    </a:cubicBezTo>
                    <a:cubicBezTo>
                      <a:pt x="32" y="29"/>
                      <a:pt x="46" y="23"/>
                      <a:pt x="63" y="23"/>
                    </a:cubicBezTo>
                    <a:cubicBezTo>
                      <a:pt x="68" y="23"/>
                      <a:pt x="68" y="23"/>
                      <a:pt x="68" y="23"/>
                    </a:cubicBezTo>
                    <a:cubicBezTo>
                      <a:pt x="68" y="20"/>
                      <a:pt x="68" y="20"/>
                      <a:pt x="68" y="20"/>
                    </a:cubicBezTo>
                    <a:cubicBezTo>
                      <a:pt x="68" y="17"/>
                      <a:pt x="69" y="14"/>
                      <a:pt x="71" y="12"/>
                    </a:cubicBezTo>
                    <a:cubicBezTo>
                      <a:pt x="73" y="10"/>
                      <a:pt x="76" y="9"/>
                      <a:pt x="79" y="9"/>
                    </a:cubicBezTo>
                    <a:cubicBezTo>
                      <a:pt x="82" y="9"/>
                      <a:pt x="84" y="10"/>
                      <a:pt x="87" y="12"/>
                    </a:cubicBezTo>
                    <a:cubicBezTo>
                      <a:pt x="89" y="14"/>
                      <a:pt x="90" y="17"/>
                      <a:pt x="90" y="20"/>
                    </a:cubicBezTo>
                    <a:cubicBezTo>
                      <a:pt x="90" y="23"/>
                      <a:pt x="90" y="23"/>
                      <a:pt x="90" y="23"/>
                    </a:cubicBezTo>
                    <a:cubicBezTo>
                      <a:pt x="123" y="23"/>
                      <a:pt x="123" y="23"/>
                      <a:pt x="123" y="23"/>
                    </a:cubicBezTo>
                    <a:cubicBezTo>
                      <a:pt x="122" y="21"/>
                      <a:pt x="122" y="20"/>
                      <a:pt x="122" y="18"/>
                    </a:cubicBezTo>
                    <a:cubicBezTo>
                      <a:pt x="122" y="17"/>
                      <a:pt x="122" y="17"/>
                      <a:pt x="122" y="17"/>
                    </a:cubicBezTo>
                    <a:cubicBezTo>
                      <a:pt x="122" y="12"/>
                      <a:pt x="124" y="8"/>
                      <a:pt x="127" y="5"/>
                    </a:cubicBezTo>
                    <a:cubicBezTo>
                      <a:pt x="130" y="1"/>
                      <a:pt x="135" y="0"/>
                      <a:pt x="140" y="0"/>
                    </a:cubicBezTo>
                    <a:cubicBezTo>
                      <a:pt x="180" y="0"/>
                      <a:pt x="180" y="0"/>
                      <a:pt x="180" y="0"/>
                    </a:cubicBezTo>
                    <a:cubicBezTo>
                      <a:pt x="185" y="0"/>
                      <a:pt x="189" y="1"/>
                      <a:pt x="193" y="5"/>
                    </a:cubicBezTo>
                    <a:cubicBezTo>
                      <a:pt x="196" y="8"/>
                      <a:pt x="198" y="12"/>
                      <a:pt x="198" y="17"/>
                    </a:cubicBezTo>
                    <a:cubicBezTo>
                      <a:pt x="198" y="18"/>
                      <a:pt x="198" y="18"/>
                      <a:pt x="198" y="18"/>
                    </a:cubicBezTo>
                    <a:cubicBezTo>
                      <a:pt x="198" y="20"/>
                      <a:pt x="198" y="21"/>
                      <a:pt x="197" y="23"/>
                    </a:cubicBezTo>
                    <a:cubicBezTo>
                      <a:pt x="226" y="23"/>
                      <a:pt x="226" y="23"/>
                      <a:pt x="226" y="23"/>
                    </a:cubicBezTo>
                    <a:cubicBezTo>
                      <a:pt x="226" y="20"/>
                      <a:pt x="226" y="20"/>
                      <a:pt x="226" y="20"/>
                    </a:cubicBezTo>
                    <a:cubicBezTo>
                      <a:pt x="226" y="17"/>
                      <a:pt x="227" y="14"/>
                      <a:pt x="229" y="12"/>
                    </a:cubicBezTo>
                    <a:cubicBezTo>
                      <a:pt x="231" y="10"/>
                      <a:pt x="234" y="9"/>
                      <a:pt x="237" y="9"/>
                    </a:cubicBezTo>
                    <a:cubicBezTo>
                      <a:pt x="240" y="9"/>
                      <a:pt x="242" y="10"/>
                      <a:pt x="245" y="12"/>
                    </a:cubicBezTo>
                    <a:cubicBezTo>
                      <a:pt x="247" y="14"/>
                      <a:pt x="248" y="17"/>
                      <a:pt x="248" y="20"/>
                    </a:cubicBezTo>
                    <a:cubicBezTo>
                      <a:pt x="248" y="23"/>
                      <a:pt x="248" y="23"/>
                      <a:pt x="248" y="23"/>
                    </a:cubicBezTo>
                    <a:cubicBezTo>
                      <a:pt x="257" y="23"/>
                      <a:pt x="257" y="23"/>
                      <a:pt x="257" y="23"/>
                    </a:cubicBezTo>
                    <a:cubicBezTo>
                      <a:pt x="273" y="23"/>
                      <a:pt x="287" y="29"/>
                      <a:pt x="299" y="41"/>
                    </a:cubicBezTo>
                    <a:cubicBezTo>
                      <a:pt x="311" y="52"/>
                      <a:pt x="317" y="66"/>
                      <a:pt x="317" y="83"/>
                    </a:cubicBezTo>
                    <a:lnTo>
                      <a:pt x="317" y="90"/>
                    </a:lnTo>
                    <a:close/>
                    <a:moveTo>
                      <a:pt x="301" y="159"/>
                    </a:moveTo>
                    <a:cubicBezTo>
                      <a:pt x="302" y="160"/>
                      <a:pt x="303" y="162"/>
                      <a:pt x="303" y="163"/>
                    </a:cubicBezTo>
                    <a:cubicBezTo>
                      <a:pt x="303" y="164"/>
                      <a:pt x="303" y="164"/>
                      <a:pt x="303" y="164"/>
                    </a:cubicBezTo>
                    <a:cubicBezTo>
                      <a:pt x="303" y="165"/>
                      <a:pt x="302" y="167"/>
                      <a:pt x="301" y="168"/>
                    </a:cubicBezTo>
                    <a:cubicBezTo>
                      <a:pt x="300" y="169"/>
                      <a:pt x="298" y="170"/>
                      <a:pt x="296" y="170"/>
                    </a:cubicBezTo>
                    <a:cubicBezTo>
                      <a:pt x="202" y="170"/>
                      <a:pt x="202" y="170"/>
                      <a:pt x="202" y="170"/>
                    </a:cubicBezTo>
                    <a:cubicBezTo>
                      <a:pt x="200" y="170"/>
                      <a:pt x="199" y="169"/>
                      <a:pt x="198" y="168"/>
                    </a:cubicBezTo>
                    <a:cubicBezTo>
                      <a:pt x="196" y="167"/>
                      <a:pt x="196" y="165"/>
                      <a:pt x="196" y="164"/>
                    </a:cubicBezTo>
                    <a:cubicBezTo>
                      <a:pt x="196" y="163"/>
                      <a:pt x="196" y="163"/>
                      <a:pt x="196" y="163"/>
                    </a:cubicBezTo>
                    <a:cubicBezTo>
                      <a:pt x="196" y="162"/>
                      <a:pt x="196" y="160"/>
                      <a:pt x="198" y="159"/>
                    </a:cubicBezTo>
                    <a:cubicBezTo>
                      <a:pt x="199" y="158"/>
                      <a:pt x="200" y="157"/>
                      <a:pt x="202" y="157"/>
                    </a:cubicBezTo>
                    <a:cubicBezTo>
                      <a:pt x="296" y="157"/>
                      <a:pt x="296" y="157"/>
                      <a:pt x="296" y="157"/>
                    </a:cubicBezTo>
                    <a:cubicBezTo>
                      <a:pt x="298" y="157"/>
                      <a:pt x="300" y="158"/>
                      <a:pt x="301" y="159"/>
                    </a:cubicBezTo>
                    <a:close/>
                  </a:path>
                </a:pathLst>
              </a:custGeom>
              <a:grp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5" name="Freeform 20">
                <a:extLst>
                  <a:ext uri="{FF2B5EF4-FFF2-40B4-BE49-F238E27FC236}">
                    <a16:creationId xmlns:a16="http://schemas.microsoft.com/office/drawing/2014/main" xmlns="" id="{362FE969-49EE-421E-BA9A-43D173D938B2}"/>
                  </a:ext>
                </a:extLst>
              </p:cNvPr>
              <p:cNvSpPr>
                <a:spLocks/>
              </p:cNvSpPr>
              <p:nvPr/>
            </p:nvSpPr>
            <p:spPr bwMode="auto">
              <a:xfrm>
                <a:off x="261938" y="2611438"/>
                <a:ext cx="117475" cy="115888"/>
              </a:xfrm>
              <a:custGeom>
                <a:avLst/>
                <a:gdLst/>
                <a:ahLst/>
                <a:cxnLst>
                  <a:cxn ang="0">
                    <a:pos x="26" y="26"/>
                  </a:cxn>
                  <a:cxn ang="0">
                    <a:pos x="15" y="31"/>
                  </a:cxn>
                  <a:cxn ang="0">
                    <a:pos x="4" y="26"/>
                  </a:cxn>
                  <a:cxn ang="0">
                    <a:pos x="0" y="15"/>
                  </a:cxn>
                  <a:cxn ang="0">
                    <a:pos x="4" y="4"/>
                  </a:cxn>
                  <a:cxn ang="0">
                    <a:pos x="15" y="0"/>
                  </a:cxn>
                  <a:cxn ang="0">
                    <a:pos x="26" y="4"/>
                  </a:cxn>
                  <a:cxn ang="0">
                    <a:pos x="31" y="15"/>
                  </a:cxn>
                  <a:cxn ang="0">
                    <a:pos x="26" y="26"/>
                  </a:cxn>
                </a:cxnLst>
                <a:rect l="0" t="0" r="r" b="b"/>
                <a:pathLst>
                  <a:path w="31" h="31">
                    <a:moveTo>
                      <a:pt x="26" y="26"/>
                    </a:moveTo>
                    <a:cubicBezTo>
                      <a:pt x="23" y="29"/>
                      <a:pt x="19" y="31"/>
                      <a:pt x="15" y="31"/>
                    </a:cubicBez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lose/>
                  </a:path>
                </a:pathLst>
              </a:custGeom>
              <a:grp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6" name="Freeform 21">
                <a:extLst>
                  <a:ext uri="{FF2B5EF4-FFF2-40B4-BE49-F238E27FC236}">
                    <a16:creationId xmlns:a16="http://schemas.microsoft.com/office/drawing/2014/main" xmlns="" id="{B010071B-DC82-44EC-9407-2B32DDCA5387}"/>
                  </a:ext>
                </a:extLst>
              </p:cNvPr>
              <p:cNvSpPr>
                <a:spLocks/>
              </p:cNvSpPr>
              <p:nvPr/>
            </p:nvSpPr>
            <p:spPr bwMode="auto">
              <a:xfrm>
                <a:off x="420688"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7" name="Freeform 22">
                <a:extLst>
                  <a:ext uri="{FF2B5EF4-FFF2-40B4-BE49-F238E27FC236}">
                    <a16:creationId xmlns:a16="http://schemas.microsoft.com/office/drawing/2014/main" xmlns="" id="{68F75111-3875-4088-8F7C-C33E90E95C6E}"/>
                  </a:ext>
                </a:extLst>
              </p:cNvPr>
              <p:cNvSpPr>
                <a:spLocks/>
              </p:cNvSpPr>
              <p:nvPr/>
            </p:nvSpPr>
            <p:spPr bwMode="auto">
              <a:xfrm>
                <a:off x="1003300" y="2611438"/>
                <a:ext cx="117475" cy="115888"/>
              </a:xfrm>
              <a:custGeom>
                <a:avLst/>
                <a:gdLst/>
                <a:ahLst/>
                <a:cxnLst>
                  <a:cxn ang="0">
                    <a:pos x="15" y="31"/>
                  </a:cxn>
                  <a:cxn ang="0">
                    <a:pos x="4" y="26"/>
                  </a:cxn>
                  <a:cxn ang="0">
                    <a:pos x="0" y="15"/>
                  </a:cxn>
                  <a:cxn ang="0">
                    <a:pos x="4" y="4"/>
                  </a:cxn>
                  <a:cxn ang="0">
                    <a:pos x="15" y="0"/>
                  </a:cxn>
                  <a:cxn ang="0">
                    <a:pos x="26" y="4"/>
                  </a:cxn>
                  <a:cxn ang="0">
                    <a:pos x="31" y="15"/>
                  </a:cxn>
                  <a:cxn ang="0">
                    <a:pos x="26" y="26"/>
                  </a:cxn>
                  <a:cxn ang="0">
                    <a:pos x="15" y="31"/>
                  </a:cxn>
                </a:cxnLst>
                <a:rect l="0" t="0" r="r" b="b"/>
                <a:pathLst>
                  <a:path w="31" h="31">
                    <a:moveTo>
                      <a:pt x="15" y="31"/>
                    </a:moveTo>
                    <a:cubicBezTo>
                      <a:pt x="11" y="31"/>
                      <a:pt x="7" y="29"/>
                      <a:pt x="4" y="26"/>
                    </a:cubicBez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lose/>
                  </a:path>
                </a:pathLst>
              </a:custGeom>
              <a:grp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8" name="Freeform 23">
                <a:extLst>
                  <a:ext uri="{FF2B5EF4-FFF2-40B4-BE49-F238E27FC236}">
                    <a16:creationId xmlns:a16="http://schemas.microsoft.com/office/drawing/2014/main" xmlns="" id="{BA027DDA-B998-4073-9B41-92A05F2E8B65}"/>
                  </a:ext>
                </a:extLst>
              </p:cNvPr>
              <p:cNvSpPr>
                <a:spLocks/>
              </p:cNvSpPr>
              <p:nvPr/>
            </p:nvSpPr>
            <p:spPr bwMode="auto">
              <a:xfrm>
                <a:off x="1162050" y="2611438"/>
                <a:ext cx="117475" cy="115888"/>
              </a:xfrm>
              <a:custGeom>
                <a:avLst/>
                <a:gdLst/>
                <a:ahLst/>
                <a:cxnLst>
                  <a:cxn ang="0">
                    <a:pos x="4" y="26"/>
                  </a:cxn>
                  <a:cxn ang="0">
                    <a:pos x="0" y="15"/>
                  </a:cxn>
                  <a:cxn ang="0">
                    <a:pos x="4" y="4"/>
                  </a:cxn>
                  <a:cxn ang="0">
                    <a:pos x="15" y="0"/>
                  </a:cxn>
                  <a:cxn ang="0">
                    <a:pos x="26" y="4"/>
                  </a:cxn>
                  <a:cxn ang="0">
                    <a:pos x="31" y="15"/>
                  </a:cxn>
                  <a:cxn ang="0">
                    <a:pos x="26" y="26"/>
                  </a:cxn>
                  <a:cxn ang="0">
                    <a:pos x="15" y="31"/>
                  </a:cxn>
                  <a:cxn ang="0">
                    <a:pos x="4" y="26"/>
                  </a:cxn>
                </a:cxnLst>
                <a:rect l="0" t="0" r="r" b="b"/>
                <a:pathLst>
                  <a:path w="31" h="31">
                    <a:moveTo>
                      <a:pt x="4" y="26"/>
                    </a:moveTo>
                    <a:cubicBezTo>
                      <a:pt x="1" y="23"/>
                      <a:pt x="0" y="20"/>
                      <a:pt x="0" y="15"/>
                    </a:cubicBezTo>
                    <a:cubicBezTo>
                      <a:pt x="0" y="11"/>
                      <a:pt x="1" y="7"/>
                      <a:pt x="4" y="4"/>
                    </a:cubicBezTo>
                    <a:cubicBezTo>
                      <a:pt x="7" y="1"/>
                      <a:pt x="11" y="0"/>
                      <a:pt x="15" y="0"/>
                    </a:cubicBezTo>
                    <a:cubicBezTo>
                      <a:pt x="19" y="0"/>
                      <a:pt x="23" y="1"/>
                      <a:pt x="26" y="4"/>
                    </a:cubicBezTo>
                    <a:cubicBezTo>
                      <a:pt x="29" y="7"/>
                      <a:pt x="31" y="11"/>
                      <a:pt x="31" y="15"/>
                    </a:cubicBezTo>
                    <a:cubicBezTo>
                      <a:pt x="31" y="20"/>
                      <a:pt x="29" y="23"/>
                      <a:pt x="26" y="26"/>
                    </a:cubicBezTo>
                    <a:cubicBezTo>
                      <a:pt x="23" y="29"/>
                      <a:pt x="19" y="31"/>
                      <a:pt x="15" y="31"/>
                    </a:cubicBezTo>
                    <a:cubicBezTo>
                      <a:pt x="11" y="31"/>
                      <a:pt x="7" y="29"/>
                      <a:pt x="4" y="26"/>
                    </a:cubicBezTo>
                    <a:close/>
                  </a:path>
                </a:pathLst>
              </a:custGeom>
              <a:grp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9" name="Freeform 36">
              <a:extLst>
                <a:ext uri="{FF2B5EF4-FFF2-40B4-BE49-F238E27FC236}">
                  <a16:creationId xmlns:a16="http://schemas.microsoft.com/office/drawing/2014/main" xmlns="" id="{5855EE4C-6C0A-452F-A2FE-9B16DC81DF8B}"/>
                </a:ext>
              </a:extLst>
            </p:cNvPr>
            <p:cNvSpPr>
              <a:spLocks noEditPoints="1"/>
            </p:cNvSpPr>
            <p:nvPr/>
          </p:nvSpPr>
          <p:spPr bwMode="auto">
            <a:xfrm>
              <a:off x="8201529" y="2047044"/>
              <a:ext cx="179036" cy="245268"/>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rgbClr val="A3C8BD"/>
            </a:solidFill>
            <a:ln w="9525">
              <a:noFill/>
              <a:round/>
              <a:headEnd/>
              <a:tailEnd/>
            </a:ln>
          </p:spPr>
          <p:txBody>
            <a:bodyPr vert="horz" wrap="square" lIns="94084" tIns="47042" rIns="94084" bIns="47042" numCol="1" anchor="t" anchorCtr="0" compatLnSpc="1">
              <a:prstTxWarp prst="textNoShape">
                <a:avLst/>
              </a:prstTxWarp>
            </a:bodyPr>
            <a:lstStyle/>
            <a:p>
              <a:pPr defTabSz="866943" fontAlgn="base">
                <a:lnSpc>
                  <a:spcPct val="120000"/>
                </a:lnSpc>
                <a:spcBef>
                  <a:spcPct val="0"/>
                </a:spcBef>
                <a:spcAft>
                  <a:spcPct val="0"/>
                </a:spcAft>
              </a:pPr>
              <a:endParaRPr lang="en-US" sz="2057">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Rectangle 80">
              <a:extLst>
                <a:ext uri="{FF2B5EF4-FFF2-40B4-BE49-F238E27FC236}">
                  <a16:creationId xmlns:a16="http://schemas.microsoft.com/office/drawing/2014/main" xmlns="" id="{72635E62-2394-490B-9B8D-1A5D19FA0764}"/>
                </a:ext>
              </a:extLst>
            </p:cNvPr>
            <p:cNvSpPr/>
            <p:nvPr/>
          </p:nvSpPr>
          <p:spPr>
            <a:xfrm>
              <a:off x="8093807" y="2784501"/>
              <a:ext cx="399148" cy="243593"/>
            </a:xfrm>
            <a:prstGeom prst="rect">
              <a:avLst/>
            </a:prstGeom>
          </p:spPr>
          <p:txBody>
            <a:bodyPr wrap="none" lIns="0" tIns="0" rIns="0" bIns="0">
              <a:spAutoFit/>
            </a:bodyPr>
            <a:lstStyle/>
            <a:p>
              <a:pPr algn="ctr" defTabSz="866943" fontAlgn="base">
                <a:lnSpc>
                  <a:spcPct val="120000"/>
                </a:lnSpc>
                <a:spcBef>
                  <a:spcPct val="0"/>
                </a:spcBef>
                <a:spcAft>
                  <a:spcPct val="0"/>
                </a:spcAft>
              </a:pPr>
              <a:r>
                <a:rPr lang="en-US" sz="1441" b="1" dirty="0">
                  <a:solidFill>
                    <a:prstClr val="white"/>
                  </a:solidFill>
                  <a:latin typeface="微软雅黑" panose="020B0503020204020204" pitchFamily="34" charset="-122"/>
                  <a:ea typeface="微软雅黑" panose="020B0503020204020204" pitchFamily="34" charset="-122"/>
                  <a:sym typeface="Arial" panose="020B0604020202020204" pitchFamily="34" charset="0"/>
                </a:rPr>
                <a:t>70%</a:t>
              </a:r>
            </a:p>
          </p:txBody>
        </p:sp>
        <p:sp>
          <p:nvSpPr>
            <p:cNvPr id="61" name="Rectangle 81">
              <a:extLst>
                <a:ext uri="{FF2B5EF4-FFF2-40B4-BE49-F238E27FC236}">
                  <a16:creationId xmlns:a16="http://schemas.microsoft.com/office/drawing/2014/main" xmlns="" id="{015B83A3-11FB-4ADC-A67B-F67FB344B0F2}"/>
                </a:ext>
              </a:extLst>
            </p:cNvPr>
            <p:cNvSpPr/>
            <p:nvPr/>
          </p:nvSpPr>
          <p:spPr>
            <a:xfrm>
              <a:off x="8093807" y="4244836"/>
              <a:ext cx="399148" cy="243593"/>
            </a:xfrm>
            <a:prstGeom prst="rect">
              <a:avLst/>
            </a:prstGeom>
          </p:spPr>
          <p:txBody>
            <a:bodyPr wrap="none" lIns="0" tIns="0" rIns="0" bIns="0">
              <a:spAutoFit/>
            </a:bodyPr>
            <a:lstStyle/>
            <a:p>
              <a:pPr algn="ctr" defTabSz="866943" fontAlgn="base">
                <a:lnSpc>
                  <a:spcPct val="120000"/>
                </a:lnSpc>
                <a:spcBef>
                  <a:spcPct val="0"/>
                </a:spcBef>
                <a:spcAft>
                  <a:spcPct val="0"/>
                </a:spcAft>
              </a:pPr>
              <a:r>
                <a:rPr lang="en-US" sz="1441" b="1" dirty="0">
                  <a:solidFill>
                    <a:prstClr val="white"/>
                  </a:solidFill>
                  <a:latin typeface="微软雅黑" panose="020B0503020204020204" pitchFamily="34" charset="-122"/>
                  <a:ea typeface="微软雅黑" panose="020B0503020204020204" pitchFamily="34" charset="-122"/>
                  <a:sym typeface="Arial" panose="020B0604020202020204" pitchFamily="34" charset="0"/>
                </a:rPr>
                <a:t>40%</a:t>
              </a:r>
            </a:p>
          </p:txBody>
        </p:sp>
        <p:sp>
          <p:nvSpPr>
            <p:cNvPr id="62" name="Rectangle 82">
              <a:extLst>
                <a:ext uri="{FF2B5EF4-FFF2-40B4-BE49-F238E27FC236}">
                  <a16:creationId xmlns:a16="http://schemas.microsoft.com/office/drawing/2014/main" xmlns="" id="{ACE1D5B8-C98A-4CF7-94FD-2460A74F5C2F}"/>
                </a:ext>
              </a:extLst>
            </p:cNvPr>
            <p:cNvSpPr/>
            <p:nvPr/>
          </p:nvSpPr>
          <p:spPr>
            <a:xfrm>
              <a:off x="7333013" y="3511882"/>
              <a:ext cx="399148" cy="243593"/>
            </a:xfrm>
            <a:prstGeom prst="rect">
              <a:avLst/>
            </a:prstGeom>
          </p:spPr>
          <p:txBody>
            <a:bodyPr wrap="none" lIns="0" tIns="0" rIns="0" bIns="0">
              <a:spAutoFit/>
            </a:bodyPr>
            <a:lstStyle/>
            <a:p>
              <a:pPr algn="ctr" defTabSz="866943" fontAlgn="base">
                <a:lnSpc>
                  <a:spcPct val="120000"/>
                </a:lnSpc>
                <a:spcBef>
                  <a:spcPct val="0"/>
                </a:spcBef>
                <a:spcAft>
                  <a:spcPct val="0"/>
                </a:spcAft>
              </a:pPr>
              <a:r>
                <a:rPr lang="en-US" sz="1441" b="1" dirty="0">
                  <a:solidFill>
                    <a:prstClr val="white"/>
                  </a:solidFill>
                  <a:latin typeface="微软雅黑" panose="020B0503020204020204" pitchFamily="34" charset="-122"/>
                  <a:ea typeface="微软雅黑" panose="020B0503020204020204" pitchFamily="34" charset="-122"/>
                  <a:sym typeface="Arial" panose="020B0604020202020204" pitchFamily="34" charset="0"/>
                </a:rPr>
                <a:t>50%</a:t>
              </a:r>
            </a:p>
          </p:txBody>
        </p:sp>
        <p:sp>
          <p:nvSpPr>
            <p:cNvPr id="63" name="Rectangle 83">
              <a:extLst>
                <a:ext uri="{FF2B5EF4-FFF2-40B4-BE49-F238E27FC236}">
                  <a16:creationId xmlns:a16="http://schemas.microsoft.com/office/drawing/2014/main" xmlns="" id="{6A5B6FF5-E77D-4F3E-B93F-CF32A70F12E9}"/>
                </a:ext>
              </a:extLst>
            </p:cNvPr>
            <p:cNvSpPr/>
            <p:nvPr/>
          </p:nvSpPr>
          <p:spPr>
            <a:xfrm>
              <a:off x="8837172" y="3511882"/>
              <a:ext cx="399148" cy="243593"/>
            </a:xfrm>
            <a:prstGeom prst="rect">
              <a:avLst/>
            </a:prstGeom>
          </p:spPr>
          <p:txBody>
            <a:bodyPr wrap="none" lIns="0" tIns="0" rIns="0" bIns="0">
              <a:spAutoFit/>
            </a:bodyPr>
            <a:lstStyle/>
            <a:p>
              <a:pPr algn="ctr" defTabSz="866943" fontAlgn="base">
                <a:lnSpc>
                  <a:spcPct val="120000"/>
                </a:lnSpc>
                <a:spcBef>
                  <a:spcPct val="0"/>
                </a:spcBef>
                <a:spcAft>
                  <a:spcPct val="0"/>
                </a:spcAft>
              </a:pPr>
              <a:r>
                <a:rPr lang="en-US" sz="1441" b="1" dirty="0">
                  <a:solidFill>
                    <a:prstClr val="white"/>
                  </a:solidFill>
                  <a:latin typeface="微软雅黑" panose="020B0503020204020204" pitchFamily="34" charset="-122"/>
                  <a:ea typeface="微软雅黑" panose="020B0503020204020204" pitchFamily="34" charset="-122"/>
                  <a:sym typeface="Arial" panose="020B0604020202020204" pitchFamily="34" charset="0"/>
                </a:rPr>
                <a:t>30%</a:t>
              </a:r>
            </a:p>
          </p:txBody>
        </p:sp>
      </p:grpSp>
      <p:sp>
        <p:nvSpPr>
          <p:cNvPr id="69" name="TextBox 72">
            <a:extLst>
              <a:ext uri="{FF2B5EF4-FFF2-40B4-BE49-F238E27FC236}">
                <a16:creationId xmlns:a16="http://schemas.microsoft.com/office/drawing/2014/main" xmlns="" id="{EEC6A22E-C300-446A-8BD9-05A1B5019853}"/>
              </a:ext>
            </a:extLst>
          </p:cNvPr>
          <p:cNvSpPr txBox="1"/>
          <p:nvPr/>
        </p:nvSpPr>
        <p:spPr>
          <a:xfrm>
            <a:off x="5398247" y="1915036"/>
            <a:ext cx="1511125" cy="484492"/>
          </a:xfrm>
          <a:prstGeom prst="rect">
            <a:avLst/>
          </a:prstGeom>
          <a:noFill/>
        </p:spPr>
        <p:txBody>
          <a:bodyPr wrap="square" lIns="0" tIns="0" rIns="0" bIns="0" rtlCol="0">
            <a:spAutoFit/>
          </a:bodyPr>
          <a:lstStyle/>
          <a:p>
            <a:pPr algn="ctr" defTabSz="940714" fontAlgn="base">
              <a:lnSpc>
                <a:spcPct val="120000"/>
              </a:lnSpc>
              <a:spcBef>
                <a:spcPct val="20000"/>
              </a:spcBef>
              <a:spcAft>
                <a:spcPct val="0"/>
              </a:spcAft>
              <a:defRPr/>
            </a:pPr>
            <a:r>
              <a:rPr lang="zh-CN" altLang="en-US" sz="900" dirty="0">
                <a:solidFill>
                  <a:prstClr val="white">
                    <a:lumMod val="65000"/>
                  </a:prstClr>
                </a:solidFill>
                <a:latin typeface="微软雅黑" panose="020B0503020204020204" pitchFamily="34" charset="-122"/>
                <a:ea typeface="微软雅黑" panose="020B0503020204020204" pitchFamily="34" charset="-122"/>
                <a:cs typeface="+mn-ea"/>
                <a:sym typeface="Arial" panose="020B0604020202020204" pitchFamily="34" charset="0"/>
              </a:rPr>
              <a:t>此处添加详细文本描述，建议与标题相关并符合整体语言风格，语言描述尽量</a:t>
            </a:r>
          </a:p>
        </p:txBody>
      </p:sp>
      <p:sp>
        <p:nvSpPr>
          <p:cNvPr id="70" name="Rectangle 73">
            <a:extLst>
              <a:ext uri="{FF2B5EF4-FFF2-40B4-BE49-F238E27FC236}">
                <a16:creationId xmlns:a16="http://schemas.microsoft.com/office/drawing/2014/main" xmlns="" id="{C57DBB24-42A8-40B6-9962-BE9E9C70A11E}"/>
              </a:ext>
            </a:extLst>
          </p:cNvPr>
          <p:cNvSpPr/>
          <p:nvPr/>
        </p:nvSpPr>
        <p:spPr>
          <a:xfrm>
            <a:off x="5615200" y="1577535"/>
            <a:ext cx="1077219" cy="236603"/>
          </a:xfrm>
          <a:prstGeom prst="rect">
            <a:avLst/>
          </a:prstGeom>
        </p:spPr>
        <p:txBody>
          <a:bodyPr wrap="none" lIns="0" tIns="0" rIns="0" bIns="0">
            <a:spAutoFit/>
          </a:bodyPr>
          <a:lstStyle/>
          <a:p>
            <a:pPr algn="ctr" defTabSz="940714" fontAlgn="base">
              <a:lnSpc>
                <a:spcPct val="120000"/>
              </a:lnSpc>
              <a:spcBef>
                <a:spcPct val="0"/>
              </a:spcBef>
              <a:spcAft>
                <a:spcPct val="0"/>
              </a:spcAft>
              <a:defRPr/>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点击添加标题</a:t>
            </a:r>
            <a:endParaRPr 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1" name="TextBox 72">
            <a:extLst>
              <a:ext uri="{FF2B5EF4-FFF2-40B4-BE49-F238E27FC236}">
                <a16:creationId xmlns:a16="http://schemas.microsoft.com/office/drawing/2014/main" xmlns="" id="{345523A6-ED3E-448E-A584-A0A7DEA952CE}"/>
              </a:ext>
            </a:extLst>
          </p:cNvPr>
          <p:cNvSpPr txBox="1"/>
          <p:nvPr/>
        </p:nvSpPr>
        <p:spPr>
          <a:xfrm>
            <a:off x="9128917" y="1909930"/>
            <a:ext cx="1511125" cy="484492"/>
          </a:xfrm>
          <a:prstGeom prst="rect">
            <a:avLst/>
          </a:prstGeom>
          <a:noFill/>
        </p:spPr>
        <p:txBody>
          <a:bodyPr wrap="square" lIns="0" tIns="0" rIns="0" bIns="0" rtlCol="0">
            <a:spAutoFit/>
          </a:bodyPr>
          <a:lstStyle/>
          <a:p>
            <a:pPr algn="ctr" defTabSz="940714" fontAlgn="base">
              <a:lnSpc>
                <a:spcPct val="120000"/>
              </a:lnSpc>
              <a:spcBef>
                <a:spcPct val="20000"/>
              </a:spcBef>
              <a:spcAft>
                <a:spcPct val="0"/>
              </a:spcAft>
              <a:defRPr/>
            </a:pPr>
            <a:r>
              <a:rPr lang="zh-CN" altLang="en-US" sz="900" dirty="0">
                <a:solidFill>
                  <a:prstClr val="white">
                    <a:lumMod val="65000"/>
                  </a:prstClr>
                </a:solidFill>
                <a:latin typeface="微软雅黑" panose="020B0503020204020204" pitchFamily="34" charset="-122"/>
                <a:ea typeface="微软雅黑" panose="020B0503020204020204" pitchFamily="34" charset="-122"/>
                <a:cs typeface="+mn-ea"/>
                <a:sym typeface="Arial" panose="020B0604020202020204" pitchFamily="34" charset="0"/>
              </a:rPr>
              <a:t>此处添加详细文本描述，建议与标题相关并符合整体语言风格，语言描述尽量</a:t>
            </a:r>
          </a:p>
        </p:txBody>
      </p:sp>
      <p:sp>
        <p:nvSpPr>
          <p:cNvPr id="72" name="Rectangle 73">
            <a:extLst>
              <a:ext uri="{FF2B5EF4-FFF2-40B4-BE49-F238E27FC236}">
                <a16:creationId xmlns:a16="http://schemas.microsoft.com/office/drawing/2014/main" xmlns="" id="{F434145B-657C-4185-BC32-16418E44D972}"/>
              </a:ext>
            </a:extLst>
          </p:cNvPr>
          <p:cNvSpPr/>
          <p:nvPr/>
        </p:nvSpPr>
        <p:spPr>
          <a:xfrm>
            <a:off x="9345870" y="1572429"/>
            <a:ext cx="1077219" cy="236603"/>
          </a:xfrm>
          <a:prstGeom prst="rect">
            <a:avLst/>
          </a:prstGeom>
        </p:spPr>
        <p:txBody>
          <a:bodyPr wrap="none" lIns="0" tIns="0" rIns="0" bIns="0">
            <a:spAutoFit/>
          </a:bodyPr>
          <a:lstStyle/>
          <a:p>
            <a:pPr algn="ctr" defTabSz="940714" fontAlgn="base">
              <a:lnSpc>
                <a:spcPct val="120000"/>
              </a:lnSpc>
              <a:spcBef>
                <a:spcPct val="0"/>
              </a:spcBef>
              <a:spcAft>
                <a:spcPct val="0"/>
              </a:spcAft>
              <a:defRPr/>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点击添加标题</a:t>
            </a:r>
            <a:endParaRPr 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3" name="TextBox 72">
            <a:extLst>
              <a:ext uri="{FF2B5EF4-FFF2-40B4-BE49-F238E27FC236}">
                <a16:creationId xmlns:a16="http://schemas.microsoft.com/office/drawing/2014/main" xmlns="" id="{CDECD9B2-D3D8-4BDD-A622-69683E46315D}"/>
              </a:ext>
            </a:extLst>
          </p:cNvPr>
          <p:cNvSpPr txBox="1"/>
          <p:nvPr/>
        </p:nvSpPr>
        <p:spPr>
          <a:xfrm>
            <a:off x="5398247" y="4999096"/>
            <a:ext cx="1511125" cy="484492"/>
          </a:xfrm>
          <a:prstGeom prst="rect">
            <a:avLst/>
          </a:prstGeom>
          <a:noFill/>
        </p:spPr>
        <p:txBody>
          <a:bodyPr wrap="square" lIns="0" tIns="0" rIns="0" bIns="0" rtlCol="0">
            <a:spAutoFit/>
          </a:bodyPr>
          <a:lstStyle/>
          <a:p>
            <a:pPr algn="ctr" defTabSz="940714" fontAlgn="base">
              <a:lnSpc>
                <a:spcPct val="120000"/>
              </a:lnSpc>
              <a:spcBef>
                <a:spcPct val="20000"/>
              </a:spcBef>
              <a:spcAft>
                <a:spcPct val="0"/>
              </a:spcAft>
              <a:defRPr/>
            </a:pPr>
            <a:r>
              <a:rPr lang="zh-CN" altLang="en-US" sz="900" dirty="0">
                <a:solidFill>
                  <a:prstClr val="white">
                    <a:lumMod val="65000"/>
                  </a:prstClr>
                </a:solidFill>
                <a:latin typeface="微软雅黑" panose="020B0503020204020204" pitchFamily="34" charset="-122"/>
                <a:ea typeface="微软雅黑" panose="020B0503020204020204" pitchFamily="34" charset="-122"/>
                <a:cs typeface="+mn-ea"/>
                <a:sym typeface="Arial" panose="020B0604020202020204" pitchFamily="34" charset="0"/>
              </a:rPr>
              <a:t>此处添加详细文本描述，建议与标题相关并符合整体语言风格，语言描述尽量</a:t>
            </a:r>
          </a:p>
        </p:txBody>
      </p:sp>
      <p:sp>
        <p:nvSpPr>
          <p:cNvPr id="74" name="Rectangle 73">
            <a:extLst>
              <a:ext uri="{FF2B5EF4-FFF2-40B4-BE49-F238E27FC236}">
                <a16:creationId xmlns:a16="http://schemas.microsoft.com/office/drawing/2014/main" xmlns="" id="{D8AE6721-10C1-4D5F-93D7-BB03CAA9420E}"/>
              </a:ext>
            </a:extLst>
          </p:cNvPr>
          <p:cNvSpPr/>
          <p:nvPr/>
        </p:nvSpPr>
        <p:spPr>
          <a:xfrm>
            <a:off x="5615200" y="4661595"/>
            <a:ext cx="1077219" cy="236603"/>
          </a:xfrm>
          <a:prstGeom prst="rect">
            <a:avLst/>
          </a:prstGeom>
        </p:spPr>
        <p:txBody>
          <a:bodyPr wrap="none" lIns="0" tIns="0" rIns="0" bIns="0">
            <a:spAutoFit/>
          </a:bodyPr>
          <a:lstStyle/>
          <a:p>
            <a:pPr algn="ctr" defTabSz="940714" fontAlgn="base">
              <a:lnSpc>
                <a:spcPct val="120000"/>
              </a:lnSpc>
              <a:spcBef>
                <a:spcPct val="0"/>
              </a:spcBef>
              <a:spcAft>
                <a:spcPct val="0"/>
              </a:spcAft>
              <a:defRPr/>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点击添加标题</a:t>
            </a:r>
            <a:endParaRPr 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5" name="TextBox 72">
            <a:extLst>
              <a:ext uri="{FF2B5EF4-FFF2-40B4-BE49-F238E27FC236}">
                <a16:creationId xmlns:a16="http://schemas.microsoft.com/office/drawing/2014/main" xmlns="" id="{051A571C-2081-42D0-BDAC-00B2BEBC06A8}"/>
              </a:ext>
            </a:extLst>
          </p:cNvPr>
          <p:cNvSpPr txBox="1"/>
          <p:nvPr/>
        </p:nvSpPr>
        <p:spPr>
          <a:xfrm>
            <a:off x="9128917" y="4993990"/>
            <a:ext cx="1511125" cy="484492"/>
          </a:xfrm>
          <a:prstGeom prst="rect">
            <a:avLst/>
          </a:prstGeom>
          <a:noFill/>
        </p:spPr>
        <p:txBody>
          <a:bodyPr wrap="square" lIns="0" tIns="0" rIns="0" bIns="0" rtlCol="0">
            <a:spAutoFit/>
          </a:bodyPr>
          <a:lstStyle/>
          <a:p>
            <a:pPr algn="ctr" defTabSz="940714" fontAlgn="base">
              <a:lnSpc>
                <a:spcPct val="120000"/>
              </a:lnSpc>
              <a:spcBef>
                <a:spcPct val="20000"/>
              </a:spcBef>
              <a:spcAft>
                <a:spcPct val="0"/>
              </a:spcAft>
              <a:defRPr/>
            </a:pPr>
            <a:r>
              <a:rPr lang="zh-CN" altLang="en-US" sz="900" dirty="0">
                <a:solidFill>
                  <a:prstClr val="white">
                    <a:lumMod val="65000"/>
                  </a:prstClr>
                </a:solidFill>
                <a:latin typeface="微软雅黑" panose="020B0503020204020204" pitchFamily="34" charset="-122"/>
                <a:ea typeface="微软雅黑" panose="020B0503020204020204" pitchFamily="34" charset="-122"/>
                <a:cs typeface="+mn-ea"/>
                <a:sym typeface="Arial" panose="020B0604020202020204" pitchFamily="34" charset="0"/>
              </a:rPr>
              <a:t>此处添加详细文本描述，建议与标题相关并符合整体语言风格，语言描述尽量</a:t>
            </a:r>
          </a:p>
        </p:txBody>
      </p:sp>
      <p:sp>
        <p:nvSpPr>
          <p:cNvPr id="76" name="Rectangle 73">
            <a:extLst>
              <a:ext uri="{FF2B5EF4-FFF2-40B4-BE49-F238E27FC236}">
                <a16:creationId xmlns:a16="http://schemas.microsoft.com/office/drawing/2014/main" xmlns="" id="{CEEFCC93-5E96-4C7D-9BC6-146C65815169}"/>
              </a:ext>
            </a:extLst>
          </p:cNvPr>
          <p:cNvSpPr/>
          <p:nvPr/>
        </p:nvSpPr>
        <p:spPr>
          <a:xfrm>
            <a:off x="9345870" y="4656489"/>
            <a:ext cx="1077219" cy="236603"/>
          </a:xfrm>
          <a:prstGeom prst="rect">
            <a:avLst/>
          </a:prstGeom>
        </p:spPr>
        <p:txBody>
          <a:bodyPr wrap="none" lIns="0" tIns="0" rIns="0" bIns="0">
            <a:spAutoFit/>
          </a:bodyPr>
          <a:lstStyle/>
          <a:p>
            <a:pPr algn="ctr" defTabSz="940714" fontAlgn="base">
              <a:lnSpc>
                <a:spcPct val="120000"/>
              </a:lnSpc>
              <a:spcBef>
                <a:spcPct val="0"/>
              </a:spcBef>
              <a:spcAft>
                <a:spcPct val="0"/>
              </a:spcAft>
              <a:defRPr/>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点击添加标题</a:t>
            </a:r>
            <a:endParaRPr lang="en-US"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783728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49" presetClass="entr" presetSubtype="0" decel="10000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 calcmode="lin" valueType="num">
                                      <p:cBhvr>
                                        <p:cTn id="26" dur="500" fill="hold"/>
                                        <p:tgtEl>
                                          <p:spTgt spid="17"/>
                                        </p:tgtEl>
                                        <p:attrNameLst>
                                          <p:attrName>style.rotation</p:attrName>
                                        </p:attrNameLst>
                                      </p:cBhvr>
                                      <p:tavLst>
                                        <p:tav tm="0">
                                          <p:val>
                                            <p:fltVal val="360"/>
                                          </p:val>
                                        </p:tav>
                                        <p:tav tm="100000">
                                          <p:val>
                                            <p:fltVal val="0"/>
                                          </p:val>
                                        </p:tav>
                                      </p:tavLst>
                                    </p:anim>
                                    <p:animEffect transition="in" filter="fade">
                                      <p:cBhvr>
                                        <p:cTn id="27" dur="500"/>
                                        <p:tgtEl>
                                          <p:spTgt spid="17"/>
                                        </p:tgtEl>
                                      </p:cBhvr>
                                    </p:animEffect>
                                  </p:childTnLst>
                                </p:cTn>
                              </p:par>
                            </p:childTnLst>
                          </p:cTn>
                        </p:par>
                        <p:par>
                          <p:cTn id="28" fill="hold">
                            <p:stCondLst>
                              <p:cond delay="2750"/>
                            </p:stCondLst>
                            <p:childTnLst>
                              <p:par>
                                <p:cTn id="29" presetID="53" presetClass="entr" presetSubtype="16" fill="hold" grpId="0"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500" fill="hold"/>
                                        <p:tgtEl>
                                          <p:spTgt spid="70"/>
                                        </p:tgtEl>
                                        <p:attrNameLst>
                                          <p:attrName>ppt_w</p:attrName>
                                        </p:attrNameLst>
                                      </p:cBhvr>
                                      <p:tavLst>
                                        <p:tav tm="0">
                                          <p:val>
                                            <p:fltVal val="0"/>
                                          </p:val>
                                        </p:tav>
                                        <p:tav tm="100000">
                                          <p:val>
                                            <p:strVal val="#ppt_w"/>
                                          </p:val>
                                        </p:tav>
                                      </p:tavLst>
                                    </p:anim>
                                    <p:anim calcmode="lin" valueType="num">
                                      <p:cBhvr>
                                        <p:cTn id="32" dur="500" fill="hold"/>
                                        <p:tgtEl>
                                          <p:spTgt spid="70"/>
                                        </p:tgtEl>
                                        <p:attrNameLst>
                                          <p:attrName>ppt_h</p:attrName>
                                        </p:attrNameLst>
                                      </p:cBhvr>
                                      <p:tavLst>
                                        <p:tav tm="0">
                                          <p:val>
                                            <p:fltVal val="0"/>
                                          </p:val>
                                        </p:tav>
                                        <p:tav tm="100000">
                                          <p:val>
                                            <p:strVal val="#ppt_h"/>
                                          </p:val>
                                        </p:tav>
                                      </p:tavLst>
                                    </p:anim>
                                    <p:animEffect transition="in" filter="fade">
                                      <p:cBhvr>
                                        <p:cTn id="33" dur="500"/>
                                        <p:tgtEl>
                                          <p:spTgt spid="70"/>
                                        </p:tgtEl>
                                      </p:cBhvr>
                                    </p:animEffect>
                                  </p:childTnLst>
                                </p:cTn>
                              </p:par>
                            </p:childTnLst>
                          </p:cTn>
                        </p:par>
                        <p:par>
                          <p:cTn id="34" fill="hold">
                            <p:stCondLst>
                              <p:cond delay="3250"/>
                            </p:stCondLst>
                            <p:childTnLst>
                              <p:par>
                                <p:cTn id="35" presetID="14" presetClass="entr" presetSubtype="10" fill="hold" grpId="0"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randombar(horizontal)">
                                      <p:cBhvr>
                                        <p:cTn id="37" dur="500"/>
                                        <p:tgtEl>
                                          <p:spTgt spid="69"/>
                                        </p:tgtEl>
                                      </p:cBhvr>
                                    </p:animEffect>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 calcmode="lin" valueType="num">
                                      <p:cBhvr>
                                        <p:cTn id="41" dur="500" fill="hold"/>
                                        <p:tgtEl>
                                          <p:spTgt spid="72"/>
                                        </p:tgtEl>
                                        <p:attrNameLst>
                                          <p:attrName>ppt_w</p:attrName>
                                        </p:attrNameLst>
                                      </p:cBhvr>
                                      <p:tavLst>
                                        <p:tav tm="0">
                                          <p:val>
                                            <p:fltVal val="0"/>
                                          </p:val>
                                        </p:tav>
                                        <p:tav tm="100000">
                                          <p:val>
                                            <p:strVal val="#ppt_w"/>
                                          </p:val>
                                        </p:tav>
                                      </p:tavLst>
                                    </p:anim>
                                    <p:anim calcmode="lin" valueType="num">
                                      <p:cBhvr>
                                        <p:cTn id="42" dur="500" fill="hold"/>
                                        <p:tgtEl>
                                          <p:spTgt spid="72"/>
                                        </p:tgtEl>
                                        <p:attrNameLst>
                                          <p:attrName>ppt_h</p:attrName>
                                        </p:attrNameLst>
                                      </p:cBhvr>
                                      <p:tavLst>
                                        <p:tav tm="0">
                                          <p:val>
                                            <p:fltVal val="0"/>
                                          </p:val>
                                        </p:tav>
                                        <p:tav tm="100000">
                                          <p:val>
                                            <p:strVal val="#ppt_h"/>
                                          </p:val>
                                        </p:tav>
                                      </p:tavLst>
                                    </p:anim>
                                    <p:animEffect transition="in" filter="fade">
                                      <p:cBhvr>
                                        <p:cTn id="43" dur="500"/>
                                        <p:tgtEl>
                                          <p:spTgt spid="72"/>
                                        </p:tgtEl>
                                      </p:cBhvr>
                                    </p:animEffect>
                                  </p:childTnLst>
                                </p:cTn>
                              </p:par>
                            </p:childTnLst>
                          </p:cTn>
                        </p:par>
                        <p:par>
                          <p:cTn id="44" fill="hold">
                            <p:stCondLst>
                              <p:cond delay="42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4750"/>
                            </p:stCondLst>
                            <p:childTnLst>
                              <p:par>
                                <p:cTn id="49" presetID="53" presetClass="entr" presetSubtype="16" fill="hold" grpId="0" nodeType="afterEffect">
                                  <p:stCondLst>
                                    <p:cond delay="0"/>
                                  </p:stCondLst>
                                  <p:childTnLst>
                                    <p:set>
                                      <p:cBhvr>
                                        <p:cTn id="50" dur="1" fill="hold">
                                          <p:stCondLst>
                                            <p:cond delay="0"/>
                                          </p:stCondLst>
                                        </p:cTn>
                                        <p:tgtEl>
                                          <p:spTgt spid="74"/>
                                        </p:tgtEl>
                                        <p:attrNameLst>
                                          <p:attrName>style.visibility</p:attrName>
                                        </p:attrNameLst>
                                      </p:cBhvr>
                                      <p:to>
                                        <p:strVal val="visible"/>
                                      </p:to>
                                    </p:set>
                                    <p:anim calcmode="lin" valueType="num">
                                      <p:cBhvr>
                                        <p:cTn id="51" dur="500" fill="hold"/>
                                        <p:tgtEl>
                                          <p:spTgt spid="74"/>
                                        </p:tgtEl>
                                        <p:attrNameLst>
                                          <p:attrName>ppt_w</p:attrName>
                                        </p:attrNameLst>
                                      </p:cBhvr>
                                      <p:tavLst>
                                        <p:tav tm="0">
                                          <p:val>
                                            <p:fltVal val="0"/>
                                          </p:val>
                                        </p:tav>
                                        <p:tav tm="100000">
                                          <p:val>
                                            <p:strVal val="#ppt_w"/>
                                          </p:val>
                                        </p:tav>
                                      </p:tavLst>
                                    </p:anim>
                                    <p:anim calcmode="lin" valueType="num">
                                      <p:cBhvr>
                                        <p:cTn id="52" dur="500" fill="hold"/>
                                        <p:tgtEl>
                                          <p:spTgt spid="74"/>
                                        </p:tgtEl>
                                        <p:attrNameLst>
                                          <p:attrName>ppt_h</p:attrName>
                                        </p:attrNameLst>
                                      </p:cBhvr>
                                      <p:tavLst>
                                        <p:tav tm="0">
                                          <p:val>
                                            <p:fltVal val="0"/>
                                          </p:val>
                                        </p:tav>
                                        <p:tav tm="100000">
                                          <p:val>
                                            <p:strVal val="#ppt_h"/>
                                          </p:val>
                                        </p:tav>
                                      </p:tavLst>
                                    </p:anim>
                                    <p:animEffect transition="in" filter="fade">
                                      <p:cBhvr>
                                        <p:cTn id="53" dur="500"/>
                                        <p:tgtEl>
                                          <p:spTgt spid="74"/>
                                        </p:tgtEl>
                                      </p:cBhvr>
                                    </p:animEffect>
                                  </p:childTnLst>
                                </p:cTn>
                              </p:par>
                            </p:childTnLst>
                          </p:cTn>
                        </p:par>
                        <p:par>
                          <p:cTn id="54" fill="hold">
                            <p:stCondLst>
                              <p:cond delay="5250"/>
                            </p:stCondLst>
                            <p:childTnLst>
                              <p:par>
                                <p:cTn id="55" presetID="14" presetClass="entr" presetSubtype="10" fill="hold" grpId="0" nodeType="afterEffect">
                                  <p:stCondLst>
                                    <p:cond delay="0"/>
                                  </p:stCondLst>
                                  <p:childTnLst>
                                    <p:set>
                                      <p:cBhvr>
                                        <p:cTn id="56" dur="1" fill="hold">
                                          <p:stCondLst>
                                            <p:cond delay="0"/>
                                          </p:stCondLst>
                                        </p:cTn>
                                        <p:tgtEl>
                                          <p:spTgt spid="73"/>
                                        </p:tgtEl>
                                        <p:attrNameLst>
                                          <p:attrName>style.visibility</p:attrName>
                                        </p:attrNameLst>
                                      </p:cBhvr>
                                      <p:to>
                                        <p:strVal val="visible"/>
                                      </p:to>
                                    </p:set>
                                    <p:animEffect transition="in" filter="randombar(horizontal)">
                                      <p:cBhvr>
                                        <p:cTn id="57" dur="500"/>
                                        <p:tgtEl>
                                          <p:spTgt spid="73"/>
                                        </p:tgtEl>
                                      </p:cBhvr>
                                    </p:animEffect>
                                  </p:childTnLst>
                                </p:cTn>
                              </p:par>
                            </p:childTnLst>
                          </p:cTn>
                        </p:par>
                        <p:par>
                          <p:cTn id="58" fill="hold">
                            <p:stCondLst>
                              <p:cond delay="5750"/>
                            </p:stCondLst>
                            <p:childTnLst>
                              <p:par>
                                <p:cTn id="59" presetID="53" presetClass="entr" presetSubtype="16"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p:cTn id="61" dur="500" fill="hold"/>
                                        <p:tgtEl>
                                          <p:spTgt spid="76"/>
                                        </p:tgtEl>
                                        <p:attrNameLst>
                                          <p:attrName>ppt_w</p:attrName>
                                        </p:attrNameLst>
                                      </p:cBhvr>
                                      <p:tavLst>
                                        <p:tav tm="0">
                                          <p:val>
                                            <p:fltVal val="0"/>
                                          </p:val>
                                        </p:tav>
                                        <p:tav tm="100000">
                                          <p:val>
                                            <p:strVal val="#ppt_w"/>
                                          </p:val>
                                        </p:tav>
                                      </p:tavLst>
                                    </p:anim>
                                    <p:anim calcmode="lin" valueType="num">
                                      <p:cBhvr>
                                        <p:cTn id="62" dur="500" fill="hold"/>
                                        <p:tgtEl>
                                          <p:spTgt spid="76"/>
                                        </p:tgtEl>
                                        <p:attrNameLst>
                                          <p:attrName>ppt_h</p:attrName>
                                        </p:attrNameLst>
                                      </p:cBhvr>
                                      <p:tavLst>
                                        <p:tav tm="0">
                                          <p:val>
                                            <p:fltVal val="0"/>
                                          </p:val>
                                        </p:tav>
                                        <p:tav tm="100000">
                                          <p:val>
                                            <p:strVal val="#ppt_h"/>
                                          </p:val>
                                        </p:tav>
                                      </p:tavLst>
                                    </p:anim>
                                    <p:animEffect transition="in" filter="fade">
                                      <p:cBhvr>
                                        <p:cTn id="63" dur="500"/>
                                        <p:tgtEl>
                                          <p:spTgt spid="76"/>
                                        </p:tgtEl>
                                      </p:cBhvr>
                                    </p:animEffect>
                                  </p:childTnLst>
                                </p:cTn>
                              </p:par>
                            </p:childTnLst>
                          </p:cTn>
                        </p:par>
                        <p:par>
                          <p:cTn id="64" fill="hold">
                            <p:stCondLst>
                              <p:cond delay="6250"/>
                            </p:stCondLst>
                            <p:childTnLst>
                              <p:par>
                                <p:cTn id="65" presetID="14" presetClass="entr" presetSubtype="1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randombar(horizontal)">
                                      <p:cBhvr>
                                        <p:cTn id="6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69" grpId="0"/>
      <p:bldP spid="70" grpId="0"/>
      <p:bldP spid="71" grpId="0"/>
      <p:bldP spid="72" grpId="0"/>
      <p:bldP spid="73" grpId="0"/>
      <p:bldP spid="74" grpId="0"/>
      <p:bldP spid="75" grpId="0"/>
      <p:bldP spid="7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28B254F7-ED13-42DA-A5A5-E20339E92542}"/>
              </a:ext>
            </a:extLst>
          </p:cNvPr>
          <p:cNvSpPr txBox="1"/>
          <p:nvPr/>
        </p:nvSpPr>
        <p:spPr>
          <a:xfrm>
            <a:off x="727423" y="2444059"/>
            <a:ext cx="6836109" cy="1323439"/>
          </a:xfrm>
          <a:prstGeom prst="rect">
            <a:avLst/>
          </a:prstGeom>
          <a:noFill/>
          <a:ln>
            <a:noFill/>
          </a:ln>
        </p:spPr>
        <p:txBody>
          <a:bodyPr wrap="square" rtlCol="0">
            <a:spAutoFit/>
          </a:bodyPr>
          <a:lstStyle/>
          <a:p>
            <a:pPr algn="ctr" defTabSz="914377"/>
            <a:r>
              <a:rPr lang="zh-CN" altLang="en-US" sz="8000" dirty="0">
                <a:ln w="9525">
                  <a:noFill/>
                </a:ln>
                <a:solidFill>
                  <a:srgbClr val="A3C8BD"/>
                </a:solidFill>
                <a:latin typeface="汉仪菱心体简" panose="02010609000101010101" pitchFamily="49" charset="-122"/>
                <a:ea typeface="汉仪菱心体简" panose="02010609000101010101" pitchFamily="49" charset="-122"/>
              </a:rPr>
              <a:t>问题与不足</a:t>
            </a:r>
          </a:p>
        </p:txBody>
      </p:sp>
      <p:sp>
        <p:nvSpPr>
          <p:cNvPr id="4" name="矩形 3">
            <a:extLst>
              <a:ext uri="{FF2B5EF4-FFF2-40B4-BE49-F238E27FC236}">
                <a16:creationId xmlns:a16="http://schemas.microsoft.com/office/drawing/2014/main" xmlns="" id="{952BE546-5F54-4D88-B492-410FE695F53F}"/>
              </a:ext>
            </a:extLst>
          </p:cNvPr>
          <p:cNvSpPr/>
          <p:nvPr/>
        </p:nvSpPr>
        <p:spPr>
          <a:xfrm>
            <a:off x="965200" y="3723048"/>
            <a:ext cx="5854699" cy="1107996"/>
          </a:xfrm>
          <a:prstGeom prst="rect">
            <a:avLst/>
          </a:prstGeom>
        </p:spPr>
        <p:txBody>
          <a:bodyPr wrap="square">
            <a:spAutoFit/>
          </a:bodyPr>
          <a:lstStyle/>
          <a:p>
            <a:pPr lvl="1" algn="ctr">
              <a:spcBef>
                <a:spcPct val="0"/>
              </a:spcBef>
            </a:pPr>
            <a:r>
              <a:rPr lang="en-US" altLang="zh-CN" sz="6600" spc="600" dirty="0">
                <a:latin typeface="Vivaldi" panose="03020602050506090804" pitchFamily="66" charset="0"/>
                <a:ea typeface="微软雅黑" panose="020B0503020204020204" pitchFamily="34" charset="-122"/>
              </a:rPr>
              <a:t>The part three</a:t>
            </a:r>
          </a:p>
        </p:txBody>
      </p:sp>
      <p:grpSp>
        <p:nvGrpSpPr>
          <p:cNvPr id="37" name="组合 36">
            <a:extLst>
              <a:ext uri="{FF2B5EF4-FFF2-40B4-BE49-F238E27FC236}">
                <a16:creationId xmlns:a16="http://schemas.microsoft.com/office/drawing/2014/main" xmlns="" id="{024CFAB1-F443-4079-A839-C4337BB6F975}"/>
              </a:ext>
            </a:extLst>
          </p:cNvPr>
          <p:cNvGrpSpPr/>
          <p:nvPr/>
        </p:nvGrpSpPr>
        <p:grpSpPr>
          <a:xfrm>
            <a:off x="3511622" y="1538006"/>
            <a:ext cx="1267710" cy="594369"/>
            <a:chOff x="5694784" y="1636276"/>
            <a:chExt cx="1267710" cy="594369"/>
          </a:xfrm>
          <a:solidFill>
            <a:srgbClr val="A3C8BD"/>
          </a:solidFill>
        </p:grpSpPr>
        <p:grpSp>
          <p:nvGrpSpPr>
            <p:cNvPr id="38" name="组合 37">
              <a:extLst>
                <a:ext uri="{FF2B5EF4-FFF2-40B4-BE49-F238E27FC236}">
                  <a16:creationId xmlns:a16="http://schemas.microsoft.com/office/drawing/2014/main" xmlns="" id="{A3085849-092C-4E7F-A1C5-E8F292135759}"/>
                </a:ext>
              </a:extLst>
            </p:cNvPr>
            <p:cNvGrpSpPr/>
            <p:nvPr/>
          </p:nvGrpSpPr>
          <p:grpSpPr>
            <a:xfrm>
              <a:off x="5694784" y="1636276"/>
              <a:ext cx="1267710" cy="594369"/>
              <a:chOff x="6060348" y="1753750"/>
              <a:chExt cx="1452563" cy="681038"/>
            </a:xfrm>
            <a:grpFill/>
          </p:grpSpPr>
          <p:sp>
            <p:nvSpPr>
              <p:cNvPr id="42" name="Oval 156">
                <a:extLst>
                  <a:ext uri="{FF2B5EF4-FFF2-40B4-BE49-F238E27FC236}">
                    <a16:creationId xmlns:a16="http://schemas.microsoft.com/office/drawing/2014/main" xmlns="" id="{9DE6C18B-A3CB-48D1-8EA8-FBAB516B8BB1}"/>
                  </a:ext>
                </a:extLst>
              </p:cNvPr>
              <p:cNvSpPr>
                <a:spLocks noChangeArrowheads="1"/>
              </p:cNvSpPr>
              <p:nvPr/>
            </p:nvSpPr>
            <p:spPr bwMode="auto">
              <a:xfrm rot="16200000" flipH="1">
                <a:off x="6100035"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3" name="Freeform 157">
                <a:extLst>
                  <a:ext uri="{FF2B5EF4-FFF2-40B4-BE49-F238E27FC236}">
                    <a16:creationId xmlns:a16="http://schemas.microsoft.com/office/drawing/2014/main" xmlns="" id="{4C06E1E9-593D-4613-8548-B623970EA209}"/>
                  </a:ext>
                </a:extLst>
              </p:cNvPr>
              <p:cNvSpPr/>
              <p:nvPr/>
            </p:nvSpPr>
            <p:spPr bwMode="auto">
              <a:xfrm rot="16200000" flipH="1">
                <a:off x="6060348"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4" name="Oval 158">
                <a:extLst>
                  <a:ext uri="{FF2B5EF4-FFF2-40B4-BE49-F238E27FC236}">
                    <a16:creationId xmlns:a16="http://schemas.microsoft.com/office/drawing/2014/main" xmlns="" id="{1957E2E7-3551-45B4-997B-8E2AC890D0D0}"/>
                  </a:ext>
                </a:extLst>
              </p:cNvPr>
              <p:cNvSpPr>
                <a:spLocks noChangeArrowheads="1"/>
              </p:cNvSpPr>
              <p:nvPr/>
            </p:nvSpPr>
            <p:spPr bwMode="auto">
              <a:xfrm rot="16200000" flipH="1">
                <a:off x="6871560"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5" name="Freeform 159">
                <a:extLst>
                  <a:ext uri="{FF2B5EF4-FFF2-40B4-BE49-F238E27FC236}">
                    <a16:creationId xmlns:a16="http://schemas.microsoft.com/office/drawing/2014/main" xmlns="" id="{B384DFFC-3DD8-4ADF-B28C-AB4FCB2EF77E}"/>
                  </a:ext>
                </a:extLst>
              </p:cNvPr>
              <p:cNvSpPr/>
              <p:nvPr/>
            </p:nvSpPr>
            <p:spPr bwMode="auto">
              <a:xfrm rot="16200000" flipH="1">
                <a:off x="6831873"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grpSp>
        <p:sp>
          <p:nvSpPr>
            <p:cNvPr id="39" name="文本框 38">
              <a:extLst>
                <a:ext uri="{FF2B5EF4-FFF2-40B4-BE49-F238E27FC236}">
                  <a16:creationId xmlns:a16="http://schemas.microsoft.com/office/drawing/2014/main" xmlns="" id="{60A7F79C-B171-4A41-96A1-DCEB99532060}"/>
                </a:ext>
              </a:extLst>
            </p:cNvPr>
            <p:cNvSpPr txBox="1"/>
            <p:nvPr/>
          </p:nvSpPr>
          <p:spPr>
            <a:xfrm>
              <a:off x="5802099" y="1707175"/>
              <a:ext cx="365806" cy="46166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0</a:t>
              </a:r>
              <a:endPar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0" name="文本框 39">
              <a:extLst>
                <a:ext uri="{FF2B5EF4-FFF2-40B4-BE49-F238E27FC236}">
                  <a16:creationId xmlns:a16="http://schemas.microsoft.com/office/drawing/2014/main" xmlns="" id="{5415FCC5-E238-49E8-86BD-8956EBFC55E0}"/>
                </a:ext>
              </a:extLst>
            </p:cNvPr>
            <p:cNvSpPr txBox="1"/>
            <p:nvPr/>
          </p:nvSpPr>
          <p:spPr>
            <a:xfrm>
              <a:off x="6481711" y="1707175"/>
              <a:ext cx="365806" cy="46166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3</a:t>
              </a:r>
              <a:endPar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endParaRPr>
            </a:p>
          </p:txBody>
        </p:sp>
      </p:grpSp>
      <p:pic>
        <p:nvPicPr>
          <p:cNvPr id="18" name="图片 17">
            <a:extLst>
              <a:ext uri="{FF2B5EF4-FFF2-40B4-BE49-F238E27FC236}">
                <a16:creationId xmlns:a16="http://schemas.microsoft.com/office/drawing/2014/main" xmlns="" id="{0347F46F-9462-4264-AF5B-D68475636C75}"/>
              </a:ext>
            </a:extLst>
          </p:cNvPr>
          <p:cNvPicPr>
            <a:picLocks noChangeAspect="1"/>
          </p:cNvPicPr>
          <p:nvPr/>
        </p:nvPicPr>
        <p:blipFill>
          <a:blip r:embed="rId2"/>
          <a:stretch>
            <a:fillRect/>
          </a:stretch>
        </p:blipFill>
        <p:spPr>
          <a:xfrm flipH="1">
            <a:off x="648921" y="368261"/>
            <a:ext cx="1877564" cy="1897681"/>
          </a:xfrm>
          <a:prstGeom prst="rect">
            <a:avLst/>
          </a:prstGeom>
        </p:spPr>
      </p:pic>
      <p:sp>
        <p:nvSpPr>
          <p:cNvPr id="19" name="矩形 18">
            <a:extLst>
              <a:ext uri="{FF2B5EF4-FFF2-40B4-BE49-F238E27FC236}">
                <a16:creationId xmlns:a16="http://schemas.microsoft.com/office/drawing/2014/main" xmlns="" id="{32E72EF7-DB7D-4B1C-A28D-B2F368476F66}"/>
              </a:ext>
            </a:extLst>
          </p:cNvPr>
          <p:cNvSpPr/>
          <p:nvPr/>
        </p:nvSpPr>
        <p:spPr>
          <a:xfrm>
            <a:off x="1913454" y="4871003"/>
            <a:ext cx="4464046" cy="507839"/>
          </a:xfrm>
          <a:prstGeom prst="rect">
            <a:avLst/>
          </a:prstGeom>
        </p:spPr>
        <p:txBody>
          <a:bodyPr wrap="square" lIns="91448" tIns="45724" rIns="91448" bIns="45724">
            <a:spAutoFit/>
          </a:bodyPr>
          <a:lstStyle/>
          <a:p>
            <a:pPr algn="ctr"/>
            <a:r>
              <a:rPr lang="en-US" altLang="zh-CN" sz="900" dirty="0">
                <a:solidFill>
                  <a:srgbClr val="AABEC7"/>
                </a:solidFill>
              </a:rPr>
              <a:t>Chinese  companies  will no longer remain in the hard stage and they are also promoting a culture Chinese  companies  will no longer remain </a:t>
            </a:r>
          </a:p>
          <a:p>
            <a:pPr algn="ctr"/>
            <a:r>
              <a:rPr lang="en-US" altLang="zh-CN" sz="900" dirty="0">
                <a:solidFill>
                  <a:srgbClr val="AABEC7"/>
                </a:solidFill>
              </a:rPr>
              <a:t>in the hard stage and they are also wang ling </a:t>
            </a:r>
            <a:r>
              <a:rPr lang="en-US" altLang="zh-CN" sz="900" dirty="0" err="1">
                <a:solidFill>
                  <a:srgbClr val="AABEC7"/>
                </a:solidFill>
              </a:rPr>
              <a:t>yan</a:t>
            </a:r>
            <a:r>
              <a:rPr lang="en-US" altLang="zh-CN" sz="900" dirty="0">
                <a:solidFill>
                  <a:srgbClr val="AABEC7"/>
                </a:solidFill>
              </a:rPr>
              <a:t> a culture</a:t>
            </a:r>
          </a:p>
        </p:txBody>
      </p:sp>
      <p:pic>
        <p:nvPicPr>
          <p:cNvPr id="15" name="图片 14">
            <a:extLst>
              <a:ext uri="{FF2B5EF4-FFF2-40B4-BE49-F238E27FC236}">
                <a16:creationId xmlns:a16="http://schemas.microsoft.com/office/drawing/2014/main" xmlns="" id="{CC5A8C7E-6BB1-41A1-9DE7-71CAAAF7D1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3252" t="38564" r="21931" b="24742"/>
          <a:stretch/>
        </p:blipFill>
        <p:spPr>
          <a:xfrm>
            <a:off x="7734135" y="292506"/>
            <a:ext cx="2999946" cy="6272987"/>
          </a:xfrm>
          <a:custGeom>
            <a:avLst/>
            <a:gdLst>
              <a:gd name="connsiteX0" fmla="*/ 0 w 2758301"/>
              <a:gd name="connsiteY0" fmla="*/ 0 h 5767699"/>
              <a:gd name="connsiteX1" fmla="*/ 2758301 w 2758301"/>
              <a:gd name="connsiteY1" fmla="*/ 0 h 5767699"/>
              <a:gd name="connsiteX2" fmla="*/ 2758301 w 2758301"/>
              <a:gd name="connsiteY2" fmla="*/ 5767699 h 5767699"/>
              <a:gd name="connsiteX3" fmla="*/ 353890 w 2758301"/>
              <a:gd name="connsiteY3" fmla="*/ 5767699 h 5767699"/>
              <a:gd name="connsiteX4" fmla="*/ 353890 w 2758301"/>
              <a:gd name="connsiteY4" fmla="*/ 4966383 h 5767699"/>
              <a:gd name="connsiteX5" fmla="*/ 0 w 2758301"/>
              <a:gd name="connsiteY5" fmla="*/ 4966383 h 576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8301" h="5767699">
                <a:moveTo>
                  <a:pt x="0" y="0"/>
                </a:moveTo>
                <a:lnTo>
                  <a:pt x="2758301" y="0"/>
                </a:lnTo>
                <a:lnTo>
                  <a:pt x="2758301" y="5767699"/>
                </a:lnTo>
                <a:lnTo>
                  <a:pt x="353890" y="5767699"/>
                </a:lnTo>
                <a:lnTo>
                  <a:pt x="353890" y="4966383"/>
                </a:lnTo>
                <a:lnTo>
                  <a:pt x="0" y="4966383"/>
                </a:lnTo>
                <a:close/>
              </a:path>
            </a:pathLst>
          </a:custGeom>
        </p:spPr>
      </p:pic>
    </p:spTree>
    <p:extLst>
      <p:ext uri="{BB962C8B-B14F-4D97-AF65-F5344CB8AC3E}">
        <p14:creationId xmlns:p14="http://schemas.microsoft.com/office/powerpoint/2010/main" val="3028418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randombar(horizontal)">
                                      <p:cBhvr>
                                        <p:cTn id="13" dur="500"/>
                                        <p:tgtEl>
                                          <p:spTgt spid="37"/>
                                        </p:tgtEl>
                                      </p:cBhvr>
                                    </p:animEffect>
                                  </p:childTnLst>
                                </p:cTn>
                              </p:par>
                            </p:childTnLst>
                          </p:cTn>
                        </p:par>
                        <p:par>
                          <p:cTn id="14" fill="hold">
                            <p:stCondLst>
                              <p:cond delay="150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3"/>
                                        </p:tgtEl>
                                      </p:cBhvr>
                                    </p:animEffect>
                                    <p:animScale>
                                      <p:cBhvr>
                                        <p:cTn id="21" dur="250" autoRev="1" fill="hold"/>
                                        <p:tgtEl>
                                          <p:spTgt spid="3"/>
                                        </p:tgtEl>
                                      </p:cBhvr>
                                      <p:by x="105000" y="105000"/>
                                    </p:animScale>
                                  </p:childTnLst>
                                </p:cTn>
                              </p:par>
                            </p:childTnLst>
                          </p:cTn>
                        </p:par>
                        <p:par>
                          <p:cTn id="22" fill="hold">
                            <p:stCondLst>
                              <p:cond delay="2700"/>
                            </p:stCondLst>
                            <p:childTnLst>
                              <p:par>
                                <p:cTn id="23" presetID="23" presetClass="entr" presetSubtype="528" fill="hold" grpId="0" nodeType="afterEffect">
                                  <p:stCondLst>
                                    <p:cond delay="0"/>
                                  </p:stCondLst>
                                  <p:iterate type="lt">
                                    <p:tmPct val="15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childTnLst>
                          </p:cTn>
                        </p:par>
                        <p:par>
                          <p:cTn id="29" fill="hold">
                            <p:stCondLst>
                              <p:cond delay="4025"/>
                            </p:stCondLst>
                            <p:childTnLst>
                              <p:par>
                                <p:cTn id="30" presetID="2" presetClass="entr" presetSubtype="12" decel="10000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1500" fill="hold"/>
                                        <p:tgtEl>
                                          <p:spTgt spid="18"/>
                                        </p:tgtEl>
                                        <p:attrNameLst>
                                          <p:attrName>ppt_x</p:attrName>
                                        </p:attrNameLst>
                                      </p:cBhvr>
                                      <p:tavLst>
                                        <p:tav tm="0">
                                          <p:val>
                                            <p:strVal val="0-#ppt_w/2"/>
                                          </p:val>
                                        </p:tav>
                                        <p:tav tm="100000">
                                          <p:val>
                                            <p:strVal val="#ppt_x"/>
                                          </p:val>
                                        </p:tav>
                                      </p:tavLst>
                                    </p:anim>
                                    <p:anim calcmode="lin" valueType="num">
                                      <p:cBhvr additive="base">
                                        <p:cTn id="33" dur="1500" fill="hold"/>
                                        <p:tgtEl>
                                          <p:spTgt spid="18"/>
                                        </p:tgtEl>
                                        <p:attrNameLst>
                                          <p:attrName>ppt_y</p:attrName>
                                        </p:attrNameLst>
                                      </p:cBhvr>
                                      <p:tavLst>
                                        <p:tav tm="0">
                                          <p:val>
                                            <p:strVal val="1+#ppt_h/2"/>
                                          </p:val>
                                        </p:tav>
                                        <p:tav tm="100000">
                                          <p:val>
                                            <p:strVal val="#ppt_y"/>
                                          </p:val>
                                        </p:tav>
                                      </p:tavLst>
                                    </p:anim>
                                  </p:childTnLst>
                                </p:cTn>
                              </p:par>
                            </p:childTnLst>
                          </p:cTn>
                        </p:par>
                        <p:par>
                          <p:cTn id="34" fill="hold">
                            <p:stCondLst>
                              <p:cond delay="5525"/>
                            </p:stCondLst>
                            <p:childTnLst>
                              <p:par>
                                <p:cTn id="35" presetID="18" presetClass="entr" presetSubtype="12"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Left)">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问题与不足</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03</a:t>
            </a:r>
          </a:p>
        </p:txBody>
      </p:sp>
      <p:pic>
        <p:nvPicPr>
          <p:cNvPr id="21" name="图片 20">
            <a:extLst>
              <a:ext uri="{FF2B5EF4-FFF2-40B4-BE49-F238E27FC236}">
                <a16:creationId xmlns:a16="http://schemas.microsoft.com/office/drawing/2014/main" xmlns="" id="{57714C76-1329-4C2D-9C8C-B12D4491468E}"/>
              </a:ext>
            </a:extLst>
          </p:cNvPr>
          <p:cNvPicPr>
            <a:picLocks noChangeAspect="1"/>
          </p:cNvPicPr>
          <p:nvPr/>
        </p:nvPicPr>
        <p:blipFill>
          <a:blip r:embed="rId2">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val="0"/>
              </a:ext>
            </a:extLst>
          </a:blip>
          <a:stretch>
            <a:fillRect/>
          </a:stretch>
        </p:blipFill>
        <p:spPr>
          <a:xfrm>
            <a:off x="7950516" y="801606"/>
            <a:ext cx="3124469" cy="5254788"/>
          </a:xfrm>
          <a:prstGeom prst="rect">
            <a:avLst/>
          </a:prstGeom>
        </p:spPr>
      </p:pic>
      <p:sp>
        <p:nvSpPr>
          <p:cNvPr id="22" name="椭圆 21">
            <a:extLst>
              <a:ext uri="{FF2B5EF4-FFF2-40B4-BE49-F238E27FC236}">
                <a16:creationId xmlns:a16="http://schemas.microsoft.com/office/drawing/2014/main" xmlns="" id="{A67B8199-B576-4258-85E1-8EFBDCCA57A1}"/>
              </a:ext>
            </a:extLst>
          </p:cNvPr>
          <p:cNvSpPr/>
          <p:nvPr/>
        </p:nvSpPr>
        <p:spPr>
          <a:xfrm>
            <a:off x="1686331" y="1609876"/>
            <a:ext cx="1100441" cy="1215019"/>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chemeClr val="bg1">
                  <a:lumMod val="50000"/>
                </a:schemeClr>
              </a:solidFill>
              <a:effectLst/>
              <a:uLnTx/>
              <a:uFillTx/>
              <a:latin typeface="微软雅黑"/>
              <a:ea typeface="+mn-ea"/>
              <a:cs typeface="+mn-cs"/>
            </a:endParaRPr>
          </a:p>
        </p:txBody>
      </p:sp>
      <p:sp>
        <p:nvSpPr>
          <p:cNvPr id="23" name="椭圆 22">
            <a:extLst>
              <a:ext uri="{FF2B5EF4-FFF2-40B4-BE49-F238E27FC236}">
                <a16:creationId xmlns:a16="http://schemas.microsoft.com/office/drawing/2014/main" xmlns="" id="{7DBAFA33-675C-46D0-AF66-D44CA2AD85F5}"/>
              </a:ext>
            </a:extLst>
          </p:cNvPr>
          <p:cNvSpPr/>
          <p:nvPr/>
        </p:nvSpPr>
        <p:spPr>
          <a:xfrm>
            <a:off x="1686331" y="3121461"/>
            <a:ext cx="1100441" cy="1215019"/>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chemeClr val="bg1">
                  <a:lumMod val="50000"/>
                </a:schemeClr>
              </a:solidFill>
              <a:effectLst/>
              <a:uLnTx/>
              <a:uFillTx/>
              <a:latin typeface="微软雅黑"/>
              <a:ea typeface="+mn-ea"/>
              <a:cs typeface="+mn-cs"/>
            </a:endParaRPr>
          </a:p>
        </p:txBody>
      </p:sp>
      <p:sp>
        <p:nvSpPr>
          <p:cNvPr id="24" name="椭圆 23">
            <a:extLst>
              <a:ext uri="{FF2B5EF4-FFF2-40B4-BE49-F238E27FC236}">
                <a16:creationId xmlns:a16="http://schemas.microsoft.com/office/drawing/2014/main" xmlns="" id="{E533721F-151A-4F0B-9C43-C9C8C6E009A5}"/>
              </a:ext>
            </a:extLst>
          </p:cNvPr>
          <p:cNvSpPr/>
          <p:nvPr/>
        </p:nvSpPr>
        <p:spPr>
          <a:xfrm>
            <a:off x="1686331" y="4633045"/>
            <a:ext cx="1100441" cy="1215019"/>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chemeClr val="bg1">
                  <a:lumMod val="50000"/>
                </a:schemeClr>
              </a:solidFill>
              <a:effectLst/>
              <a:uLnTx/>
              <a:uFillTx/>
              <a:latin typeface="微软雅黑"/>
              <a:ea typeface="+mn-ea"/>
              <a:cs typeface="+mn-cs"/>
            </a:endParaRPr>
          </a:p>
        </p:txBody>
      </p:sp>
      <p:sp>
        <p:nvSpPr>
          <p:cNvPr id="25" name="文本框 8">
            <a:extLst>
              <a:ext uri="{FF2B5EF4-FFF2-40B4-BE49-F238E27FC236}">
                <a16:creationId xmlns:a16="http://schemas.microsoft.com/office/drawing/2014/main" xmlns="" id="{2FFCBC37-7AC7-4DE5-8E5D-D1AB05B00358}"/>
              </a:ext>
            </a:extLst>
          </p:cNvPr>
          <p:cNvSpPr txBox="1"/>
          <p:nvPr/>
        </p:nvSpPr>
        <p:spPr>
          <a:xfrm>
            <a:off x="3175107" y="1842877"/>
            <a:ext cx="2796883"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26" name="矩形 25">
            <a:extLst>
              <a:ext uri="{FF2B5EF4-FFF2-40B4-BE49-F238E27FC236}">
                <a16:creationId xmlns:a16="http://schemas.microsoft.com/office/drawing/2014/main" xmlns="" id="{652601A4-AE50-4D1F-8457-477432A41636}"/>
              </a:ext>
            </a:extLst>
          </p:cNvPr>
          <p:cNvSpPr/>
          <p:nvPr/>
        </p:nvSpPr>
        <p:spPr>
          <a:xfrm>
            <a:off x="3175107" y="2190794"/>
            <a:ext cx="4178769" cy="535655"/>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
        <p:nvSpPr>
          <p:cNvPr id="27" name="文本框 10">
            <a:extLst>
              <a:ext uri="{FF2B5EF4-FFF2-40B4-BE49-F238E27FC236}">
                <a16:creationId xmlns:a16="http://schemas.microsoft.com/office/drawing/2014/main" xmlns="" id="{02B01C0F-9073-49B0-ACA0-3E30D276E44B}"/>
              </a:ext>
            </a:extLst>
          </p:cNvPr>
          <p:cNvSpPr txBox="1"/>
          <p:nvPr/>
        </p:nvSpPr>
        <p:spPr>
          <a:xfrm>
            <a:off x="3175107" y="3354461"/>
            <a:ext cx="2206659"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28" name="矩形 27">
            <a:extLst>
              <a:ext uri="{FF2B5EF4-FFF2-40B4-BE49-F238E27FC236}">
                <a16:creationId xmlns:a16="http://schemas.microsoft.com/office/drawing/2014/main" xmlns="" id="{68D1574D-82BA-403E-9B92-4B3001BDA9D4}"/>
              </a:ext>
            </a:extLst>
          </p:cNvPr>
          <p:cNvSpPr/>
          <p:nvPr/>
        </p:nvSpPr>
        <p:spPr>
          <a:xfrm>
            <a:off x="3175107" y="3702370"/>
            <a:ext cx="4299649" cy="535655"/>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
        <p:nvSpPr>
          <p:cNvPr id="29" name="文本框 12">
            <a:extLst>
              <a:ext uri="{FF2B5EF4-FFF2-40B4-BE49-F238E27FC236}">
                <a16:creationId xmlns:a16="http://schemas.microsoft.com/office/drawing/2014/main" xmlns="" id="{0372F289-CF79-43D7-9DD5-4FC7CAB91AD2}"/>
              </a:ext>
            </a:extLst>
          </p:cNvPr>
          <p:cNvSpPr txBox="1"/>
          <p:nvPr/>
        </p:nvSpPr>
        <p:spPr>
          <a:xfrm>
            <a:off x="3175107" y="4852075"/>
            <a:ext cx="2424568"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30" name="矩形 29">
            <a:extLst>
              <a:ext uri="{FF2B5EF4-FFF2-40B4-BE49-F238E27FC236}">
                <a16:creationId xmlns:a16="http://schemas.microsoft.com/office/drawing/2014/main" xmlns="" id="{74CD0551-840E-4312-B424-89766457F47D}"/>
              </a:ext>
            </a:extLst>
          </p:cNvPr>
          <p:cNvSpPr/>
          <p:nvPr/>
        </p:nvSpPr>
        <p:spPr>
          <a:xfrm>
            <a:off x="3175107" y="5213961"/>
            <a:ext cx="4178770" cy="535655"/>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
        <p:nvSpPr>
          <p:cNvPr id="31" name="Oval 20">
            <a:extLst>
              <a:ext uri="{FF2B5EF4-FFF2-40B4-BE49-F238E27FC236}">
                <a16:creationId xmlns:a16="http://schemas.microsoft.com/office/drawing/2014/main" xmlns="" id="{832B4AB5-F3A7-4AEF-811A-1AD26852640B}"/>
              </a:ext>
            </a:extLst>
          </p:cNvPr>
          <p:cNvSpPr>
            <a:spLocks noChangeAspect="1"/>
          </p:cNvSpPr>
          <p:nvPr/>
        </p:nvSpPr>
        <p:spPr>
          <a:xfrm>
            <a:off x="1609883" y="1623905"/>
            <a:ext cx="1253336" cy="922161"/>
          </a:xfrm>
          <a:prstGeom prst="ellipse">
            <a:avLst/>
          </a:prstGeom>
          <a:noFill/>
          <a:ln w="19050" cap="flat" cmpd="sng" algn="ctr">
            <a:noFill/>
            <a:prstDash val="solid"/>
            <a:miter lim="800000"/>
          </a:ln>
          <a:effectLst/>
        </p:spPr>
        <p:txBody>
          <a:bodyPr lIns="86709" tIns="43355" rIns="86709" bIns="43355" rtlCol="0" anchor="ctr"/>
          <a:lstStyle/>
          <a:p>
            <a:pPr algn="ctr" defTabSz="1219170">
              <a:defRPr/>
            </a:pPr>
            <a:r>
              <a:rPr lang="en-US" sz="4000" kern="0" dirty="0">
                <a:solidFill>
                  <a:sysClr val="window" lastClr="FFFFFF"/>
                </a:solidFill>
                <a:effectLst>
                  <a:glow rad="63500">
                    <a:srgbClr val="18665F">
                      <a:alpha val="40000"/>
                    </a:srgbClr>
                  </a:glow>
                </a:effectLst>
                <a:latin typeface="Arial Black" panose="020B0A04020102020204" pitchFamily="34" charset="0"/>
                <a:ea typeface="微软雅黑" panose="020B0503020204020204" pitchFamily="34" charset="-122"/>
                <a:cs typeface="Arial" panose="020B0604020202020204" pitchFamily="34" charset="0"/>
              </a:rPr>
              <a:t>A</a:t>
            </a:r>
          </a:p>
        </p:txBody>
      </p:sp>
      <p:sp>
        <p:nvSpPr>
          <p:cNvPr id="32" name="Oval 20">
            <a:extLst>
              <a:ext uri="{FF2B5EF4-FFF2-40B4-BE49-F238E27FC236}">
                <a16:creationId xmlns:a16="http://schemas.microsoft.com/office/drawing/2014/main" xmlns="" id="{C7A80328-0D41-4A1A-A5CE-F10EF3FB5C92}"/>
              </a:ext>
            </a:extLst>
          </p:cNvPr>
          <p:cNvSpPr>
            <a:spLocks noChangeAspect="1"/>
          </p:cNvSpPr>
          <p:nvPr/>
        </p:nvSpPr>
        <p:spPr>
          <a:xfrm>
            <a:off x="1609883" y="3154161"/>
            <a:ext cx="1253336" cy="922161"/>
          </a:xfrm>
          <a:prstGeom prst="ellipse">
            <a:avLst/>
          </a:prstGeom>
          <a:noFill/>
          <a:ln w="19050" cap="flat" cmpd="sng" algn="ctr">
            <a:noFill/>
            <a:prstDash val="solid"/>
            <a:miter lim="800000"/>
          </a:ln>
          <a:effectLst/>
        </p:spPr>
        <p:txBody>
          <a:bodyPr lIns="86709" tIns="43355" rIns="86709" bIns="43355" rtlCol="0" anchor="ctr"/>
          <a:lstStyle/>
          <a:p>
            <a:pPr algn="ctr" defTabSz="1219170">
              <a:defRPr/>
            </a:pPr>
            <a:r>
              <a:rPr lang="en-US" sz="4000" kern="0" dirty="0">
                <a:solidFill>
                  <a:sysClr val="window" lastClr="FFFFFF"/>
                </a:solidFill>
                <a:effectLst>
                  <a:glow rad="63500">
                    <a:srgbClr val="18665F">
                      <a:alpha val="40000"/>
                    </a:srgbClr>
                  </a:glow>
                </a:effectLst>
                <a:latin typeface="Arial Black" panose="020B0A04020102020204" pitchFamily="34" charset="0"/>
                <a:ea typeface="微软雅黑" panose="020B0503020204020204" pitchFamily="34" charset="-122"/>
                <a:cs typeface="Arial" panose="020B0604020202020204" pitchFamily="34" charset="0"/>
              </a:rPr>
              <a:t>B</a:t>
            </a:r>
          </a:p>
        </p:txBody>
      </p:sp>
      <p:sp>
        <p:nvSpPr>
          <p:cNvPr id="33" name="Oval 20">
            <a:extLst>
              <a:ext uri="{FF2B5EF4-FFF2-40B4-BE49-F238E27FC236}">
                <a16:creationId xmlns:a16="http://schemas.microsoft.com/office/drawing/2014/main" xmlns="" id="{CCE183D5-6F1F-49B4-8491-D9B70CD29A06}"/>
              </a:ext>
            </a:extLst>
          </p:cNvPr>
          <p:cNvSpPr>
            <a:spLocks noChangeAspect="1"/>
          </p:cNvSpPr>
          <p:nvPr/>
        </p:nvSpPr>
        <p:spPr>
          <a:xfrm>
            <a:off x="1609883" y="4684417"/>
            <a:ext cx="1253336" cy="922161"/>
          </a:xfrm>
          <a:prstGeom prst="ellipse">
            <a:avLst/>
          </a:prstGeom>
          <a:noFill/>
          <a:ln w="19050" cap="flat" cmpd="sng" algn="ctr">
            <a:noFill/>
            <a:prstDash val="solid"/>
            <a:miter lim="800000"/>
          </a:ln>
          <a:effectLst/>
        </p:spPr>
        <p:txBody>
          <a:bodyPr lIns="86709" tIns="43355" rIns="86709" bIns="43355" rtlCol="0" anchor="ctr"/>
          <a:lstStyle/>
          <a:p>
            <a:pPr algn="ctr" defTabSz="1219170">
              <a:defRPr/>
            </a:pPr>
            <a:r>
              <a:rPr lang="en-US" sz="4000" kern="0" dirty="0">
                <a:solidFill>
                  <a:sysClr val="window" lastClr="FFFFFF"/>
                </a:solidFill>
                <a:effectLst>
                  <a:glow rad="63500">
                    <a:srgbClr val="18665F">
                      <a:alpha val="40000"/>
                    </a:srgbClr>
                  </a:glow>
                </a:effectLst>
                <a:latin typeface="Arial Black" panose="020B0A04020102020204" pitchFamily="34" charset="0"/>
                <a:ea typeface="微软雅黑" panose="020B0503020204020204" pitchFamily="34" charset="-122"/>
                <a:cs typeface="Arial" panose="020B0604020202020204" pitchFamily="34" charset="0"/>
              </a:rPr>
              <a:t>C</a:t>
            </a:r>
          </a:p>
        </p:txBody>
      </p:sp>
    </p:spTree>
    <p:extLst>
      <p:ext uri="{BB962C8B-B14F-4D97-AF65-F5344CB8AC3E}">
        <p14:creationId xmlns:p14="http://schemas.microsoft.com/office/powerpoint/2010/main" val="35449635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par>
                                <p:cTn id="15" presetID="2" presetClass="entr" presetSubtype="4" decel="10000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1500" fill="hold"/>
                                        <p:tgtEl>
                                          <p:spTgt spid="21"/>
                                        </p:tgtEl>
                                        <p:attrNameLst>
                                          <p:attrName>ppt_x</p:attrName>
                                        </p:attrNameLst>
                                      </p:cBhvr>
                                      <p:tavLst>
                                        <p:tav tm="0">
                                          <p:val>
                                            <p:strVal val="#ppt_x"/>
                                          </p:val>
                                        </p:tav>
                                        <p:tav tm="100000">
                                          <p:val>
                                            <p:strVal val="#ppt_x"/>
                                          </p:val>
                                        </p:tav>
                                      </p:tavLst>
                                    </p:anim>
                                    <p:anim calcmode="lin" valueType="num">
                                      <p:cBhvr additive="base">
                                        <p:cTn id="18" dur="1500" fill="hold"/>
                                        <p:tgtEl>
                                          <p:spTgt spid="21"/>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p:stCondLst>
                                    <p:cond delay="150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35" presetClass="path" presetSubtype="0" decel="40000" fill="hold" grpId="1" nodeType="withEffect">
                                  <p:stCondLst>
                                    <p:cond delay="1500"/>
                                  </p:stCondLst>
                                  <p:childTnLst>
                                    <p:animMotion origin="layout" path="M 0.03073 1.85185E-6 L -0.08906 1.85185E-6 " pathEditMode="relative" rAng="0" ptsTypes="AA">
                                      <p:cBhvr>
                                        <p:cTn id="23" dur="1000" spd="-100000" fill="hold"/>
                                        <p:tgtEl>
                                          <p:spTgt spid="22"/>
                                        </p:tgtEl>
                                        <p:attrNameLst>
                                          <p:attrName>ppt_x</p:attrName>
                                          <p:attrName>ppt_y</p:attrName>
                                        </p:attrNameLst>
                                      </p:cBhvr>
                                      <p:rCtr x="-5990" y="0"/>
                                    </p:animMotion>
                                  </p:childTnLst>
                                </p:cTn>
                              </p:par>
                              <p:par>
                                <p:cTn id="24" presetID="35" presetClass="path" presetSubtype="0" accel="40000" decel="40000" fill="hold" grpId="2" nodeType="withEffect">
                                  <p:stCondLst>
                                    <p:cond delay="2500"/>
                                  </p:stCondLst>
                                  <p:childTnLst>
                                    <p:animMotion origin="layout" path="M 0.03073 1.85185E-6 L -3.33333E-6 1.85185E-6 " pathEditMode="relative" rAng="0" ptsTypes="AA">
                                      <p:cBhvr>
                                        <p:cTn id="25" dur="750" fill="hold"/>
                                        <p:tgtEl>
                                          <p:spTgt spid="22"/>
                                        </p:tgtEl>
                                        <p:attrNameLst>
                                          <p:attrName>ppt_x</p:attrName>
                                          <p:attrName>ppt_y</p:attrName>
                                        </p:attrNameLst>
                                      </p:cBhvr>
                                      <p:rCtr x="-1536" y="0"/>
                                    </p:animMotion>
                                  </p:childTnLst>
                                </p:cTn>
                              </p:par>
                              <p:par>
                                <p:cTn id="26" presetID="10" presetClass="entr" presetSubtype="0" fill="hold" grpId="0" nodeType="withEffect">
                                  <p:stCondLst>
                                    <p:cond delay="150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35" presetClass="path" presetSubtype="0" decel="40000" fill="hold" grpId="1" nodeType="withEffect">
                                  <p:stCondLst>
                                    <p:cond delay="1500"/>
                                  </p:stCondLst>
                                  <p:childTnLst>
                                    <p:animMotion origin="layout" path="M 0.03073 0 L -0.08906 0 " pathEditMode="relative" rAng="0" ptsTypes="AA">
                                      <p:cBhvr>
                                        <p:cTn id="30" dur="1000" spd="-100000" fill="hold"/>
                                        <p:tgtEl>
                                          <p:spTgt spid="23"/>
                                        </p:tgtEl>
                                        <p:attrNameLst>
                                          <p:attrName>ppt_x</p:attrName>
                                          <p:attrName>ppt_y</p:attrName>
                                        </p:attrNameLst>
                                      </p:cBhvr>
                                      <p:rCtr x="-5990" y="0"/>
                                    </p:animMotion>
                                  </p:childTnLst>
                                </p:cTn>
                              </p:par>
                              <p:par>
                                <p:cTn id="31" presetID="35" presetClass="path" presetSubtype="0" accel="40000" decel="40000" fill="hold" grpId="2" nodeType="withEffect">
                                  <p:stCondLst>
                                    <p:cond delay="2500"/>
                                  </p:stCondLst>
                                  <p:childTnLst>
                                    <p:animMotion origin="layout" path="M 0.03073 0 L -3.33333E-6 0 " pathEditMode="relative" rAng="0" ptsTypes="AA">
                                      <p:cBhvr>
                                        <p:cTn id="32" dur="750" fill="hold"/>
                                        <p:tgtEl>
                                          <p:spTgt spid="23"/>
                                        </p:tgtEl>
                                        <p:attrNameLst>
                                          <p:attrName>ppt_x</p:attrName>
                                          <p:attrName>ppt_y</p:attrName>
                                        </p:attrNameLst>
                                      </p:cBhvr>
                                      <p:rCtr x="-1536" y="0"/>
                                    </p:animMotion>
                                  </p:childTnLst>
                                </p:cTn>
                              </p:par>
                              <p:par>
                                <p:cTn id="33" presetID="10" presetClass="entr" presetSubtype="0" fill="hold" grpId="0" nodeType="withEffect">
                                  <p:stCondLst>
                                    <p:cond delay="150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35" presetClass="path" presetSubtype="0" decel="40000" fill="hold" grpId="1" nodeType="withEffect">
                                  <p:stCondLst>
                                    <p:cond delay="1500"/>
                                  </p:stCondLst>
                                  <p:childTnLst>
                                    <p:animMotion origin="layout" path="M 0.03073 -3.7037E-7 L -0.08906 -3.7037E-7 " pathEditMode="relative" rAng="0" ptsTypes="AA">
                                      <p:cBhvr>
                                        <p:cTn id="37" dur="1000" spd="-100000" fill="hold"/>
                                        <p:tgtEl>
                                          <p:spTgt spid="24"/>
                                        </p:tgtEl>
                                        <p:attrNameLst>
                                          <p:attrName>ppt_x</p:attrName>
                                          <p:attrName>ppt_y</p:attrName>
                                        </p:attrNameLst>
                                      </p:cBhvr>
                                      <p:rCtr x="-5990" y="0"/>
                                    </p:animMotion>
                                  </p:childTnLst>
                                </p:cTn>
                              </p:par>
                              <p:par>
                                <p:cTn id="38" presetID="35" presetClass="path" presetSubtype="0" accel="40000" decel="40000" fill="hold" grpId="2" nodeType="withEffect">
                                  <p:stCondLst>
                                    <p:cond delay="2500"/>
                                  </p:stCondLst>
                                  <p:childTnLst>
                                    <p:animMotion origin="layout" path="M 0.03073 -3.7037E-7 L -3.33333E-6 -3.7037E-7 " pathEditMode="relative" rAng="0" ptsTypes="AA">
                                      <p:cBhvr>
                                        <p:cTn id="39" dur="750" fill="hold"/>
                                        <p:tgtEl>
                                          <p:spTgt spid="24"/>
                                        </p:tgtEl>
                                        <p:attrNameLst>
                                          <p:attrName>ppt_x</p:attrName>
                                          <p:attrName>ppt_y</p:attrName>
                                        </p:attrNameLst>
                                      </p:cBhvr>
                                      <p:rCtr x="-1536" y="0"/>
                                    </p:animMotion>
                                  </p:childTnLst>
                                </p:cTn>
                              </p:par>
                            </p:childTnLst>
                          </p:cTn>
                        </p:par>
                        <p:par>
                          <p:cTn id="40" fill="hold">
                            <p:stCondLst>
                              <p:cond delay="3750"/>
                            </p:stCondLst>
                            <p:childTnLst>
                              <p:par>
                                <p:cTn id="41" presetID="53" presetClass="entr" presetSubtype="16"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p:stCondLst>
                              <p:cond delay="4250"/>
                            </p:stCondLst>
                            <p:childTnLst>
                              <p:par>
                                <p:cTn id="47" presetID="53" presetClass="entr" presetSubtype="16"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childTnLst>
                          </p:cTn>
                        </p:par>
                        <p:par>
                          <p:cTn id="52" fill="hold">
                            <p:stCondLst>
                              <p:cond delay="4750"/>
                            </p:stCondLst>
                            <p:childTnLst>
                              <p:par>
                                <p:cTn id="53" presetID="53" presetClass="entr" presetSubtype="16"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p:cTn id="55" dur="500" fill="hold"/>
                                        <p:tgtEl>
                                          <p:spTgt spid="33"/>
                                        </p:tgtEl>
                                        <p:attrNameLst>
                                          <p:attrName>ppt_w</p:attrName>
                                        </p:attrNameLst>
                                      </p:cBhvr>
                                      <p:tavLst>
                                        <p:tav tm="0">
                                          <p:val>
                                            <p:fltVal val="0"/>
                                          </p:val>
                                        </p:tav>
                                        <p:tav tm="100000">
                                          <p:val>
                                            <p:strVal val="#ppt_w"/>
                                          </p:val>
                                        </p:tav>
                                      </p:tavLst>
                                    </p:anim>
                                    <p:anim calcmode="lin" valueType="num">
                                      <p:cBhvr>
                                        <p:cTn id="56" dur="500" fill="hold"/>
                                        <p:tgtEl>
                                          <p:spTgt spid="33"/>
                                        </p:tgtEl>
                                        <p:attrNameLst>
                                          <p:attrName>ppt_h</p:attrName>
                                        </p:attrNameLst>
                                      </p:cBhvr>
                                      <p:tavLst>
                                        <p:tav tm="0">
                                          <p:val>
                                            <p:fltVal val="0"/>
                                          </p:val>
                                        </p:tav>
                                        <p:tav tm="100000">
                                          <p:val>
                                            <p:strVal val="#ppt_h"/>
                                          </p:val>
                                        </p:tav>
                                      </p:tavLst>
                                    </p:anim>
                                    <p:animEffect transition="in" filter="fade">
                                      <p:cBhvr>
                                        <p:cTn id="57" dur="500"/>
                                        <p:tgtEl>
                                          <p:spTgt spid="33"/>
                                        </p:tgtEl>
                                      </p:cBhvr>
                                    </p:animEffect>
                                  </p:childTnLst>
                                </p:cTn>
                              </p:par>
                            </p:childTnLst>
                          </p:cTn>
                        </p:par>
                        <p:par>
                          <p:cTn id="58" fill="hold">
                            <p:stCondLst>
                              <p:cond delay="5250"/>
                            </p:stCondLst>
                            <p:childTnLst>
                              <p:par>
                                <p:cTn id="59" presetID="22" presetClass="entr" presetSubtype="8"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500"/>
                                        <p:tgtEl>
                                          <p:spTgt spid="25"/>
                                        </p:tgtEl>
                                      </p:cBhvr>
                                    </p:animEffect>
                                  </p:childTnLst>
                                </p:cTn>
                              </p:par>
                            </p:childTnLst>
                          </p:cTn>
                        </p:par>
                        <p:par>
                          <p:cTn id="62" fill="hold">
                            <p:stCondLst>
                              <p:cond delay="5750"/>
                            </p:stCondLst>
                            <p:childTnLst>
                              <p:par>
                                <p:cTn id="63" presetID="22" presetClass="entr" presetSubtype="8"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left)">
                                      <p:cBhvr>
                                        <p:cTn id="65" dur="1000"/>
                                        <p:tgtEl>
                                          <p:spTgt spid="26"/>
                                        </p:tgtEl>
                                      </p:cBhvr>
                                    </p:animEffect>
                                  </p:childTnLst>
                                </p:cTn>
                              </p:par>
                            </p:childTnLst>
                          </p:cTn>
                        </p:par>
                        <p:par>
                          <p:cTn id="66" fill="hold">
                            <p:stCondLst>
                              <p:cond delay="6750"/>
                            </p:stCondLst>
                            <p:childTnLst>
                              <p:par>
                                <p:cTn id="67" presetID="22" presetClass="entr" presetSubtype="8"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childTnLst>
                          </p:cTn>
                        </p:par>
                        <p:par>
                          <p:cTn id="70" fill="hold">
                            <p:stCondLst>
                              <p:cond delay="7250"/>
                            </p:stCondLst>
                            <p:childTnLst>
                              <p:par>
                                <p:cTn id="71" presetID="22" presetClass="entr" presetSubtype="8"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wipe(left)">
                                      <p:cBhvr>
                                        <p:cTn id="73" dur="1000"/>
                                        <p:tgtEl>
                                          <p:spTgt spid="28"/>
                                        </p:tgtEl>
                                      </p:cBhvr>
                                    </p:animEffect>
                                  </p:childTnLst>
                                </p:cTn>
                              </p:par>
                            </p:childTnLst>
                          </p:cTn>
                        </p:par>
                        <p:par>
                          <p:cTn id="74" fill="hold">
                            <p:stCondLst>
                              <p:cond delay="8250"/>
                            </p:stCondLst>
                            <p:childTnLst>
                              <p:par>
                                <p:cTn id="75" presetID="22" presetClass="entr" presetSubtype="8" fill="hold" grpId="0"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left)">
                                      <p:cBhvr>
                                        <p:cTn id="77" dur="500"/>
                                        <p:tgtEl>
                                          <p:spTgt spid="29"/>
                                        </p:tgtEl>
                                      </p:cBhvr>
                                    </p:animEffect>
                                  </p:childTnLst>
                                </p:cTn>
                              </p:par>
                            </p:childTnLst>
                          </p:cTn>
                        </p:par>
                        <p:par>
                          <p:cTn id="78" fill="hold">
                            <p:stCondLst>
                              <p:cond delay="8750"/>
                            </p:stCondLst>
                            <p:childTnLst>
                              <p:par>
                                <p:cTn id="79" presetID="22" presetClass="entr" presetSubtype="8"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wipe(left)">
                                      <p:cBhvr>
                                        <p:cTn id="81"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2" grpId="0" animBg="1"/>
      <p:bldP spid="22" grpId="1" animBg="1"/>
      <p:bldP spid="22" grpId="2" animBg="1"/>
      <p:bldP spid="23" grpId="0" animBg="1"/>
      <p:bldP spid="23" grpId="1" animBg="1"/>
      <p:bldP spid="23" grpId="2" animBg="1"/>
      <p:bldP spid="24" grpId="0" animBg="1"/>
      <p:bldP spid="24" grpId="1" animBg="1"/>
      <p:bldP spid="24" grpId="2" animBg="1"/>
      <p:bldP spid="25" grpId="0"/>
      <p:bldP spid="26" grpId="0"/>
      <p:bldP spid="27" grpId="0"/>
      <p:bldP spid="28" grpId="0"/>
      <p:bldP spid="29" grpId="0"/>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问题与不足</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03</a:t>
            </a:r>
          </a:p>
        </p:txBody>
      </p:sp>
      <p:sp>
        <p:nvSpPr>
          <p:cNvPr id="5" name="TextBox 36">
            <a:extLst>
              <a:ext uri="{FF2B5EF4-FFF2-40B4-BE49-F238E27FC236}">
                <a16:creationId xmlns:a16="http://schemas.microsoft.com/office/drawing/2014/main" xmlns="" id="{0573A6B2-BB41-49EA-8AC1-1FA0CFF24301}"/>
              </a:ext>
            </a:extLst>
          </p:cNvPr>
          <p:cNvSpPr txBox="1"/>
          <p:nvPr/>
        </p:nvSpPr>
        <p:spPr>
          <a:xfrm>
            <a:off x="1562100" y="1654355"/>
            <a:ext cx="3590157" cy="986617"/>
          </a:xfrm>
          <a:prstGeom prst="rect">
            <a:avLst/>
          </a:prstGeom>
          <a:noFill/>
        </p:spPr>
        <p:txBody>
          <a:bodyPr wrap="square" lIns="0" tIns="0" rIns="0" bIns="0" rtlCol="0">
            <a:spAutoFit/>
          </a:bodyPr>
          <a:lstStyle/>
          <a:p>
            <a:pPr defTabSz="866943" fontAlgn="base">
              <a:lnSpc>
                <a:spcPct val="120000"/>
              </a:lnSpc>
              <a:spcBef>
                <a:spcPct val="0"/>
              </a:spcBef>
              <a:spcAft>
                <a:spcPct val="0"/>
              </a:spcAft>
            </a:pPr>
            <a:r>
              <a:rPr lang="en-US" altLang="zh-CN" sz="2800" b="1" dirty="0">
                <a:solidFill>
                  <a:srgbClr val="A3C8BD"/>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THE MOST </a:t>
            </a:r>
          </a:p>
          <a:p>
            <a:pPr defTabSz="866943" fontAlgn="base">
              <a:lnSpc>
                <a:spcPct val="120000"/>
              </a:lnSpc>
              <a:spcBef>
                <a:spcPct val="0"/>
              </a:spcBef>
              <a:spcAft>
                <a:spcPct val="0"/>
              </a:spcAft>
            </a:pPr>
            <a:r>
              <a:rPr lang="en-US" altLang="zh-CN" sz="2800" b="1" dirty="0">
                <a:solidFill>
                  <a:srgbClr val="A3C8BD"/>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BEAUTIFUL TIME</a:t>
            </a:r>
            <a:endParaRPr lang="en-GB" sz="2800" b="1" dirty="0">
              <a:solidFill>
                <a:srgbClr val="A3C8BD"/>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 name="Freeform 5">
            <a:extLst>
              <a:ext uri="{FF2B5EF4-FFF2-40B4-BE49-F238E27FC236}">
                <a16:creationId xmlns:a16="http://schemas.microsoft.com/office/drawing/2014/main" xmlns="" id="{F1CDF07E-FEAE-4CBB-A041-02B177AC98F3}"/>
              </a:ext>
            </a:extLst>
          </p:cNvPr>
          <p:cNvSpPr>
            <a:spLocks noEditPoints="1"/>
          </p:cNvSpPr>
          <p:nvPr/>
        </p:nvSpPr>
        <p:spPr bwMode="auto">
          <a:xfrm>
            <a:off x="1588433" y="4005766"/>
            <a:ext cx="601867" cy="574150"/>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rgbClr val="A3C8BD"/>
          </a:solidFill>
          <a:ln>
            <a:noFill/>
          </a:ln>
        </p:spPr>
        <p:txBody>
          <a:bodyPr vert="horz" wrap="square" lIns="91430" tIns="45716" rIns="91430" bIns="45716" numCol="1" anchor="t" anchorCtr="0" compatLnSpc="1">
            <a:prstTxWarp prst="textNoShape">
              <a:avLst/>
            </a:prstTxWarp>
          </a:bodyPr>
          <a:lstStyle/>
          <a:p>
            <a:pPr algn="just" defTabSz="866943" fontAlgn="base">
              <a:lnSpc>
                <a:spcPct val="120000"/>
              </a:lnSpc>
              <a:spcBef>
                <a:spcPct val="0"/>
              </a:spcBef>
              <a:spcAft>
                <a:spcPct val="0"/>
              </a:spcAft>
            </a:pPr>
            <a:endParaRPr lang="en-GB" sz="758">
              <a:solidFill>
                <a:prstClr val="white">
                  <a:lumMod val="6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Freeform 13">
            <a:extLst>
              <a:ext uri="{FF2B5EF4-FFF2-40B4-BE49-F238E27FC236}">
                <a16:creationId xmlns:a16="http://schemas.microsoft.com/office/drawing/2014/main" xmlns="" id="{45B18D5B-335A-47F7-9480-6206C96F793F}"/>
              </a:ext>
            </a:extLst>
          </p:cNvPr>
          <p:cNvSpPr>
            <a:spLocks noEditPoints="1"/>
          </p:cNvSpPr>
          <p:nvPr/>
        </p:nvSpPr>
        <p:spPr bwMode="auto">
          <a:xfrm>
            <a:off x="4433716" y="4006503"/>
            <a:ext cx="393792" cy="597370"/>
          </a:xfrm>
          <a:custGeom>
            <a:avLst/>
            <a:gdLst>
              <a:gd name="T0" fmla="*/ 615 w 704"/>
              <a:gd name="T1" fmla="*/ 0 h 1176"/>
              <a:gd name="T2" fmla="*/ 89 w 704"/>
              <a:gd name="T3" fmla="*/ 0 h 1176"/>
              <a:gd name="T4" fmla="*/ 0 w 704"/>
              <a:gd name="T5" fmla="*/ 89 h 1176"/>
              <a:gd name="T6" fmla="*/ 0 w 704"/>
              <a:gd name="T7" fmla="*/ 1087 h 1176"/>
              <a:gd name="T8" fmla="*/ 89 w 704"/>
              <a:gd name="T9" fmla="*/ 1176 h 1176"/>
              <a:gd name="T10" fmla="*/ 615 w 704"/>
              <a:gd name="T11" fmla="*/ 1176 h 1176"/>
              <a:gd name="T12" fmla="*/ 704 w 704"/>
              <a:gd name="T13" fmla="*/ 1087 h 1176"/>
              <a:gd name="T14" fmla="*/ 704 w 704"/>
              <a:gd name="T15" fmla="*/ 89 h 1176"/>
              <a:gd name="T16" fmla="*/ 615 w 704"/>
              <a:gd name="T17" fmla="*/ 0 h 1176"/>
              <a:gd name="T18" fmla="*/ 387 w 704"/>
              <a:gd name="T19" fmla="*/ 1084 h 1176"/>
              <a:gd name="T20" fmla="*/ 375 w 704"/>
              <a:gd name="T21" fmla="*/ 1097 h 1176"/>
              <a:gd name="T22" fmla="*/ 329 w 704"/>
              <a:gd name="T23" fmla="*/ 1097 h 1176"/>
              <a:gd name="T24" fmla="*/ 317 w 704"/>
              <a:gd name="T25" fmla="*/ 1084 h 1176"/>
              <a:gd name="T26" fmla="*/ 317 w 704"/>
              <a:gd name="T27" fmla="*/ 1044 h 1176"/>
              <a:gd name="T28" fmla="*/ 322 w 704"/>
              <a:gd name="T29" fmla="*/ 1033 h 1176"/>
              <a:gd name="T30" fmla="*/ 345 w 704"/>
              <a:gd name="T31" fmla="*/ 1017 h 1176"/>
              <a:gd name="T32" fmla="*/ 359 w 704"/>
              <a:gd name="T33" fmla="*/ 1017 h 1176"/>
              <a:gd name="T34" fmla="*/ 382 w 704"/>
              <a:gd name="T35" fmla="*/ 1033 h 1176"/>
              <a:gd name="T36" fmla="*/ 387 w 704"/>
              <a:gd name="T37" fmla="*/ 1044 h 1176"/>
              <a:gd name="T38" fmla="*/ 387 w 704"/>
              <a:gd name="T39" fmla="*/ 1084 h 1176"/>
              <a:gd name="T40" fmla="*/ 598 w 704"/>
              <a:gd name="T41" fmla="*/ 962 h 1176"/>
              <a:gd name="T42" fmla="*/ 106 w 704"/>
              <a:gd name="T43" fmla="*/ 962 h 1176"/>
              <a:gd name="T44" fmla="*/ 106 w 704"/>
              <a:gd name="T45" fmla="*/ 135 h 1176"/>
              <a:gd name="T46" fmla="*/ 598 w 704"/>
              <a:gd name="T47" fmla="*/ 135 h 1176"/>
              <a:gd name="T48" fmla="*/ 598 w 704"/>
              <a:gd name="T49" fmla="*/ 962 h 1176"/>
              <a:gd name="T50" fmla="*/ 598 w 704"/>
              <a:gd name="T51" fmla="*/ 962 h 1176"/>
              <a:gd name="T52" fmla="*/ 598 w 704"/>
              <a:gd name="T53" fmla="*/ 962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4" h="1176">
                <a:moveTo>
                  <a:pt x="615" y="0"/>
                </a:moveTo>
                <a:cubicBezTo>
                  <a:pt x="89" y="0"/>
                  <a:pt x="89" y="0"/>
                  <a:pt x="89" y="0"/>
                </a:cubicBezTo>
                <a:cubicBezTo>
                  <a:pt x="40" y="0"/>
                  <a:pt x="0" y="40"/>
                  <a:pt x="0" y="89"/>
                </a:cubicBezTo>
                <a:cubicBezTo>
                  <a:pt x="0" y="1087"/>
                  <a:pt x="0" y="1087"/>
                  <a:pt x="0" y="1087"/>
                </a:cubicBezTo>
                <a:cubicBezTo>
                  <a:pt x="0" y="1136"/>
                  <a:pt x="40" y="1176"/>
                  <a:pt x="89" y="1176"/>
                </a:cubicBezTo>
                <a:cubicBezTo>
                  <a:pt x="615" y="1176"/>
                  <a:pt x="615" y="1176"/>
                  <a:pt x="615" y="1176"/>
                </a:cubicBezTo>
                <a:cubicBezTo>
                  <a:pt x="664" y="1176"/>
                  <a:pt x="704" y="1136"/>
                  <a:pt x="704" y="1087"/>
                </a:cubicBezTo>
                <a:cubicBezTo>
                  <a:pt x="704" y="89"/>
                  <a:pt x="704" y="89"/>
                  <a:pt x="704" y="89"/>
                </a:cubicBezTo>
                <a:cubicBezTo>
                  <a:pt x="704" y="40"/>
                  <a:pt x="664" y="0"/>
                  <a:pt x="615" y="0"/>
                </a:cubicBezTo>
                <a:close/>
                <a:moveTo>
                  <a:pt x="387" y="1084"/>
                </a:moveTo>
                <a:cubicBezTo>
                  <a:pt x="387" y="1091"/>
                  <a:pt x="382" y="1097"/>
                  <a:pt x="375" y="1097"/>
                </a:cubicBezTo>
                <a:cubicBezTo>
                  <a:pt x="329" y="1097"/>
                  <a:pt x="329" y="1097"/>
                  <a:pt x="329" y="1097"/>
                </a:cubicBezTo>
                <a:cubicBezTo>
                  <a:pt x="322" y="1097"/>
                  <a:pt x="317" y="1091"/>
                  <a:pt x="317" y="1084"/>
                </a:cubicBezTo>
                <a:cubicBezTo>
                  <a:pt x="317" y="1044"/>
                  <a:pt x="317" y="1044"/>
                  <a:pt x="317" y="1044"/>
                </a:cubicBezTo>
                <a:cubicBezTo>
                  <a:pt x="317" y="1040"/>
                  <a:pt x="319" y="1036"/>
                  <a:pt x="322" y="1033"/>
                </a:cubicBezTo>
                <a:cubicBezTo>
                  <a:pt x="345" y="1017"/>
                  <a:pt x="345" y="1017"/>
                  <a:pt x="345" y="1017"/>
                </a:cubicBezTo>
                <a:cubicBezTo>
                  <a:pt x="349" y="1014"/>
                  <a:pt x="355" y="1014"/>
                  <a:pt x="359" y="1017"/>
                </a:cubicBezTo>
                <a:cubicBezTo>
                  <a:pt x="382" y="1033"/>
                  <a:pt x="382" y="1033"/>
                  <a:pt x="382" y="1033"/>
                </a:cubicBezTo>
                <a:cubicBezTo>
                  <a:pt x="385" y="1036"/>
                  <a:pt x="387" y="1040"/>
                  <a:pt x="387" y="1044"/>
                </a:cubicBezTo>
                <a:cubicBezTo>
                  <a:pt x="387" y="1084"/>
                  <a:pt x="387" y="1084"/>
                  <a:pt x="387" y="1084"/>
                </a:cubicBezTo>
                <a:close/>
                <a:moveTo>
                  <a:pt x="598" y="962"/>
                </a:moveTo>
                <a:cubicBezTo>
                  <a:pt x="106" y="962"/>
                  <a:pt x="106" y="962"/>
                  <a:pt x="106" y="962"/>
                </a:cubicBezTo>
                <a:cubicBezTo>
                  <a:pt x="106" y="135"/>
                  <a:pt x="106" y="135"/>
                  <a:pt x="106" y="135"/>
                </a:cubicBezTo>
                <a:cubicBezTo>
                  <a:pt x="598" y="135"/>
                  <a:pt x="598" y="135"/>
                  <a:pt x="598" y="135"/>
                </a:cubicBezTo>
                <a:lnTo>
                  <a:pt x="598" y="962"/>
                </a:lnTo>
                <a:close/>
                <a:moveTo>
                  <a:pt x="598" y="962"/>
                </a:moveTo>
                <a:cubicBezTo>
                  <a:pt x="598" y="962"/>
                  <a:pt x="598" y="962"/>
                  <a:pt x="598" y="962"/>
                </a:cubicBezTo>
              </a:path>
            </a:pathLst>
          </a:custGeom>
          <a:solidFill>
            <a:srgbClr val="A3C8BD"/>
          </a:solidFill>
          <a:ln>
            <a:noFill/>
          </a:ln>
        </p:spPr>
        <p:txBody>
          <a:bodyPr vert="horz" wrap="square" lIns="91430" tIns="45716" rIns="91430" bIns="45716" numCol="1" anchor="t" anchorCtr="0" compatLnSpc="1">
            <a:prstTxWarp prst="textNoShape">
              <a:avLst/>
            </a:prstTxWarp>
          </a:bodyPr>
          <a:lstStyle/>
          <a:p>
            <a:pPr algn="just" defTabSz="866943" fontAlgn="base">
              <a:lnSpc>
                <a:spcPct val="120000"/>
              </a:lnSpc>
              <a:spcBef>
                <a:spcPct val="0"/>
              </a:spcBef>
              <a:spcAft>
                <a:spcPct val="0"/>
              </a:spcAft>
            </a:pPr>
            <a:endParaRPr lang="en-GB" sz="758">
              <a:solidFill>
                <a:prstClr val="white">
                  <a:lumMod val="6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Rectangle 39">
            <a:extLst>
              <a:ext uri="{FF2B5EF4-FFF2-40B4-BE49-F238E27FC236}">
                <a16:creationId xmlns:a16="http://schemas.microsoft.com/office/drawing/2014/main" xmlns="" id="{A3B4C2CF-FA4C-4843-83C1-511E02C9DF7C}"/>
              </a:ext>
            </a:extLst>
          </p:cNvPr>
          <p:cNvSpPr/>
          <p:nvPr/>
        </p:nvSpPr>
        <p:spPr>
          <a:xfrm>
            <a:off x="1562100" y="2777509"/>
            <a:ext cx="5491794" cy="731867"/>
          </a:xfrm>
          <a:prstGeom prst="rect">
            <a:avLst/>
          </a:prstGeom>
        </p:spPr>
        <p:txBody>
          <a:bodyPr wrap="square" lIns="0" tIns="0" rIns="0" bIns="0">
            <a:spAutoFit/>
          </a:bodyPr>
          <a:lstStyle/>
          <a:p>
            <a:pPr defTabSz="866943" fontAlgn="base">
              <a:lnSpc>
                <a:spcPct val="150000"/>
              </a:lnSpc>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
        <p:nvSpPr>
          <p:cNvPr id="11" name="TextBox 40">
            <a:extLst>
              <a:ext uri="{FF2B5EF4-FFF2-40B4-BE49-F238E27FC236}">
                <a16:creationId xmlns:a16="http://schemas.microsoft.com/office/drawing/2014/main" xmlns="" id="{C5D20651-7319-4E07-8771-A2F4C13A726C}"/>
              </a:ext>
            </a:extLst>
          </p:cNvPr>
          <p:cNvSpPr txBox="1"/>
          <p:nvPr/>
        </p:nvSpPr>
        <p:spPr>
          <a:xfrm>
            <a:off x="2318914" y="4170277"/>
            <a:ext cx="349455" cy="224357"/>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en-US" sz="1327" dirty="0">
                <a:solidFill>
                  <a:prstClr val="white">
                    <a:lumMod val="65000"/>
                  </a:prstClr>
                </a:solidFill>
                <a:latin typeface="微软雅黑" panose="020B0503020204020204" pitchFamily="34" charset="-122"/>
                <a:ea typeface="微软雅黑" panose="020B0503020204020204" pitchFamily="34" charset="-122"/>
                <a:sym typeface="Arial" panose="020B0604020202020204" pitchFamily="34" charset="0"/>
              </a:rPr>
              <a:t>42%</a:t>
            </a:r>
            <a:endParaRPr lang="en-GB" sz="1327" dirty="0">
              <a:solidFill>
                <a:prstClr val="white">
                  <a:lumMod val="6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Box 41">
            <a:extLst>
              <a:ext uri="{FF2B5EF4-FFF2-40B4-BE49-F238E27FC236}">
                <a16:creationId xmlns:a16="http://schemas.microsoft.com/office/drawing/2014/main" xmlns="" id="{52C817EF-6483-451E-AE05-68106D6C69AB}"/>
              </a:ext>
            </a:extLst>
          </p:cNvPr>
          <p:cNvSpPr txBox="1"/>
          <p:nvPr/>
        </p:nvSpPr>
        <p:spPr>
          <a:xfrm>
            <a:off x="4907954" y="4170277"/>
            <a:ext cx="349455" cy="224357"/>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en-US" sz="1327" dirty="0">
                <a:solidFill>
                  <a:prstClr val="white">
                    <a:lumMod val="65000"/>
                  </a:prstClr>
                </a:solidFill>
                <a:latin typeface="微软雅黑" panose="020B0503020204020204" pitchFamily="34" charset="-122"/>
                <a:ea typeface="微软雅黑" panose="020B0503020204020204" pitchFamily="34" charset="-122"/>
                <a:sym typeface="Arial" panose="020B0604020202020204" pitchFamily="34" charset="0"/>
              </a:rPr>
              <a:t>58%</a:t>
            </a:r>
            <a:endParaRPr lang="en-GB" sz="1327" dirty="0">
              <a:solidFill>
                <a:prstClr val="white">
                  <a:lumMod val="65000"/>
                </a:prst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Rectangle 42">
            <a:extLst>
              <a:ext uri="{FF2B5EF4-FFF2-40B4-BE49-F238E27FC236}">
                <a16:creationId xmlns:a16="http://schemas.microsoft.com/office/drawing/2014/main" xmlns="" id="{2D2A758C-B64C-4511-86A8-B814ECDEA987}"/>
              </a:ext>
            </a:extLst>
          </p:cNvPr>
          <p:cNvSpPr/>
          <p:nvPr/>
        </p:nvSpPr>
        <p:spPr>
          <a:xfrm>
            <a:off x="1588433" y="5157661"/>
            <a:ext cx="2570523" cy="665310"/>
          </a:xfrm>
          <a:prstGeom prst="rect">
            <a:avLst/>
          </a:prstGeom>
        </p:spPr>
        <p:txBody>
          <a:bodyPr wrap="square" lIns="0" tIns="0" rIns="0" bIns="0">
            <a:spAutoFit/>
          </a:bodyPr>
          <a:lstStyle/>
          <a:p>
            <a:pPr defTabSz="866943" fontAlgn="base">
              <a:lnSpc>
                <a:spcPct val="150000"/>
              </a:lnSpc>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单击添加详细文字说明，或复制文本黏贴自此右键只保留文字单击添加详细文字说明，或复制文本黏贴自此右键只保留文字</a:t>
            </a:r>
          </a:p>
        </p:txBody>
      </p:sp>
      <p:sp>
        <p:nvSpPr>
          <p:cNvPr id="14" name="TextBox 43">
            <a:extLst>
              <a:ext uri="{FF2B5EF4-FFF2-40B4-BE49-F238E27FC236}">
                <a16:creationId xmlns:a16="http://schemas.microsoft.com/office/drawing/2014/main" xmlns="" id="{96484BF2-5AE7-4331-8089-7EAE2D66564E}"/>
              </a:ext>
            </a:extLst>
          </p:cNvPr>
          <p:cNvSpPr txBox="1"/>
          <p:nvPr/>
        </p:nvSpPr>
        <p:spPr>
          <a:xfrm>
            <a:off x="1588433" y="4843128"/>
            <a:ext cx="1256754" cy="236603"/>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GB"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TextBox 44">
            <a:extLst>
              <a:ext uri="{FF2B5EF4-FFF2-40B4-BE49-F238E27FC236}">
                <a16:creationId xmlns:a16="http://schemas.microsoft.com/office/drawing/2014/main" xmlns="" id="{B9519AA7-8A60-4163-8AE8-3A4146AB2836}"/>
              </a:ext>
            </a:extLst>
          </p:cNvPr>
          <p:cNvSpPr txBox="1"/>
          <p:nvPr/>
        </p:nvSpPr>
        <p:spPr>
          <a:xfrm>
            <a:off x="4433716" y="4843128"/>
            <a:ext cx="1256754" cy="236603"/>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GB" sz="1400" b="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Rectangle 45">
            <a:extLst>
              <a:ext uri="{FF2B5EF4-FFF2-40B4-BE49-F238E27FC236}">
                <a16:creationId xmlns:a16="http://schemas.microsoft.com/office/drawing/2014/main" xmlns="" id="{130EE4DB-4313-43C5-A033-C46456A8179C}"/>
              </a:ext>
            </a:extLst>
          </p:cNvPr>
          <p:cNvSpPr/>
          <p:nvPr/>
        </p:nvSpPr>
        <p:spPr>
          <a:xfrm>
            <a:off x="4433716" y="5157661"/>
            <a:ext cx="2620178" cy="665310"/>
          </a:xfrm>
          <a:prstGeom prst="rect">
            <a:avLst/>
          </a:prstGeom>
        </p:spPr>
        <p:txBody>
          <a:bodyPr wrap="square" lIns="0" tIns="0" rIns="0" bIns="0">
            <a:spAutoFit/>
          </a:bodyPr>
          <a:lstStyle/>
          <a:p>
            <a:pPr defTabSz="866943" fontAlgn="base">
              <a:lnSpc>
                <a:spcPct val="150000"/>
              </a:lnSpc>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单击添加详细文字说明，或复制文本黏贴自此右键只保留文字单击添加详细文字说明，或复制文本黏贴自此右键只保留文字</a:t>
            </a:r>
          </a:p>
        </p:txBody>
      </p:sp>
      <p:pic>
        <p:nvPicPr>
          <p:cNvPr id="18" name="图片 17">
            <a:extLst>
              <a:ext uri="{FF2B5EF4-FFF2-40B4-BE49-F238E27FC236}">
                <a16:creationId xmlns:a16="http://schemas.microsoft.com/office/drawing/2014/main" xmlns="" id="{E52158DA-3CFD-457D-AF0F-28A668E771DF}"/>
              </a:ext>
            </a:extLst>
          </p:cNvPr>
          <p:cNvPicPr>
            <a:picLocks noChangeAspect="1"/>
          </p:cNvPicPr>
          <p:nvPr/>
        </p:nvPicPr>
        <p:blipFill rotWithShape="1">
          <a:blip r:embed="rId2" cstate="print">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val="0"/>
              </a:ext>
            </a:extLst>
          </a:blip>
          <a:srcRect l="45883" t="4122" r="16985" b="61358"/>
          <a:stretch/>
        </p:blipFill>
        <p:spPr>
          <a:xfrm flipH="1">
            <a:off x="7070924" y="504654"/>
            <a:ext cx="4570947" cy="6009443"/>
          </a:xfrm>
          <a:prstGeom prst="rect">
            <a:avLst/>
          </a:prstGeom>
        </p:spPr>
      </p:pic>
    </p:spTree>
    <p:extLst>
      <p:ext uri="{BB962C8B-B14F-4D97-AF65-F5344CB8AC3E}">
        <p14:creationId xmlns:p14="http://schemas.microsoft.com/office/powerpoint/2010/main" val="18679672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00"/>
                            </p:stCondLst>
                            <p:childTnLst>
                              <p:par>
                                <p:cTn id="16" presetID="2" presetClass="entr" presetSubtype="8" decel="10000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1500" fill="hold"/>
                                        <p:tgtEl>
                                          <p:spTgt spid="18"/>
                                        </p:tgtEl>
                                        <p:attrNameLst>
                                          <p:attrName>ppt_x</p:attrName>
                                        </p:attrNameLst>
                                      </p:cBhvr>
                                      <p:tavLst>
                                        <p:tav tm="0">
                                          <p:val>
                                            <p:strVal val="0-#ppt_w/2"/>
                                          </p:val>
                                        </p:tav>
                                        <p:tav tm="100000">
                                          <p:val>
                                            <p:strVal val="#ppt_x"/>
                                          </p:val>
                                        </p:tav>
                                      </p:tavLst>
                                    </p:anim>
                                    <p:anim calcmode="lin" valueType="num">
                                      <p:cBhvr additive="base">
                                        <p:cTn id="19" dur="1500" fill="hold"/>
                                        <p:tgtEl>
                                          <p:spTgt spid="18"/>
                                        </p:tgtEl>
                                        <p:attrNameLst>
                                          <p:attrName>ppt_y</p:attrName>
                                        </p:attrNameLst>
                                      </p:cBhvr>
                                      <p:tavLst>
                                        <p:tav tm="0">
                                          <p:val>
                                            <p:strVal val="#ppt_y"/>
                                          </p:val>
                                        </p:tav>
                                        <p:tav tm="100000">
                                          <p:val>
                                            <p:strVal val="#ppt_y"/>
                                          </p:val>
                                        </p:tav>
                                      </p:tavLst>
                                    </p:anim>
                                  </p:childTnLst>
                                </p:cTn>
                              </p:par>
                            </p:childTnLst>
                          </p:cTn>
                        </p:par>
                        <p:par>
                          <p:cTn id="20" fill="hold">
                            <p:stCondLst>
                              <p:cond delay="2700"/>
                            </p:stCondLst>
                            <p:childTnLst>
                              <p:par>
                                <p:cTn id="21" presetID="23" presetClass="entr" presetSubtype="528" fill="hold" grpId="0" nodeType="afterEffect">
                                  <p:stCondLst>
                                    <p:cond delay="0"/>
                                  </p:stCondLst>
                                  <p:iterate type="lt">
                                    <p:tmPct val="15000"/>
                                  </p:iterate>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ppt_x</p:attrName>
                                        </p:attrNameLst>
                                      </p:cBhvr>
                                      <p:tavLst>
                                        <p:tav tm="0">
                                          <p:val>
                                            <p:fltVal val="0.5"/>
                                          </p:val>
                                        </p:tav>
                                        <p:tav tm="100000">
                                          <p:val>
                                            <p:strVal val="#ppt_x"/>
                                          </p:val>
                                        </p:tav>
                                      </p:tavLst>
                                    </p:anim>
                                    <p:anim calcmode="lin" valueType="num">
                                      <p:cBhvr>
                                        <p:cTn id="26" dur="500" fill="hold"/>
                                        <p:tgtEl>
                                          <p:spTgt spid="5"/>
                                        </p:tgtEl>
                                        <p:attrNameLst>
                                          <p:attrName>ppt_y</p:attrName>
                                        </p:attrNameLst>
                                      </p:cBhvr>
                                      <p:tavLst>
                                        <p:tav tm="0">
                                          <p:val>
                                            <p:fltVal val="0.5"/>
                                          </p:val>
                                        </p:tav>
                                        <p:tav tm="100000">
                                          <p:val>
                                            <p:strVal val="#ppt_y"/>
                                          </p:val>
                                        </p:tav>
                                      </p:tavLst>
                                    </p:anim>
                                  </p:childTnLst>
                                </p:cTn>
                              </p:par>
                            </p:childTnLst>
                          </p:cTn>
                        </p:par>
                        <p:par>
                          <p:cTn id="27" fill="hold">
                            <p:stCondLst>
                              <p:cond delay="4625"/>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5125"/>
                            </p:stCondLst>
                            <p:childTnLst>
                              <p:par>
                                <p:cTn id="32" presetID="42"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par>
                          <p:cTn id="37" fill="hold">
                            <p:stCondLst>
                              <p:cond delay="6125"/>
                            </p:stCondLst>
                            <p:childTnLst>
                              <p:par>
                                <p:cTn id="38" presetID="42"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par>
                          <p:cTn id="43" fill="hold">
                            <p:stCondLst>
                              <p:cond delay="7125"/>
                            </p:stCondLst>
                            <p:childTnLst>
                              <p:par>
                                <p:cTn id="44" presetID="2" presetClass="entr" presetSubtype="4"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ppt_x"/>
                                          </p:val>
                                        </p:tav>
                                        <p:tav tm="100000">
                                          <p:val>
                                            <p:strVal val="#ppt_x"/>
                                          </p:val>
                                        </p:tav>
                                      </p:tavLst>
                                    </p:anim>
                                    <p:anim calcmode="lin" valueType="num">
                                      <p:cBhvr additive="base">
                                        <p:cTn id="47" dur="500" fill="hold"/>
                                        <p:tgtEl>
                                          <p:spTgt spid="11"/>
                                        </p:tgtEl>
                                        <p:attrNameLst>
                                          <p:attrName>ppt_y</p:attrName>
                                        </p:attrNameLst>
                                      </p:cBhvr>
                                      <p:tavLst>
                                        <p:tav tm="0">
                                          <p:val>
                                            <p:strVal val="1+#ppt_h/2"/>
                                          </p:val>
                                        </p:tav>
                                        <p:tav tm="100000">
                                          <p:val>
                                            <p:strVal val="#ppt_y"/>
                                          </p:val>
                                        </p:tav>
                                      </p:tavLst>
                                    </p:anim>
                                  </p:childTnLst>
                                </p:cTn>
                              </p:par>
                            </p:childTnLst>
                          </p:cTn>
                        </p:par>
                        <p:par>
                          <p:cTn id="48" fill="hold">
                            <p:stCondLst>
                              <p:cond delay="7625"/>
                            </p:stCondLst>
                            <p:childTnLst>
                              <p:par>
                                <p:cTn id="49" presetID="22" presetClass="entr" presetSubtype="4"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down)">
                                      <p:cBhvr>
                                        <p:cTn id="51" dur="500"/>
                                        <p:tgtEl>
                                          <p:spTgt spid="14"/>
                                        </p:tgtEl>
                                      </p:cBhvr>
                                    </p:animEffect>
                                  </p:childTnLst>
                                </p:cTn>
                              </p:par>
                            </p:childTnLst>
                          </p:cTn>
                        </p:par>
                        <p:par>
                          <p:cTn id="52" fill="hold">
                            <p:stCondLst>
                              <p:cond delay="8125"/>
                            </p:stCondLst>
                            <p:childTnLst>
                              <p:par>
                                <p:cTn id="53" presetID="22" presetClass="entr" presetSubtype="4"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down)">
                                      <p:cBhvr>
                                        <p:cTn id="55" dur="500"/>
                                        <p:tgtEl>
                                          <p:spTgt spid="13"/>
                                        </p:tgtEl>
                                      </p:cBhvr>
                                    </p:animEffect>
                                  </p:childTnLst>
                                </p:cTn>
                              </p:par>
                            </p:childTnLst>
                          </p:cTn>
                        </p:par>
                        <p:par>
                          <p:cTn id="56" fill="hold">
                            <p:stCondLst>
                              <p:cond delay="8625"/>
                            </p:stCondLst>
                            <p:childTnLst>
                              <p:par>
                                <p:cTn id="57" presetID="2" presetClass="entr" presetSubtype="4"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ppt_x"/>
                                          </p:val>
                                        </p:tav>
                                        <p:tav tm="100000">
                                          <p:val>
                                            <p:strVal val="#ppt_x"/>
                                          </p:val>
                                        </p:tav>
                                      </p:tavLst>
                                    </p:anim>
                                    <p:anim calcmode="lin" valueType="num">
                                      <p:cBhvr additive="base">
                                        <p:cTn id="60" dur="50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9125"/>
                            </p:stCondLst>
                            <p:childTnLst>
                              <p:par>
                                <p:cTn id="62" presetID="22" presetClass="entr" presetSubtype="4"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down)">
                                      <p:cBhvr>
                                        <p:cTn id="64" dur="500"/>
                                        <p:tgtEl>
                                          <p:spTgt spid="15"/>
                                        </p:tgtEl>
                                      </p:cBhvr>
                                    </p:animEffect>
                                  </p:childTnLst>
                                </p:cTn>
                              </p:par>
                            </p:childTnLst>
                          </p:cTn>
                        </p:par>
                        <p:par>
                          <p:cTn id="65" fill="hold">
                            <p:stCondLst>
                              <p:cond delay="9625"/>
                            </p:stCondLst>
                            <p:childTnLst>
                              <p:par>
                                <p:cTn id="66" presetID="22" presetClass="entr" presetSubtype="4"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down)">
                                      <p:cBhvr>
                                        <p:cTn id="6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5" grpId="0"/>
      <p:bldP spid="6" grpId="0" animBg="1"/>
      <p:bldP spid="7" grpId="0" animBg="1"/>
      <p:bldP spid="10" grpId="0"/>
      <p:bldP spid="11" grpId="0"/>
      <p:bldP spid="1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FD437896-9911-4EB0-8930-B20100A1FC76}"/>
              </a:ext>
            </a:extLst>
          </p:cNvPr>
          <p:cNvGrpSpPr/>
          <p:nvPr/>
        </p:nvGrpSpPr>
        <p:grpSpPr>
          <a:xfrm>
            <a:off x="0" y="1176130"/>
            <a:ext cx="7255869" cy="5147481"/>
            <a:chOff x="208432" y="1705767"/>
            <a:chExt cx="5417139" cy="3843043"/>
          </a:xfrm>
        </p:grpSpPr>
        <p:grpSp>
          <p:nvGrpSpPr>
            <p:cNvPr id="24" name="组合 23">
              <a:extLst>
                <a:ext uri="{FF2B5EF4-FFF2-40B4-BE49-F238E27FC236}">
                  <a16:creationId xmlns:a16="http://schemas.microsoft.com/office/drawing/2014/main" xmlns="" id="{3737292A-F797-4015-A52F-25F4DC45DEE5}"/>
                </a:ext>
              </a:extLst>
            </p:cNvPr>
            <p:cNvGrpSpPr/>
            <p:nvPr/>
          </p:nvGrpSpPr>
          <p:grpSpPr>
            <a:xfrm>
              <a:off x="1550686" y="1705767"/>
              <a:ext cx="3134499" cy="3134498"/>
              <a:chOff x="2994072" y="687367"/>
              <a:chExt cx="3291114" cy="3291114"/>
            </a:xfrm>
          </p:grpSpPr>
          <p:sp>
            <p:nvSpPr>
              <p:cNvPr id="28" name="椭圆 27">
                <a:extLst>
                  <a:ext uri="{FF2B5EF4-FFF2-40B4-BE49-F238E27FC236}">
                    <a16:creationId xmlns:a16="http://schemas.microsoft.com/office/drawing/2014/main" xmlns="" id="{9F20C974-43DF-4B20-8FCE-BFFC893A8F8D}"/>
                  </a:ext>
                </a:extLst>
              </p:cNvPr>
              <p:cNvSpPr/>
              <p:nvPr/>
            </p:nvSpPr>
            <p:spPr>
              <a:xfrm>
                <a:off x="3115893" y="809188"/>
                <a:ext cx="3047472" cy="3047472"/>
              </a:xfrm>
              <a:prstGeom prst="ellipse">
                <a:avLst/>
              </a:prstGeom>
              <a:solidFill>
                <a:schemeClr val="bg1">
                  <a:lumMod val="7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a16="http://schemas.microsoft.com/office/drawing/2014/main" xmlns="" id="{90FC7C7F-8535-4CA2-819E-E0448404E5B9}"/>
                  </a:ext>
                </a:extLst>
              </p:cNvPr>
              <p:cNvSpPr/>
              <p:nvPr/>
            </p:nvSpPr>
            <p:spPr>
              <a:xfrm>
                <a:off x="2994072" y="687367"/>
                <a:ext cx="3291114" cy="3291114"/>
              </a:xfrm>
              <a:prstGeom prst="ellipse">
                <a:avLst/>
              </a:prstGeom>
              <a:noFill/>
              <a:ln>
                <a:solidFill>
                  <a:srgbClr val="CBC3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5" name="图片 24">
              <a:extLst>
                <a:ext uri="{FF2B5EF4-FFF2-40B4-BE49-F238E27FC236}">
                  <a16:creationId xmlns:a16="http://schemas.microsoft.com/office/drawing/2014/main" xmlns="" id="{AAA75212-EF09-42D3-BADE-BB3A8D68C23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8432" y="2972496"/>
              <a:ext cx="5417139" cy="2576314"/>
            </a:xfrm>
            <a:prstGeom prst="rect">
              <a:avLst/>
            </a:prstGeom>
          </p:spPr>
        </p:pic>
      </p:grpSp>
      <p:sp>
        <p:nvSpPr>
          <p:cNvPr id="31" name="文本框 30">
            <a:extLst>
              <a:ext uri="{FF2B5EF4-FFF2-40B4-BE49-F238E27FC236}">
                <a16:creationId xmlns:a16="http://schemas.microsoft.com/office/drawing/2014/main" xmlns="" id="{D02D6017-3ABF-49D7-B8FC-74789D12B333}"/>
              </a:ext>
            </a:extLst>
          </p:cNvPr>
          <p:cNvSpPr txBox="1"/>
          <p:nvPr/>
        </p:nvSpPr>
        <p:spPr>
          <a:xfrm>
            <a:off x="8467053" y="1751634"/>
            <a:ext cx="2372708" cy="461665"/>
          </a:xfrm>
          <a:prstGeom prst="rect">
            <a:avLst/>
          </a:prstGeom>
          <a:noFill/>
        </p:spPr>
        <p:txBody>
          <a:bodyPr wrap="square" rtlCol="0">
            <a:spAutoFit/>
          </a:bodyPr>
          <a:lstStyle/>
          <a:p>
            <a:r>
              <a:rPr lang="zh-CN" altLang="en-US" sz="2400" dirty="0">
                <a:solidFill>
                  <a:srgbClr val="A3C8BD"/>
                </a:solidFill>
                <a:latin typeface="微软雅黑" panose="020B0503020204020204" pitchFamily="34" charset="-122"/>
                <a:ea typeface="微软雅黑" panose="020B0503020204020204" pitchFamily="34" charset="-122"/>
              </a:rPr>
              <a:t>基本工作概述</a:t>
            </a:r>
          </a:p>
        </p:txBody>
      </p:sp>
      <p:sp>
        <p:nvSpPr>
          <p:cNvPr id="32" name="文本框 31">
            <a:extLst>
              <a:ext uri="{FF2B5EF4-FFF2-40B4-BE49-F238E27FC236}">
                <a16:creationId xmlns:a16="http://schemas.microsoft.com/office/drawing/2014/main" xmlns="" id="{C8AF25AA-3F69-4131-8D42-549CD3FEA0A8}"/>
              </a:ext>
            </a:extLst>
          </p:cNvPr>
          <p:cNvSpPr txBox="1"/>
          <p:nvPr/>
        </p:nvSpPr>
        <p:spPr>
          <a:xfrm>
            <a:off x="8460761" y="2702193"/>
            <a:ext cx="2372708" cy="461665"/>
          </a:xfrm>
          <a:prstGeom prst="rect">
            <a:avLst/>
          </a:prstGeom>
          <a:noFill/>
        </p:spPr>
        <p:txBody>
          <a:bodyPr wrap="square" rtlCol="0">
            <a:spAutoFit/>
          </a:bodyPr>
          <a:lstStyle/>
          <a:p>
            <a:r>
              <a:rPr lang="zh-CN" altLang="en-US" sz="2400" dirty="0">
                <a:solidFill>
                  <a:srgbClr val="A3C8BD"/>
                </a:solidFill>
                <a:latin typeface="微软雅黑" panose="020B0503020204020204" pitchFamily="34" charset="-122"/>
                <a:ea typeface="微软雅黑" panose="020B0503020204020204" pitchFamily="34" charset="-122"/>
              </a:rPr>
              <a:t>工作完成情况</a:t>
            </a:r>
          </a:p>
        </p:txBody>
      </p:sp>
      <p:sp>
        <p:nvSpPr>
          <p:cNvPr id="33" name="文本框 32">
            <a:extLst>
              <a:ext uri="{FF2B5EF4-FFF2-40B4-BE49-F238E27FC236}">
                <a16:creationId xmlns:a16="http://schemas.microsoft.com/office/drawing/2014/main" xmlns="" id="{47BAA0A3-7A28-4E68-8115-7C41CA4322C5}"/>
              </a:ext>
            </a:extLst>
          </p:cNvPr>
          <p:cNvSpPr txBox="1"/>
          <p:nvPr/>
        </p:nvSpPr>
        <p:spPr>
          <a:xfrm>
            <a:off x="8460761" y="3652752"/>
            <a:ext cx="2372708" cy="461665"/>
          </a:xfrm>
          <a:prstGeom prst="rect">
            <a:avLst/>
          </a:prstGeom>
          <a:noFill/>
        </p:spPr>
        <p:txBody>
          <a:bodyPr wrap="square" rtlCol="0">
            <a:spAutoFit/>
          </a:bodyPr>
          <a:lstStyle/>
          <a:p>
            <a:r>
              <a:rPr lang="zh-CN" altLang="en-US" sz="2400" dirty="0">
                <a:solidFill>
                  <a:srgbClr val="A3C8BD"/>
                </a:solidFill>
                <a:latin typeface="微软雅黑" panose="020B0503020204020204" pitchFamily="34" charset="-122"/>
                <a:ea typeface="微软雅黑" panose="020B0503020204020204" pitchFamily="34" charset="-122"/>
              </a:rPr>
              <a:t>问题与不足</a:t>
            </a:r>
          </a:p>
        </p:txBody>
      </p:sp>
      <p:sp>
        <p:nvSpPr>
          <p:cNvPr id="34" name="文本框 33">
            <a:extLst>
              <a:ext uri="{FF2B5EF4-FFF2-40B4-BE49-F238E27FC236}">
                <a16:creationId xmlns:a16="http://schemas.microsoft.com/office/drawing/2014/main" xmlns="" id="{E044813A-F29B-43BD-9686-0AC95F15942A}"/>
              </a:ext>
            </a:extLst>
          </p:cNvPr>
          <p:cNvSpPr txBox="1"/>
          <p:nvPr/>
        </p:nvSpPr>
        <p:spPr>
          <a:xfrm>
            <a:off x="8460761" y="4603310"/>
            <a:ext cx="2372708" cy="461665"/>
          </a:xfrm>
          <a:prstGeom prst="rect">
            <a:avLst/>
          </a:prstGeom>
          <a:noFill/>
        </p:spPr>
        <p:txBody>
          <a:bodyPr wrap="square" rtlCol="0">
            <a:spAutoFit/>
          </a:bodyPr>
          <a:lstStyle/>
          <a:p>
            <a:r>
              <a:rPr lang="zh-CN" altLang="en-US" sz="2400" dirty="0">
                <a:solidFill>
                  <a:srgbClr val="A3C8BD"/>
                </a:solidFill>
                <a:latin typeface="微软雅黑" panose="020B0503020204020204" pitchFamily="34" charset="-122"/>
                <a:ea typeface="微软雅黑" panose="020B0503020204020204" pitchFamily="34" charset="-122"/>
              </a:rPr>
              <a:t>未来发展前景</a:t>
            </a:r>
          </a:p>
        </p:txBody>
      </p:sp>
      <p:sp>
        <p:nvSpPr>
          <p:cNvPr id="35" name="矩形 34">
            <a:extLst>
              <a:ext uri="{FF2B5EF4-FFF2-40B4-BE49-F238E27FC236}">
                <a16:creationId xmlns:a16="http://schemas.microsoft.com/office/drawing/2014/main" xmlns="" id="{360B4516-0CDE-4775-A300-55031FE93C23}"/>
              </a:ext>
            </a:extLst>
          </p:cNvPr>
          <p:cNvSpPr/>
          <p:nvPr/>
        </p:nvSpPr>
        <p:spPr>
          <a:xfrm>
            <a:off x="7411275" y="1453457"/>
            <a:ext cx="1015800" cy="1015663"/>
          </a:xfrm>
          <a:prstGeom prst="rect">
            <a:avLst/>
          </a:prstGeom>
        </p:spPr>
        <p:txBody>
          <a:bodyPr wrap="square">
            <a:spAutoFit/>
          </a:bodyPr>
          <a:lstStyle/>
          <a:p>
            <a:pPr marL="0" lvl="1">
              <a:spcBef>
                <a:spcPct val="0"/>
              </a:spcBef>
            </a:pPr>
            <a:r>
              <a:rPr lang="en-US" altLang="zh-CN" sz="6000" dirty="0">
                <a:solidFill>
                  <a:srgbClr val="A3C8BD"/>
                </a:solidFill>
                <a:latin typeface="Vivaldi" panose="03020602050506090804" pitchFamily="66" charset="0"/>
                <a:ea typeface="微软雅黑" panose="020B0503020204020204" pitchFamily="34" charset="-122"/>
              </a:rPr>
              <a:t>01</a:t>
            </a:r>
          </a:p>
        </p:txBody>
      </p:sp>
      <p:sp>
        <p:nvSpPr>
          <p:cNvPr id="36" name="矩形 35">
            <a:extLst>
              <a:ext uri="{FF2B5EF4-FFF2-40B4-BE49-F238E27FC236}">
                <a16:creationId xmlns:a16="http://schemas.microsoft.com/office/drawing/2014/main" xmlns="" id="{0657F6D8-1865-4F5C-A204-46BBB7D504F8}"/>
              </a:ext>
            </a:extLst>
          </p:cNvPr>
          <p:cNvSpPr/>
          <p:nvPr/>
        </p:nvSpPr>
        <p:spPr>
          <a:xfrm>
            <a:off x="7411275" y="2411075"/>
            <a:ext cx="1015800" cy="1015663"/>
          </a:xfrm>
          <a:prstGeom prst="rect">
            <a:avLst/>
          </a:prstGeom>
        </p:spPr>
        <p:txBody>
          <a:bodyPr wrap="square">
            <a:spAutoFit/>
          </a:bodyPr>
          <a:lstStyle/>
          <a:p>
            <a:pPr marL="0" lvl="1">
              <a:spcBef>
                <a:spcPct val="0"/>
              </a:spcBef>
            </a:pPr>
            <a:r>
              <a:rPr lang="en-US" altLang="zh-CN" sz="6000" dirty="0">
                <a:solidFill>
                  <a:srgbClr val="A3C8BD"/>
                </a:solidFill>
                <a:latin typeface="Vivaldi" panose="03020602050506090804" pitchFamily="66" charset="0"/>
                <a:ea typeface="微软雅黑" panose="020B0503020204020204" pitchFamily="34" charset="-122"/>
              </a:rPr>
              <a:t>02</a:t>
            </a:r>
          </a:p>
        </p:txBody>
      </p:sp>
      <p:sp>
        <p:nvSpPr>
          <p:cNvPr id="41" name="矩形 40">
            <a:extLst>
              <a:ext uri="{FF2B5EF4-FFF2-40B4-BE49-F238E27FC236}">
                <a16:creationId xmlns:a16="http://schemas.microsoft.com/office/drawing/2014/main" xmlns="" id="{8E5FE339-2E78-46CF-936A-393660458055}"/>
              </a:ext>
            </a:extLst>
          </p:cNvPr>
          <p:cNvSpPr/>
          <p:nvPr/>
        </p:nvSpPr>
        <p:spPr>
          <a:xfrm>
            <a:off x="7411275" y="3368693"/>
            <a:ext cx="1015800" cy="1015663"/>
          </a:xfrm>
          <a:prstGeom prst="rect">
            <a:avLst/>
          </a:prstGeom>
        </p:spPr>
        <p:txBody>
          <a:bodyPr wrap="square">
            <a:spAutoFit/>
          </a:bodyPr>
          <a:lstStyle/>
          <a:p>
            <a:pPr marL="0" lvl="1">
              <a:spcBef>
                <a:spcPct val="0"/>
              </a:spcBef>
            </a:pPr>
            <a:r>
              <a:rPr lang="en-US" altLang="zh-CN" sz="6000" dirty="0">
                <a:solidFill>
                  <a:srgbClr val="A3C8BD"/>
                </a:solidFill>
                <a:latin typeface="Vivaldi" panose="03020602050506090804" pitchFamily="66" charset="0"/>
                <a:ea typeface="微软雅黑" panose="020B0503020204020204" pitchFamily="34" charset="-122"/>
              </a:rPr>
              <a:t>03</a:t>
            </a:r>
          </a:p>
        </p:txBody>
      </p:sp>
      <p:sp>
        <p:nvSpPr>
          <p:cNvPr id="46" name="矩形 45">
            <a:extLst>
              <a:ext uri="{FF2B5EF4-FFF2-40B4-BE49-F238E27FC236}">
                <a16:creationId xmlns:a16="http://schemas.microsoft.com/office/drawing/2014/main" xmlns="" id="{30FC1968-F8D5-4D18-87BF-8A69D2D3C081}"/>
              </a:ext>
            </a:extLst>
          </p:cNvPr>
          <p:cNvSpPr/>
          <p:nvPr/>
        </p:nvSpPr>
        <p:spPr>
          <a:xfrm>
            <a:off x="7411275" y="4326310"/>
            <a:ext cx="1015800" cy="1015663"/>
          </a:xfrm>
          <a:prstGeom prst="rect">
            <a:avLst/>
          </a:prstGeom>
        </p:spPr>
        <p:txBody>
          <a:bodyPr wrap="square">
            <a:spAutoFit/>
          </a:bodyPr>
          <a:lstStyle/>
          <a:p>
            <a:pPr marL="0" lvl="1">
              <a:spcBef>
                <a:spcPct val="0"/>
              </a:spcBef>
            </a:pPr>
            <a:r>
              <a:rPr lang="en-US" altLang="zh-CN" sz="6000" dirty="0">
                <a:solidFill>
                  <a:srgbClr val="A3C8BD"/>
                </a:solidFill>
                <a:latin typeface="Vivaldi" panose="03020602050506090804" pitchFamily="66" charset="0"/>
                <a:ea typeface="微软雅黑" panose="020B0503020204020204" pitchFamily="34" charset="-122"/>
              </a:rPr>
              <a:t>04</a:t>
            </a:r>
          </a:p>
        </p:txBody>
      </p:sp>
      <p:sp>
        <p:nvSpPr>
          <p:cNvPr id="48" name="矩形 47">
            <a:extLst>
              <a:ext uri="{FF2B5EF4-FFF2-40B4-BE49-F238E27FC236}">
                <a16:creationId xmlns:a16="http://schemas.microsoft.com/office/drawing/2014/main" xmlns="" id="{D94E4F3A-24AA-4DF5-A839-570821B861E4}"/>
              </a:ext>
            </a:extLst>
          </p:cNvPr>
          <p:cNvSpPr/>
          <p:nvPr/>
        </p:nvSpPr>
        <p:spPr>
          <a:xfrm>
            <a:off x="1601628" y="2069570"/>
            <a:ext cx="4086959" cy="1446550"/>
          </a:xfrm>
          <a:prstGeom prst="rect">
            <a:avLst/>
          </a:prstGeom>
        </p:spPr>
        <p:txBody>
          <a:bodyPr wrap="square">
            <a:spAutoFit/>
          </a:bodyPr>
          <a:lstStyle/>
          <a:p>
            <a:pPr lvl="1" algn="ctr">
              <a:spcBef>
                <a:spcPct val="0"/>
              </a:spcBef>
            </a:pPr>
            <a:r>
              <a:rPr lang="en-US" altLang="zh-CN" sz="8800" dirty="0">
                <a:solidFill>
                  <a:srgbClr val="A3C8BD"/>
                </a:solidFill>
                <a:latin typeface="Vivaldi" panose="03020602050506090804" pitchFamily="66" charset="0"/>
                <a:ea typeface="微软雅黑" panose="020B0503020204020204" pitchFamily="34" charset="-122"/>
              </a:rPr>
              <a:t>Contents</a:t>
            </a:r>
          </a:p>
        </p:txBody>
      </p:sp>
      <p:sp>
        <p:nvSpPr>
          <p:cNvPr id="49" name="文本框 48">
            <a:extLst>
              <a:ext uri="{FF2B5EF4-FFF2-40B4-BE49-F238E27FC236}">
                <a16:creationId xmlns:a16="http://schemas.microsoft.com/office/drawing/2014/main" xmlns="" id="{CF75087C-4841-466C-9568-99510396C6DE}"/>
              </a:ext>
            </a:extLst>
          </p:cNvPr>
          <p:cNvSpPr txBox="1"/>
          <p:nvPr/>
        </p:nvSpPr>
        <p:spPr>
          <a:xfrm>
            <a:off x="3108995" y="3429000"/>
            <a:ext cx="1757589" cy="584775"/>
          </a:xfrm>
          <a:prstGeom prst="rect">
            <a:avLst/>
          </a:prstGeom>
          <a:noFill/>
          <a:ln>
            <a:noFill/>
          </a:ln>
        </p:spPr>
        <p:txBody>
          <a:bodyPr wrap="square" rtlCol="0">
            <a:spAutoFit/>
          </a:bodyPr>
          <a:lstStyle/>
          <a:p>
            <a:pPr algn="ctr" defTabSz="914377"/>
            <a:r>
              <a:rPr lang="zh-CN" altLang="en-US" sz="3200" dirty="0">
                <a:ln w="9525">
                  <a:noFill/>
                </a:ln>
                <a:solidFill>
                  <a:srgbClr val="A3C8BD"/>
                </a:solidFill>
                <a:latin typeface="汉仪菱心体简" panose="02010609000101010101" pitchFamily="49" charset="-122"/>
                <a:ea typeface="汉仪菱心体简" panose="02010609000101010101" pitchFamily="49" charset="-122"/>
              </a:rPr>
              <a:t>目 录</a:t>
            </a:r>
          </a:p>
        </p:txBody>
      </p:sp>
      <p:pic>
        <p:nvPicPr>
          <p:cNvPr id="50" name="图片 49">
            <a:extLst>
              <a:ext uri="{FF2B5EF4-FFF2-40B4-BE49-F238E27FC236}">
                <a16:creationId xmlns:a16="http://schemas.microsoft.com/office/drawing/2014/main" xmlns="" id="{8DD308E9-671A-4BB6-8B1B-6979E912D3DC}"/>
              </a:ext>
            </a:extLst>
          </p:cNvPr>
          <p:cNvPicPr>
            <a:picLocks noChangeAspect="1"/>
          </p:cNvPicPr>
          <p:nvPr/>
        </p:nvPicPr>
        <p:blipFill>
          <a:blip r:embed="rId3"/>
          <a:stretch>
            <a:fillRect/>
          </a:stretch>
        </p:blipFill>
        <p:spPr>
          <a:xfrm flipH="1">
            <a:off x="3809734" y="504617"/>
            <a:ext cx="1877564" cy="1897681"/>
          </a:xfrm>
          <a:prstGeom prst="rect">
            <a:avLst/>
          </a:prstGeom>
        </p:spPr>
      </p:pic>
      <p:sp>
        <p:nvSpPr>
          <p:cNvPr id="2" name="文本框 1"/>
          <p:cNvSpPr txBox="1"/>
          <p:nvPr/>
        </p:nvSpPr>
        <p:spPr>
          <a:xfrm>
            <a:off x="7411275" y="816746"/>
            <a:ext cx="2806923" cy="369332"/>
          </a:xfrm>
          <a:prstGeom prst="rect">
            <a:avLst/>
          </a:prstGeom>
          <a:noFill/>
        </p:spPr>
        <p:txBody>
          <a:bodyPr wrap="square" rtlCol="0">
            <a:spAutoFit/>
          </a:bodyPr>
          <a:lstStyle/>
          <a:p>
            <a:r>
              <a:rPr lang="en-US" altLang="zh-CN" dirty="0">
                <a:solidFill>
                  <a:srgbClr val="FEFFFF"/>
                </a:solidFill>
              </a:rPr>
              <a:t>https://www.ypppt.com/</a:t>
            </a:r>
            <a:endParaRPr lang="zh-CN" altLang="en-US" dirty="0">
              <a:solidFill>
                <a:srgbClr val="FEFFFF"/>
              </a:solidFill>
            </a:endParaRPr>
          </a:p>
        </p:txBody>
      </p:sp>
    </p:spTree>
    <p:extLst>
      <p:ext uri="{BB962C8B-B14F-4D97-AF65-F5344CB8AC3E}">
        <p14:creationId xmlns:p14="http://schemas.microsoft.com/office/powerpoint/2010/main" val="40892553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 fill="hold"/>
                                        <p:tgtEl>
                                          <p:spTgt spid="23"/>
                                        </p:tgtEl>
                                        <p:attrNameLst>
                                          <p:attrName>ppt_w</p:attrName>
                                        </p:attrNameLst>
                                      </p:cBhvr>
                                      <p:tavLst>
                                        <p:tav tm="0">
                                          <p:val>
                                            <p:fltVal val="0"/>
                                          </p:val>
                                        </p:tav>
                                        <p:tav tm="100000">
                                          <p:val>
                                            <p:strVal val="#ppt_w"/>
                                          </p:val>
                                        </p:tav>
                                      </p:tavLst>
                                    </p:anim>
                                    <p:anim calcmode="lin" valueType="num">
                                      <p:cBhvr>
                                        <p:cTn id="8" dur="100" fill="hold"/>
                                        <p:tgtEl>
                                          <p:spTgt spid="23"/>
                                        </p:tgtEl>
                                        <p:attrNameLst>
                                          <p:attrName>ppt_h</p:attrName>
                                        </p:attrNameLst>
                                      </p:cBhvr>
                                      <p:tavLst>
                                        <p:tav tm="0">
                                          <p:val>
                                            <p:fltVal val="0"/>
                                          </p:val>
                                        </p:tav>
                                        <p:tav tm="100000">
                                          <p:val>
                                            <p:strVal val="#ppt_h"/>
                                          </p:val>
                                        </p:tav>
                                      </p:tavLst>
                                    </p:anim>
                                    <p:animEffect transition="in" filter="fade">
                                      <p:cBhvr>
                                        <p:cTn id="9" dur="100"/>
                                        <p:tgtEl>
                                          <p:spTgt spid="23"/>
                                        </p:tgtEl>
                                      </p:cBhvr>
                                    </p:animEffect>
                                  </p:childTnLst>
                                </p:cTn>
                              </p:par>
                              <p:par>
                                <p:cTn id="10" presetID="6" presetClass="emph" presetSubtype="0" fill="hold" nodeType="withEffect">
                                  <p:stCondLst>
                                    <p:cond delay="100"/>
                                  </p:stCondLst>
                                  <p:childTnLst>
                                    <p:animScale>
                                      <p:cBhvr>
                                        <p:cTn id="11" dur="100" fill="hold"/>
                                        <p:tgtEl>
                                          <p:spTgt spid="23"/>
                                        </p:tgtEl>
                                      </p:cBhvr>
                                      <p:by x="110000" y="110000"/>
                                    </p:animScale>
                                  </p:childTnLst>
                                </p:cTn>
                              </p:par>
                              <p:par>
                                <p:cTn id="12" presetID="6" presetClass="emph" presetSubtype="0" fill="hold" nodeType="withEffect">
                                  <p:stCondLst>
                                    <p:cond delay="200"/>
                                  </p:stCondLst>
                                  <p:childTnLst>
                                    <p:animScale>
                                      <p:cBhvr>
                                        <p:cTn id="13" dur="200" fill="hold"/>
                                        <p:tgtEl>
                                          <p:spTgt spid="23"/>
                                        </p:tgtEl>
                                      </p:cBhvr>
                                      <p:by x="90000" y="90000"/>
                                    </p:animScale>
                                  </p:childTnLst>
                                </p:cTn>
                              </p:par>
                              <p:par>
                                <p:cTn id="14" presetID="6" presetClass="emph" presetSubtype="0" fill="hold" nodeType="withEffect">
                                  <p:stCondLst>
                                    <p:cond delay="400"/>
                                  </p:stCondLst>
                                  <p:childTnLst>
                                    <p:animScale>
                                      <p:cBhvr>
                                        <p:cTn id="15" dur="100" fill="hold"/>
                                        <p:tgtEl>
                                          <p:spTgt spid="23"/>
                                        </p:tgtEl>
                                      </p:cBhvr>
                                      <p:by x="105000" y="105000"/>
                                    </p:animScale>
                                  </p:childTnLst>
                                </p:cTn>
                              </p:par>
                              <p:par>
                                <p:cTn id="16" presetID="6" presetClass="emph" presetSubtype="0" fill="hold" nodeType="withEffect">
                                  <p:stCondLst>
                                    <p:cond delay="500"/>
                                  </p:stCondLst>
                                  <p:childTnLst>
                                    <p:animScale>
                                      <p:cBhvr>
                                        <p:cTn id="17" dur="200" fill="hold"/>
                                        <p:tgtEl>
                                          <p:spTgt spid="23"/>
                                        </p:tgtEl>
                                      </p:cBhvr>
                                      <p:by x="95000" y="95000"/>
                                    </p:animScale>
                                  </p:childTnLst>
                                </p:cTn>
                              </p:par>
                            </p:childTnLst>
                          </p:cTn>
                        </p:par>
                        <p:par>
                          <p:cTn id="18" fill="hold">
                            <p:stCondLst>
                              <p:cond delay="700"/>
                            </p:stCondLst>
                            <p:childTnLst>
                              <p:par>
                                <p:cTn id="19" presetID="23" presetClass="entr" presetSubtype="528" fill="hold" grpId="0" nodeType="afterEffect">
                                  <p:stCondLst>
                                    <p:cond delay="0"/>
                                  </p:stCondLst>
                                  <p:iterate type="lt">
                                    <p:tmPct val="15000"/>
                                  </p:iterate>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 calcmode="lin" valueType="num">
                                      <p:cBhvr>
                                        <p:cTn id="23" dur="500" fill="hold"/>
                                        <p:tgtEl>
                                          <p:spTgt spid="48"/>
                                        </p:tgtEl>
                                        <p:attrNameLst>
                                          <p:attrName>ppt_x</p:attrName>
                                        </p:attrNameLst>
                                      </p:cBhvr>
                                      <p:tavLst>
                                        <p:tav tm="0">
                                          <p:val>
                                            <p:fltVal val="0.5"/>
                                          </p:val>
                                        </p:tav>
                                        <p:tav tm="100000">
                                          <p:val>
                                            <p:strVal val="#ppt_x"/>
                                          </p:val>
                                        </p:tav>
                                      </p:tavLst>
                                    </p:anim>
                                    <p:anim calcmode="lin" valueType="num">
                                      <p:cBhvr>
                                        <p:cTn id="24" dur="500" fill="hold"/>
                                        <p:tgtEl>
                                          <p:spTgt spid="48"/>
                                        </p:tgtEl>
                                        <p:attrNameLst>
                                          <p:attrName>ppt_y</p:attrName>
                                        </p:attrNameLst>
                                      </p:cBhvr>
                                      <p:tavLst>
                                        <p:tav tm="0">
                                          <p:val>
                                            <p:fltVal val="0.5"/>
                                          </p:val>
                                        </p:tav>
                                        <p:tav tm="100000">
                                          <p:val>
                                            <p:strVal val="#ppt_y"/>
                                          </p:val>
                                        </p:tav>
                                      </p:tavLst>
                                    </p:anim>
                                  </p:childTnLst>
                                </p:cTn>
                              </p:par>
                            </p:childTnLst>
                          </p:cTn>
                        </p:par>
                        <p:par>
                          <p:cTn id="25" fill="hold">
                            <p:stCondLst>
                              <p:cond delay="1725"/>
                            </p:stCondLst>
                            <p:childTnLst>
                              <p:par>
                                <p:cTn id="26" presetID="2" presetClass="entr" presetSubtype="1" fill="hold" grpId="0" nodeType="afterEffect">
                                  <p:stCondLst>
                                    <p:cond delay="0"/>
                                  </p:stCondLst>
                                  <p:iterate type="lt">
                                    <p:tmPct val="10000"/>
                                  </p:iterate>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ppt_x"/>
                                          </p:val>
                                        </p:tav>
                                        <p:tav tm="100000">
                                          <p:val>
                                            <p:strVal val="#ppt_x"/>
                                          </p:val>
                                        </p:tav>
                                      </p:tavLst>
                                    </p:anim>
                                    <p:anim calcmode="lin" valueType="num">
                                      <p:cBhvr additive="base">
                                        <p:cTn id="29" dur="500" fill="hold"/>
                                        <p:tgtEl>
                                          <p:spTgt spid="49"/>
                                        </p:tgtEl>
                                        <p:attrNameLst>
                                          <p:attrName>ppt_y</p:attrName>
                                        </p:attrNameLst>
                                      </p:cBhvr>
                                      <p:tavLst>
                                        <p:tav tm="0">
                                          <p:val>
                                            <p:strVal val="0-#ppt_h/2"/>
                                          </p:val>
                                        </p:tav>
                                        <p:tav tm="100000">
                                          <p:val>
                                            <p:strVal val="#ppt_y"/>
                                          </p:val>
                                        </p:tav>
                                      </p:tavLst>
                                    </p:anim>
                                  </p:childTnLst>
                                </p:cTn>
                              </p:par>
                              <p:par>
                                <p:cTn id="30" presetID="26" presetClass="emph" presetSubtype="0" fill="hold" grpId="1" nodeType="withEffect">
                                  <p:stCondLst>
                                    <p:cond delay="500"/>
                                  </p:stCondLst>
                                  <p:iterate type="lt">
                                    <p:tmPct val="10000"/>
                                  </p:iterate>
                                  <p:childTnLst>
                                    <p:animEffect transition="out" filter="fade">
                                      <p:cBhvr>
                                        <p:cTn id="31" dur="500" tmFilter="0, 0; .2, .5; .8, .5; 1, 0"/>
                                        <p:tgtEl>
                                          <p:spTgt spid="49"/>
                                        </p:tgtEl>
                                      </p:cBhvr>
                                    </p:animEffect>
                                    <p:animScale>
                                      <p:cBhvr>
                                        <p:cTn id="32" dur="250" autoRev="1" fill="hold"/>
                                        <p:tgtEl>
                                          <p:spTgt spid="49"/>
                                        </p:tgtEl>
                                      </p:cBhvr>
                                      <p:by x="105000" y="105000"/>
                                    </p:animScale>
                                  </p:childTnLst>
                                </p:cTn>
                              </p:par>
                            </p:childTnLst>
                          </p:cTn>
                        </p:par>
                        <p:par>
                          <p:cTn id="33" fill="hold">
                            <p:stCondLst>
                              <p:cond delay="2775"/>
                            </p:stCondLst>
                            <p:childTnLst>
                              <p:par>
                                <p:cTn id="34" presetID="2" presetClass="entr" presetSubtype="12" decel="100000"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1500" fill="hold"/>
                                        <p:tgtEl>
                                          <p:spTgt spid="50"/>
                                        </p:tgtEl>
                                        <p:attrNameLst>
                                          <p:attrName>ppt_x</p:attrName>
                                        </p:attrNameLst>
                                      </p:cBhvr>
                                      <p:tavLst>
                                        <p:tav tm="0">
                                          <p:val>
                                            <p:strVal val="0-#ppt_w/2"/>
                                          </p:val>
                                        </p:tav>
                                        <p:tav tm="100000">
                                          <p:val>
                                            <p:strVal val="#ppt_x"/>
                                          </p:val>
                                        </p:tav>
                                      </p:tavLst>
                                    </p:anim>
                                    <p:anim calcmode="lin" valueType="num">
                                      <p:cBhvr additive="base">
                                        <p:cTn id="37" dur="1500" fill="hold"/>
                                        <p:tgtEl>
                                          <p:spTgt spid="50"/>
                                        </p:tgtEl>
                                        <p:attrNameLst>
                                          <p:attrName>ppt_y</p:attrName>
                                        </p:attrNameLst>
                                      </p:cBhvr>
                                      <p:tavLst>
                                        <p:tav tm="0">
                                          <p:val>
                                            <p:strVal val="1+#ppt_h/2"/>
                                          </p:val>
                                        </p:tav>
                                        <p:tav tm="100000">
                                          <p:val>
                                            <p:strVal val="#ppt_y"/>
                                          </p:val>
                                        </p:tav>
                                      </p:tavLst>
                                    </p:anim>
                                  </p:childTnLst>
                                </p:cTn>
                              </p:par>
                            </p:childTnLst>
                          </p:cTn>
                        </p:par>
                        <p:par>
                          <p:cTn id="38" fill="hold">
                            <p:stCondLst>
                              <p:cond delay="4275"/>
                            </p:stCondLst>
                            <p:childTnLst>
                              <p:par>
                                <p:cTn id="39" presetID="53" presetClass="entr" presetSubtype="16"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Effect transition="in" filter="fade">
                                      <p:cBhvr>
                                        <p:cTn id="43" dur="500"/>
                                        <p:tgtEl>
                                          <p:spTgt spid="35"/>
                                        </p:tgtEl>
                                      </p:cBhvr>
                                    </p:animEffect>
                                  </p:childTnLst>
                                </p:cTn>
                              </p:par>
                            </p:childTnLst>
                          </p:cTn>
                        </p:par>
                        <p:par>
                          <p:cTn id="44" fill="hold">
                            <p:stCondLst>
                              <p:cond delay="4775"/>
                            </p:stCondLst>
                            <p:childTnLst>
                              <p:par>
                                <p:cTn id="45" presetID="55" presetClass="entr" presetSubtype="0"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p:cTn id="47" dur="1000" fill="hold"/>
                                        <p:tgtEl>
                                          <p:spTgt spid="31"/>
                                        </p:tgtEl>
                                        <p:attrNameLst>
                                          <p:attrName>ppt_w</p:attrName>
                                        </p:attrNameLst>
                                      </p:cBhvr>
                                      <p:tavLst>
                                        <p:tav tm="0">
                                          <p:val>
                                            <p:strVal val="#ppt_w*0.70"/>
                                          </p:val>
                                        </p:tav>
                                        <p:tav tm="100000">
                                          <p:val>
                                            <p:strVal val="#ppt_w"/>
                                          </p:val>
                                        </p:tav>
                                      </p:tavLst>
                                    </p:anim>
                                    <p:anim calcmode="lin" valueType="num">
                                      <p:cBhvr>
                                        <p:cTn id="48" dur="1000" fill="hold"/>
                                        <p:tgtEl>
                                          <p:spTgt spid="31"/>
                                        </p:tgtEl>
                                        <p:attrNameLst>
                                          <p:attrName>ppt_h</p:attrName>
                                        </p:attrNameLst>
                                      </p:cBhvr>
                                      <p:tavLst>
                                        <p:tav tm="0">
                                          <p:val>
                                            <p:strVal val="#ppt_h"/>
                                          </p:val>
                                        </p:tav>
                                        <p:tav tm="100000">
                                          <p:val>
                                            <p:strVal val="#ppt_h"/>
                                          </p:val>
                                        </p:tav>
                                      </p:tavLst>
                                    </p:anim>
                                    <p:animEffect transition="in" filter="fade">
                                      <p:cBhvr>
                                        <p:cTn id="49" dur="1000"/>
                                        <p:tgtEl>
                                          <p:spTgt spid="31"/>
                                        </p:tgtEl>
                                      </p:cBhvr>
                                    </p:animEffect>
                                  </p:childTnLst>
                                </p:cTn>
                              </p:par>
                            </p:childTnLst>
                          </p:cTn>
                        </p:par>
                        <p:par>
                          <p:cTn id="50" fill="hold">
                            <p:stCondLst>
                              <p:cond delay="5775"/>
                            </p:stCondLst>
                            <p:childTnLst>
                              <p:par>
                                <p:cTn id="51" presetID="53" presetClass="entr" presetSubtype="16"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fltVal val="0"/>
                                          </p:val>
                                        </p:tav>
                                        <p:tav tm="100000">
                                          <p:val>
                                            <p:strVal val="#ppt_w"/>
                                          </p:val>
                                        </p:tav>
                                      </p:tavLst>
                                    </p:anim>
                                    <p:anim calcmode="lin" valueType="num">
                                      <p:cBhvr>
                                        <p:cTn id="54" dur="500" fill="hold"/>
                                        <p:tgtEl>
                                          <p:spTgt spid="36"/>
                                        </p:tgtEl>
                                        <p:attrNameLst>
                                          <p:attrName>ppt_h</p:attrName>
                                        </p:attrNameLst>
                                      </p:cBhvr>
                                      <p:tavLst>
                                        <p:tav tm="0">
                                          <p:val>
                                            <p:fltVal val="0"/>
                                          </p:val>
                                        </p:tav>
                                        <p:tav tm="100000">
                                          <p:val>
                                            <p:strVal val="#ppt_h"/>
                                          </p:val>
                                        </p:tav>
                                      </p:tavLst>
                                    </p:anim>
                                    <p:animEffect transition="in" filter="fade">
                                      <p:cBhvr>
                                        <p:cTn id="55" dur="500"/>
                                        <p:tgtEl>
                                          <p:spTgt spid="36"/>
                                        </p:tgtEl>
                                      </p:cBhvr>
                                    </p:animEffect>
                                  </p:childTnLst>
                                </p:cTn>
                              </p:par>
                            </p:childTnLst>
                          </p:cTn>
                        </p:par>
                        <p:par>
                          <p:cTn id="56" fill="hold">
                            <p:stCondLst>
                              <p:cond delay="6275"/>
                            </p:stCondLst>
                            <p:childTnLst>
                              <p:par>
                                <p:cTn id="57" presetID="55"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1000" fill="hold"/>
                                        <p:tgtEl>
                                          <p:spTgt spid="32"/>
                                        </p:tgtEl>
                                        <p:attrNameLst>
                                          <p:attrName>ppt_w</p:attrName>
                                        </p:attrNameLst>
                                      </p:cBhvr>
                                      <p:tavLst>
                                        <p:tav tm="0">
                                          <p:val>
                                            <p:strVal val="#ppt_w*0.70"/>
                                          </p:val>
                                        </p:tav>
                                        <p:tav tm="100000">
                                          <p:val>
                                            <p:strVal val="#ppt_w"/>
                                          </p:val>
                                        </p:tav>
                                      </p:tavLst>
                                    </p:anim>
                                    <p:anim calcmode="lin" valueType="num">
                                      <p:cBhvr>
                                        <p:cTn id="60" dur="1000" fill="hold"/>
                                        <p:tgtEl>
                                          <p:spTgt spid="32"/>
                                        </p:tgtEl>
                                        <p:attrNameLst>
                                          <p:attrName>ppt_h</p:attrName>
                                        </p:attrNameLst>
                                      </p:cBhvr>
                                      <p:tavLst>
                                        <p:tav tm="0">
                                          <p:val>
                                            <p:strVal val="#ppt_h"/>
                                          </p:val>
                                        </p:tav>
                                        <p:tav tm="100000">
                                          <p:val>
                                            <p:strVal val="#ppt_h"/>
                                          </p:val>
                                        </p:tav>
                                      </p:tavLst>
                                    </p:anim>
                                    <p:animEffect transition="in" filter="fade">
                                      <p:cBhvr>
                                        <p:cTn id="61" dur="1000"/>
                                        <p:tgtEl>
                                          <p:spTgt spid="32"/>
                                        </p:tgtEl>
                                      </p:cBhvr>
                                    </p:animEffect>
                                  </p:childTnLst>
                                </p:cTn>
                              </p:par>
                            </p:childTnLst>
                          </p:cTn>
                        </p:par>
                        <p:par>
                          <p:cTn id="62" fill="hold">
                            <p:stCondLst>
                              <p:cond delay="7275"/>
                            </p:stCondLst>
                            <p:childTnLst>
                              <p:par>
                                <p:cTn id="63" presetID="53" presetClass="entr" presetSubtype="16"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Effect transition="in" filter="fade">
                                      <p:cBhvr>
                                        <p:cTn id="67" dur="500"/>
                                        <p:tgtEl>
                                          <p:spTgt spid="41"/>
                                        </p:tgtEl>
                                      </p:cBhvr>
                                    </p:animEffect>
                                  </p:childTnLst>
                                </p:cTn>
                              </p:par>
                            </p:childTnLst>
                          </p:cTn>
                        </p:par>
                        <p:par>
                          <p:cTn id="68" fill="hold">
                            <p:stCondLst>
                              <p:cond delay="7775"/>
                            </p:stCondLst>
                            <p:childTnLst>
                              <p:par>
                                <p:cTn id="69" presetID="55" presetClass="entr" presetSubtype="0" fill="hold" grpId="0" nodeType="after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p:cTn id="71" dur="1000" fill="hold"/>
                                        <p:tgtEl>
                                          <p:spTgt spid="33"/>
                                        </p:tgtEl>
                                        <p:attrNameLst>
                                          <p:attrName>ppt_w</p:attrName>
                                        </p:attrNameLst>
                                      </p:cBhvr>
                                      <p:tavLst>
                                        <p:tav tm="0">
                                          <p:val>
                                            <p:strVal val="#ppt_w*0.70"/>
                                          </p:val>
                                        </p:tav>
                                        <p:tav tm="100000">
                                          <p:val>
                                            <p:strVal val="#ppt_w"/>
                                          </p:val>
                                        </p:tav>
                                      </p:tavLst>
                                    </p:anim>
                                    <p:anim calcmode="lin" valueType="num">
                                      <p:cBhvr>
                                        <p:cTn id="72" dur="1000" fill="hold"/>
                                        <p:tgtEl>
                                          <p:spTgt spid="33"/>
                                        </p:tgtEl>
                                        <p:attrNameLst>
                                          <p:attrName>ppt_h</p:attrName>
                                        </p:attrNameLst>
                                      </p:cBhvr>
                                      <p:tavLst>
                                        <p:tav tm="0">
                                          <p:val>
                                            <p:strVal val="#ppt_h"/>
                                          </p:val>
                                        </p:tav>
                                        <p:tav tm="100000">
                                          <p:val>
                                            <p:strVal val="#ppt_h"/>
                                          </p:val>
                                        </p:tav>
                                      </p:tavLst>
                                    </p:anim>
                                    <p:animEffect transition="in" filter="fade">
                                      <p:cBhvr>
                                        <p:cTn id="73" dur="1000"/>
                                        <p:tgtEl>
                                          <p:spTgt spid="33"/>
                                        </p:tgtEl>
                                      </p:cBhvr>
                                    </p:animEffect>
                                  </p:childTnLst>
                                </p:cTn>
                              </p:par>
                            </p:childTnLst>
                          </p:cTn>
                        </p:par>
                        <p:par>
                          <p:cTn id="74" fill="hold">
                            <p:stCondLst>
                              <p:cond delay="8775"/>
                            </p:stCondLst>
                            <p:childTnLst>
                              <p:par>
                                <p:cTn id="75" presetID="53" presetClass="entr" presetSubtype="16" fill="hold" grpId="0" nodeType="afterEffect">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childTnLst>
                          </p:cTn>
                        </p:par>
                        <p:par>
                          <p:cTn id="80" fill="hold">
                            <p:stCondLst>
                              <p:cond delay="9275"/>
                            </p:stCondLst>
                            <p:childTnLst>
                              <p:par>
                                <p:cTn id="81" presetID="55" presetClass="entr" presetSubtype="0"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p:cTn id="83" dur="1000" fill="hold"/>
                                        <p:tgtEl>
                                          <p:spTgt spid="34"/>
                                        </p:tgtEl>
                                        <p:attrNameLst>
                                          <p:attrName>ppt_w</p:attrName>
                                        </p:attrNameLst>
                                      </p:cBhvr>
                                      <p:tavLst>
                                        <p:tav tm="0">
                                          <p:val>
                                            <p:strVal val="#ppt_w*0.70"/>
                                          </p:val>
                                        </p:tav>
                                        <p:tav tm="100000">
                                          <p:val>
                                            <p:strVal val="#ppt_w"/>
                                          </p:val>
                                        </p:tav>
                                      </p:tavLst>
                                    </p:anim>
                                    <p:anim calcmode="lin" valueType="num">
                                      <p:cBhvr>
                                        <p:cTn id="84" dur="1000" fill="hold"/>
                                        <p:tgtEl>
                                          <p:spTgt spid="34"/>
                                        </p:tgtEl>
                                        <p:attrNameLst>
                                          <p:attrName>ppt_h</p:attrName>
                                        </p:attrNameLst>
                                      </p:cBhvr>
                                      <p:tavLst>
                                        <p:tav tm="0">
                                          <p:val>
                                            <p:strVal val="#ppt_h"/>
                                          </p:val>
                                        </p:tav>
                                        <p:tav tm="100000">
                                          <p:val>
                                            <p:strVal val="#ppt_h"/>
                                          </p:val>
                                        </p:tav>
                                      </p:tavLst>
                                    </p:anim>
                                    <p:animEffect transition="in" filter="fade">
                                      <p:cBhvr>
                                        <p:cTn id="85"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41" grpId="0"/>
      <p:bldP spid="46" grpId="0"/>
      <p:bldP spid="48" grpId="0"/>
      <p:bldP spid="49" grpId="0"/>
      <p:bldP spid="49"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问题与不足</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03</a:t>
            </a:r>
          </a:p>
        </p:txBody>
      </p:sp>
      <p:pic>
        <p:nvPicPr>
          <p:cNvPr id="51" name="图片 50">
            <a:extLst>
              <a:ext uri="{FF2B5EF4-FFF2-40B4-BE49-F238E27FC236}">
                <a16:creationId xmlns:a16="http://schemas.microsoft.com/office/drawing/2014/main" xmlns="" id="{8CA4EDDC-204E-4942-B842-A5F41812020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657" t="39908" r="59100" b="32648"/>
          <a:stretch/>
        </p:blipFill>
        <p:spPr>
          <a:xfrm>
            <a:off x="1456280" y="2006819"/>
            <a:ext cx="2651852" cy="3777995"/>
          </a:xfrm>
          <a:custGeom>
            <a:avLst/>
            <a:gdLst>
              <a:gd name="connsiteX0" fmla="*/ 0 w 2758301"/>
              <a:gd name="connsiteY0" fmla="*/ 0 h 5767699"/>
              <a:gd name="connsiteX1" fmla="*/ 2758301 w 2758301"/>
              <a:gd name="connsiteY1" fmla="*/ 0 h 5767699"/>
              <a:gd name="connsiteX2" fmla="*/ 2758301 w 2758301"/>
              <a:gd name="connsiteY2" fmla="*/ 5767699 h 5767699"/>
              <a:gd name="connsiteX3" fmla="*/ 353890 w 2758301"/>
              <a:gd name="connsiteY3" fmla="*/ 5767699 h 5767699"/>
              <a:gd name="connsiteX4" fmla="*/ 353890 w 2758301"/>
              <a:gd name="connsiteY4" fmla="*/ 4966383 h 5767699"/>
              <a:gd name="connsiteX5" fmla="*/ 0 w 2758301"/>
              <a:gd name="connsiteY5" fmla="*/ 4966383 h 576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8301" h="5767699">
                <a:moveTo>
                  <a:pt x="0" y="0"/>
                </a:moveTo>
                <a:lnTo>
                  <a:pt x="2758301" y="0"/>
                </a:lnTo>
                <a:lnTo>
                  <a:pt x="2758301" y="5767699"/>
                </a:lnTo>
                <a:lnTo>
                  <a:pt x="353890" y="5767699"/>
                </a:lnTo>
                <a:lnTo>
                  <a:pt x="353890" y="4966383"/>
                </a:lnTo>
                <a:lnTo>
                  <a:pt x="0" y="4966383"/>
                </a:lnTo>
                <a:close/>
              </a:path>
            </a:pathLst>
          </a:custGeom>
        </p:spPr>
      </p:pic>
      <p:grpSp>
        <p:nvGrpSpPr>
          <p:cNvPr id="52" name="Group 430">
            <a:extLst>
              <a:ext uri="{FF2B5EF4-FFF2-40B4-BE49-F238E27FC236}">
                <a16:creationId xmlns:a16="http://schemas.microsoft.com/office/drawing/2014/main" xmlns="" id="{D5E08B79-4D38-4D5E-8B45-83C8D4C4F482}"/>
              </a:ext>
            </a:extLst>
          </p:cNvPr>
          <p:cNvGrpSpPr/>
          <p:nvPr/>
        </p:nvGrpSpPr>
        <p:grpSpPr>
          <a:xfrm>
            <a:off x="9237392" y="3505470"/>
            <a:ext cx="1085645" cy="1084724"/>
            <a:chOff x="6434437" y="4380470"/>
            <a:chExt cx="1218099" cy="1217066"/>
          </a:xfrm>
          <a:effectLst/>
        </p:grpSpPr>
        <p:sp>
          <p:nvSpPr>
            <p:cNvPr id="53" name="Donut 431">
              <a:extLst>
                <a:ext uri="{FF2B5EF4-FFF2-40B4-BE49-F238E27FC236}">
                  <a16:creationId xmlns:a16="http://schemas.microsoft.com/office/drawing/2014/main" xmlns="" id="{F4F64A72-9CE0-447C-A0E6-2C26EA92C219}"/>
                </a:ext>
              </a:extLst>
            </p:cNvPr>
            <p:cNvSpPr/>
            <p:nvPr/>
          </p:nvSpPr>
          <p:spPr>
            <a:xfrm>
              <a:off x="6435470" y="4380470"/>
              <a:ext cx="1217066" cy="1217066"/>
            </a:xfrm>
            <a:prstGeom prst="donut">
              <a:avLst>
                <a:gd name="adj" fmla="val 124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GB" sz="1522">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Block Arc 432">
              <a:extLst>
                <a:ext uri="{FF2B5EF4-FFF2-40B4-BE49-F238E27FC236}">
                  <a16:creationId xmlns:a16="http://schemas.microsoft.com/office/drawing/2014/main" xmlns="" id="{2C83B2F5-DED3-47E4-9906-A7FA436776F9}"/>
                </a:ext>
              </a:extLst>
            </p:cNvPr>
            <p:cNvSpPr/>
            <p:nvPr/>
          </p:nvSpPr>
          <p:spPr>
            <a:xfrm rot="5400000" flipH="1">
              <a:off x="6434437" y="4380470"/>
              <a:ext cx="1216800" cy="1216800"/>
            </a:xfrm>
            <a:prstGeom prst="blockArc">
              <a:avLst>
                <a:gd name="adj1" fmla="val 2204812"/>
                <a:gd name="adj2" fmla="val 0"/>
                <a:gd name="adj3" fmla="val 12617"/>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GB" sz="1522">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5" name="Group 434">
            <a:extLst>
              <a:ext uri="{FF2B5EF4-FFF2-40B4-BE49-F238E27FC236}">
                <a16:creationId xmlns:a16="http://schemas.microsoft.com/office/drawing/2014/main" xmlns="" id="{73673DFC-77FA-4EB6-9F47-C04454501B66}"/>
              </a:ext>
            </a:extLst>
          </p:cNvPr>
          <p:cNvGrpSpPr/>
          <p:nvPr/>
        </p:nvGrpSpPr>
        <p:grpSpPr>
          <a:xfrm>
            <a:off x="7476308" y="3505470"/>
            <a:ext cx="1085645" cy="1084724"/>
            <a:chOff x="6434437" y="4380470"/>
            <a:chExt cx="1218099" cy="1217066"/>
          </a:xfrm>
          <a:effectLst/>
        </p:grpSpPr>
        <p:sp>
          <p:nvSpPr>
            <p:cNvPr id="56" name="Donut 435">
              <a:extLst>
                <a:ext uri="{FF2B5EF4-FFF2-40B4-BE49-F238E27FC236}">
                  <a16:creationId xmlns:a16="http://schemas.microsoft.com/office/drawing/2014/main" xmlns="" id="{BE7C8C3C-3D69-4020-9403-86785BF908FF}"/>
                </a:ext>
              </a:extLst>
            </p:cNvPr>
            <p:cNvSpPr/>
            <p:nvPr/>
          </p:nvSpPr>
          <p:spPr>
            <a:xfrm>
              <a:off x="6435470" y="4380470"/>
              <a:ext cx="1217066" cy="1217066"/>
            </a:xfrm>
            <a:prstGeom prst="donut">
              <a:avLst>
                <a:gd name="adj" fmla="val 124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GB" sz="1522">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Block Arc 436">
              <a:extLst>
                <a:ext uri="{FF2B5EF4-FFF2-40B4-BE49-F238E27FC236}">
                  <a16:creationId xmlns:a16="http://schemas.microsoft.com/office/drawing/2014/main" xmlns="" id="{2DDE2EBB-904A-4349-983E-41A7018BE4B7}"/>
                </a:ext>
              </a:extLst>
            </p:cNvPr>
            <p:cNvSpPr/>
            <p:nvPr/>
          </p:nvSpPr>
          <p:spPr>
            <a:xfrm rot="5400000" flipH="1">
              <a:off x="6434437" y="4380470"/>
              <a:ext cx="1216800" cy="1216800"/>
            </a:xfrm>
            <a:prstGeom prst="blockArc">
              <a:avLst>
                <a:gd name="adj1" fmla="val 9495697"/>
                <a:gd name="adj2" fmla="val 0"/>
                <a:gd name="adj3" fmla="val 12617"/>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GB" sz="1522">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58" name="TextBox 441">
            <a:extLst>
              <a:ext uri="{FF2B5EF4-FFF2-40B4-BE49-F238E27FC236}">
                <a16:creationId xmlns:a16="http://schemas.microsoft.com/office/drawing/2014/main" xmlns="" id="{F294FB59-3DAA-4E24-A24D-EDB21110AF66}"/>
              </a:ext>
            </a:extLst>
          </p:cNvPr>
          <p:cNvSpPr txBox="1"/>
          <p:nvPr/>
        </p:nvSpPr>
        <p:spPr>
          <a:xfrm>
            <a:off x="5636648" y="4772596"/>
            <a:ext cx="1189428" cy="223972"/>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327"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GB" sz="1327"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9" name="TextBox 442">
            <a:extLst>
              <a:ext uri="{FF2B5EF4-FFF2-40B4-BE49-F238E27FC236}">
                <a16:creationId xmlns:a16="http://schemas.microsoft.com/office/drawing/2014/main" xmlns="" id="{2BE28B5E-2FCD-4DCF-A51D-D9B536B3F040}"/>
              </a:ext>
            </a:extLst>
          </p:cNvPr>
          <p:cNvSpPr txBox="1"/>
          <p:nvPr/>
        </p:nvSpPr>
        <p:spPr>
          <a:xfrm>
            <a:off x="7423336" y="4768632"/>
            <a:ext cx="1189428" cy="223972"/>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327"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GB" sz="1327"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TextBox 443">
            <a:extLst>
              <a:ext uri="{FF2B5EF4-FFF2-40B4-BE49-F238E27FC236}">
                <a16:creationId xmlns:a16="http://schemas.microsoft.com/office/drawing/2014/main" xmlns="" id="{B55489E9-A81E-41D1-B765-A8462E2E43DF}"/>
              </a:ext>
            </a:extLst>
          </p:cNvPr>
          <p:cNvSpPr txBox="1"/>
          <p:nvPr/>
        </p:nvSpPr>
        <p:spPr>
          <a:xfrm>
            <a:off x="9184420" y="4768632"/>
            <a:ext cx="1189428" cy="223972"/>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1327"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GB" sz="1327"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61" name="Group 444">
            <a:extLst>
              <a:ext uri="{FF2B5EF4-FFF2-40B4-BE49-F238E27FC236}">
                <a16:creationId xmlns:a16="http://schemas.microsoft.com/office/drawing/2014/main" xmlns="" id="{2F480028-59A6-4F8F-9474-447256FB2C30}"/>
              </a:ext>
            </a:extLst>
          </p:cNvPr>
          <p:cNvGrpSpPr/>
          <p:nvPr/>
        </p:nvGrpSpPr>
        <p:grpSpPr>
          <a:xfrm>
            <a:off x="5689620" y="3505470"/>
            <a:ext cx="1085645" cy="1084724"/>
            <a:chOff x="6434437" y="4380470"/>
            <a:chExt cx="1218099" cy="1217066"/>
          </a:xfrm>
          <a:effectLst/>
        </p:grpSpPr>
        <p:sp>
          <p:nvSpPr>
            <p:cNvPr id="62" name="Donut 445">
              <a:extLst>
                <a:ext uri="{FF2B5EF4-FFF2-40B4-BE49-F238E27FC236}">
                  <a16:creationId xmlns:a16="http://schemas.microsoft.com/office/drawing/2014/main" xmlns="" id="{0EE28FF0-3A99-4A74-B3C2-F019A51841FB}"/>
                </a:ext>
              </a:extLst>
            </p:cNvPr>
            <p:cNvSpPr/>
            <p:nvPr/>
          </p:nvSpPr>
          <p:spPr>
            <a:xfrm>
              <a:off x="6435470" y="4380470"/>
              <a:ext cx="1217066" cy="1217066"/>
            </a:xfrm>
            <a:prstGeom prst="donut">
              <a:avLst>
                <a:gd name="adj" fmla="val 124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GB" sz="1522">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3" name="Block Arc 446">
              <a:extLst>
                <a:ext uri="{FF2B5EF4-FFF2-40B4-BE49-F238E27FC236}">
                  <a16:creationId xmlns:a16="http://schemas.microsoft.com/office/drawing/2014/main" xmlns="" id="{DFF55362-416D-48A9-B66C-1252FCF0DF6F}"/>
                </a:ext>
              </a:extLst>
            </p:cNvPr>
            <p:cNvSpPr/>
            <p:nvPr/>
          </p:nvSpPr>
          <p:spPr>
            <a:xfrm rot="5400000" flipH="1">
              <a:off x="6434437" y="4380470"/>
              <a:ext cx="1216800" cy="1216800"/>
            </a:xfrm>
            <a:prstGeom prst="blockArc">
              <a:avLst>
                <a:gd name="adj1" fmla="val 4362058"/>
                <a:gd name="adj2" fmla="val 0"/>
                <a:gd name="adj3" fmla="val 12617"/>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GB" sz="1522">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64" name="TextBox 455">
            <a:extLst>
              <a:ext uri="{FF2B5EF4-FFF2-40B4-BE49-F238E27FC236}">
                <a16:creationId xmlns:a16="http://schemas.microsoft.com/office/drawing/2014/main" xmlns="" id="{6A39F877-C9C8-437B-8AE8-85F0AEE8E9B7}"/>
              </a:ext>
            </a:extLst>
          </p:cNvPr>
          <p:cNvSpPr txBox="1"/>
          <p:nvPr/>
        </p:nvSpPr>
        <p:spPr>
          <a:xfrm>
            <a:off x="5956566" y="3908117"/>
            <a:ext cx="551754" cy="316690"/>
          </a:xfrm>
          <a:prstGeom prst="rect">
            <a:avLst/>
          </a:prstGeom>
          <a:noFill/>
        </p:spPr>
        <p:txBody>
          <a:bodyPr wrap="none" rtlCol="0">
            <a:spAutoFit/>
          </a:bodyPr>
          <a:lstStyle/>
          <a:p>
            <a:pPr algn="ctr" defTabSz="866943" fontAlgn="base">
              <a:lnSpc>
                <a:spcPct val="120000"/>
              </a:lnSpc>
              <a:spcBef>
                <a:spcPct val="0"/>
              </a:spcBef>
              <a:spcAft>
                <a:spcPct val="0"/>
              </a:spcAft>
            </a:pPr>
            <a:r>
              <a:rPr lang="en-US" sz="1327"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80%</a:t>
            </a:r>
          </a:p>
        </p:txBody>
      </p:sp>
      <p:sp>
        <p:nvSpPr>
          <p:cNvPr id="65" name="TextBox 456">
            <a:extLst>
              <a:ext uri="{FF2B5EF4-FFF2-40B4-BE49-F238E27FC236}">
                <a16:creationId xmlns:a16="http://schemas.microsoft.com/office/drawing/2014/main" xmlns="" id="{DD96F0B5-B6B0-4AC0-840E-E2446C4D2428}"/>
              </a:ext>
            </a:extLst>
          </p:cNvPr>
          <p:cNvSpPr txBox="1"/>
          <p:nvPr/>
        </p:nvSpPr>
        <p:spPr>
          <a:xfrm>
            <a:off x="7743255" y="3908117"/>
            <a:ext cx="551754" cy="316690"/>
          </a:xfrm>
          <a:prstGeom prst="rect">
            <a:avLst/>
          </a:prstGeom>
          <a:noFill/>
        </p:spPr>
        <p:txBody>
          <a:bodyPr wrap="none" rtlCol="0">
            <a:spAutoFit/>
          </a:bodyPr>
          <a:lstStyle/>
          <a:p>
            <a:pPr algn="ctr" defTabSz="866943" fontAlgn="base">
              <a:lnSpc>
                <a:spcPct val="120000"/>
              </a:lnSpc>
              <a:spcBef>
                <a:spcPct val="0"/>
              </a:spcBef>
              <a:spcAft>
                <a:spcPct val="0"/>
              </a:spcAft>
            </a:pPr>
            <a:r>
              <a:rPr lang="en-US" sz="1327"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60%</a:t>
            </a:r>
          </a:p>
        </p:txBody>
      </p:sp>
      <p:sp>
        <p:nvSpPr>
          <p:cNvPr id="66" name="TextBox 457">
            <a:extLst>
              <a:ext uri="{FF2B5EF4-FFF2-40B4-BE49-F238E27FC236}">
                <a16:creationId xmlns:a16="http://schemas.microsoft.com/office/drawing/2014/main" xmlns="" id="{A4990D65-0358-4105-A651-6AD7DEE10FB9}"/>
              </a:ext>
            </a:extLst>
          </p:cNvPr>
          <p:cNvSpPr txBox="1"/>
          <p:nvPr/>
        </p:nvSpPr>
        <p:spPr>
          <a:xfrm>
            <a:off x="9504339" y="3908117"/>
            <a:ext cx="551754" cy="316690"/>
          </a:xfrm>
          <a:prstGeom prst="rect">
            <a:avLst/>
          </a:prstGeom>
          <a:noFill/>
        </p:spPr>
        <p:txBody>
          <a:bodyPr wrap="none" rtlCol="0">
            <a:spAutoFit/>
          </a:bodyPr>
          <a:lstStyle/>
          <a:p>
            <a:pPr algn="ctr" defTabSz="866943" fontAlgn="base">
              <a:lnSpc>
                <a:spcPct val="120000"/>
              </a:lnSpc>
              <a:spcBef>
                <a:spcPct val="0"/>
              </a:spcBef>
              <a:spcAft>
                <a:spcPct val="0"/>
              </a:spcAft>
            </a:pPr>
            <a:r>
              <a:rPr lang="en-US" sz="1327"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90%</a:t>
            </a:r>
          </a:p>
        </p:txBody>
      </p:sp>
      <p:grpSp>
        <p:nvGrpSpPr>
          <p:cNvPr id="67" name="组合 66">
            <a:extLst>
              <a:ext uri="{FF2B5EF4-FFF2-40B4-BE49-F238E27FC236}">
                <a16:creationId xmlns:a16="http://schemas.microsoft.com/office/drawing/2014/main" xmlns="" id="{1A4FDD68-16B5-48D1-845B-12647D343593}"/>
              </a:ext>
            </a:extLst>
          </p:cNvPr>
          <p:cNvGrpSpPr/>
          <p:nvPr/>
        </p:nvGrpSpPr>
        <p:grpSpPr>
          <a:xfrm>
            <a:off x="5585079" y="1697782"/>
            <a:ext cx="612299" cy="612299"/>
            <a:chOff x="5411277" y="2106315"/>
            <a:chExt cx="612299" cy="612299"/>
          </a:xfrm>
          <a:effectLst/>
        </p:grpSpPr>
        <p:sp>
          <p:nvSpPr>
            <p:cNvPr id="68" name="Oval 666">
              <a:extLst>
                <a:ext uri="{FF2B5EF4-FFF2-40B4-BE49-F238E27FC236}">
                  <a16:creationId xmlns:a16="http://schemas.microsoft.com/office/drawing/2014/main" xmlns="" id="{FC1F8EBF-76C2-43F8-A1DE-DD2A21CA5B37}"/>
                </a:ext>
              </a:extLst>
            </p:cNvPr>
            <p:cNvSpPr/>
            <p:nvPr/>
          </p:nvSpPr>
          <p:spPr>
            <a:xfrm>
              <a:off x="5411277" y="2106315"/>
              <a:ext cx="612299" cy="612299"/>
            </a:xfrm>
            <a:prstGeom prst="ellipse">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66943" fontAlgn="base">
                <a:lnSpc>
                  <a:spcPct val="120000"/>
                </a:lnSpc>
                <a:spcBef>
                  <a:spcPct val="0"/>
                </a:spcBef>
                <a:spcAft>
                  <a:spcPct val="0"/>
                </a:spcAft>
              </a:pPr>
              <a:endParaRPr lang="en-US" sz="1522" dirty="0">
                <a:solidFill>
                  <a:prstClr val="white"/>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69" name="Group 667">
              <a:extLst>
                <a:ext uri="{FF2B5EF4-FFF2-40B4-BE49-F238E27FC236}">
                  <a16:creationId xmlns:a16="http://schemas.microsoft.com/office/drawing/2014/main" xmlns="" id="{3F91E7F9-3466-4456-9EEA-2A090047DF50}"/>
                </a:ext>
              </a:extLst>
            </p:cNvPr>
            <p:cNvGrpSpPr/>
            <p:nvPr/>
          </p:nvGrpSpPr>
          <p:grpSpPr>
            <a:xfrm>
              <a:off x="5546413" y="2245494"/>
              <a:ext cx="342026" cy="342026"/>
              <a:chOff x="8216107" y="2577307"/>
              <a:chExt cx="464344" cy="464344"/>
            </a:xfrm>
            <a:solidFill>
              <a:schemeClr val="bg1"/>
            </a:solidFill>
          </p:grpSpPr>
          <p:sp>
            <p:nvSpPr>
              <p:cNvPr id="70" name="AutoShape 52">
                <a:extLst>
                  <a:ext uri="{FF2B5EF4-FFF2-40B4-BE49-F238E27FC236}">
                    <a16:creationId xmlns:a16="http://schemas.microsoft.com/office/drawing/2014/main" xmlns="" id="{87F48A66-94A5-4638-947D-78CBBEF26EEB}"/>
                  </a:ext>
                </a:extLst>
              </p:cNvPr>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6978" tIns="16978" rIns="16978" bIns="16978" anchor="ctr"/>
              <a:lstStyle/>
              <a:p>
                <a:pPr algn="ctr" defTabSz="203726" fontAlgn="base" hangingPunct="0">
                  <a:lnSpc>
                    <a:spcPct val="120000"/>
                  </a:lnSpc>
                  <a:spcBef>
                    <a:spcPct val="0"/>
                  </a:spcBef>
                  <a:spcAft>
                    <a:spcPct val="0"/>
                  </a:spcAft>
                </a:pPr>
                <a:endParaRPr lang="en-US" sz="133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Arial" panose="020B0604020202020204" pitchFamily="34" charset="0"/>
                </a:endParaRPr>
              </a:p>
            </p:txBody>
          </p:sp>
          <p:sp>
            <p:nvSpPr>
              <p:cNvPr id="71" name="AutoShape 53">
                <a:extLst>
                  <a:ext uri="{FF2B5EF4-FFF2-40B4-BE49-F238E27FC236}">
                    <a16:creationId xmlns:a16="http://schemas.microsoft.com/office/drawing/2014/main" xmlns="" id="{44DCEE8A-9EFA-420C-B62E-F2AA342E731D}"/>
                  </a:ext>
                </a:extLst>
              </p:cNvPr>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6978" tIns="16978" rIns="16978" bIns="16978" anchor="ctr"/>
              <a:lstStyle/>
              <a:p>
                <a:pPr algn="ctr" defTabSz="203726" fontAlgn="base" hangingPunct="0">
                  <a:lnSpc>
                    <a:spcPct val="120000"/>
                  </a:lnSpc>
                  <a:spcBef>
                    <a:spcPct val="0"/>
                  </a:spcBef>
                  <a:spcAft>
                    <a:spcPct val="0"/>
                  </a:spcAft>
                </a:pPr>
                <a:endParaRPr lang="en-US" sz="133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Arial" panose="020B0604020202020204" pitchFamily="34" charset="0"/>
                </a:endParaRPr>
              </a:p>
            </p:txBody>
          </p:sp>
          <p:sp>
            <p:nvSpPr>
              <p:cNvPr id="72" name="AutoShape 54">
                <a:extLst>
                  <a:ext uri="{FF2B5EF4-FFF2-40B4-BE49-F238E27FC236}">
                    <a16:creationId xmlns:a16="http://schemas.microsoft.com/office/drawing/2014/main" xmlns="" id="{DA7B5025-B13E-4306-8AA1-3AD26E29576D}"/>
                  </a:ext>
                </a:extLst>
              </p:cNvPr>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6978" tIns="16978" rIns="16978" bIns="16978" anchor="ctr"/>
              <a:lstStyle/>
              <a:p>
                <a:pPr algn="ctr" defTabSz="203726" fontAlgn="base" hangingPunct="0">
                  <a:lnSpc>
                    <a:spcPct val="120000"/>
                  </a:lnSpc>
                  <a:spcBef>
                    <a:spcPct val="0"/>
                  </a:spcBef>
                  <a:spcAft>
                    <a:spcPct val="0"/>
                  </a:spcAft>
                </a:pPr>
                <a:endParaRPr lang="en-US" sz="133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Arial" panose="020B0604020202020204" pitchFamily="34" charset="0"/>
                </a:endParaRPr>
              </a:p>
            </p:txBody>
          </p:sp>
          <p:sp>
            <p:nvSpPr>
              <p:cNvPr id="73" name="AutoShape 55">
                <a:extLst>
                  <a:ext uri="{FF2B5EF4-FFF2-40B4-BE49-F238E27FC236}">
                    <a16:creationId xmlns:a16="http://schemas.microsoft.com/office/drawing/2014/main" xmlns="" id="{C7695765-4DF9-4F96-A71B-8C719BCAEEC1}"/>
                  </a:ext>
                </a:extLst>
              </p:cNvPr>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6978" tIns="16978" rIns="16978" bIns="16978" anchor="ctr"/>
              <a:lstStyle/>
              <a:p>
                <a:pPr algn="ctr" defTabSz="203726" fontAlgn="base" hangingPunct="0">
                  <a:lnSpc>
                    <a:spcPct val="120000"/>
                  </a:lnSpc>
                  <a:spcBef>
                    <a:spcPct val="0"/>
                  </a:spcBef>
                  <a:spcAft>
                    <a:spcPct val="0"/>
                  </a:spcAft>
                </a:pPr>
                <a:endParaRPr lang="en-US" sz="1337">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Arial" panose="020B0604020202020204" pitchFamily="34" charset="0"/>
                </a:endParaRPr>
              </a:p>
            </p:txBody>
          </p:sp>
        </p:grpSp>
      </p:grpSp>
      <p:sp>
        <p:nvSpPr>
          <p:cNvPr id="74" name="TextBox 672">
            <a:extLst>
              <a:ext uri="{FF2B5EF4-FFF2-40B4-BE49-F238E27FC236}">
                <a16:creationId xmlns:a16="http://schemas.microsoft.com/office/drawing/2014/main" xmlns="" id="{09349FC8-46BD-44EE-ACFF-4EEEEBAED5B2}"/>
              </a:ext>
            </a:extLst>
          </p:cNvPr>
          <p:cNvSpPr txBox="1"/>
          <p:nvPr/>
        </p:nvSpPr>
        <p:spPr>
          <a:xfrm>
            <a:off x="6293294" y="1758805"/>
            <a:ext cx="2378856" cy="448071"/>
          </a:xfrm>
          <a:prstGeom prst="rect">
            <a:avLst/>
          </a:prstGeom>
          <a:noFill/>
        </p:spPr>
        <p:txBody>
          <a:bodyPr wrap="none" lIns="0" tIns="0" rIns="0" bIns="0" rtlCol="0">
            <a:spAutoFit/>
          </a:bodyPr>
          <a:lstStyle/>
          <a:p>
            <a:pPr defTabSz="866943" fontAlgn="base">
              <a:lnSpc>
                <a:spcPct val="120000"/>
              </a:lnSpc>
              <a:spcBef>
                <a:spcPct val="0"/>
              </a:spcBef>
              <a:spcAft>
                <a:spcPct val="0"/>
              </a:spcAft>
            </a:pPr>
            <a:r>
              <a:rPr lang="zh-CN" altLang="en-US" sz="2655" dirty="0">
                <a:solidFill>
                  <a:srgbClr val="A3C8BD"/>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en-US" sz="2655" dirty="0">
              <a:solidFill>
                <a:srgbClr val="A3C8B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5" name="Rectangle 673">
            <a:extLst>
              <a:ext uri="{FF2B5EF4-FFF2-40B4-BE49-F238E27FC236}">
                <a16:creationId xmlns:a16="http://schemas.microsoft.com/office/drawing/2014/main" xmlns="" id="{FEE60367-3EC8-4F86-A208-BCFA78EF623B}"/>
              </a:ext>
            </a:extLst>
          </p:cNvPr>
          <p:cNvSpPr/>
          <p:nvPr/>
        </p:nvSpPr>
        <p:spPr>
          <a:xfrm>
            <a:off x="5585080" y="2423636"/>
            <a:ext cx="4790930" cy="731867"/>
          </a:xfrm>
          <a:prstGeom prst="rect">
            <a:avLst/>
          </a:prstGeom>
        </p:spPr>
        <p:txBody>
          <a:bodyPr wrap="square" lIns="0" tIns="0" rIns="0" bIns="0">
            <a:spAutoFit/>
          </a:bodyPr>
          <a:lstStyle/>
          <a:p>
            <a:pPr algn="just" defTabSz="866943" fontAlgn="base">
              <a:lnSpc>
                <a:spcPct val="150000"/>
              </a:lnSpc>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此处添加详细文本描述，建议与标题相关并符合整体语言风格，语言描述尽量简洁生动。此处添加详细文本描述，建议与标题相关并符合整体语言风格，语言描述尽量简洁生动。</a:t>
            </a:r>
          </a:p>
        </p:txBody>
      </p:sp>
      <p:sp>
        <p:nvSpPr>
          <p:cNvPr id="76" name="TextBox 441">
            <a:extLst>
              <a:ext uri="{FF2B5EF4-FFF2-40B4-BE49-F238E27FC236}">
                <a16:creationId xmlns:a16="http://schemas.microsoft.com/office/drawing/2014/main" xmlns="" id="{16241EFF-E443-4F2D-884B-DD833B1A0B5F}"/>
              </a:ext>
            </a:extLst>
          </p:cNvPr>
          <p:cNvSpPr txBox="1"/>
          <p:nvPr/>
        </p:nvSpPr>
        <p:spPr>
          <a:xfrm>
            <a:off x="5636504" y="5099195"/>
            <a:ext cx="1191877" cy="665310"/>
          </a:xfrm>
          <a:prstGeom prst="rect">
            <a:avLst/>
          </a:prstGeom>
          <a:noFill/>
        </p:spPr>
        <p:txBody>
          <a:bodyPr wrap="square" lIns="0" tIns="0" rIns="0" bIns="0" rtlCol="0">
            <a:spAutoFit/>
          </a:bodyPr>
          <a:lstStyle/>
          <a:p>
            <a:pPr defTabSz="866943" fontAlgn="base">
              <a:lnSpc>
                <a:spcPct val="150000"/>
              </a:lnSpc>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此处添加详细文本描述，建议与标题相关并符合整体语言</a:t>
            </a:r>
          </a:p>
        </p:txBody>
      </p:sp>
      <p:sp>
        <p:nvSpPr>
          <p:cNvPr id="77" name="TextBox 441">
            <a:extLst>
              <a:ext uri="{FF2B5EF4-FFF2-40B4-BE49-F238E27FC236}">
                <a16:creationId xmlns:a16="http://schemas.microsoft.com/office/drawing/2014/main" xmlns="" id="{C9C7D106-00CD-49F8-8340-554B96BE759D}"/>
              </a:ext>
            </a:extLst>
          </p:cNvPr>
          <p:cNvSpPr txBox="1"/>
          <p:nvPr/>
        </p:nvSpPr>
        <p:spPr>
          <a:xfrm>
            <a:off x="7423192" y="5099195"/>
            <a:ext cx="1191877" cy="665310"/>
          </a:xfrm>
          <a:prstGeom prst="rect">
            <a:avLst/>
          </a:prstGeom>
          <a:noFill/>
        </p:spPr>
        <p:txBody>
          <a:bodyPr wrap="square" lIns="0" tIns="0" rIns="0" bIns="0" rtlCol="0">
            <a:spAutoFit/>
          </a:bodyPr>
          <a:lstStyle/>
          <a:p>
            <a:pPr defTabSz="866943" fontAlgn="base">
              <a:lnSpc>
                <a:spcPct val="150000"/>
              </a:lnSpc>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此处添加详细文本描述，建议与标题相关并符合整体语言</a:t>
            </a:r>
          </a:p>
        </p:txBody>
      </p:sp>
      <p:sp>
        <p:nvSpPr>
          <p:cNvPr id="78" name="TextBox 441">
            <a:extLst>
              <a:ext uri="{FF2B5EF4-FFF2-40B4-BE49-F238E27FC236}">
                <a16:creationId xmlns:a16="http://schemas.microsoft.com/office/drawing/2014/main" xmlns="" id="{E1FCC1C9-C077-4DA3-ACDD-AE610158FCC1}"/>
              </a:ext>
            </a:extLst>
          </p:cNvPr>
          <p:cNvSpPr txBox="1"/>
          <p:nvPr/>
        </p:nvSpPr>
        <p:spPr>
          <a:xfrm>
            <a:off x="9184276" y="5099195"/>
            <a:ext cx="1191877" cy="665310"/>
          </a:xfrm>
          <a:prstGeom prst="rect">
            <a:avLst/>
          </a:prstGeom>
          <a:noFill/>
        </p:spPr>
        <p:txBody>
          <a:bodyPr wrap="square" lIns="0" tIns="0" rIns="0" bIns="0" rtlCol="0">
            <a:spAutoFit/>
          </a:bodyPr>
          <a:lstStyle/>
          <a:p>
            <a:pPr defTabSz="866943" fontAlgn="base">
              <a:lnSpc>
                <a:spcPct val="150000"/>
              </a:lnSpc>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此处添加详细文本描述，建议与标题相关并符合整体语言</a:t>
            </a:r>
          </a:p>
        </p:txBody>
      </p:sp>
    </p:spTree>
    <p:extLst>
      <p:ext uri="{BB962C8B-B14F-4D97-AF65-F5344CB8AC3E}">
        <p14:creationId xmlns:p14="http://schemas.microsoft.com/office/powerpoint/2010/main" val="31874827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00"/>
                            </p:stCondLst>
                            <p:childTnLst>
                              <p:par>
                                <p:cTn id="16" presetID="2" presetClass="entr" presetSubtype="8" decel="100000"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1500" fill="hold"/>
                                        <p:tgtEl>
                                          <p:spTgt spid="51"/>
                                        </p:tgtEl>
                                        <p:attrNameLst>
                                          <p:attrName>ppt_x</p:attrName>
                                        </p:attrNameLst>
                                      </p:cBhvr>
                                      <p:tavLst>
                                        <p:tav tm="0">
                                          <p:val>
                                            <p:strVal val="0-#ppt_w/2"/>
                                          </p:val>
                                        </p:tav>
                                        <p:tav tm="100000">
                                          <p:val>
                                            <p:strVal val="#ppt_x"/>
                                          </p:val>
                                        </p:tav>
                                      </p:tavLst>
                                    </p:anim>
                                    <p:anim calcmode="lin" valueType="num">
                                      <p:cBhvr additive="base">
                                        <p:cTn id="19" dur="150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2700"/>
                            </p:stCondLst>
                            <p:childTnLst>
                              <p:par>
                                <p:cTn id="21" presetID="53" presetClass="entr" presetSubtype="16" fill="hold" nodeType="after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p:cTn id="23" dur="500" fill="hold"/>
                                        <p:tgtEl>
                                          <p:spTgt spid="67"/>
                                        </p:tgtEl>
                                        <p:attrNameLst>
                                          <p:attrName>ppt_w</p:attrName>
                                        </p:attrNameLst>
                                      </p:cBhvr>
                                      <p:tavLst>
                                        <p:tav tm="0">
                                          <p:val>
                                            <p:fltVal val="0"/>
                                          </p:val>
                                        </p:tav>
                                        <p:tav tm="100000">
                                          <p:val>
                                            <p:strVal val="#ppt_w"/>
                                          </p:val>
                                        </p:tav>
                                      </p:tavLst>
                                    </p:anim>
                                    <p:anim calcmode="lin" valueType="num">
                                      <p:cBhvr>
                                        <p:cTn id="24" dur="500" fill="hold"/>
                                        <p:tgtEl>
                                          <p:spTgt spid="67"/>
                                        </p:tgtEl>
                                        <p:attrNameLst>
                                          <p:attrName>ppt_h</p:attrName>
                                        </p:attrNameLst>
                                      </p:cBhvr>
                                      <p:tavLst>
                                        <p:tav tm="0">
                                          <p:val>
                                            <p:fltVal val="0"/>
                                          </p:val>
                                        </p:tav>
                                        <p:tav tm="100000">
                                          <p:val>
                                            <p:strVal val="#ppt_h"/>
                                          </p:val>
                                        </p:tav>
                                      </p:tavLst>
                                    </p:anim>
                                    <p:animEffect transition="in" filter="fade">
                                      <p:cBhvr>
                                        <p:cTn id="25" dur="500"/>
                                        <p:tgtEl>
                                          <p:spTgt spid="67"/>
                                        </p:tgtEl>
                                      </p:cBhvr>
                                    </p:animEffect>
                                  </p:childTnLst>
                                </p:cTn>
                              </p:par>
                            </p:childTnLst>
                          </p:cTn>
                        </p:par>
                        <p:par>
                          <p:cTn id="26" fill="hold">
                            <p:stCondLst>
                              <p:cond delay="3200"/>
                            </p:stCondLst>
                            <p:childTnLst>
                              <p:par>
                                <p:cTn id="27" presetID="53" presetClass="entr" presetSubtype="16" fill="hold" grpId="0" nodeType="afterEffect">
                                  <p:stCondLst>
                                    <p:cond delay="0"/>
                                  </p:stCondLst>
                                  <p:childTnLst>
                                    <p:set>
                                      <p:cBhvr>
                                        <p:cTn id="28" dur="1" fill="hold">
                                          <p:stCondLst>
                                            <p:cond delay="0"/>
                                          </p:stCondLst>
                                        </p:cTn>
                                        <p:tgtEl>
                                          <p:spTgt spid="74"/>
                                        </p:tgtEl>
                                        <p:attrNameLst>
                                          <p:attrName>style.visibility</p:attrName>
                                        </p:attrNameLst>
                                      </p:cBhvr>
                                      <p:to>
                                        <p:strVal val="visible"/>
                                      </p:to>
                                    </p:set>
                                    <p:anim calcmode="lin" valueType="num">
                                      <p:cBhvr>
                                        <p:cTn id="29" dur="500" fill="hold"/>
                                        <p:tgtEl>
                                          <p:spTgt spid="74"/>
                                        </p:tgtEl>
                                        <p:attrNameLst>
                                          <p:attrName>ppt_w</p:attrName>
                                        </p:attrNameLst>
                                      </p:cBhvr>
                                      <p:tavLst>
                                        <p:tav tm="0">
                                          <p:val>
                                            <p:fltVal val="0"/>
                                          </p:val>
                                        </p:tav>
                                        <p:tav tm="100000">
                                          <p:val>
                                            <p:strVal val="#ppt_w"/>
                                          </p:val>
                                        </p:tav>
                                      </p:tavLst>
                                    </p:anim>
                                    <p:anim calcmode="lin" valueType="num">
                                      <p:cBhvr>
                                        <p:cTn id="30" dur="500" fill="hold"/>
                                        <p:tgtEl>
                                          <p:spTgt spid="74"/>
                                        </p:tgtEl>
                                        <p:attrNameLst>
                                          <p:attrName>ppt_h</p:attrName>
                                        </p:attrNameLst>
                                      </p:cBhvr>
                                      <p:tavLst>
                                        <p:tav tm="0">
                                          <p:val>
                                            <p:fltVal val="0"/>
                                          </p:val>
                                        </p:tav>
                                        <p:tav tm="100000">
                                          <p:val>
                                            <p:strVal val="#ppt_h"/>
                                          </p:val>
                                        </p:tav>
                                      </p:tavLst>
                                    </p:anim>
                                    <p:animEffect transition="in" filter="fade">
                                      <p:cBhvr>
                                        <p:cTn id="31" dur="500"/>
                                        <p:tgtEl>
                                          <p:spTgt spid="74"/>
                                        </p:tgtEl>
                                      </p:cBhvr>
                                    </p:animEffect>
                                  </p:childTnLst>
                                </p:cTn>
                              </p:par>
                            </p:childTnLst>
                          </p:cTn>
                        </p:par>
                        <p:par>
                          <p:cTn id="32" fill="hold">
                            <p:stCondLst>
                              <p:cond delay="3700"/>
                            </p:stCondLst>
                            <p:childTnLst>
                              <p:par>
                                <p:cTn id="33" presetID="22" presetClass="entr" presetSubtype="8" fill="hold" grpId="0"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left)">
                                      <p:cBhvr>
                                        <p:cTn id="35" dur="500"/>
                                        <p:tgtEl>
                                          <p:spTgt spid="75"/>
                                        </p:tgtEl>
                                      </p:cBhvr>
                                    </p:animEffect>
                                  </p:childTnLst>
                                </p:cTn>
                              </p:par>
                            </p:childTnLst>
                          </p:cTn>
                        </p:par>
                        <p:par>
                          <p:cTn id="36" fill="hold">
                            <p:stCondLst>
                              <p:cond delay="4200"/>
                            </p:stCondLst>
                            <p:childTnLst>
                              <p:par>
                                <p:cTn id="37" presetID="49" presetClass="entr" presetSubtype="0" decel="100000" fill="hold" nodeType="afterEffect">
                                  <p:stCondLst>
                                    <p:cond delay="0"/>
                                  </p:stCondLst>
                                  <p:childTnLst>
                                    <p:set>
                                      <p:cBhvr>
                                        <p:cTn id="38" dur="1" fill="hold">
                                          <p:stCondLst>
                                            <p:cond delay="0"/>
                                          </p:stCondLst>
                                        </p:cTn>
                                        <p:tgtEl>
                                          <p:spTgt spid="61"/>
                                        </p:tgtEl>
                                        <p:attrNameLst>
                                          <p:attrName>style.visibility</p:attrName>
                                        </p:attrNameLst>
                                      </p:cBhvr>
                                      <p:to>
                                        <p:strVal val="visible"/>
                                      </p:to>
                                    </p:set>
                                    <p:anim calcmode="lin" valueType="num">
                                      <p:cBhvr>
                                        <p:cTn id="39" dur="500" fill="hold"/>
                                        <p:tgtEl>
                                          <p:spTgt spid="61"/>
                                        </p:tgtEl>
                                        <p:attrNameLst>
                                          <p:attrName>ppt_w</p:attrName>
                                        </p:attrNameLst>
                                      </p:cBhvr>
                                      <p:tavLst>
                                        <p:tav tm="0">
                                          <p:val>
                                            <p:fltVal val="0"/>
                                          </p:val>
                                        </p:tav>
                                        <p:tav tm="100000">
                                          <p:val>
                                            <p:strVal val="#ppt_w"/>
                                          </p:val>
                                        </p:tav>
                                      </p:tavLst>
                                    </p:anim>
                                    <p:anim calcmode="lin" valueType="num">
                                      <p:cBhvr>
                                        <p:cTn id="40" dur="500" fill="hold"/>
                                        <p:tgtEl>
                                          <p:spTgt spid="61"/>
                                        </p:tgtEl>
                                        <p:attrNameLst>
                                          <p:attrName>ppt_h</p:attrName>
                                        </p:attrNameLst>
                                      </p:cBhvr>
                                      <p:tavLst>
                                        <p:tav tm="0">
                                          <p:val>
                                            <p:fltVal val="0"/>
                                          </p:val>
                                        </p:tav>
                                        <p:tav tm="100000">
                                          <p:val>
                                            <p:strVal val="#ppt_h"/>
                                          </p:val>
                                        </p:tav>
                                      </p:tavLst>
                                    </p:anim>
                                    <p:anim calcmode="lin" valueType="num">
                                      <p:cBhvr>
                                        <p:cTn id="41" dur="500" fill="hold"/>
                                        <p:tgtEl>
                                          <p:spTgt spid="61"/>
                                        </p:tgtEl>
                                        <p:attrNameLst>
                                          <p:attrName>style.rotation</p:attrName>
                                        </p:attrNameLst>
                                      </p:cBhvr>
                                      <p:tavLst>
                                        <p:tav tm="0">
                                          <p:val>
                                            <p:fltVal val="360"/>
                                          </p:val>
                                        </p:tav>
                                        <p:tav tm="100000">
                                          <p:val>
                                            <p:fltVal val="0"/>
                                          </p:val>
                                        </p:tav>
                                      </p:tavLst>
                                    </p:anim>
                                    <p:animEffect transition="in" filter="fade">
                                      <p:cBhvr>
                                        <p:cTn id="42" dur="500"/>
                                        <p:tgtEl>
                                          <p:spTgt spid="61"/>
                                        </p:tgtEl>
                                      </p:cBhvr>
                                    </p:animEffect>
                                  </p:childTnLst>
                                </p:cTn>
                              </p:par>
                            </p:childTnLst>
                          </p:cTn>
                        </p:par>
                        <p:par>
                          <p:cTn id="43" fill="hold">
                            <p:stCondLst>
                              <p:cond delay="4700"/>
                            </p:stCondLst>
                            <p:childTnLst>
                              <p:par>
                                <p:cTn id="44" presetID="53" presetClass="entr" presetSubtype="16"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childTnLst>
                          </p:cTn>
                        </p:par>
                        <p:par>
                          <p:cTn id="49" fill="hold">
                            <p:stCondLst>
                              <p:cond delay="5200"/>
                            </p:stCondLst>
                            <p:childTnLst>
                              <p:par>
                                <p:cTn id="50" presetID="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 calcmode="lin" valueType="num">
                                      <p:cBhvr additive="base">
                                        <p:cTn id="52" dur="500" fill="hold"/>
                                        <p:tgtEl>
                                          <p:spTgt spid="58"/>
                                        </p:tgtEl>
                                        <p:attrNameLst>
                                          <p:attrName>ppt_x</p:attrName>
                                        </p:attrNameLst>
                                      </p:cBhvr>
                                      <p:tavLst>
                                        <p:tav tm="0">
                                          <p:val>
                                            <p:strVal val="#ppt_x"/>
                                          </p:val>
                                        </p:tav>
                                        <p:tav tm="100000">
                                          <p:val>
                                            <p:strVal val="#ppt_x"/>
                                          </p:val>
                                        </p:tav>
                                      </p:tavLst>
                                    </p:anim>
                                    <p:anim calcmode="lin" valueType="num">
                                      <p:cBhvr additive="base">
                                        <p:cTn id="53" dur="500" fill="hold"/>
                                        <p:tgtEl>
                                          <p:spTgt spid="58"/>
                                        </p:tgtEl>
                                        <p:attrNameLst>
                                          <p:attrName>ppt_y</p:attrName>
                                        </p:attrNameLst>
                                      </p:cBhvr>
                                      <p:tavLst>
                                        <p:tav tm="0">
                                          <p:val>
                                            <p:strVal val="1+#ppt_h/2"/>
                                          </p:val>
                                        </p:tav>
                                        <p:tav tm="100000">
                                          <p:val>
                                            <p:strVal val="#ppt_y"/>
                                          </p:val>
                                        </p:tav>
                                      </p:tavLst>
                                    </p:anim>
                                  </p:childTnLst>
                                </p:cTn>
                              </p:par>
                            </p:childTnLst>
                          </p:cTn>
                        </p:par>
                        <p:par>
                          <p:cTn id="54" fill="hold">
                            <p:stCondLst>
                              <p:cond delay="5700"/>
                            </p:stCondLst>
                            <p:childTnLst>
                              <p:par>
                                <p:cTn id="55" presetID="49" presetClass="entr" presetSubtype="0" decel="100000" fill="hold" nodeType="after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p:cTn id="57" dur="500" fill="hold"/>
                                        <p:tgtEl>
                                          <p:spTgt spid="55"/>
                                        </p:tgtEl>
                                        <p:attrNameLst>
                                          <p:attrName>ppt_w</p:attrName>
                                        </p:attrNameLst>
                                      </p:cBhvr>
                                      <p:tavLst>
                                        <p:tav tm="0">
                                          <p:val>
                                            <p:fltVal val="0"/>
                                          </p:val>
                                        </p:tav>
                                        <p:tav tm="100000">
                                          <p:val>
                                            <p:strVal val="#ppt_w"/>
                                          </p:val>
                                        </p:tav>
                                      </p:tavLst>
                                    </p:anim>
                                    <p:anim calcmode="lin" valueType="num">
                                      <p:cBhvr>
                                        <p:cTn id="58" dur="500" fill="hold"/>
                                        <p:tgtEl>
                                          <p:spTgt spid="55"/>
                                        </p:tgtEl>
                                        <p:attrNameLst>
                                          <p:attrName>ppt_h</p:attrName>
                                        </p:attrNameLst>
                                      </p:cBhvr>
                                      <p:tavLst>
                                        <p:tav tm="0">
                                          <p:val>
                                            <p:fltVal val="0"/>
                                          </p:val>
                                        </p:tav>
                                        <p:tav tm="100000">
                                          <p:val>
                                            <p:strVal val="#ppt_h"/>
                                          </p:val>
                                        </p:tav>
                                      </p:tavLst>
                                    </p:anim>
                                    <p:anim calcmode="lin" valueType="num">
                                      <p:cBhvr>
                                        <p:cTn id="59" dur="500" fill="hold"/>
                                        <p:tgtEl>
                                          <p:spTgt spid="55"/>
                                        </p:tgtEl>
                                        <p:attrNameLst>
                                          <p:attrName>style.rotation</p:attrName>
                                        </p:attrNameLst>
                                      </p:cBhvr>
                                      <p:tavLst>
                                        <p:tav tm="0">
                                          <p:val>
                                            <p:fltVal val="360"/>
                                          </p:val>
                                        </p:tav>
                                        <p:tav tm="100000">
                                          <p:val>
                                            <p:fltVal val="0"/>
                                          </p:val>
                                        </p:tav>
                                      </p:tavLst>
                                    </p:anim>
                                    <p:animEffect transition="in" filter="fade">
                                      <p:cBhvr>
                                        <p:cTn id="60" dur="500"/>
                                        <p:tgtEl>
                                          <p:spTgt spid="55"/>
                                        </p:tgtEl>
                                      </p:cBhvr>
                                    </p:animEffect>
                                  </p:childTnLst>
                                </p:cTn>
                              </p:par>
                            </p:childTnLst>
                          </p:cTn>
                        </p:par>
                        <p:par>
                          <p:cTn id="61" fill="hold">
                            <p:stCondLst>
                              <p:cond delay="6200"/>
                            </p:stCondLst>
                            <p:childTnLst>
                              <p:par>
                                <p:cTn id="62" presetID="53" presetClass="entr" presetSubtype="16" fill="hold" grpId="0" nodeType="afterEffect">
                                  <p:stCondLst>
                                    <p:cond delay="0"/>
                                  </p:stCondLst>
                                  <p:childTnLst>
                                    <p:set>
                                      <p:cBhvr>
                                        <p:cTn id="63" dur="1" fill="hold">
                                          <p:stCondLst>
                                            <p:cond delay="0"/>
                                          </p:stCondLst>
                                        </p:cTn>
                                        <p:tgtEl>
                                          <p:spTgt spid="65"/>
                                        </p:tgtEl>
                                        <p:attrNameLst>
                                          <p:attrName>style.visibility</p:attrName>
                                        </p:attrNameLst>
                                      </p:cBhvr>
                                      <p:to>
                                        <p:strVal val="visible"/>
                                      </p:to>
                                    </p:set>
                                    <p:anim calcmode="lin" valueType="num">
                                      <p:cBhvr>
                                        <p:cTn id="64" dur="500" fill="hold"/>
                                        <p:tgtEl>
                                          <p:spTgt spid="65"/>
                                        </p:tgtEl>
                                        <p:attrNameLst>
                                          <p:attrName>ppt_w</p:attrName>
                                        </p:attrNameLst>
                                      </p:cBhvr>
                                      <p:tavLst>
                                        <p:tav tm="0">
                                          <p:val>
                                            <p:fltVal val="0"/>
                                          </p:val>
                                        </p:tav>
                                        <p:tav tm="100000">
                                          <p:val>
                                            <p:strVal val="#ppt_w"/>
                                          </p:val>
                                        </p:tav>
                                      </p:tavLst>
                                    </p:anim>
                                    <p:anim calcmode="lin" valueType="num">
                                      <p:cBhvr>
                                        <p:cTn id="65" dur="500" fill="hold"/>
                                        <p:tgtEl>
                                          <p:spTgt spid="65"/>
                                        </p:tgtEl>
                                        <p:attrNameLst>
                                          <p:attrName>ppt_h</p:attrName>
                                        </p:attrNameLst>
                                      </p:cBhvr>
                                      <p:tavLst>
                                        <p:tav tm="0">
                                          <p:val>
                                            <p:fltVal val="0"/>
                                          </p:val>
                                        </p:tav>
                                        <p:tav tm="100000">
                                          <p:val>
                                            <p:strVal val="#ppt_h"/>
                                          </p:val>
                                        </p:tav>
                                      </p:tavLst>
                                    </p:anim>
                                    <p:animEffect transition="in" filter="fade">
                                      <p:cBhvr>
                                        <p:cTn id="66" dur="500"/>
                                        <p:tgtEl>
                                          <p:spTgt spid="65"/>
                                        </p:tgtEl>
                                      </p:cBhvr>
                                    </p:animEffect>
                                  </p:childTnLst>
                                </p:cTn>
                              </p:par>
                            </p:childTnLst>
                          </p:cTn>
                        </p:par>
                        <p:par>
                          <p:cTn id="67" fill="hold">
                            <p:stCondLst>
                              <p:cond delay="6700"/>
                            </p:stCondLst>
                            <p:childTnLst>
                              <p:par>
                                <p:cTn id="68" presetID="2" presetClass="entr" presetSubtype="4" fill="hold" grpId="0" nodeType="afterEffect">
                                  <p:stCondLst>
                                    <p:cond delay="0"/>
                                  </p:stCondLst>
                                  <p:childTnLst>
                                    <p:set>
                                      <p:cBhvr>
                                        <p:cTn id="69" dur="1" fill="hold">
                                          <p:stCondLst>
                                            <p:cond delay="0"/>
                                          </p:stCondLst>
                                        </p:cTn>
                                        <p:tgtEl>
                                          <p:spTgt spid="59"/>
                                        </p:tgtEl>
                                        <p:attrNameLst>
                                          <p:attrName>style.visibility</p:attrName>
                                        </p:attrNameLst>
                                      </p:cBhvr>
                                      <p:to>
                                        <p:strVal val="visible"/>
                                      </p:to>
                                    </p:set>
                                    <p:anim calcmode="lin" valueType="num">
                                      <p:cBhvr additive="base">
                                        <p:cTn id="70" dur="500" fill="hold"/>
                                        <p:tgtEl>
                                          <p:spTgt spid="59"/>
                                        </p:tgtEl>
                                        <p:attrNameLst>
                                          <p:attrName>ppt_x</p:attrName>
                                        </p:attrNameLst>
                                      </p:cBhvr>
                                      <p:tavLst>
                                        <p:tav tm="0">
                                          <p:val>
                                            <p:strVal val="#ppt_x"/>
                                          </p:val>
                                        </p:tav>
                                        <p:tav tm="100000">
                                          <p:val>
                                            <p:strVal val="#ppt_x"/>
                                          </p:val>
                                        </p:tav>
                                      </p:tavLst>
                                    </p:anim>
                                    <p:anim calcmode="lin" valueType="num">
                                      <p:cBhvr additive="base">
                                        <p:cTn id="71" dur="500" fill="hold"/>
                                        <p:tgtEl>
                                          <p:spTgt spid="59"/>
                                        </p:tgtEl>
                                        <p:attrNameLst>
                                          <p:attrName>ppt_y</p:attrName>
                                        </p:attrNameLst>
                                      </p:cBhvr>
                                      <p:tavLst>
                                        <p:tav tm="0">
                                          <p:val>
                                            <p:strVal val="1+#ppt_h/2"/>
                                          </p:val>
                                        </p:tav>
                                        <p:tav tm="100000">
                                          <p:val>
                                            <p:strVal val="#ppt_y"/>
                                          </p:val>
                                        </p:tav>
                                      </p:tavLst>
                                    </p:anim>
                                  </p:childTnLst>
                                </p:cTn>
                              </p:par>
                            </p:childTnLst>
                          </p:cTn>
                        </p:par>
                        <p:par>
                          <p:cTn id="72" fill="hold">
                            <p:stCondLst>
                              <p:cond delay="7200"/>
                            </p:stCondLst>
                            <p:childTnLst>
                              <p:par>
                                <p:cTn id="73" presetID="49" presetClass="entr" presetSubtype="0" decel="100000" fill="hold" nodeType="after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p:cTn id="75" dur="500" fill="hold"/>
                                        <p:tgtEl>
                                          <p:spTgt spid="52"/>
                                        </p:tgtEl>
                                        <p:attrNameLst>
                                          <p:attrName>ppt_w</p:attrName>
                                        </p:attrNameLst>
                                      </p:cBhvr>
                                      <p:tavLst>
                                        <p:tav tm="0">
                                          <p:val>
                                            <p:fltVal val="0"/>
                                          </p:val>
                                        </p:tav>
                                        <p:tav tm="100000">
                                          <p:val>
                                            <p:strVal val="#ppt_w"/>
                                          </p:val>
                                        </p:tav>
                                      </p:tavLst>
                                    </p:anim>
                                    <p:anim calcmode="lin" valueType="num">
                                      <p:cBhvr>
                                        <p:cTn id="76" dur="500" fill="hold"/>
                                        <p:tgtEl>
                                          <p:spTgt spid="52"/>
                                        </p:tgtEl>
                                        <p:attrNameLst>
                                          <p:attrName>ppt_h</p:attrName>
                                        </p:attrNameLst>
                                      </p:cBhvr>
                                      <p:tavLst>
                                        <p:tav tm="0">
                                          <p:val>
                                            <p:fltVal val="0"/>
                                          </p:val>
                                        </p:tav>
                                        <p:tav tm="100000">
                                          <p:val>
                                            <p:strVal val="#ppt_h"/>
                                          </p:val>
                                        </p:tav>
                                      </p:tavLst>
                                    </p:anim>
                                    <p:anim calcmode="lin" valueType="num">
                                      <p:cBhvr>
                                        <p:cTn id="77" dur="500" fill="hold"/>
                                        <p:tgtEl>
                                          <p:spTgt spid="52"/>
                                        </p:tgtEl>
                                        <p:attrNameLst>
                                          <p:attrName>style.rotation</p:attrName>
                                        </p:attrNameLst>
                                      </p:cBhvr>
                                      <p:tavLst>
                                        <p:tav tm="0">
                                          <p:val>
                                            <p:fltVal val="360"/>
                                          </p:val>
                                        </p:tav>
                                        <p:tav tm="100000">
                                          <p:val>
                                            <p:fltVal val="0"/>
                                          </p:val>
                                        </p:tav>
                                      </p:tavLst>
                                    </p:anim>
                                    <p:animEffect transition="in" filter="fade">
                                      <p:cBhvr>
                                        <p:cTn id="78" dur="500"/>
                                        <p:tgtEl>
                                          <p:spTgt spid="52"/>
                                        </p:tgtEl>
                                      </p:cBhvr>
                                    </p:animEffect>
                                  </p:childTnLst>
                                </p:cTn>
                              </p:par>
                            </p:childTnLst>
                          </p:cTn>
                        </p:par>
                        <p:par>
                          <p:cTn id="79" fill="hold">
                            <p:stCondLst>
                              <p:cond delay="7700"/>
                            </p:stCondLst>
                            <p:childTnLst>
                              <p:par>
                                <p:cTn id="80" presetID="53" presetClass="entr" presetSubtype="16" fill="hold" grpId="0" nodeType="afterEffect">
                                  <p:stCondLst>
                                    <p:cond delay="0"/>
                                  </p:stCondLst>
                                  <p:childTnLst>
                                    <p:set>
                                      <p:cBhvr>
                                        <p:cTn id="81" dur="1" fill="hold">
                                          <p:stCondLst>
                                            <p:cond delay="0"/>
                                          </p:stCondLst>
                                        </p:cTn>
                                        <p:tgtEl>
                                          <p:spTgt spid="66"/>
                                        </p:tgtEl>
                                        <p:attrNameLst>
                                          <p:attrName>style.visibility</p:attrName>
                                        </p:attrNameLst>
                                      </p:cBhvr>
                                      <p:to>
                                        <p:strVal val="visible"/>
                                      </p:to>
                                    </p:set>
                                    <p:anim calcmode="lin" valueType="num">
                                      <p:cBhvr>
                                        <p:cTn id="82" dur="500" fill="hold"/>
                                        <p:tgtEl>
                                          <p:spTgt spid="66"/>
                                        </p:tgtEl>
                                        <p:attrNameLst>
                                          <p:attrName>ppt_w</p:attrName>
                                        </p:attrNameLst>
                                      </p:cBhvr>
                                      <p:tavLst>
                                        <p:tav tm="0">
                                          <p:val>
                                            <p:fltVal val="0"/>
                                          </p:val>
                                        </p:tav>
                                        <p:tav tm="100000">
                                          <p:val>
                                            <p:strVal val="#ppt_w"/>
                                          </p:val>
                                        </p:tav>
                                      </p:tavLst>
                                    </p:anim>
                                    <p:anim calcmode="lin" valueType="num">
                                      <p:cBhvr>
                                        <p:cTn id="83" dur="500" fill="hold"/>
                                        <p:tgtEl>
                                          <p:spTgt spid="66"/>
                                        </p:tgtEl>
                                        <p:attrNameLst>
                                          <p:attrName>ppt_h</p:attrName>
                                        </p:attrNameLst>
                                      </p:cBhvr>
                                      <p:tavLst>
                                        <p:tav tm="0">
                                          <p:val>
                                            <p:fltVal val="0"/>
                                          </p:val>
                                        </p:tav>
                                        <p:tav tm="100000">
                                          <p:val>
                                            <p:strVal val="#ppt_h"/>
                                          </p:val>
                                        </p:tav>
                                      </p:tavLst>
                                    </p:anim>
                                    <p:animEffect transition="in" filter="fade">
                                      <p:cBhvr>
                                        <p:cTn id="84" dur="500"/>
                                        <p:tgtEl>
                                          <p:spTgt spid="66"/>
                                        </p:tgtEl>
                                      </p:cBhvr>
                                    </p:animEffect>
                                  </p:childTnLst>
                                </p:cTn>
                              </p:par>
                            </p:childTnLst>
                          </p:cTn>
                        </p:par>
                        <p:par>
                          <p:cTn id="85" fill="hold">
                            <p:stCondLst>
                              <p:cond delay="8200"/>
                            </p:stCondLst>
                            <p:childTnLst>
                              <p:par>
                                <p:cTn id="86" presetID="2" presetClass="entr" presetSubtype="4"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ppt_x"/>
                                          </p:val>
                                        </p:tav>
                                        <p:tav tm="100000">
                                          <p:val>
                                            <p:strVal val="#ppt_x"/>
                                          </p:val>
                                        </p:tav>
                                      </p:tavLst>
                                    </p:anim>
                                    <p:anim calcmode="lin" valueType="num">
                                      <p:cBhvr additive="base">
                                        <p:cTn id="89" dur="500" fill="hold"/>
                                        <p:tgtEl>
                                          <p:spTgt spid="60"/>
                                        </p:tgtEl>
                                        <p:attrNameLst>
                                          <p:attrName>ppt_y</p:attrName>
                                        </p:attrNameLst>
                                      </p:cBhvr>
                                      <p:tavLst>
                                        <p:tav tm="0">
                                          <p:val>
                                            <p:strVal val="1+#ppt_h/2"/>
                                          </p:val>
                                        </p:tav>
                                        <p:tav tm="100000">
                                          <p:val>
                                            <p:strVal val="#ppt_y"/>
                                          </p:val>
                                        </p:tav>
                                      </p:tavLst>
                                    </p:anim>
                                  </p:childTnLst>
                                </p:cTn>
                              </p:par>
                            </p:childTnLst>
                          </p:cTn>
                        </p:par>
                        <p:par>
                          <p:cTn id="90" fill="hold">
                            <p:stCondLst>
                              <p:cond delay="8700"/>
                            </p:stCondLst>
                            <p:childTnLst>
                              <p:par>
                                <p:cTn id="91" presetID="2" presetClass="entr" presetSubtype="4" fill="hold" grpId="0" nodeType="afterEffect">
                                  <p:stCondLst>
                                    <p:cond delay="0"/>
                                  </p:stCondLst>
                                  <p:childTnLst>
                                    <p:set>
                                      <p:cBhvr>
                                        <p:cTn id="92" dur="1" fill="hold">
                                          <p:stCondLst>
                                            <p:cond delay="0"/>
                                          </p:stCondLst>
                                        </p:cTn>
                                        <p:tgtEl>
                                          <p:spTgt spid="76"/>
                                        </p:tgtEl>
                                        <p:attrNameLst>
                                          <p:attrName>style.visibility</p:attrName>
                                        </p:attrNameLst>
                                      </p:cBhvr>
                                      <p:to>
                                        <p:strVal val="visible"/>
                                      </p:to>
                                    </p:set>
                                    <p:anim calcmode="lin" valueType="num">
                                      <p:cBhvr additive="base">
                                        <p:cTn id="93" dur="500" fill="hold"/>
                                        <p:tgtEl>
                                          <p:spTgt spid="76"/>
                                        </p:tgtEl>
                                        <p:attrNameLst>
                                          <p:attrName>ppt_x</p:attrName>
                                        </p:attrNameLst>
                                      </p:cBhvr>
                                      <p:tavLst>
                                        <p:tav tm="0">
                                          <p:val>
                                            <p:strVal val="#ppt_x"/>
                                          </p:val>
                                        </p:tav>
                                        <p:tav tm="100000">
                                          <p:val>
                                            <p:strVal val="#ppt_x"/>
                                          </p:val>
                                        </p:tav>
                                      </p:tavLst>
                                    </p:anim>
                                    <p:anim calcmode="lin" valueType="num">
                                      <p:cBhvr additive="base">
                                        <p:cTn id="94" dur="500" fill="hold"/>
                                        <p:tgtEl>
                                          <p:spTgt spid="76"/>
                                        </p:tgtEl>
                                        <p:attrNameLst>
                                          <p:attrName>ppt_y</p:attrName>
                                        </p:attrNameLst>
                                      </p:cBhvr>
                                      <p:tavLst>
                                        <p:tav tm="0">
                                          <p:val>
                                            <p:strVal val="1+#ppt_h/2"/>
                                          </p:val>
                                        </p:tav>
                                        <p:tav tm="100000">
                                          <p:val>
                                            <p:strVal val="#ppt_y"/>
                                          </p:val>
                                        </p:tav>
                                      </p:tavLst>
                                    </p:anim>
                                  </p:childTnLst>
                                </p:cTn>
                              </p:par>
                            </p:childTnLst>
                          </p:cTn>
                        </p:par>
                        <p:par>
                          <p:cTn id="95" fill="hold">
                            <p:stCondLst>
                              <p:cond delay="9200"/>
                            </p:stCondLst>
                            <p:childTnLst>
                              <p:par>
                                <p:cTn id="96" presetID="2" presetClass="entr" presetSubtype="4" fill="hold" grpId="0" nodeType="afterEffect">
                                  <p:stCondLst>
                                    <p:cond delay="0"/>
                                  </p:stCondLst>
                                  <p:childTnLst>
                                    <p:set>
                                      <p:cBhvr>
                                        <p:cTn id="97" dur="1" fill="hold">
                                          <p:stCondLst>
                                            <p:cond delay="0"/>
                                          </p:stCondLst>
                                        </p:cTn>
                                        <p:tgtEl>
                                          <p:spTgt spid="77"/>
                                        </p:tgtEl>
                                        <p:attrNameLst>
                                          <p:attrName>style.visibility</p:attrName>
                                        </p:attrNameLst>
                                      </p:cBhvr>
                                      <p:to>
                                        <p:strVal val="visible"/>
                                      </p:to>
                                    </p:set>
                                    <p:anim calcmode="lin" valueType="num">
                                      <p:cBhvr additive="base">
                                        <p:cTn id="98" dur="500" fill="hold"/>
                                        <p:tgtEl>
                                          <p:spTgt spid="77"/>
                                        </p:tgtEl>
                                        <p:attrNameLst>
                                          <p:attrName>ppt_x</p:attrName>
                                        </p:attrNameLst>
                                      </p:cBhvr>
                                      <p:tavLst>
                                        <p:tav tm="0">
                                          <p:val>
                                            <p:strVal val="#ppt_x"/>
                                          </p:val>
                                        </p:tav>
                                        <p:tav tm="100000">
                                          <p:val>
                                            <p:strVal val="#ppt_x"/>
                                          </p:val>
                                        </p:tav>
                                      </p:tavLst>
                                    </p:anim>
                                    <p:anim calcmode="lin" valueType="num">
                                      <p:cBhvr additive="base">
                                        <p:cTn id="99" dur="500" fill="hold"/>
                                        <p:tgtEl>
                                          <p:spTgt spid="77"/>
                                        </p:tgtEl>
                                        <p:attrNameLst>
                                          <p:attrName>ppt_y</p:attrName>
                                        </p:attrNameLst>
                                      </p:cBhvr>
                                      <p:tavLst>
                                        <p:tav tm="0">
                                          <p:val>
                                            <p:strVal val="1+#ppt_h/2"/>
                                          </p:val>
                                        </p:tav>
                                        <p:tav tm="100000">
                                          <p:val>
                                            <p:strVal val="#ppt_y"/>
                                          </p:val>
                                        </p:tav>
                                      </p:tavLst>
                                    </p:anim>
                                  </p:childTnLst>
                                </p:cTn>
                              </p:par>
                            </p:childTnLst>
                          </p:cTn>
                        </p:par>
                        <p:par>
                          <p:cTn id="100" fill="hold">
                            <p:stCondLst>
                              <p:cond delay="9700"/>
                            </p:stCondLst>
                            <p:childTnLst>
                              <p:par>
                                <p:cTn id="101" presetID="2" presetClass="entr" presetSubtype="4" fill="hold" grpId="0" nodeType="afterEffect">
                                  <p:stCondLst>
                                    <p:cond delay="0"/>
                                  </p:stCondLst>
                                  <p:childTnLst>
                                    <p:set>
                                      <p:cBhvr>
                                        <p:cTn id="102" dur="1" fill="hold">
                                          <p:stCondLst>
                                            <p:cond delay="0"/>
                                          </p:stCondLst>
                                        </p:cTn>
                                        <p:tgtEl>
                                          <p:spTgt spid="78"/>
                                        </p:tgtEl>
                                        <p:attrNameLst>
                                          <p:attrName>style.visibility</p:attrName>
                                        </p:attrNameLst>
                                      </p:cBhvr>
                                      <p:to>
                                        <p:strVal val="visible"/>
                                      </p:to>
                                    </p:set>
                                    <p:anim calcmode="lin" valueType="num">
                                      <p:cBhvr additive="base">
                                        <p:cTn id="103" dur="500" fill="hold"/>
                                        <p:tgtEl>
                                          <p:spTgt spid="78"/>
                                        </p:tgtEl>
                                        <p:attrNameLst>
                                          <p:attrName>ppt_x</p:attrName>
                                        </p:attrNameLst>
                                      </p:cBhvr>
                                      <p:tavLst>
                                        <p:tav tm="0">
                                          <p:val>
                                            <p:strVal val="#ppt_x"/>
                                          </p:val>
                                        </p:tav>
                                        <p:tav tm="100000">
                                          <p:val>
                                            <p:strVal val="#ppt_x"/>
                                          </p:val>
                                        </p:tav>
                                      </p:tavLst>
                                    </p:anim>
                                    <p:anim calcmode="lin" valueType="num">
                                      <p:cBhvr additive="base">
                                        <p:cTn id="104"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58" grpId="0"/>
      <p:bldP spid="59" grpId="0"/>
      <p:bldP spid="60" grpId="0"/>
      <p:bldP spid="64" grpId="0"/>
      <p:bldP spid="65" grpId="0"/>
      <p:bldP spid="66" grpId="0"/>
      <p:bldP spid="74" grpId="0"/>
      <p:bldP spid="75" grpId="0"/>
      <p:bldP spid="76" grpId="0"/>
      <p:bldP spid="77" grpId="0"/>
      <p:bldP spid="7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问题与不足</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03</a:t>
            </a:r>
          </a:p>
        </p:txBody>
      </p:sp>
      <p:grpSp>
        <p:nvGrpSpPr>
          <p:cNvPr id="44" name="Group 48">
            <a:extLst>
              <a:ext uri="{FF2B5EF4-FFF2-40B4-BE49-F238E27FC236}">
                <a16:creationId xmlns:a16="http://schemas.microsoft.com/office/drawing/2014/main" xmlns="" id="{4532A87F-D655-4703-A094-4673889DF2AB}"/>
              </a:ext>
            </a:extLst>
          </p:cNvPr>
          <p:cNvGrpSpPr/>
          <p:nvPr/>
        </p:nvGrpSpPr>
        <p:grpSpPr>
          <a:xfrm>
            <a:off x="1988619" y="2998044"/>
            <a:ext cx="2014828" cy="2016858"/>
            <a:chOff x="2100442" y="2703636"/>
            <a:chExt cx="2379753" cy="2382151"/>
          </a:xfrm>
          <a:solidFill>
            <a:srgbClr val="4FB399"/>
          </a:solidFill>
          <a:effectLst/>
        </p:grpSpPr>
        <p:sp>
          <p:nvSpPr>
            <p:cNvPr id="45" name="Block Arc 49">
              <a:extLst>
                <a:ext uri="{FF2B5EF4-FFF2-40B4-BE49-F238E27FC236}">
                  <a16:creationId xmlns:a16="http://schemas.microsoft.com/office/drawing/2014/main" xmlns="" id="{4CC44DC4-AA6F-492F-AEF4-2BCAE395A1F2}"/>
                </a:ext>
              </a:extLst>
            </p:cNvPr>
            <p:cNvSpPr/>
            <p:nvPr/>
          </p:nvSpPr>
          <p:spPr>
            <a:xfrm flipH="1">
              <a:off x="2100442" y="2706034"/>
              <a:ext cx="2379753" cy="2379753"/>
            </a:xfrm>
            <a:prstGeom prst="blockArc">
              <a:avLst>
                <a:gd name="adj1" fmla="val 1507847"/>
                <a:gd name="adj2" fmla="val 16214381"/>
                <a:gd name="adj3" fmla="val 16739"/>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endParaRPr lang="en-US" sz="1445">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6" name="Oval 50">
              <a:extLst>
                <a:ext uri="{FF2B5EF4-FFF2-40B4-BE49-F238E27FC236}">
                  <a16:creationId xmlns:a16="http://schemas.microsoft.com/office/drawing/2014/main" xmlns="" id="{EB89503C-5459-4470-B6F5-94B8F60B33AF}"/>
                </a:ext>
              </a:extLst>
            </p:cNvPr>
            <p:cNvSpPr/>
            <p:nvPr/>
          </p:nvSpPr>
          <p:spPr>
            <a:xfrm>
              <a:off x="3092477" y="2703636"/>
              <a:ext cx="400383" cy="400383"/>
            </a:xfrm>
            <a:prstGeom prst="ellipse">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r>
                <a:rPr lang="en-AU" sz="1355"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03</a:t>
              </a:r>
              <a:endParaRPr lang="en-US" sz="1355" dirty="0">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7" name="Group 51">
            <a:extLst>
              <a:ext uri="{FF2B5EF4-FFF2-40B4-BE49-F238E27FC236}">
                <a16:creationId xmlns:a16="http://schemas.microsoft.com/office/drawing/2014/main" xmlns="" id="{2D0FD832-0334-452B-A684-F80D1A0B4E97}"/>
              </a:ext>
            </a:extLst>
          </p:cNvPr>
          <p:cNvGrpSpPr/>
          <p:nvPr/>
        </p:nvGrpSpPr>
        <p:grpSpPr>
          <a:xfrm>
            <a:off x="2353419" y="3364873"/>
            <a:ext cx="1285228" cy="1285228"/>
            <a:chOff x="2531315" y="3136907"/>
            <a:chExt cx="1518008" cy="1518008"/>
          </a:xfrm>
          <a:solidFill>
            <a:srgbClr val="6DD1C0"/>
          </a:solidFill>
          <a:effectLst/>
        </p:grpSpPr>
        <p:sp>
          <p:nvSpPr>
            <p:cNvPr id="48" name="Block Arc 52">
              <a:extLst>
                <a:ext uri="{FF2B5EF4-FFF2-40B4-BE49-F238E27FC236}">
                  <a16:creationId xmlns:a16="http://schemas.microsoft.com/office/drawing/2014/main" xmlns="" id="{231E26D9-3C09-49CC-8BAD-F1A288592ED6}"/>
                </a:ext>
              </a:extLst>
            </p:cNvPr>
            <p:cNvSpPr/>
            <p:nvPr/>
          </p:nvSpPr>
          <p:spPr>
            <a:xfrm flipH="1">
              <a:off x="2531315" y="3136907"/>
              <a:ext cx="1518008" cy="1518008"/>
            </a:xfrm>
            <a:prstGeom prst="blockArc">
              <a:avLst>
                <a:gd name="adj1" fmla="val 3403980"/>
                <a:gd name="adj2" fmla="val 16177562"/>
                <a:gd name="adj3" fmla="val 2640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endParaRPr lang="en-US" sz="1445">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9" name="Oval 53">
              <a:extLst>
                <a:ext uri="{FF2B5EF4-FFF2-40B4-BE49-F238E27FC236}">
                  <a16:creationId xmlns:a16="http://schemas.microsoft.com/office/drawing/2014/main" xmlns="" id="{C7434B69-43A1-4644-9011-AA617BD3A5CB}"/>
                </a:ext>
              </a:extLst>
            </p:cNvPr>
            <p:cNvSpPr/>
            <p:nvPr/>
          </p:nvSpPr>
          <p:spPr>
            <a:xfrm>
              <a:off x="3092477" y="3136907"/>
              <a:ext cx="400383" cy="40038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r>
                <a:rPr lang="en-US" sz="1355" dirty="0">
                  <a:solidFill>
                    <a:prstClr val="white"/>
                  </a:solidFill>
                  <a:latin typeface="微软雅黑" panose="020B0503020204020204" pitchFamily="34" charset="-122"/>
                  <a:ea typeface="微软雅黑" panose="020B0503020204020204" pitchFamily="34" charset="-122"/>
                  <a:sym typeface="Arial" panose="020B0604020202020204" pitchFamily="34" charset="0"/>
                </a:rPr>
                <a:t>04</a:t>
              </a:r>
            </a:p>
          </p:txBody>
        </p:sp>
      </p:grpSp>
      <p:grpSp>
        <p:nvGrpSpPr>
          <p:cNvPr id="50" name="Group 54">
            <a:extLst>
              <a:ext uri="{FF2B5EF4-FFF2-40B4-BE49-F238E27FC236}">
                <a16:creationId xmlns:a16="http://schemas.microsoft.com/office/drawing/2014/main" xmlns="" id="{8EAC4BFD-117B-4E5A-8447-518A7961DCC4}"/>
              </a:ext>
            </a:extLst>
          </p:cNvPr>
          <p:cNvGrpSpPr/>
          <p:nvPr/>
        </p:nvGrpSpPr>
        <p:grpSpPr>
          <a:xfrm>
            <a:off x="1621789" y="2631213"/>
            <a:ext cx="2748488" cy="2750521"/>
            <a:chOff x="1667173" y="2270364"/>
            <a:chExt cx="3246294" cy="3248695"/>
          </a:xfrm>
          <a:solidFill>
            <a:schemeClr val="accent2"/>
          </a:solidFill>
          <a:effectLst/>
        </p:grpSpPr>
        <p:sp>
          <p:nvSpPr>
            <p:cNvPr id="51" name="Block Arc 55">
              <a:extLst>
                <a:ext uri="{FF2B5EF4-FFF2-40B4-BE49-F238E27FC236}">
                  <a16:creationId xmlns:a16="http://schemas.microsoft.com/office/drawing/2014/main" xmlns="" id="{D6840804-9A08-44CD-AFDE-7B1BDF1747CA}"/>
                </a:ext>
              </a:extLst>
            </p:cNvPr>
            <p:cNvSpPr/>
            <p:nvPr/>
          </p:nvSpPr>
          <p:spPr>
            <a:xfrm flipH="1">
              <a:off x="1667173" y="2272765"/>
              <a:ext cx="3246294" cy="3246294"/>
            </a:xfrm>
            <a:prstGeom prst="blockArc">
              <a:avLst>
                <a:gd name="adj1" fmla="val 20754075"/>
                <a:gd name="adj2" fmla="val 16203514"/>
                <a:gd name="adj3" fmla="val 1231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endParaRPr lang="en-US" sz="1445">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Oval 56">
              <a:extLst>
                <a:ext uri="{FF2B5EF4-FFF2-40B4-BE49-F238E27FC236}">
                  <a16:creationId xmlns:a16="http://schemas.microsoft.com/office/drawing/2014/main" xmlns="" id="{3A6A4BB2-6113-4672-B393-445A63A2ECE9}"/>
                </a:ext>
              </a:extLst>
            </p:cNvPr>
            <p:cNvSpPr/>
            <p:nvPr/>
          </p:nvSpPr>
          <p:spPr>
            <a:xfrm>
              <a:off x="3092477" y="2270364"/>
              <a:ext cx="400383" cy="40038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r>
                <a:rPr lang="en-AU" sz="1355" dirty="0">
                  <a:solidFill>
                    <a:prstClr val="white"/>
                  </a:solidFill>
                  <a:latin typeface="微软雅黑" panose="020B0503020204020204" pitchFamily="34" charset="-122"/>
                  <a:ea typeface="微软雅黑" panose="020B0503020204020204" pitchFamily="34" charset="-122"/>
                  <a:sym typeface="Arial" panose="020B0604020202020204" pitchFamily="34" charset="0"/>
                </a:rPr>
                <a:t>02</a:t>
              </a:r>
              <a:endParaRPr lang="en-US" sz="1355" dirty="0">
                <a:solidFill>
                  <a:prstClr val="white"/>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3" name="Group 57">
            <a:extLst>
              <a:ext uri="{FF2B5EF4-FFF2-40B4-BE49-F238E27FC236}">
                <a16:creationId xmlns:a16="http://schemas.microsoft.com/office/drawing/2014/main" xmlns="" id="{2638731E-2D8F-4CED-BC5E-D8EE7EF57375}"/>
              </a:ext>
            </a:extLst>
          </p:cNvPr>
          <p:cNvGrpSpPr/>
          <p:nvPr/>
        </p:nvGrpSpPr>
        <p:grpSpPr>
          <a:xfrm>
            <a:off x="1258002" y="2269457"/>
            <a:ext cx="3476062" cy="3476062"/>
            <a:chOff x="1237496" y="1843088"/>
            <a:chExt cx="4105646" cy="4105646"/>
          </a:xfrm>
          <a:solidFill>
            <a:srgbClr val="118CE7"/>
          </a:solidFill>
          <a:effectLst/>
        </p:grpSpPr>
        <p:sp>
          <p:nvSpPr>
            <p:cNvPr id="54" name="Block Arc 58">
              <a:extLst>
                <a:ext uri="{FF2B5EF4-FFF2-40B4-BE49-F238E27FC236}">
                  <a16:creationId xmlns:a16="http://schemas.microsoft.com/office/drawing/2014/main" xmlns="" id="{AC67C735-7162-4737-82A3-4CB755D29215}"/>
                </a:ext>
              </a:extLst>
            </p:cNvPr>
            <p:cNvSpPr/>
            <p:nvPr/>
          </p:nvSpPr>
          <p:spPr>
            <a:xfrm flipH="1">
              <a:off x="1237496" y="1843088"/>
              <a:ext cx="4105646" cy="4105646"/>
            </a:xfrm>
            <a:prstGeom prst="blockArc">
              <a:avLst>
                <a:gd name="adj1" fmla="val 19362231"/>
                <a:gd name="adj2" fmla="val 16212586"/>
                <a:gd name="adj3" fmla="val 9872"/>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endParaRPr lang="en-US" sz="1445" dirty="0">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5" name="Oval 59">
              <a:extLst>
                <a:ext uri="{FF2B5EF4-FFF2-40B4-BE49-F238E27FC236}">
                  <a16:creationId xmlns:a16="http://schemas.microsoft.com/office/drawing/2014/main" xmlns="" id="{55E3EE3A-67E5-436B-BCD9-B2FDDD22D6AE}"/>
                </a:ext>
              </a:extLst>
            </p:cNvPr>
            <p:cNvSpPr/>
            <p:nvPr/>
          </p:nvSpPr>
          <p:spPr>
            <a:xfrm>
              <a:off x="3092477" y="1843088"/>
              <a:ext cx="400383" cy="400383"/>
            </a:xfrm>
            <a:prstGeom prst="ellipse">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r>
                <a:rPr lang="en-AU" sz="1355"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01</a:t>
              </a:r>
            </a:p>
          </p:txBody>
        </p:sp>
      </p:grpSp>
      <p:sp>
        <p:nvSpPr>
          <p:cNvPr id="56" name="Rectangle 71">
            <a:extLst>
              <a:ext uri="{FF2B5EF4-FFF2-40B4-BE49-F238E27FC236}">
                <a16:creationId xmlns:a16="http://schemas.microsoft.com/office/drawing/2014/main" xmlns="" id="{A62CF953-C891-4FA3-BFB8-8910F46DBB0B}"/>
              </a:ext>
            </a:extLst>
          </p:cNvPr>
          <p:cNvSpPr/>
          <p:nvPr/>
        </p:nvSpPr>
        <p:spPr>
          <a:xfrm>
            <a:off x="2122300" y="2329639"/>
            <a:ext cx="615553" cy="202812"/>
          </a:xfrm>
          <a:prstGeom prst="rect">
            <a:avLst/>
          </a:prstGeom>
          <a:effectLst/>
        </p:spPr>
        <p:txBody>
          <a:bodyPr wrap="none" lIns="0" tIns="0" rIns="0" bIns="0">
            <a:spAutoFit/>
          </a:bodyPr>
          <a:lstStyle/>
          <a:p>
            <a:pPr algn="r" defTabSz="866943" fontAlgn="base">
              <a:lnSpc>
                <a:spcPct val="120000"/>
              </a:lnSpc>
              <a:spcBef>
                <a:spcPct val="0"/>
              </a:spcBef>
              <a:spcAft>
                <a:spcPct val="0"/>
              </a:spcAft>
            </a:pPr>
            <a:r>
              <a:rPr lang="zh-CN" alt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7" name="Rectangle 72">
            <a:extLst>
              <a:ext uri="{FF2B5EF4-FFF2-40B4-BE49-F238E27FC236}">
                <a16:creationId xmlns:a16="http://schemas.microsoft.com/office/drawing/2014/main" xmlns="" id="{AB11D89C-088E-40AB-A1C6-3CDEB4F699C6}"/>
              </a:ext>
            </a:extLst>
          </p:cNvPr>
          <p:cNvSpPr/>
          <p:nvPr/>
        </p:nvSpPr>
        <p:spPr>
          <a:xfrm>
            <a:off x="2122300" y="2677428"/>
            <a:ext cx="615553" cy="202812"/>
          </a:xfrm>
          <a:prstGeom prst="rect">
            <a:avLst/>
          </a:prstGeom>
          <a:effectLst/>
        </p:spPr>
        <p:txBody>
          <a:bodyPr wrap="none" lIns="0" tIns="0" rIns="0" bIns="0">
            <a:spAutoFit/>
          </a:bodyPr>
          <a:lstStyle/>
          <a:p>
            <a:pPr algn="r" defTabSz="866943" fontAlgn="base">
              <a:lnSpc>
                <a:spcPct val="120000"/>
              </a:lnSpc>
              <a:spcBef>
                <a:spcPct val="0"/>
              </a:spcBef>
              <a:spcAft>
                <a:spcPct val="0"/>
              </a:spcAft>
            </a:pPr>
            <a:r>
              <a:rPr lang="zh-CN" alt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8" name="Rectangle 73">
            <a:extLst>
              <a:ext uri="{FF2B5EF4-FFF2-40B4-BE49-F238E27FC236}">
                <a16:creationId xmlns:a16="http://schemas.microsoft.com/office/drawing/2014/main" xmlns="" id="{CA6ECE38-91EB-4765-8E98-2CF4374E6501}"/>
              </a:ext>
            </a:extLst>
          </p:cNvPr>
          <p:cNvSpPr/>
          <p:nvPr/>
        </p:nvSpPr>
        <p:spPr>
          <a:xfrm>
            <a:off x="2122300" y="3043689"/>
            <a:ext cx="615553" cy="202812"/>
          </a:xfrm>
          <a:prstGeom prst="rect">
            <a:avLst/>
          </a:prstGeom>
          <a:effectLst/>
        </p:spPr>
        <p:txBody>
          <a:bodyPr wrap="none" lIns="0" tIns="0" rIns="0" bIns="0">
            <a:spAutoFit/>
          </a:bodyPr>
          <a:lstStyle/>
          <a:p>
            <a:pPr algn="r" defTabSz="866943" fontAlgn="base">
              <a:lnSpc>
                <a:spcPct val="120000"/>
              </a:lnSpc>
              <a:spcBef>
                <a:spcPct val="0"/>
              </a:spcBef>
              <a:spcAft>
                <a:spcPct val="0"/>
              </a:spcAft>
            </a:pPr>
            <a:r>
              <a:rPr lang="zh-CN" alt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9" name="Rectangle 74">
            <a:extLst>
              <a:ext uri="{FF2B5EF4-FFF2-40B4-BE49-F238E27FC236}">
                <a16:creationId xmlns:a16="http://schemas.microsoft.com/office/drawing/2014/main" xmlns="" id="{95352A78-EF3C-452D-9135-4E0933F0B5E7}"/>
              </a:ext>
            </a:extLst>
          </p:cNvPr>
          <p:cNvSpPr/>
          <p:nvPr/>
        </p:nvSpPr>
        <p:spPr>
          <a:xfrm>
            <a:off x="2122300" y="3396167"/>
            <a:ext cx="615553" cy="202812"/>
          </a:xfrm>
          <a:prstGeom prst="rect">
            <a:avLst/>
          </a:prstGeom>
          <a:effectLst/>
        </p:spPr>
        <p:txBody>
          <a:bodyPr wrap="none" lIns="0" tIns="0" rIns="0" bIns="0">
            <a:spAutoFit/>
          </a:bodyPr>
          <a:lstStyle/>
          <a:p>
            <a:pPr algn="r" defTabSz="866943" fontAlgn="base">
              <a:lnSpc>
                <a:spcPct val="120000"/>
              </a:lnSpc>
              <a:spcBef>
                <a:spcPct val="0"/>
              </a:spcBef>
              <a:spcAft>
                <a:spcPct val="0"/>
              </a:spcAft>
            </a:pPr>
            <a:r>
              <a:rPr lang="zh-CN" alt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60" name="组合 59">
            <a:extLst>
              <a:ext uri="{FF2B5EF4-FFF2-40B4-BE49-F238E27FC236}">
                <a16:creationId xmlns:a16="http://schemas.microsoft.com/office/drawing/2014/main" xmlns="" id="{E6F72449-3E81-43AF-9EE1-3B586A250B5F}"/>
              </a:ext>
            </a:extLst>
          </p:cNvPr>
          <p:cNvGrpSpPr/>
          <p:nvPr/>
        </p:nvGrpSpPr>
        <p:grpSpPr>
          <a:xfrm>
            <a:off x="5516140" y="721992"/>
            <a:ext cx="1956107" cy="1846392"/>
            <a:chOff x="4285015" y="2723973"/>
            <a:chExt cx="1956107" cy="1846392"/>
          </a:xfrm>
        </p:grpSpPr>
        <p:pic>
          <p:nvPicPr>
            <p:cNvPr id="61" name="图片 60">
              <a:extLst>
                <a:ext uri="{FF2B5EF4-FFF2-40B4-BE49-F238E27FC236}">
                  <a16:creationId xmlns:a16="http://schemas.microsoft.com/office/drawing/2014/main" xmlns="" id="{A5E6BB4C-49E1-4315-996B-C27E52E10D9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5005" b="12233"/>
            <a:stretch/>
          </p:blipFill>
          <p:spPr>
            <a:xfrm rot="19800000">
              <a:off x="4285015" y="2723973"/>
              <a:ext cx="952848" cy="1846392"/>
            </a:xfrm>
            <a:prstGeom prst="rect">
              <a:avLst/>
            </a:prstGeom>
          </p:spPr>
        </p:pic>
        <p:sp>
          <p:nvSpPr>
            <p:cNvPr id="62" name="Oval 19">
              <a:extLst>
                <a:ext uri="{FF2B5EF4-FFF2-40B4-BE49-F238E27FC236}">
                  <a16:creationId xmlns:a16="http://schemas.microsoft.com/office/drawing/2014/main" xmlns="" id="{212A0262-464A-4712-BE69-F113D45C9C3A}"/>
                </a:ext>
              </a:extLst>
            </p:cNvPr>
            <p:cNvSpPr/>
            <p:nvPr/>
          </p:nvSpPr>
          <p:spPr>
            <a:xfrm>
              <a:off x="5057819" y="2994102"/>
              <a:ext cx="1183303" cy="1183304"/>
            </a:xfrm>
            <a:prstGeom prst="ellipse">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dirty="0">
                <a:solidFill>
                  <a:srgbClr val="FFFFFF"/>
                </a:solidFill>
                <a:latin typeface="Arial" panose="020B0604020202020204" pitchFamily="34" charset="0"/>
                <a:cs typeface="Arial" panose="020B0604020202020204" pitchFamily="34" charset="0"/>
              </a:endParaRPr>
            </a:p>
          </p:txBody>
        </p:sp>
        <p:sp>
          <p:nvSpPr>
            <p:cNvPr id="63" name="Shape 2778">
              <a:extLst>
                <a:ext uri="{FF2B5EF4-FFF2-40B4-BE49-F238E27FC236}">
                  <a16:creationId xmlns:a16="http://schemas.microsoft.com/office/drawing/2014/main" xmlns="" id="{2B06A0FE-03F9-4BFF-85E5-3B70C6612563}"/>
                </a:ext>
              </a:extLst>
            </p:cNvPr>
            <p:cNvSpPr/>
            <p:nvPr/>
          </p:nvSpPr>
          <p:spPr>
            <a:xfrm>
              <a:off x="5367802" y="3317719"/>
              <a:ext cx="555117" cy="555117"/>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grpSp>
      <p:grpSp>
        <p:nvGrpSpPr>
          <p:cNvPr id="64" name="组合 63">
            <a:extLst>
              <a:ext uri="{FF2B5EF4-FFF2-40B4-BE49-F238E27FC236}">
                <a16:creationId xmlns:a16="http://schemas.microsoft.com/office/drawing/2014/main" xmlns="" id="{8DE6DA7C-51E1-4085-BFDB-9F7C159E7BC6}"/>
              </a:ext>
            </a:extLst>
          </p:cNvPr>
          <p:cNvGrpSpPr/>
          <p:nvPr/>
        </p:nvGrpSpPr>
        <p:grpSpPr>
          <a:xfrm>
            <a:off x="5834896" y="2470247"/>
            <a:ext cx="2008906" cy="818290"/>
            <a:chOff x="1629104" y="4242054"/>
            <a:chExt cx="2008906" cy="818290"/>
          </a:xfrm>
        </p:grpSpPr>
        <p:sp>
          <p:nvSpPr>
            <p:cNvPr id="65" name="TextBox 30">
              <a:extLst>
                <a:ext uri="{FF2B5EF4-FFF2-40B4-BE49-F238E27FC236}">
                  <a16:creationId xmlns:a16="http://schemas.microsoft.com/office/drawing/2014/main" xmlns="" id="{D839B0D6-91A1-4E02-980B-ADD91D479563}"/>
                </a:ext>
              </a:extLst>
            </p:cNvPr>
            <p:cNvSpPr txBox="1"/>
            <p:nvPr/>
          </p:nvSpPr>
          <p:spPr>
            <a:xfrm>
              <a:off x="1629104" y="4242054"/>
              <a:ext cx="2008906" cy="246221"/>
            </a:xfrm>
            <a:prstGeom prst="rect">
              <a:avLst/>
            </a:prstGeom>
            <a:noFill/>
          </p:spPr>
          <p:txBody>
            <a:bodyPr wrap="square" lIns="0" tIns="0" rIns="0" bIns="0"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标题内容</a:t>
              </a:r>
            </a:p>
          </p:txBody>
        </p:sp>
        <p:sp>
          <p:nvSpPr>
            <p:cNvPr id="66" name="TextBox 23">
              <a:extLst>
                <a:ext uri="{FF2B5EF4-FFF2-40B4-BE49-F238E27FC236}">
                  <a16:creationId xmlns:a16="http://schemas.microsoft.com/office/drawing/2014/main" xmlns="" id="{E1E457B9-356B-4A42-BF3A-E02C0489F0E6}"/>
                </a:ext>
              </a:extLst>
            </p:cNvPr>
            <p:cNvSpPr txBox="1"/>
            <p:nvPr/>
          </p:nvSpPr>
          <p:spPr>
            <a:xfrm>
              <a:off x="1759363" y="4531994"/>
              <a:ext cx="1748388" cy="528350"/>
            </a:xfrm>
            <a:prstGeom prst="rect">
              <a:avLst/>
            </a:prstGeom>
            <a:noFill/>
          </p:spPr>
          <p:txBody>
            <a:bodyPr wrap="square" rtlCol="0">
              <a:spAutoFit/>
            </a:bodyPr>
            <a:lstStyle/>
            <a:p>
              <a:pPr algn="ctr">
                <a:lnSpc>
                  <a:spcPts val="18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您的内容打在这里，在此框中选择粘贴。</a:t>
              </a:r>
            </a:p>
          </p:txBody>
        </p:sp>
      </p:grpSp>
      <p:grpSp>
        <p:nvGrpSpPr>
          <p:cNvPr id="67" name="组合 66">
            <a:extLst>
              <a:ext uri="{FF2B5EF4-FFF2-40B4-BE49-F238E27FC236}">
                <a16:creationId xmlns:a16="http://schemas.microsoft.com/office/drawing/2014/main" xmlns="" id="{2EB471EE-1A04-4D65-95DB-E103177735A7}"/>
              </a:ext>
            </a:extLst>
          </p:cNvPr>
          <p:cNvGrpSpPr/>
          <p:nvPr/>
        </p:nvGrpSpPr>
        <p:grpSpPr>
          <a:xfrm>
            <a:off x="8442187" y="652650"/>
            <a:ext cx="1956107" cy="1846392"/>
            <a:chOff x="4285015" y="2723973"/>
            <a:chExt cx="1956107" cy="1846392"/>
          </a:xfrm>
        </p:grpSpPr>
        <p:pic>
          <p:nvPicPr>
            <p:cNvPr id="68" name="图片 67">
              <a:extLst>
                <a:ext uri="{FF2B5EF4-FFF2-40B4-BE49-F238E27FC236}">
                  <a16:creationId xmlns:a16="http://schemas.microsoft.com/office/drawing/2014/main" xmlns="" id="{A02EFCE2-F90B-4C65-BA5E-B7C5D42D026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5005" b="12233"/>
            <a:stretch/>
          </p:blipFill>
          <p:spPr>
            <a:xfrm rot="19800000">
              <a:off x="4285015" y="2723973"/>
              <a:ext cx="952848" cy="1846392"/>
            </a:xfrm>
            <a:prstGeom prst="rect">
              <a:avLst/>
            </a:prstGeom>
          </p:spPr>
        </p:pic>
        <p:sp>
          <p:nvSpPr>
            <p:cNvPr id="69" name="Oval 19">
              <a:extLst>
                <a:ext uri="{FF2B5EF4-FFF2-40B4-BE49-F238E27FC236}">
                  <a16:creationId xmlns:a16="http://schemas.microsoft.com/office/drawing/2014/main" xmlns="" id="{64CA1E2C-6A76-4B17-A3FE-74BBFE78994F}"/>
                </a:ext>
              </a:extLst>
            </p:cNvPr>
            <p:cNvSpPr/>
            <p:nvPr/>
          </p:nvSpPr>
          <p:spPr>
            <a:xfrm>
              <a:off x="5057819" y="2994102"/>
              <a:ext cx="1183303" cy="1183304"/>
            </a:xfrm>
            <a:prstGeom prst="ellipse">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a:solidFill>
                  <a:srgbClr val="FFFFFF"/>
                </a:solidFill>
                <a:latin typeface="Arial" panose="020B0604020202020204" pitchFamily="34" charset="0"/>
                <a:cs typeface="Arial" panose="020B0604020202020204" pitchFamily="34" charset="0"/>
              </a:endParaRPr>
            </a:p>
          </p:txBody>
        </p:sp>
        <p:sp>
          <p:nvSpPr>
            <p:cNvPr id="70" name="Shape 2778">
              <a:extLst>
                <a:ext uri="{FF2B5EF4-FFF2-40B4-BE49-F238E27FC236}">
                  <a16:creationId xmlns:a16="http://schemas.microsoft.com/office/drawing/2014/main" xmlns="" id="{8EA7D63B-10EF-47DF-BA16-F3106D8A4E1D}"/>
                </a:ext>
              </a:extLst>
            </p:cNvPr>
            <p:cNvSpPr/>
            <p:nvPr/>
          </p:nvSpPr>
          <p:spPr>
            <a:xfrm>
              <a:off x="5367802" y="3317719"/>
              <a:ext cx="555117" cy="555117"/>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grpSp>
      <p:grpSp>
        <p:nvGrpSpPr>
          <p:cNvPr id="71" name="组合 70">
            <a:extLst>
              <a:ext uri="{FF2B5EF4-FFF2-40B4-BE49-F238E27FC236}">
                <a16:creationId xmlns:a16="http://schemas.microsoft.com/office/drawing/2014/main" xmlns="" id="{D0B8E686-3C9B-406E-9ECB-3A2A3CECCDE2}"/>
              </a:ext>
            </a:extLst>
          </p:cNvPr>
          <p:cNvGrpSpPr/>
          <p:nvPr/>
        </p:nvGrpSpPr>
        <p:grpSpPr>
          <a:xfrm>
            <a:off x="8760943" y="2470247"/>
            <a:ext cx="2008906" cy="818290"/>
            <a:chOff x="1629104" y="4242054"/>
            <a:chExt cx="2008906" cy="818290"/>
          </a:xfrm>
        </p:grpSpPr>
        <p:sp>
          <p:nvSpPr>
            <p:cNvPr id="72" name="TextBox 30">
              <a:extLst>
                <a:ext uri="{FF2B5EF4-FFF2-40B4-BE49-F238E27FC236}">
                  <a16:creationId xmlns:a16="http://schemas.microsoft.com/office/drawing/2014/main" xmlns="" id="{9E008601-19AD-4333-94A4-40188A0179FA}"/>
                </a:ext>
              </a:extLst>
            </p:cNvPr>
            <p:cNvSpPr txBox="1"/>
            <p:nvPr/>
          </p:nvSpPr>
          <p:spPr>
            <a:xfrm>
              <a:off x="1629104" y="4242054"/>
              <a:ext cx="2008906" cy="246221"/>
            </a:xfrm>
            <a:prstGeom prst="rect">
              <a:avLst/>
            </a:prstGeom>
            <a:noFill/>
          </p:spPr>
          <p:txBody>
            <a:bodyPr wrap="square" lIns="0" tIns="0" rIns="0" bIns="0"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标题内容</a:t>
              </a:r>
            </a:p>
          </p:txBody>
        </p:sp>
        <p:sp>
          <p:nvSpPr>
            <p:cNvPr id="73" name="TextBox 23">
              <a:extLst>
                <a:ext uri="{FF2B5EF4-FFF2-40B4-BE49-F238E27FC236}">
                  <a16:creationId xmlns:a16="http://schemas.microsoft.com/office/drawing/2014/main" xmlns="" id="{D9591071-B10A-4BA2-9A05-6420753121B8}"/>
                </a:ext>
              </a:extLst>
            </p:cNvPr>
            <p:cNvSpPr txBox="1"/>
            <p:nvPr/>
          </p:nvSpPr>
          <p:spPr>
            <a:xfrm>
              <a:off x="1759363" y="4531994"/>
              <a:ext cx="1748388" cy="528350"/>
            </a:xfrm>
            <a:prstGeom prst="rect">
              <a:avLst/>
            </a:prstGeom>
            <a:noFill/>
          </p:spPr>
          <p:txBody>
            <a:bodyPr wrap="square" rtlCol="0">
              <a:spAutoFit/>
            </a:bodyPr>
            <a:lstStyle/>
            <a:p>
              <a:pPr algn="ctr">
                <a:lnSpc>
                  <a:spcPts val="18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您的内容打在这里，在此框中选择粘贴。</a:t>
              </a:r>
            </a:p>
          </p:txBody>
        </p:sp>
      </p:grpSp>
      <p:grpSp>
        <p:nvGrpSpPr>
          <p:cNvPr id="74" name="组合 73">
            <a:extLst>
              <a:ext uri="{FF2B5EF4-FFF2-40B4-BE49-F238E27FC236}">
                <a16:creationId xmlns:a16="http://schemas.microsoft.com/office/drawing/2014/main" xmlns="" id="{4CB792ED-6AB3-4CE8-AF29-EAD5BA3B4AC5}"/>
              </a:ext>
            </a:extLst>
          </p:cNvPr>
          <p:cNvGrpSpPr/>
          <p:nvPr/>
        </p:nvGrpSpPr>
        <p:grpSpPr>
          <a:xfrm>
            <a:off x="5620873" y="3531453"/>
            <a:ext cx="1956107" cy="1846392"/>
            <a:chOff x="4285015" y="2723973"/>
            <a:chExt cx="1956107" cy="1846392"/>
          </a:xfrm>
        </p:grpSpPr>
        <p:pic>
          <p:nvPicPr>
            <p:cNvPr id="75" name="图片 74">
              <a:extLst>
                <a:ext uri="{FF2B5EF4-FFF2-40B4-BE49-F238E27FC236}">
                  <a16:creationId xmlns:a16="http://schemas.microsoft.com/office/drawing/2014/main" xmlns="" id="{2BAF8D17-68A8-4BBA-ADF2-FA0043E188E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5005" b="12233"/>
            <a:stretch/>
          </p:blipFill>
          <p:spPr>
            <a:xfrm rot="19800000">
              <a:off x="4285015" y="2723973"/>
              <a:ext cx="952848" cy="1846392"/>
            </a:xfrm>
            <a:prstGeom prst="rect">
              <a:avLst/>
            </a:prstGeom>
          </p:spPr>
        </p:pic>
        <p:sp>
          <p:nvSpPr>
            <p:cNvPr id="76" name="Oval 19">
              <a:extLst>
                <a:ext uri="{FF2B5EF4-FFF2-40B4-BE49-F238E27FC236}">
                  <a16:creationId xmlns:a16="http://schemas.microsoft.com/office/drawing/2014/main" xmlns="" id="{E38E819F-F4DF-4AEB-A2FA-E6433D83BCB0}"/>
                </a:ext>
              </a:extLst>
            </p:cNvPr>
            <p:cNvSpPr/>
            <p:nvPr/>
          </p:nvSpPr>
          <p:spPr>
            <a:xfrm>
              <a:off x="5057819" y="2994102"/>
              <a:ext cx="1183303" cy="1183304"/>
            </a:xfrm>
            <a:prstGeom prst="ellipse">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dirty="0">
                <a:solidFill>
                  <a:srgbClr val="FFFFFF"/>
                </a:solidFill>
                <a:latin typeface="Arial" panose="020B0604020202020204" pitchFamily="34" charset="0"/>
                <a:cs typeface="Arial" panose="020B0604020202020204" pitchFamily="34" charset="0"/>
              </a:endParaRPr>
            </a:p>
          </p:txBody>
        </p:sp>
        <p:sp>
          <p:nvSpPr>
            <p:cNvPr id="77" name="Shape 2778">
              <a:extLst>
                <a:ext uri="{FF2B5EF4-FFF2-40B4-BE49-F238E27FC236}">
                  <a16:creationId xmlns:a16="http://schemas.microsoft.com/office/drawing/2014/main" xmlns="" id="{1393C4CC-0E96-4B9C-8E10-895478E1BEB8}"/>
                </a:ext>
              </a:extLst>
            </p:cNvPr>
            <p:cNvSpPr/>
            <p:nvPr/>
          </p:nvSpPr>
          <p:spPr>
            <a:xfrm>
              <a:off x="5367802" y="3317719"/>
              <a:ext cx="555117" cy="555117"/>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grpSp>
      <p:grpSp>
        <p:nvGrpSpPr>
          <p:cNvPr id="78" name="组合 77">
            <a:extLst>
              <a:ext uri="{FF2B5EF4-FFF2-40B4-BE49-F238E27FC236}">
                <a16:creationId xmlns:a16="http://schemas.microsoft.com/office/drawing/2014/main" xmlns="" id="{D6B7CEF8-B7B1-4D70-A018-EEC379439E5A}"/>
              </a:ext>
            </a:extLst>
          </p:cNvPr>
          <p:cNvGrpSpPr/>
          <p:nvPr/>
        </p:nvGrpSpPr>
        <p:grpSpPr>
          <a:xfrm>
            <a:off x="5939629" y="5308503"/>
            <a:ext cx="2008906" cy="818290"/>
            <a:chOff x="1629104" y="4242054"/>
            <a:chExt cx="2008906" cy="818290"/>
          </a:xfrm>
        </p:grpSpPr>
        <p:sp>
          <p:nvSpPr>
            <p:cNvPr id="79" name="TextBox 30">
              <a:extLst>
                <a:ext uri="{FF2B5EF4-FFF2-40B4-BE49-F238E27FC236}">
                  <a16:creationId xmlns:a16="http://schemas.microsoft.com/office/drawing/2014/main" xmlns="" id="{C02CA255-DE68-49AD-AAAF-FFA0391628CC}"/>
                </a:ext>
              </a:extLst>
            </p:cNvPr>
            <p:cNvSpPr txBox="1"/>
            <p:nvPr/>
          </p:nvSpPr>
          <p:spPr>
            <a:xfrm>
              <a:off x="1629104" y="4242054"/>
              <a:ext cx="2008906" cy="246221"/>
            </a:xfrm>
            <a:prstGeom prst="rect">
              <a:avLst/>
            </a:prstGeom>
            <a:noFill/>
          </p:spPr>
          <p:txBody>
            <a:bodyPr wrap="square" lIns="0" tIns="0" rIns="0" bIns="0"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标题内容</a:t>
              </a:r>
            </a:p>
          </p:txBody>
        </p:sp>
        <p:sp>
          <p:nvSpPr>
            <p:cNvPr id="80" name="TextBox 23">
              <a:extLst>
                <a:ext uri="{FF2B5EF4-FFF2-40B4-BE49-F238E27FC236}">
                  <a16:creationId xmlns:a16="http://schemas.microsoft.com/office/drawing/2014/main" xmlns="" id="{BA68D1B1-A6C7-466F-BC85-BB169F214799}"/>
                </a:ext>
              </a:extLst>
            </p:cNvPr>
            <p:cNvSpPr txBox="1"/>
            <p:nvPr/>
          </p:nvSpPr>
          <p:spPr>
            <a:xfrm>
              <a:off x="1759363" y="4531994"/>
              <a:ext cx="1748388" cy="528350"/>
            </a:xfrm>
            <a:prstGeom prst="rect">
              <a:avLst/>
            </a:prstGeom>
            <a:noFill/>
          </p:spPr>
          <p:txBody>
            <a:bodyPr wrap="square" rtlCol="0">
              <a:spAutoFit/>
            </a:bodyPr>
            <a:lstStyle/>
            <a:p>
              <a:pPr algn="ctr">
                <a:lnSpc>
                  <a:spcPts val="18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您的内容打在这里，在此框中选择粘贴。</a:t>
              </a:r>
            </a:p>
          </p:txBody>
        </p:sp>
      </p:grpSp>
      <p:grpSp>
        <p:nvGrpSpPr>
          <p:cNvPr id="81" name="组合 80">
            <a:extLst>
              <a:ext uri="{FF2B5EF4-FFF2-40B4-BE49-F238E27FC236}">
                <a16:creationId xmlns:a16="http://schemas.microsoft.com/office/drawing/2014/main" xmlns="" id="{CAEF0A5C-8179-44A9-B528-1A35981A6C9D}"/>
              </a:ext>
            </a:extLst>
          </p:cNvPr>
          <p:cNvGrpSpPr/>
          <p:nvPr/>
        </p:nvGrpSpPr>
        <p:grpSpPr>
          <a:xfrm>
            <a:off x="8546920" y="3462111"/>
            <a:ext cx="1956107" cy="1846392"/>
            <a:chOff x="4285015" y="2723973"/>
            <a:chExt cx="1956107" cy="1846392"/>
          </a:xfrm>
        </p:grpSpPr>
        <p:pic>
          <p:nvPicPr>
            <p:cNvPr id="82" name="图片 81">
              <a:extLst>
                <a:ext uri="{FF2B5EF4-FFF2-40B4-BE49-F238E27FC236}">
                  <a16:creationId xmlns:a16="http://schemas.microsoft.com/office/drawing/2014/main" xmlns="" id="{5F30C0E9-C7A9-4A0E-BD37-3CFE0DEFEF8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5005" b="12233"/>
            <a:stretch/>
          </p:blipFill>
          <p:spPr>
            <a:xfrm rot="19800000">
              <a:off x="4285015" y="2723973"/>
              <a:ext cx="952848" cy="1846392"/>
            </a:xfrm>
            <a:prstGeom prst="rect">
              <a:avLst/>
            </a:prstGeom>
          </p:spPr>
        </p:pic>
        <p:sp>
          <p:nvSpPr>
            <p:cNvPr id="83" name="Oval 19">
              <a:extLst>
                <a:ext uri="{FF2B5EF4-FFF2-40B4-BE49-F238E27FC236}">
                  <a16:creationId xmlns:a16="http://schemas.microsoft.com/office/drawing/2014/main" xmlns="" id="{BDE575CF-A257-4A60-84CC-06CA33B4BD9E}"/>
                </a:ext>
              </a:extLst>
            </p:cNvPr>
            <p:cNvSpPr/>
            <p:nvPr/>
          </p:nvSpPr>
          <p:spPr>
            <a:xfrm>
              <a:off x="5057819" y="2994102"/>
              <a:ext cx="1183303" cy="1183304"/>
            </a:xfrm>
            <a:prstGeom prst="ellipse">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a:solidFill>
                  <a:srgbClr val="FFFFFF"/>
                </a:solidFill>
                <a:latin typeface="Arial" panose="020B0604020202020204" pitchFamily="34" charset="0"/>
                <a:cs typeface="Arial" panose="020B0604020202020204" pitchFamily="34" charset="0"/>
              </a:endParaRPr>
            </a:p>
          </p:txBody>
        </p:sp>
        <p:sp>
          <p:nvSpPr>
            <p:cNvPr id="84" name="Shape 2778">
              <a:extLst>
                <a:ext uri="{FF2B5EF4-FFF2-40B4-BE49-F238E27FC236}">
                  <a16:creationId xmlns:a16="http://schemas.microsoft.com/office/drawing/2014/main" xmlns="" id="{40A29509-7245-4D91-BFD0-2A8D1D030D21}"/>
                </a:ext>
              </a:extLst>
            </p:cNvPr>
            <p:cNvSpPr/>
            <p:nvPr/>
          </p:nvSpPr>
          <p:spPr>
            <a:xfrm>
              <a:off x="5367802" y="3317719"/>
              <a:ext cx="555117" cy="555117"/>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grpSp>
      <p:grpSp>
        <p:nvGrpSpPr>
          <p:cNvPr id="85" name="组合 84">
            <a:extLst>
              <a:ext uri="{FF2B5EF4-FFF2-40B4-BE49-F238E27FC236}">
                <a16:creationId xmlns:a16="http://schemas.microsoft.com/office/drawing/2014/main" xmlns="" id="{7793D0BF-6A55-438F-B2EB-343037933F10}"/>
              </a:ext>
            </a:extLst>
          </p:cNvPr>
          <p:cNvGrpSpPr/>
          <p:nvPr/>
        </p:nvGrpSpPr>
        <p:grpSpPr>
          <a:xfrm>
            <a:off x="8865676" y="5308503"/>
            <a:ext cx="2008906" cy="818290"/>
            <a:chOff x="1629104" y="4242054"/>
            <a:chExt cx="2008906" cy="818290"/>
          </a:xfrm>
        </p:grpSpPr>
        <p:sp>
          <p:nvSpPr>
            <p:cNvPr id="86" name="TextBox 30">
              <a:extLst>
                <a:ext uri="{FF2B5EF4-FFF2-40B4-BE49-F238E27FC236}">
                  <a16:creationId xmlns:a16="http://schemas.microsoft.com/office/drawing/2014/main" xmlns="" id="{0013E478-7D0D-4C35-9D77-383133E3B3B8}"/>
                </a:ext>
              </a:extLst>
            </p:cNvPr>
            <p:cNvSpPr txBox="1"/>
            <p:nvPr/>
          </p:nvSpPr>
          <p:spPr>
            <a:xfrm>
              <a:off x="1629104" y="4242054"/>
              <a:ext cx="2008906" cy="246221"/>
            </a:xfrm>
            <a:prstGeom prst="rect">
              <a:avLst/>
            </a:prstGeom>
            <a:noFill/>
          </p:spPr>
          <p:txBody>
            <a:bodyPr wrap="square" lIns="0" tIns="0" rIns="0" bIns="0"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标题内容</a:t>
              </a:r>
            </a:p>
          </p:txBody>
        </p:sp>
        <p:sp>
          <p:nvSpPr>
            <p:cNvPr id="87" name="TextBox 23">
              <a:extLst>
                <a:ext uri="{FF2B5EF4-FFF2-40B4-BE49-F238E27FC236}">
                  <a16:creationId xmlns:a16="http://schemas.microsoft.com/office/drawing/2014/main" xmlns="" id="{61684AA3-037C-447F-9C36-289044F893DB}"/>
                </a:ext>
              </a:extLst>
            </p:cNvPr>
            <p:cNvSpPr txBox="1"/>
            <p:nvPr/>
          </p:nvSpPr>
          <p:spPr>
            <a:xfrm>
              <a:off x="1759363" y="4531994"/>
              <a:ext cx="1748388" cy="528350"/>
            </a:xfrm>
            <a:prstGeom prst="rect">
              <a:avLst/>
            </a:prstGeom>
            <a:noFill/>
          </p:spPr>
          <p:txBody>
            <a:bodyPr wrap="square" rtlCol="0">
              <a:spAutoFit/>
            </a:bodyPr>
            <a:lstStyle/>
            <a:p>
              <a:pPr algn="ctr">
                <a:lnSpc>
                  <a:spcPts val="18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您的内容打在这里，在此框中选择粘贴。</a:t>
              </a:r>
            </a:p>
          </p:txBody>
        </p:sp>
      </p:grpSp>
    </p:spTree>
    <p:extLst>
      <p:ext uri="{BB962C8B-B14F-4D97-AF65-F5344CB8AC3E}">
        <p14:creationId xmlns:p14="http://schemas.microsoft.com/office/powerpoint/2010/main" val="20289821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00"/>
                            </p:stCondLst>
                            <p:childTnLst>
                              <p:par>
                                <p:cTn id="16" presetID="21" presetClass="entr" presetSubtype="1" fill="hold"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heel(1)">
                                      <p:cBhvr>
                                        <p:cTn id="18" dur="500"/>
                                        <p:tgtEl>
                                          <p:spTgt spid="53"/>
                                        </p:tgtEl>
                                      </p:cBhvr>
                                    </p:animEffect>
                                  </p:childTnLst>
                                </p:cTn>
                              </p:par>
                            </p:childTnLst>
                          </p:cTn>
                        </p:par>
                        <p:par>
                          <p:cTn id="19" fill="hold">
                            <p:stCondLst>
                              <p:cond delay="170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2200"/>
                            </p:stCondLst>
                            <p:childTnLst>
                              <p:par>
                                <p:cTn id="24" presetID="21" presetClass="entr" presetSubtype="1"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heel(1)">
                                      <p:cBhvr>
                                        <p:cTn id="26" dur="500"/>
                                        <p:tgtEl>
                                          <p:spTgt spid="50"/>
                                        </p:tgtEl>
                                      </p:cBhvr>
                                    </p:animEffect>
                                  </p:childTnLst>
                                </p:cTn>
                              </p:par>
                            </p:childTnLst>
                          </p:cTn>
                        </p:par>
                        <p:par>
                          <p:cTn id="27" fill="hold">
                            <p:stCondLst>
                              <p:cond delay="2700"/>
                            </p:stCondLst>
                            <p:childTnLst>
                              <p:par>
                                <p:cTn id="28" presetID="10" presetClass="entr" presetSubtype="0" fill="hold" grpId="0" nodeType="after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fade">
                                      <p:cBhvr>
                                        <p:cTn id="30" dur="500"/>
                                        <p:tgtEl>
                                          <p:spTgt spid="57"/>
                                        </p:tgtEl>
                                      </p:cBhvr>
                                    </p:animEffect>
                                  </p:childTnLst>
                                </p:cTn>
                              </p:par>
                            </p:childTnLst>
                          </p:cTn>
                        </p:par>
                        <p:par>
                          <p:cTn id="31" fill="hold">
                            <p:stCondLst>
                              <p:cond delay="3200"/>
                            </p:stCondLst>
                            <p:childTnLst>
                              <p:par>
                                <p:cTn id="32" presetID="21" presetClass="entr" presetSubtype="1"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heel(1)">
                                      <p:cBhvr>
                                        <p:cTn id="34" dur="500"/>
                                        <p:tgtEl>
                                          <p:spTgt spid="44"/>
                                        </p:tgtEl>
                                      </p:cBhvr>
                                    </p:animEffect>
                                  </p:childTnLst>
                                </p:cTn>
                              </p:par>
                            </p:childTnLst>
                          </p:cTn>
                        </p:par>
                        <p:par>
                          <p:cTn id="35" fill="hold">
                            <p:stCondLst>
                              <p:cond delay="3700"/>
                            </p:stCondLst>
                            <p:childTnLst>
                              <p:par>
                                <p:cTn id="36" presetID="10" presetClass="entr" presetSubtype="0" fill="hold" grpId="0" nodeType="after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500"/>
                                        <p:tgtEl>
                                          <p:spTgt spid="58"/>
                                        </p:tgtEl>
                                      </p:cBhvr>
                                    </p:animEffect>
                                  </p:childTnLst>
                                </p:cTn>
                              </p:par>
                            </p:childTnLst>
                          </p:cTn>
                        </p:par>
                        <p:par>
                          <p:cTn id="39" fill="hold">
                            <p:stCondLst>
                              <p:cond delay="4200"/>
                            </p:stCondLst>
                            <p:childTnLst>
                              <p:par>
                                <p:cTn id="40" presetID="21" presetClass="entr" presetSubtype="1"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heel(1)">
                                      <p:cBhvr>
                                        <p:cTn id="42" dur="500"/>
                                        <p:tgtEl>
                                          <p:spTgt spid="47"/>
                                        </p:tgtEl>
                                      </p:cBhvr>
                                    </p:animEffect>
                                  </p:childTnLst>
                                </p:cTn>
                              </p:par>
                            </p:childTnLst>
                          </p:cTn>
                        </p:par>
                        <p:par>
                          <p:cTn id="43" fill="hold">
                            <p:stCondLst>
                              <p:cond delay="4700"/>
                            </p:stCondLst>
                            <p:childTnLst>
                              <p:par>
                                <p:cTn id="44" presetID="10" presetClass="entr" presetSubtype="0"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500"/>
                                        <p:tgtEl>
                                          <p:spTgt spid="59"/>
                                        </p:tgtEl>
                                      </p:cBhvr>
                                    </p:animEffect>
                                  </p:childTnLst>
                                </p:cTn>
                              </p:par>
                            </p:childTnLst>
                          </p:cTn>
                        </p:par>
                        <p:par>
                          <p:cTn id="47" fill="hold">
                            <p:stCondLst>
                              <p:cond delay="5200"/>
                            </p:stCondLst>
                            <p:childTnLst>
                              <p:par>
                                <p:cTn id="48" presetID="2" presetClass="entr" presetSubtype="4"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anim calcmode="lin" valueType="num">
                                      <p:cBhvr additive="base">
                                        <p:cTn id="50" dur="500" fill="hold"/>
                                        <p:tgtEl>
                                          <p:spTgt spid="60"/>
                                        </p:tgtEl>
                                        <p:attrNameLst>
                                          <p:attrName>ppt_x</p:attrName>
                                        </p:attrNameLst>
                                      </p:cBhvr>
                                      <p:tavLst>
                                        <p:tav tm="0">
                                          <p:val>
                                            <p:strVal val="#ppt_x"/>
                                          </p:val>
                                        </p:tav>
                                        <p:tav tm="100000">
                                          <p:val>
                                            <p:strVal val="#ppt_x"/>
                                          </p:val>
                                        </p:tav>
                                      </p:tavLst>
                                    </p:anim>
                                    <p:anim calcmode="lin" valueType="num">
                                      <p:cBhvr additive="base">
                                        <p:cTn id="51" dur="500" fill="hold"/>
                                        <p:tgtEl>
                                          <p:spTgt spid="60"/>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250"/>
                                  </p:stCondLst>
                                  <p:childTnLst>
                                    <p:set>
                                      <p:cBhvr>
                                        <p:cTn id="53" dur="1" fill="hold">
                                          <p:stCondLst>
                                            <p:cond delay="0"/>
                                          </p:stCondLst>
                                        </p:cTn>
                                        <p:tgtEl>
                                          <p:spTgt spid="64"/>
                                        </p:tgtEl>
                                        <p:attrNameLst>
                                          <p:attrName>style.visibility</p:attrName>
                                        </p:attrNameLst>
                                      </p:cBhvr>
                                      <p:to>
                                        <p:strVal val="visible"/>
                                      </p:to>
                                    </p:set>
                                    <p:anim calcmode="lin" valueType="num">
                                      <p:cBhvr additive="base">
                                        <p:cTn id="54" dur="500" fill="hold"/>
                                        <p:tgtEl>
                                          <p:spTgt spid="64"/>
                                        </p:tgtEl>
                                        <p:attrNameLst>
                                          <p:attrName>ppt_x</p:attrName>
                                        </p:attrNameLst>
                                      </p:cBhvr>
                                      <p:tavLst>
                                        <p:tav tm="0">
                                          <p:val>
                                            <p:strVal val="#ppt_x"/>
                                          </p:val>
                                        </p:tav>
                                        <p:tav tm="100000">
                                          <p:val>
                                            <p:strVal val="#ppt_x"/>
                                          </p:val>
                                        </p:tav>
                                      </p:tavLst>
                                    </p:anim>
                                    <p:anim calcmode="lin" valueType="num">
                                      <p:cBhvr additive="base">
                                        <p:cTn id="55" dur="500" fill="hold"/>
                                        <p:tgtEl>
                                          <p:spTgt spid="64"/>
                                        </p:tgtEl>
                                        <p:attrNameLst>
                                          <p:attrName>ppt_y</p:attrName>
                                        </p:attrNameLst>
                                      </p:cBhvr>
                                      <p:tavLst>
                                        <p:tav tm="0">
                                          <p:val>
                                            <p:strVal val="1+#ppt_h/2"/>
                                          </p:val>
                                        </p:tav>
                                        <p:tav tm="100000">
                                          <p:val>
                                            <p:strVal val="#ppt_y"/>
                                          </p:val>
                                        </p:tav>
                                      </p:tavLst>
                                    </p:anim>
                                  </p:childTnLst>
                                </p:cTn>
                              </p:par>
                            </p:childTnLst>
                          </p:cTn>
                        </p:par>
                        <p:par>
                          <p:cTn id="56" fill="hold">
                            <p:stCondLst>
                              <p:cond delay="5950"/>
                            </p:stCondLst>
                            <p:childTnLst>
                              <p:par>
                                <p:cTn id="57" presetID="2" presetClass="entr" presetSubtype="4" fill="hold" nodeType="afterEffect">
                                  <p:stCondLst>
                                    <p:cond delay="0"/>
                                  </p:stCondLst>
                                  <p:childTnLst>
                                    <p:set>
                                      <p:cBhvr>
                                        <p:cTn id="58" dur="1" fill="hold">
                                          <p:stCondLst>
                                            <p:cond delay="0"/>
                                          </p:stCondLst>
                                        </p:cTn>
                                        <p:tgtEl>
                                          <p:spTgt spid="67"/>
                                        </p:tgtEl>
                                        <p:attrNameLst>
                                          <p:attrName>style.visibility</p:attrName>
                                        </p:attrNameLst>
                                      </p:cBhvr>
                                      <p:to>
                                        <p:strVal val="visible"/>
                                      </p:to>
                                    </p:set>
                                    <p:anim calcmode="lin" valueType="num">
                                      <p:cBhvr additive="base">
                                        <p:cTn id="59" dur="500" fill="hold"/>
                                        <p:tgtEl>
                                          <p:spTgt spid="67"/>
                                        </p:tgtEl>
                                        <p:attrNameLst>
                                          <p:attrName>ppt_x</p:attrName>
                                        </p:attrNameLst>
                                      </p:cBhvr>
                                      <p:tavLst>
                                        <p:tav tm="0">
                                          <p:val>
                                            <p:strVal val="#ppt_x"/>
                                          </p:val>
                                        </p:tav>
                                        <p:tav tm="100000">
                                          <p:val>
                                            <p:strVal val="#ppt_x"/>
                                          </p:val>
                                        </p:tav>
                                      </p:tavLst>
                                    </p:anim>
                                    <p:anim calcmode="lin" valueType="num">
                                      <p:cBhvr additive="base">
                                        <p:cTn id="60" dur="500" fill="hold"/>
                                        <p:tgtEl>
                                          <p:spTgt spid="67"/>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250"/>
                                  </p:stCondLst>
                                  <p:childTnLst>
                                    <p:set>
                                      <p:cBhvr>
                                        <p:cTn id="62" dur="1" fill="hold">
                                          <p:stCondLst>
                                            <p:cond delay="0"/>
                                          </p:stCondLst>
                                        </p:cTn>
                                        <p:tgtEl>
                                          <p:spTgt spid="71"/>
                                        </p:tgtEl>
                                        <p:attrNameLst>
                                          <p:attrName>style.visibility</p:attrName>
                                        </p:attrNameLst>
                                      </p:cBhvr>
                                      <p:to>
                                        <p:strVal val="visible"/>
                                      </p:to>
                                    </p:set>
                                    <p:anim calcmode="lin" valueType="num">
                                      <p:cBhvr additive="base">
                                        <p:cTn id="63" dur="500" fill="hold"/>
                                        <p:tgtEl>
                                          <p:spTgt spid="71"/>
                                        </p:tgtEl>
                                        <p:attrNameLst>
                                          <p:attrName>ppt_x</p:attrName>
                                        </p:attrNameLst>
                                      </p:cBhvr>
                                      <p:tavLst>
                                        <p:tav tm="0">
                                          <p:val>
                                            <p:strVal val="#ppt_x"/>
                                          </p:val>
                                        </p:tav>
                                        <p:tav tm="100000">
                                          <p:val>
                                            <p:strVal val="#ppt_x"/>
                                          </p:val>
                                        </p:tav>
                                      </p:tavLst>
                                    </p:anim>
                                    <p:anim calcmode="lin" valueType="num">
                                      <p:cBhvr additive="base">
                                        <p:cTn id="64" dur="500" fill="hold"/>
                                        <p:tgtEl>
                                          <p:spTgt spid="71"/>
                                        </p:tgtEl>
                                        <p:attrNameLst>
                                          <p:attrName>ppt_y</p:attrName>
                                        </p:attrNameLst>
                                      </p:cBhvr>
                                      <p:tavLst>
                                        <p:tav tm="0">
                                          <p:val>
                                            <p:strVal val="1+#ppt_h/2"/>
                                          </p:val>
                                        </p:tav>
                                        <p:tav tm="100000">
                                          <p:val>
                                            <p:strVal val="#ppt_y"/>
                                          </p:val>
                                        </p:tav>
                                      </p:tavLst>
                                    </p:anim>
                                  </p:childTnLst>
                                </p:cTn>
                              </p:par>
                            </p:childTnLst>
                          </p:cTn>
                        </p:par>
                        <p:par>
                          <p:cTn id="65" fill="hold">
                            <p:stCondLst>
                              <p:cond delay="6700"/>
                            </p:stCondLst>
                            <p:childTnLst>
                              <p:par>
                                <p:cTn id="66" presetID="2" presetClass="entr" presetSubtype="4" fill="hold" nodeType="afterEffect">
                                  <p:stCondLst>
                                    <p:cond delay="0"/>
                                  </p:stCondLst>
                                  <p:childTnLst>
                                    <p:set>
                                      <p:cBhvr>
                                        <p:cTn id="67" dur="1" fill="hold">
                                          <p:stCondLst>
                                            <p:cond delay="0"/>
                                          </p:stCondLst>
                                        </p:cTn>
                                        <p:tgtEl>
                                          <p:spTgt spid="74"/>
                                        </p:tgtEl>
                                        <p:attrNameLst>
                                          <p:attrName>style.visibility</p:attrName>
                                        </p:attrNameLst>
                                      </p:cBhvr>
                                      <p:to>
                                        <p:strVal val="visible"/>
                                      </p:to>
                                    </p:set>
                                    <p:anim calcmode="lin" valueType="num">
                                      <p:cBhvr additive="base">
                                        <p:cTn id="68" dur="500" fill="hold"/>
                                        <p:tgtEl>
                                          <p:spTgt spid="74"/>
                                        </p:tgtEl>
                                        <p:attrNameLst>
                                          <p:attrName>ppt_x</p:attrName>
                                        </p:attrNameLst>
                                      </p:cBhvr>
                                      <p:tavLst>
                                        <p:tav tm="0">
                                          <p:val>
                                            <p:strVal val="#ppt_x"/>
                                          </p:val>
                                        </p:tav>
                                        <p:tav tm="100000">
                                          <p:val>
                                            <p:strVal val="#ppt_x"/>
                                          </p:val>
                                        </p:tav>
                                      </p:tavLst>
                                    </p:anim>
                                    <p:anim calcmode="lin" valueType="num">
                                      <p:cBhvr additive="base">
                                        <p:cTn id="69" dur="500" fill="hold"/>
                                        <p:tgtEl>
                                          <p:spTgt spid="74"/>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250"/>
                                  </p:stCondLst>
                                  <p:childTnLst>
                                    <p:set>
                                      <p:cBhvr>
                                        <p:cTn id="71" dur="1" fill="hold">
                                          <p:stCondLst>
                                            <p:cond delay="0"/>
                                          </p:stCondLst>
                                        </p:cTn>
                                        <p:tgtEl>
                                          <p:spTgt spid="78"/>
                                        </p:tgtEl>
                                        <p:attrNameLst>
                                          <p:attrName>style.visibility</p:attrName>
                                        </p:attrNameLst>
                                      </p:cBhvr>
                                      <p:to>
                                        <p:strVal val="visible"/>
                                      </p:to>
                                    </p:set>
                                    <p:anim calcmode="lin" valueType="num">
                                      <p:cBhvr additive="base">
                                        <p:cTn id="72" dur="500" fill="hold"/>
                                        <p:tgtEl>
                                          <p:spTgt spid="78"/>
                                        </p:tgtEl>
                                        <p:attrNameLst>
                                          <p:attrName>ppt_x</p:attrName>
                                        </p:attrNameLst>
                                      </p:cBhvr>
                                      <p:tavLst>
                                        <p:tav tm="0">
                                          <p:val>
                                            <p:strVal val="#ppt_x"/>
                                          </p:val>
                                        </p:tav>
                                        <p:tav tm="100000">
                                          <p:val>
                                            <p:strVal val="#ppt_x"/>
                                          </p:val>
                                        </p:tav>
                                      </p:tavLst>
                                    </p:anim>
                                    <p:anim calcmode="lin" valueType="num">
                                      <p:cBhvr additive="base">
                                        <p:cTn id="73" dur="500" fill="hold"/>
                                        <p:tgtEl>
                                          <p:spTgt spid="78"/>
                                        </p:tgtEl>
                                        <p:attrNameLst>
                                          <p:attrName>ppt_y</p:attrName>
                                        </p:attrNameLst>
                                      </p:cBhvr>
                                      <p:tavLst>
                                        <p:tav tm="0">
                                          <p:val>
                                            <p:strVal val="1+#ppt_h/2"/>
                                          </p:val>
                                        </p:tav>
                                        <p:tav tm="100000">
                                          <p:val>
                                            <p:strVal val="#ppt_y"/>
                                          </p:val>
                                        </p:tav>
                                      </p:tavLst>
                                    </p:anim>
                                  </p:childTnLst>
                                </p:cTn>
                              </p:par>
                            </p:childTnLst>
                          </p:cTn>
                        </p:par>
                        <p:par>
                          <p:cTn id="74" fill="hold">
                            <p:stCondLst>
                              <p:cond delay="7450"/>
                            </p:stCondLst>
                            <p:childTnLst>
                              <p:par>
                                <p:cTn id="75" presetID="2" presetClass="entr" presetSubtype="4" fill="hold" nodeType="afterEffect">
                                  <p:stCondLst>
                                    <p:cond delay="0"/>
                                  </p:stCondLst>
                                  <p:childTnLst>
                                    <p:set>
                                      <p:cBhvr>
                                        <p:cTn id="76" dur="1" fill="hold">
                                          <p:stCondLst>
                                            <p:cond delay="0"/>
                                          </p:stCondLst>
                                        </p:cTn>
                                        <p:tgtEl>
                                          <p:spTgt spid="81"/>
                                        </p:tgtEl>
                                        <p:attrNameLst>
                                          <p:attrName>style.visibility</p:attrName>
                                        </p:attrNameLst>
                                      </p:cBhvr>
                                      <p:to>
                                        <p:strVal val="visible"/>
                                      </p:to>
                                    </p:set>
                                    <p:anim calcmode="lin" valueType="num">
                                      <p:cBhvr additive="base">
                                        <p:cTn id="77" dur="500" fill="hold"/>
                                        <p:tgtEl>
                                          <p:spTgt spid="81"/>
                                        </p:tgtEl>
                                        <p:attrNameLst>
                                          <p:attrName>ppt_x</p:attrName>
                                        </p:attrNameLst>
                                      </p:cBhvr>
                                      <p:tavLst>
                                        <p:tav tm="0">
                                          <p:val>
                                            <p:strVal val="#ppt_x"/>
                                          </p:val>
                                        </p:tav>
                                        <p:tav tm="100000">
                                          <p:val>
                                            <p:strVal val="#ppt_x"/>
                                          </p:val>
                                        </p:tav>
                                      </p:tavLst>
                                    </p:anim>
                                    <p:anim calcmode="lin" valueType="num">
                                      <p:cBhvr additive="base">
                                        <p:cTn id="78" dur="500" fill="hold"/>
                                        <p:tgtEl>
                                          <p:spTgt spid="81"/>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250"/>
                                  </p:stCondLst>
                                  <p:childTnLst>
                                    <p:set>
                                      <p:cBhvr>
                                        <p:cTn id="80" dur="1" fill="hold">
                                          <p:stCondLst>
                                            <p:cond delay="0"/>
                                          </p:stCondLst>
                                        </p:cTn>
                                        <p:tgtEl>
                                          <p:spTgt spid="85"/>
                                        </p:tgtEl>
                                        <p:attrNameLst>
                                          <p:attrName>style.visibility</p:attrName>
                                        </p:attrNameLst>
                                      </p:cBhvr>
                                      <p:to>
                                        <p:strVal val="visible"/>
                                      </p:to>
                                    </p:set>
                                    <p:anim calcmode="lin" valueType="num">
                                      <p:cBhvr additive="base">
                                        <p:cTn id="81" dur="500" fill="hold"/>
                                        <p:tgtEl>
                                          <p:spTgt spid="85"/>
                                        </p:tgtEl>
                                        <p:attrNameLst>
                                          <p:attrName>ppt_x</p:attrName>
                                        </p:attrNameLst>
                                      </p:cBhvr>
                                      <p:tavLst>
                                        <p:tav tm="0">
                                          <p:val>
                                            <p:strVal val="#ppt_x"/>
                                          </p:val>
                                        </p:tav>
                                        <p:tav tm="100000">
                                          <p:val>
                                            <p:strVal val="#ppt_x"/>
                                          </p:val>
                                        </p:tav>
                                      </p:tavLst>
                                    </p:anim>
                                    <p:anim calcmode="lin" valueType="num">
                                      <p:cBhvr additive="base">
                                        <p:cTn id="82"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56" grpId="0"/>
      <p:bldP spid="57" grpId="0"/>
      <p:bldP spid="58" grpId="0"/>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问题与不足</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03</a:t>
            </a:r>
          </a:p>
        </p:txBody>
      </p:sp>
      <p:pic>
        <p:nvPicPr>
          <p:cNvPr id="4" name="图片 3">
            <a:extLst>
              <a:ext uri="{FF2B5EF4-FFF2-40B4-BE49-F238E27FC236}">
                <a16:creationId xmlns:a16="http://schemas.microsoft.com/office/drawing/2014/main" xmlns="" id="{59CE6FC6-12BE-4F83-9185-78A5D33DE29C}"/>
              </a:ext>
            </a:extLst>
          </p:cNvPr>
          <p:cNvPicPr>
            <a:picLocks noChangeAspect="1"/>
          </p:cNvPicPr>
          <p:nvPr/>
        </p:nvPicPr>
        <p:blipFill rotWithShape="1">
          <a:blip r:embed="rId2" cstate="email">
            <a:extLst>
              <a:ext uri="{BEBA8EAE-BF5A-486C-A8C5-ECC9F3942E4B}">
                <a14:imgProps xmlns:a14="http://schemas.microsoft.com/office/drawing/2010/main">
                  <a14:imgLayer>
                    <a14:imgEffect>
                      <a14:colorTemperature colorTemp="5300"/>
                    </a14:imgEffect>
                  </a14:imgLayer>
                </a14:imgProps>
              </a:ext>
            </a:extLst>
          </a:blip>
          <a:srcRect l="17489" t="6589" r="20763" b="8281"/>
          <a:stretch/>
        </p:blipFill>
        <p:spPr>
          <a:xfrm rot="5400000">
            <a:off x="1708386" y="1770095"/>
            <a:ext cx="1644647" cy="2267419"/>
          </a:xfrm>
          <a:prstGeom prst="rect">
            <a:avLst/>
          </a:prstGeom>
        </p:spPr>
      </p:pic>
      <p:sp>
        <p:nvSpPr>
          <p:cNvPr id="5" name="Text Placeholder 32">
            <a:extLst>
              <a:ext uri="{FF2B5EF4-FFF2-40B4-BE49-F238E27FC236}">
                <a16:creationId xmlns:a16="http://schemas.microsoft.com/office/drawing/2014/main" xmlns="" id="{CE77D103-8317-4C12-81FF-958EA45C5524}"/>
              </a:ext>
            </a:extLst>
          </p:cNvPr>
          <p:cNvSpPr txBox="1">
            <a:spLocks/>
          </p:cNvSpPr>
          <p:nvPr/>
        </p:nvSpPr>
        <p:spPr>
          <a:xfrm>
            <a:off x="1397000" y="4636411"/>
            <a:ext cx="2267419" cy="98578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请替换文字内容，修改文字内容，也可以直接复制你的内容到此。请替换文字内容，请替换文字内容，修改文字内容，也可以直接复制</a:t>
            </a:r>
            <a:endParaRPr lang="en-US" altLang="zh-CN" sz="11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 name="Text Placeholder 33">
            <a:extLst>
              <a:ext uri="{FF2B5EF4-FFF2-40B4-BE49-F238E27FC236}">
                <a16:creationId xmlns:a16="http://schemas.microsoft.com/office/drawing/2014/main" xmlns="" id="{16A290CF-D9A3-4F96-87F7-31658F7FB65B}"/>
              </a:ext>
            </a:extLst>
          </p:cNvPr>
          <p:cNvSpPr txBox="1">
            <a:spLocks/>
          </p:cNvSpPr>
          <p:nvPr/>
        </p:nvSpPr>
        <p:spPr>
          <a:xfrm>
            <a:off x="1678364" y="4236271"/>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7" name="图片 6">
            <a:extLst>
              <a:ext uri="{FF2B5EF4-FFF2-40B4-BE49-F238E27FC236}">
                <a16:creationId xmlns:a16="http://schemas.microsoft.com/office/drawing/2014/main" xmlns="" id="{8EC102C0-559A-472B-AA83-E41E817ED44D}"/>
              </a:ext>
            </a:extLst>
          </p:cNvPr>
          <p:cNvPicPr>
            <a:picLocks noChangeAspect="1"/>
          </p:cNvPicPr>
          <p:nvPr/>
        </p:nvPicPr>
        <p:blipFill rotWithShape="1">
          <a:blip r:embed="rId2" cstate="email">
            <a:extLst>
              <a:ext uri="{BEBA8EAE-BF5A-486C-A8C5-ECC9F3942E4B}">
                <a14:imgProps xmlns:a14="http://schemas.microsoft.com/office/drawing/2010/main">
                  <a14:imgLayer>
                    <a14:imgEffect>
                      <a14:colorTemperature colorTemp="5300"/>
                    </a14:imgEffect>
                  </a14:imgLayer>
                </a14:imgProps>
              </a:ext>
            </a:extLst>
          </a:blip>
          <a:srcRect l="17489" t="6589" r="20763" b="8281"/>
          <a:stretch/>
        </p:blipFill>
        <p:spPr>
          <a:xfrm rot="5400000">
            <a:off x="5397736" y="1770096"/>
            <a:ext cx="1644647" cy="2267419"/>
          </a:xfrm>
          <a:prstGeom prst="rect">
            <a:avLst/>
          </a:prstGeom>
        </p:spPr>
      </p:pic>
      <p:sp>
        <p:nvSpPr>
          <p:cNvPr id="10" name="Text Placeholder 32">
            <a:extLst>
              <a:ext uri="{FF2B5EF4-FFF2-40B4-BE49-F238E27FC236}">
                <a16:creationId xmlns:a16="http://schemas.microsoft.com/office/drawing/2014/main" xmlns="" id="{7F9058C2-234E-41CE-9C76-CAECC5029734}"/>
              </a:ext>
            </a:extLst>
          </p:cNvPr>
          <p:cNvSpPr txBox="1">
            <a:spLocks/>
          </p:cNvSpPr>
          <p:nvPr/>
        </p:nvSpPr>
        <p:spPr>
          <a:xfrm>
            <a:off x="5086350" y="4636411"/>
            <a:ext cx="2267419" cy="98578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请替换文字内容，修改文字内容，也可以直接复制你的内容到此。请替换文字内容，请替换文字内容，修改文字内容，也可以直接复制</a:t>
            </a:r>
            <a:endParaRPr lang="en-US" altLang="zh-CN" sz="11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 Placeholder 33">
            <a:extLst>
              <a:ext uri="{FF2B5EF4-FFF2-40B4-BE49-F238E27FC236}">
                <a16:creationId xmlns:a16="http://schemas.microsoft.com/office/drawing/2014/main" xmlns="" id="{6208DE4B-08A9-4A09-BDD9-77B79869A850}"/>
              </a:ext>
            </a:extLst>
          </p:cNvPr>
          <p:cNvSpPr txBox="1">
            <a:spLocks/>
          </p:cNvSpPr>
          <p:nvPr/>
        </p:nvSpPr>
        <p:spPr>
          <a:xfrm>
            <a:off x="5367714" y="4236271"/>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12" name="图片 11">
            <a:extLst>
              <a:ext uri="{FF2B5EF4-FFF2-40B4-BE49-F238E27FC236}">
                <a16:creationId xmlns:a16="http://schemas.microsoft.com/office/drawing/2014/main" xmlns="" id="{6D62B156-9BB4-4CD1-ACCB-1977A7811FD2}"/>
              </a:ext>
            </a:extLst>
          </p:cNvPr>
          <p:cNvPicPr>
            <a:picLocks noChangeAspect="1"/>
          </p:cNvPicPr>
          <p:nvPr/>
        </p:nvPicPr>
        <p:blipFill rotWithShape="1">
          <a:blip r:embed="rId2" cstate="email">
            <a:extLst>
              <a:ext uri="{BEBA8EAE-BF5A-486C-A8C5-ECC9F3942E4B}">
                <a14:imgProps xmlns:a14="http://schemas.microsoft.com/office/drawing/2010/main">
                  <a14:imgLayer>
                    <a14:imgEffect>
                      <a14:colorTemperature colorTemp="5300"/>
                    </a14:imgEffect>
                  </a14:imgLayer>
                </a14:imgProps>
              </a:ext>
            </a:extLst>
          </a:blip>
          <a:srcRect l="17489" t="6589" r="20763" b="8281"/>
          <a:stretch/>
        </p:blipFill>
        <p:spPr>
          <a:xfrm rot="5400000">
            <a:off x="8921986" y="1770096"/>
            <a:ext cx="1644647" cy="2267419"/>
          </a:xfrm>
          <a:prstGeom prst="rect">
            <a:avLst/>
          </a:prstGeom>
        </p:spPr>
      </p:pic>
      <p:sp>
        <p:nvSpPr>
          <p:cNvPr id="13" name="Text Placeholder 32">
            <a:extLst>
              <a:ext uri="{FF2B5EF4-FFF2-40B4-BE49-F238E27FC236}">
                <a16:creationId xmlns:a16="http://schemas.microsoft.com/office/drawing/2014/main" xmlns="" id="{40A43503-8DCA-4580-A1D0-DB1964702CA6}"/>
              </a:ext>
            </a:extLst>
          </p:cNvPr>
          <p:cNvSpPr txBox="1">
            <a:spLocks/>
          </p:cNvSpPr>
          <p:nvPr/>
        </p:nvSpPr>
        <p:spPr>
          <a:xfrm>
            <a:off x="8610600" y="4636411"/>
            <a:ext cx="2267419" cy="98578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请替换文字内容，修改文字内容，也可以直接复制你的内容到此。请替换文字内容，请替换文字内容，修改文字内容，也可以直接复制</a:t>
            </a:r>
            <a:endParaRPr lang="en-US" altLang="zh-CN" sz="11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Text Placeholder 33">
            <a:extLst>
              <a:ext uri="{FF2B5EF4-FFF2-40B4-BE49-F238E27FC236}">
                <a16:creationId xmlns:a16="http://schemas.microsoft.com/office/drawing/2014/main" xmlns="" id="{7A57FC23-0779-463B-88E0-5F699C20407E}"/>
              </a:ext>
            </a:extLst>
          </p:cNvPr>
          <p:cNvSpPr txBox="1">
            <a:spLocks/>
          </p:cNvSpPr>
          <p:nvPr/>
        </p:nvSpPr>
        <p:spPr>
          <a:xfrm>
            <a:off x="8891964" y="4236271"/>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35831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00"/>
                            </p:stCondLst>
                            <p:childTnLst>
                              <p:par>
                                <p:cTn id="16" presetID="42"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2200"/>
                            </p:stCondLst>
                            <p:childTnLst>
                              <p:par>
                                <p:cTn id="22" presetID="18" presetClass="entr" presetSubtype="12"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trips(downLeft)">
                                      <p:cBhvr>
                                        <p:cTn id="24" dur="500"/>
                                        <p:tgtEl>
                                          <p:spTgt spid="5"/>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strVal val="#ppt_w*0.70"/>
                                          </p:val>
                                        </p:tav>
                                        <p:tav tm="100000">
                                          <p:val>
                                            <p:strVal val="#ppt_w"/>
                                          </p:val>
                                        </p:tav>
                                      </p:tavLst>
                                    </p:anim>
                                    <p:anim calcmode="lin" valueType="num">
                                      <p:cBhvr>
                                        <p:cTn id="28" dur="1000" fill="hold"/>
                                        <p:tgtEl>
                                          <p:spTgt spid="6"/>
                                        </p:tgtEl>
                                        <p:attrNameLst>
                                          <p:attrName>ppt_h</p:attrName>
                                        </p:attrNameLst>
                                      </p:cBhvr>
                                      <p:tavLst>
                                        <p:tav tm="0">
                                          <p:val>
                                            <p:strVal val="#ppt_h"/>
                                          </p:val>
                                        </p:tav>
                                        <p:tav tm="100000">
                                          <p:val>
                                            <p:strVal val="#ppt_h"/>
                                          </p:val>
                                        </p:tav>
                                      </p:tavLst>
                                    </p:anim>
                                    <p:animEffect transition="in" filter="fade">
                                      <p:cBhvr>
                                        <p:cTn id="29" dur="1000"/>
                                        <p:tgtEl>
                                          <p:spTgt spid="6"/>
                                        </p:tgtEl>
                                      </p:cBhvr>
                                    </p:animEffect>
                                  </p:childTnLst>
                                </p:cTn>
                              </p:par>
                            </p:childTnLst>
                          </p:cTn>
                        </p:par>
                        <p:par>
                          <p:cTn id="30" fill="hold">
                            <p:stCondLst>
                              <p:cond delay="3200"/>
                            </p:stCondLst>
                            <p:childTnLst>
                              <p:par>
                                <p:cTn id="31" presetID="42"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par>
                          <p:cTn id="36" fill="hold">
                            <p:stCondLst>
                              <p:cond delay="4200"/>
                            </p:stCondLst>
                            <p:childTnLst>
                              <p:par>
                                <p:cTn id="37" presetID="18" presetClass="entr" presetSubtype="12"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strips(downLeft)">
                                      <p:cBhvr>
                                        <p:cTn id="39" dur="500"/>
                                        <p:tgtEl>
                                          <p:spTgt spid="10"/>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strVal val="#ppt_w*0.70"/>
                                          </p:val>
                                        </p:tav>
                                        <p:tav tm="100000">
                                          <p:val>
                                            <p:strVal val="#ppt_w"/>
                                          </p:val>
                                        </p:tav>
                                      </p:tavLst>
                                    </p:anim>
                                    <p:anim calcmode="lin" valueType="num">
                                      <p:cBhvr>
                                        <p:cTn id="43" dur="1000" fill="hold"/>
                                        <p:tgtEl>
                                          <p:spTgt spid="11"/>
                                        </p:tgtEl>
                                        <p:attrNameLst>
                                          <p:attrName>ppt_h</p:attrName>
                                        </p:attrNameLst>
                                      </p:cBhvr>
                                      <p:tavLst>
                                        <p:tav tm="0">
                                          <p:val>
                                            <p:strVal val="#ppt_h"/>
                                          </p:val>
                                        </p:tav>
                                        <p:tav tm="100000">
                                          <p:val>
                                            <p:strVal val="#ppt_h"/>
                                          </p:val>
                                        </p:tav>
                                      </p:tavLst>
                                    </p:anim>
                                    <p:animEffect transition="in" filter="fade">
                                      <p:cBhvr>
                                        <p:cTn id="44" dur="1000"/>
                                        <p:tgtEl>
                                          <p:spTgt spid="11"/>
                                        </p:tgtEl>
                                      </p:cBhvr>
                                    </p:animEffect>
                                  </p:childTnLst>
                                </p:cTn>
                              </p:par>
                            </p:childTnLst>
                          </p:cTn>
                        </p:par>
                        <p:par>
                          <p:cTn id="45" fill="hold">
                            <p:stCondLst>
                              <p:cond delay="5200"/>
                            </p:stCondLst>
                            <p:childTnLst>
                              <p:par>
                                <p:cTn id="46" presetID="42" presetClass="entr" presetSubtype="0"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childTnLst>
                          </p:cTn>
                        </p:par>
                        <p:par>
                          <p:cTn id="51" fill="hold">
                            <p:stCondLst>
                              <p:cond delay="6200"/>
                            </p:stCondLst>
                            <p:childTnLst>
                              <p:par>
                                <p:cTn id="52" presetID="18" presetClass="entr" presetSubtype="12"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strips(downLeft)">
                                      <p:cBhvr>
                                        <p:cTn id="54" dur="500"/>
                                        <p:tgtEl>
                                          <p:spTgt spid="13"/>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p:cTn id="57" dur="1000" fill="hold"/>
                                        <p:tgtEl>
                                          <p:spTgt spid="14"/>
                                        </p:tgtEl>
                                        <p:attrNameLst>
                                          <p:attrName>ppt_w</p:attrName>
                                        </p:attrNameLst>
                                      </p:cBhvr>
                                      <p:tavLst>
                                        <p:tav tm="0">
                                          <p:val>
                                            <p:strVal val="#ppt_w*0.70"/>
                                          </p:val>
                                        </p:tav>
                                        <p:tav tm="100000">
                                          <p:val>
                                            <p:strVal val="#ppt_w"/>
                                          </p:val>
                                        </p:tav>
                                      </p:tavLst>
                                    </p:anim>
                                    <p:anim calcmode="lin" valueType="num">
                                      <p:cBhvr>
                                        <p:cTn id="58" dur="1000" fill="hold"/>
                                        <p:tgtEl>
                                          <p:spTgt spid="14"/>
                                        </p:tgtEl>
                                        <p:attrNameLst>
                                          <p:attrName>ppt_h</p:attrName>
                                        </p:attrNameLst>
                                      </p:cBhvr>
                                      <p:tavLst>
                                        <p:tav tm="0">
                                          <p:val>
                                            <p:strVal val="#ppt_h"/>
                                          </p:val>
                                        </p:tav>
                                        <p:tav tm="100000">
                                          <p:val>
                                            <p:strVal val="#ppt_h"/>
                                          </p:val>
                                        </p:tav>
                                      </p:tavLst>
                                    </p:anim>
                                    <p:animEffect transition="in" filter="fade">
                                      <p:cBhvr>
                                        <p:cTn id="5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5" grpId="0"/>
      <p:bldP spid="6" grpId="0"/>
      <p:bldP spid="10" grpId="0"/>
      <p:bldP spid="11"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28B254F7-ED13-42DA-A5A5-E20339E92542}"/>
              </a:ext>
            </a:extLst>
          </p:cNvPr>
          <p:cNvSpPr txBox="1"/>
          <p:nvPr/>
        </p:nvSpPr>
        <p:spPr>
          <a:xfrm>
            <a:off x="727423" y="2444059"/>
            <a:ext cx="6836109" cy="1323439"/>
          </a:xfrm>
          <a:prstGeom prst="rect">
            <a:avLst/>
          </a:prstGeom>
          <a:noFill/>
          <a:ln>
            <a:noFill/>
          </a:ln>
        </p:spPr>
        <p:txBody>
          <a:bodyPr wrap="square" rtlCol="0">
            <a:spAutoFit/>
          </a:bodyPr>
          <a:lstStyle/>
          <a:p>
            <a:pPr algn="ctr" defTabSz="914377"/>
            <a:r>
              <a:rPr lang="zh-CN" altLang="en-US" sz="8000" dirty="0">
                <a:ln w="9525">
                  <a:noFill/>
                </a:ln>
                <a:solidFill>
                  <a:srgbClr val="A3C8BD"/>
                </a:solidFill>
                <a:latin typeface="汉仪菱心体简" panose="02010609000101010101" pitchFamily="49" charset="-122"/>
                <a:ea typeface="汉仪菱心体简" panose="02010609000101010101" pitchFamily="49" charset="-122"/>
              </a:rPr>
              <a:t>未来发展规划</a:t>
            </a:r>
          </a:p>
        </p:txBody>
      </p:sp>
      <p:sp>
        <p:nvSpPr>
          <p:cNvPr id="4" name="矩形 3">
            <a:extLst>
              <a:ext uri="{FF2B5EF4-FFF2-40B4-BE49-F238E27FC236}">
                <a16:creationId xmlns:a16="http://schemas.microsoft.com/office/drawing/2014/main" xmlns="" id="{952BE546-5F54-4D88-B492-410FE695F53F}"/>
              </a:ext>
            </a:extLst>
          </p:cNvPr>
          <p:cNvSpPr/>
          <p:nvPr/>
        </p:nvSpPr>
        <p:spPr>
          <a:xfrm>
            <a:off x="1304239" y="3723048"/>
            <a:ext cx="5361007" cy="1107996"/>
          </a:xfrm>
          <a:prstGeom prst="rect">
            <a:avLst/>
          </a:prstGeom>
        </p:spPr>
        <p:txBody>
          <a:bodyPr wrap="square">
            <a:spAutoFit/>
          </a:bodyPr>
          <a:lstStyle/>
          <a:p>
            <a:pPr lvl="1" algn="ctr">
              <a:spcBef>
                <a:spcPct val="0"/>
              </a:spcBef>
            </a:pPr>
            <a:r>
              <a:rPr lang="en-US" altLang="zh-CN" sz="6600" spc="600" dirty="0">
                <a:latin typeface="Vivaldi" panose="03020602050506090804" pitchFamily="66" charset="0"/>
                <a:ea typeface="微软雅黑" panose="020B0503020204020204" pitchFamily="34" charset="-122"/>
              </a:rPr>
              <a:t>The part four</a:t>
            </a:r>
          </a:p>
        </p:txBody>
      </p:sp>
      <p:grpSp>
        <p:nvGrpSpPr>
          <p:cNvPr id="37" name="组合 36">
            <a:extLst>
              <a:ext uri="{FF2B5EF4-FFF2-40B4-BE49-F238E27FC236}">
                <a16:creationId xmlns:a16="http://schemas.microsoft.com/office/drawing/2014/main" xmlns="" id="{024CFAB1-F443-4079-A839-C4337BB6F975}"/>
              </a:ext>
            </a:extLst>
          </p:cNvPr>
          <p:cNvGrpSpPr/>
          <p:nvPr/>
        </p:nvGrpSpPr>
        <p:grpSpPr>
          <a:xfrm>
            <a:off x="3511622" y="1538006"/>
            <a:ext cx="1267710" cy="594369"/>
            <a:chOff x="5694784" y="1636276"/>
            <a:chExt cx="1267710" cy="594369"/>
          </a:xfrm>
          <a:solidFill>
            <a:srgbClr val="A3C8BD"/>
          </a:solidFill>
        </p:grpSpPr>
        <p:grpSp>
          <p:nvGrpSpPr>
            <p:cNvPr id="38" name="组合 37">
              <a:extLst>
                <a:ext uri="{FF2B5EF4-FFF2-40B4-BE49-F238E27FC236}">
                  <a16:creationId xmlns:a16="http://schemas.microsoft.com/office/drawing/2014/main" xmlns="" id="{A3085849-092C-4E7F-A1C5-E8F292135759}"/>
                </a:ext>
              </a:extLst>
            </p:cNvPr>
            <p:cNvGrpSpPr/>
            <p:nvPr/>
          </p:nvGrpSpPr>
          <p:grpSpPr>
            <a:xfrm>
              <a:off x="5694784" y="1636276"/>
              <a:ext cx="1267710" cy="594369"/>
              <a:chOff x="6060348" y="1753750"/>
              <a:chExt cx="1452563" cy="681038"/>
            </a:xfrm>
            <a:grpFill/>
          </p:grpSpPr>
          <p:sp>
            <p:nvSpPr>
              <p:cNvPr id="42" name="Oval 156">
                <a:extLst>
                  <a:ext uri="{FF2B5EF4-FFF2-40B4-BE49-F238E27FC236}">
                    <a16:creationId xmlns:a16="http://schemas.microsoft.com/office/drawing/2014/main" xmlns="" id="{9DE6C18B-A3CB-48D1-8EA8-FBAB516B8BB1}"/>
                  </a:ext>
                </a:extLst>
              </p:cNvPr>
              <p:cNvSpPr>
                <a:spLocks noChangeArrowheads="1"/>
              </p:cNvSpPr>
              <p:nvPr/>
            </p:nvSpPr>
            <p:spPr bwMode="auto">
              <a:xfrm rot="16200000" flipH="1">
                <a:off x="6100035"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3" name="Freeform 157">
                <a:extLst>
                  <a:ext uri="{FF2B5EF4-FFF2-40B4-BE49-F238E27FC236}">
                    <a16:creationId xmlns:a16="http://schemas.microsoft.com/office/drawing/2014/main" xmlns="" id="{4C06E1E9-593D-4613-8548-B623970EA209}"/>
                  </a:ext>
                </a:extLst>
              </p:cNvPr>
              <p:cNvSpPr/>
              <p:nvPr/>
            </p:nvSpPr>
            <p:spPr bwMode="auto">
              <a:xfrm rot="16200000" flipH="1">
                <a:off x="6060348"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4" name="Oval 158">
                <a:extLst>
                  <a:ext uri="{FF2B5EF4-FFF2-40B4-BE49-F238E27FC236}">
                    <a16:creationId xmlns:a16="http://schemas.microsoft.com/office/drawing/2014/main" xmlns="" id="{1957E2E7-3551-45B4-997B-8E2AC890D0D0}"/>
                  </a:ext>
                </a:extLst>
              </p:cNvPr>
              <p:cNvSpPr>
                <a:spLocks noChangeArrowheads="1"/>
              </p:cNvSpPr>
              <p:nvPr/>
            </p:nvSpPr>
            <p:spPr bwMode="auto">
              <a:xfrm rot="16200000" flipH="1">
                <a:off x="6871560"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5" name="Freeform 159">
                <a:extLst>
                  <a:ext uri="{FF2B5EF4-FFF2-40B4-BE49-F238E27FC236}">
                    <a16:creationId xmlns:a16="http://schemas.microsoft.com/office/drawing/2014/main" xmlns="" id="{B384DFFC-3DD8-4ADF-B28C-AB4FCB2EF77E}"/>
                  </a:ext>
                </a:extLst>
              </p:cNvPr>
              <p:cNvSpPr/>
              <p:nvPr/>
            </p:nvSpPr>
            <p:spPr bwMode="auto">
              <a:xfrm rot="16200000" flipH="1">
                <a:off x="6831873"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grpSp>
        <p:sp>
          <p:nvSpPr>
            <p:cNvPr id="39" name="文本框 38">
              <a:extLst>
                <a:ext uri="{FF2B5EF4-FFF2-40B4-BE49-F238E27FC236}">
                  <a16:creationId xmlns:a16="http://schemas.microsoft.com/office/drawing/2014/main" xmlns="" id="{60A7F79C-B171-4A41-96A1-DCEB99532060}"/>
                </a:ext>
              </a:extLst>
            </p:cNvPr>
            <p:cNvSpPr txBox="1"/>
            <p:nvPr/>
          </p:nvSpPr>
          <p:spPr>
            <a:xfrm>
              <a:off x="5802099" y="1707175"/>
              <a:ext cx="365806" cy="46166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0</a:t>
              </a:r>
              <a:endPar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0" name="文本框 39">
              <a:extLst>
                <a:ext uri="{FF2B5EF4-FFF2-40B4-BE49-F238E27FC236}">
                  <a16:creationId xmlns:a16="http://schemas.microsoft.com/office/drawing/2014/main" xmlns="" id="{5415FCC5-E238-49E8-86BD-8956EBFC55E0}"/>
                </a:ext>
              </a:extLst>
            </p:cNvPr>
            <p:cNvSpPr txBox="1"/>
            <p:nvPr/>
          </p:nvSpPr>
          <p:spPr>
            <a:xfrm>
              <a:off x="6481711" y="1707175"/>
              <a:ext cx="365806" cy="46166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4</a:t>
              </a:r>
              <a:endPar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endParaRPr>
            </a:p>
          </p:txBody>
        </p:sp>
      </p:grpSp>
      <p:pic>
        <p:nvPicPr>
          <p:cNvPr id="18" name="图片 17">
            <a:extLst>
              <a:ext uri="{FF2B5EF4-FFF2-40B4-BE49-F238E27FC236}">
                <a16:creationId xmlns:a16="http://schemas.microsoft.com/office/drawing/2014/main" xmlns="" id="{0347F46F-9462-4264-AF5B-D68475636C75}"/>
              </a:ext>
            </a:extLst>
          </p:cNvPr>
          <p:cNvPicPr>
            <a:picLocks noChangeAspect="1"/>
          </p:cNvPicPr>
          <p:nvPr/>
        </p:nvPicPr>
        <p:blipFill>
          <a:blip r:embed="rId2"/>
          <a:stretch>
            <a:fillRect/>
          </a:stretch>
        </p:blipFill>
        <p:spPr>
          <a:xfrm flipH="1">
            <a:off x="648921" y="368261"/>
            <a:ext cx="1877564" cy="1897681"/>
          </a:xfrm>
          <a:prstGeom prst="rect">
            <a:avLst/>
          </a:prstGeom>
        </p:spPr>
      </p:pic>
      <p:sp>
        <p:nvSpPr>
          <p:cNvPr id="19" name="矩形 18">
            <a:extLst>
              <a:ext uri="{FF2B5EF4-FFF2-40B4-BE49-F238E27FC236}">
                <a16:creationId xmlns:a16="http://schemas.microsoft.com/office/drawing/2014/main" xmlns="" id="{32E72EF7-DB7D-4B1C-A28D-B2F368476F66}"/>
              </a:ext>
            </a:extLst>
          </p:cNvPr>
          <p:cNvSpPr/>
          <p:nvPr/>
        </p:nvSpPr>
        <p:spPr>
          <a:xfrm>
            <a:off x="1913454" y="4871003"/>
            <a:ext cx="4464046" cy="507839"/>
          </a:xfrm>
          <a:prstGeom prst="rect">
            <a:avLst/>
          </a:prstGeom>
        </p:spPr>
        <p:txBody>
          <a:bodyPr wrap="square" lIns="91448" tIns="45724" rIns="91448" bIns="45724">
            <a:spAutoFit/>
          </a:bodyPr>
          <a:lstStyle/>
          <a:p>
            <a:pPr algn="ctr"/>
            <a:r>
              <a:rPr lang="en-US" altLang="zh-CN" sz="900" dirty="0">
                <a:solidFill>
                  <a:srgbClr val="AABEC7"/>
                </a:solidFill>
              </a:rPr>
              <a:t>Chinese  companies  will no longer remain in the hard stage and they are also promoting a culture Chinese  companies  will no longer remain </a:t>
            </a:r>
          </a:p>
          <a:p>
            <a:pPr algn="ctr"/>
            <a:r>
              <a:rPr lang="en-US" altLang="zh-CN" sz="900" dirty="0">
                <a:solidFill>
                  <a:srgbClr val="AABEC7"/>
                </a:solidFill>
              </a:rPr>
              <a:t>in the hard stage and they are also wang ling </a:t>
            </a:r>
            <a:r>
              <a:rPr lang="en-US" altLang="zh-CN" sz="900" dirty="0" err="1">
                <a:solidFill>
                  <a:srgbClr val="AABEC7"/>
                </a:solidFill>
              </a:rPr>
              <a:t>yan</a:t>
            </a:r>
            <a:r>
              <a:rPr lang="en-US" altLang="zh-CN" sz="900" dirty="0">
                <a:solidFill>
                  <a:srgbClr val="AABEC7"/>
                </a:solidFill>
              </a:rPr>
              <a:t> a culture</a:t>
            </a:r>
          </a:p>
        </p:txBody>
      </p:sp>
      <p:pic>
        <p:nvPicPr>
          <p:cNvPr id="15" name="图片 14">
            <a:extLst>
              <a:ext uri="{FF2B5EF4-FFF2-40B4-BE49-F238E27FC236}">
                <a16:creationId xmlns:a16="http://schemas.microsoft.com/office/drawing/2014/main" xmlns="" id="{72BEAB8F-C4A8-4DDD-8463-CB474ABD729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3252" t="38564" r="21931" b="24742"/>
          <a:stretch/>
        </p:blipFill>
        <p:spPr>
          <a:xfrm>
            <a:off x="7734135" y="292506"/>
            <a:ext cx="2999946" cy="6272987"/>
          </a:xfrm>
          <a:custGeom>
            <a:avLst/>
            <a:gdLst>
              <a:gd name="connsiteX0" fmla="*/ 0 w 2758301"/>
              <a:gd name="connsiteY0" fmla="*/ 0 h 5767699"/>
              <a:gd name="connsiteX1" fmla="*/ 2758301 w 2758301"/>
              <a:gd name="connsiteY1" fmla="*/ 0 h 5767699"/>
              <a:gd name="connsiteX2" fmla="*/ 2758301 w 2758301"/>
              <a:gd name="connsiteY2" fmla="*/ 5767699 h 5767699"/>
              <a:gd name="connsiteX3" fmla="*/ 353890 w 2758301"/>
              <a:gd name="connsiteY3" fmla="*/ 5767699 h 5767699"/>
              <a:gd name="connsiteX4" fmla="*/ 353890 w 2758301"/>
              <a:gd name="connsiteY4" fmla="*/ 4966383 h 5767699"/>
              <a:gd name="connsiteX5" fmla="*/ 0 w 2758301"/>
              <a:gd name="connsiteY5" fmla="*/ 4966383 h 576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8301" h="5767699">
                <a:moveTo>
                  <a:pt x="0" y="0"/>
                </a:moveTo>
                <a:lnTo>
                  <a:pt x="2758301" y="0"/>
                </a:lnTo>
                <a:lnTo>
                  <a:pt x="2758301" y="5767699"/>
                </a:lnTo>
                <a:lnTo>
                  <a:pt x="353890" y="5767699"/>
                </a:lnTo>
                <a:lnTo>
                  <a:pt x="353890" y="4966383"/>
                </a:lnTo>
                <a:lnTo>
                  <a:pt x="0" y="4966383"/>
                </a:lnTo>
                <a:close/>
              </a:path>
            </a:pathLst>
          </a:custGeom>
        </p:spPr>
      </p:pic>
    </p:spTree>
    <p:extLst>
      <p:ext uri="{BB962C8B-B14F-4D97-AF65-F5344CB8AC3E}">
        <p14:creationId xmlns:p14="http://schemas.microsoft.com/office/powerpoint/2010/main" val="1288393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randombar(horizontal)">
                                      <p:cBhvr>
                                        <p:cTn id="13" dur="500"/>
                                        <p:tgtEl>
                                          <p:spTgt spid="37"/>
                                        </p:tgtEl>
                                      </p:cBhvr>
                                    </p:animEffect>
                                  </p:childTnLst>
                                </p:cTn>
                              </p:par>
                            </p:childTnLst>
                          </p:cTn>
                        </p:par>
                        <p:par>
                          <p:cTn id="14" fill="hold">
                            <p:stCondLst>
                              <p:cond delay="150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3"/>
                                        </p:tgtEl>
                                      </p:cBhvr>
                                    </p:animEffect>
                                    <p:animScale>
                                      <p:cBhvr>
                                        <p:cTn id="21" dur="250" autoRev="1" fill="hold"/>
                                        <p:tgtEl>
                                          <p:spTgt spid="3"/>
                                        </p:tgtEl>
                                      </p:cBhvr>
                                      <p:by x="105000" y="105000"/>
                                    </p:animScale>
                                  </p:childTnLst>
                                </p:cTn>
                              </p:par>
                            </p:childTnLst>
                          </p:cTn>
                        </p:par>
                        <p:par>
                          <p:cTn id="22" fill="hold">
                            <p:stCondLst>
                              <p:cond delay="2750"/>
                            </p:stCondLst>
                            <p:childTnLst>
                              <p:par>
                                <p:cTn id="23" presetID="23" presetClass="entr" presetSubtype="528" fill="hold" grpId="0" nodeType="afterEffect">
                                  <p:stCondLst>
                                    <p:cond delay="0"/>
                                  </p:stCondLst>
                                  <p:iterate type="lt">
                                    <p:tmPct val="15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childTnLst>
                          </p:cTn>
                        </p:par>
                        <p:par>
                          <p:cTn id="29" fill="hold">
                            <p:stCondLst>
                              <p:cond delay="4000"/>
                            </p:stCondLst>
                            <p:childTnLst>
                              <p:par>
                                <p:cTn id="30" presetID="2" presetClass="entr" presetSubtype="12" decel="10000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1500" fill="hold"/>
                                        <p:tgtEl>
                                          <p:spTgt spid="18"/>
                                        </p:tgtEl>
                                        <p:attrNameLst>
                                          <p:attrName>ppt_x</p:attrName>
                                        </p:attrNameLst>
                                      </p:cBhvr>
                                      <p:tavLst>
                                        <p:tav tm="0">
                                          <p:val>
                                            <p:strVal val="0-#ppt_w/2"/>
                                          </p:val>
                                        </p:tav>
                                        <p:tav tm="100000">
                                          <p:val>
                                            <p:strVal val="#ppt_x"/>
                                          </p:val>
                                        </p:tav>
                                      </p:tavLst>
                                    </p:anim>
                                    <p:anim calcmode="lin" valueType="num">
                                      <p:cBhvr additive="base">
                                        <p:cTn id="33" dur="1500" fill="hold"/>
                                        <p:tgtEl>
                                          <p:spTgt spid="18"/>
                                        </p:tgtEl>
                                        <p:attrNameLst>
                                          <p:attrName>ppt_y</p:attrName>
                                        </p:attrNameLst>
                                      </p:cBhvr>
                                      <p:tavLst>
                                        <p:tav tm="0">
                                          <p:val>
                                            <p:strVal val="1+#ppt_h/2"/>
                                          </p:val>
                                        </p:tav>
                                        <p:tav tm="100000">
                                          <p:val>
                                            <p:strVal val="#ppt_y"/>
                                          </p:val>
                                        </p:tav>
                                      </p:tavLst>
                                    </p:anim>
                                  </p:childTnLst>
                                </p:cTn>
                              </p:par>
                            </p:childTnLst>
                          </p:cTn>
                        </p:par>
                        <p:par>
                          <p:cTn id="34" fill="hold">
                            <p:stCondLst>
                              <p:cond delay="5500"/>
                            </p:stCondLst>
                            <p:childTnLst>
                              <p:par>
                                <p:cTn id="35" presetID="18" presetClass="entr" presetSubtype="12"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Left)">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未来发展规划</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04</a:t>
            </a:r>
          </a:p>
        </p:txBody>
      </p:sp>
      <p:grpSp>
        <p:nvGrpSpPr>
          <p:cNvPr id="17" name="组合 16">
            <a:extLst>
              <a:ext uri="{FF2B5EF4-FFF2-40B4-BE49-F238E27FC236}">
                <a16:creationId xmlns:a16="http://schemas.microsoft.com/office/drawing/2014/main" xmlns="" id="{D6CEA03B-6B23-489C-8508-036AF89436BE}"/>
              </a:ext>
            </a:extLst>
          </p:cNvPr>
          <p:cNvGrpSpPr/>
          <p:nvPr/>
        </p:nvGrpSpPr>
        <p:grpSpPr>
          <a:xfrm>
            <a:off x="1602078" y="2079298"/>
            <a:ext cx="725081" cy="3456429"/>
            <a:chOff x="6479616" y="2631330"/>
            <a:chExt cx="479425" cy="2247006"/>
          </a:xfrm>
          <a:effectLst/>
        </p:grpSpPr>
        <p:sp>
          <p:nvSpPr>
            <p:cNvPr id="18" name="Freeform 6">
              <a:extLst>
                <a:ext uri="{FF2B5EF4-FFF2-40B4-BE49-F238E27FC236}">
                  <a16:creationId xmlns:a16="http://schemas.microsoft.com/office/drawing/2014/main" xmlns="" id="{C08561A6-8C9D-49D1-926D-E279797ED6C1}"/>
                </a:ext>
              </a:extLst>
            </p:cNvPr>
            <p:cNvSpPr/>
            <p:nvPr/>
          </p:nvSpPr>
          <p:spPr bwMode="auto">
            <a:xfrm>
              <a:off x="6479616" y="2631330"/>
              <a:ext cx="479425" cy="2247006"/>
            </a:xfrm>
            <a:custGeom>
              <a:avLst/>
              <a:gdLst>
                <a:gd name="T0" fmla="*/ 1368 w 1368"/>
                <a:gd name="T1" fmla="*/ 3205 h 6410"/>
                <a:gd name="T2" fmla="*/ 829 w 1368"/>
                <a:gd name="T3" fmla="*/ 2536 h 6410"/>
                <a:gd name="T4" fmla="*/ 829 w 1368"/>
                <a:gd name="T5" fmla="*/ 1353 h 6410"/>
                <a:gd name="T6" fmla="*/ 1368 w 1368"/>
                <a:gd name="T7" fmla="*/ 684 h 6410"/>
                <a:gd name="T8" fmla="*/ 684 w 1368"/>
                <a:gd name="T9" fmla="*/ 0 h 6410"/>
                <a:gd name="T10" fmla="*/ 0 w 1368"/>
                <a:gd name="T11" fmla="*/ 684 h 6410"/>
                <a:gd name="T12" fmla="*/ 540 w 1368"/>
                <a:gd name="T13" fmla="*/ 1353 h 6410"/>
                <a:gd name="T14" fmla="*/ 540 w 1368"/>
                <a:gd name="T15" fmla="*/ 2536 h 6410"/>
                <a:gd name="T16" fmla="*/ 0 w 1368"/>
                <a:gd name="T17" fmla="*/ 3205 h 6410"/>
                <a:gd name="T18" fmla="*/ 540 w 1368"/>
                <a:gd name="T19" fmla="*/ 3874 h 6410"/>
                <a:gd name="T20" fmla="*/ 540 w 1368"/>
                <a:gd name="T21" fmla="*/ 5057 h 6410"/>
                <a:gd name="T22" fmla="*/ 0 w 1368"/>
                <a:gd name="T23" fmla="*/ 5726 h 6410"/>
                <a:gd name="T24" fmla="*/ 684 w 1368"/>
                <a:gd name="T25" fmla="*/ 6410 h 6410"/>
                <a:gd name="T26" fmla="*/ 1368 w 1368"/>
                <a:gd name="T27" fmla="*/ 5726 h 6410"/>
                <a:gd name="T28" fmla="*/ 829 w 1368"/>
                <a:gd name="T29" fmla="*/ 5057 h 6410"/>
                <a:gd name="T30" fmla="*/ 829 w 1368"/>
                <a:gd name="T31" fmla="*/ 3874 h 6410"/>
                <a:gd name="T32" fmla="*/ 1368 w 1368"/>
                <a:gd name="T33" fmla="*/ 3205 h 6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8" h="6410">
                  <a:moveTo>
                    <a:pt x="1368" y="3205"/>
                  </a:moveTo>
                  <a:cubicBezTo>
                    <a:pt x="1368" y="2877"/>
                    <a:pt x="1137" y="2603"/>
                    <a:pt x="829" y="2536"/>
                  </a:cubicBezTo>
                  <a:cubicBezTo>
                    <a:pt x="829" y="1353"/>
                    <a:pt x="829" y="1353"/>
                    <a:pt x="829" y="1353"/>
                  </a:cubicBezTo>
                  <a:cubicBezTo>
                    <a:pt x="1137" y="1286"/>
                    <a:pt x="1368" y="1012"/>
                    <a:pt x="1368" y="684"/>
                  </a:cubicBezTo>
                  <a:cubicBezTo>
                    <a:pt x="1368" y="306"/>
                    <a:pt x="1062" y="0"/>
                    <a:pt x="684" y="0"/>
                  </a:cubicBezTo>
                  <a:cubicBezTo>
                    <a:pt x="306" y="0"/>
                    <a:pt x="0" y="306"/>
                    <a:pt x="0" y="684"/>
                  </a:cubicBezTo>
                  <a:cubicBezTo>
                    <a:pt x="0" y="1012"/>
                    <a:pt x="231" y="1286"/>
                    <a:pt x="540" y="1353"/>
                  </a:cubicBezTo>
                  <a:cubicBezTo>
                    <a:pt x="540" y="2536"/>
                    <a:pt x="540" y="2536"/>
                    <a:pt x="540" y="2536"/>
                  </a:cubicBezTo>
                  <a:cubicBezTo>
                    <a:pt x="231" y="2603"/>
                    <a:pt x="0" y="2877"/>
                    <a:pt x="0" y="3205"/>
                  </a:cubicBezTo>
                  <a:cubicBezTo>
                    <a:pt x="0" y="3533"/>
                    <a:pt x="231" y="3807"/>
                    <a:pt x="540" y="3874"/>
                  </a:cubicBezTo>
                  <a:cubicBezTo>
                    <a:pt x="540" y="5057"/>
                    <a:pt x="540" y="5057"/>
                    <a:pt x="540" y="5057"/>
                  </a:cubicBezTo>
                  <a:cubicBezTo>
                    <a:pt x="231" y="5124"/>
                    <a:pt x="0" y="5398"/>
                    <a:pt x="0" y="5726"/>
                  </a:cubicBezTo>
                  <a:cubicBezTo>
                    <a:pt x="0" y="6104"/>
                    <a:pt x="306" y="6410"/>
                    <a:pt x="684" y="6410"/>
                  </a:cubicBezTo>
                  <a:cubicBezTo>
                    <a:pt x="1062" y="6410"/>
                    <a:pt x="1368" y="6104"/>
                    <a:pt x="1368" y="5726"/>
                  </a:cubicBezTo>
                  <a:cubicBezTo>
                    <a:pt x="1368" y="5398"/>
                    <a:pt x="1137" y="5124"/>
                    <a:pt x="829" y="5057"/>
                  </a:cubicBezTo>
                  <a:cubicBezTo>
                    <a:pt x="829" y="3874"/>
                    <a:pt x="829" y="3874"/>
                    <a:pt x="829" y="3874"/>
                  </a:cubicBezTo>
                  <a:cubicBezTo>
                    <a:pt x="1137" y="3807"/>
                    <a:pt x="1368" y="3533"/>
                    <a:pt x="1368" y="3205"/>
                  </a:cubicBezTo>
                  <a:close/>
                </a:path>
              </a:pathLst>
            </a:custGeom>
            <a:solidFill>
              <a:srgbClr val="A3C8BD"/>
            </a:solidFill>
            <a:ln w="6350">
              <a:noFill/>
            </a:ln>
          </p:spPr>
          <p:txBody>
            <a:bodyPr/>
            <a:lstStyle/>
            <a:p>
              <a:endParaRPr lang="zh-CN" altLang="en-US" sz="1200" b="1">
                <a:solidFill>
                  <a:srgbClr val="A3C8BD"/>
                </a:solidFill>
                <a:latin typeface="Arial" panose="020B0604020202020204" pitchFamily="34" charset="0"/>
                <a:cs typeface="Arial" panose="020B0604020202020204" pitchFamily="34" charset="0"/>
              </a:endParaRPr>
            </a:p>
          </p:txBody>
        </p:sp>
        <p:sp>
          <p:nvSpPr>
            <p:cNvPr id="19" name="Oval 7">
              <a:extLst>
                <a:ext uri="{FF2B5EF4-FFF2-40B4-BE49-F238E27FC236}">
                  <a16:creationId xmlns:a16="http://schemas.microsoft.com/office/drawing/2014/main" xmlns="" id="{FF2A63BB-CA32-41C8-BA9D-DAA2E798B93C}"/>
                </a:ext>
              </a:extLst>
            </p:cNvPr>
            <p:cNvSpPr>
              <a:spLocks noChangeArrowheads="1"/>
            </p:cNvSpPr>
            <p:nvPr/>
          </p:nvSpPr>
          <p:spPr bwMode="auto">
            <a:xfrm>
              <a:off x="6544715" y="2694849"/>
              <a:ext cx="352425" cy="352534"/>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dirty="0">
                  <a:solidFill>
                    <a:srgbClr val="A3C8BD"/>
                  </a:solidFill>
                  <a:latin typeface="Arial" panose="020B0604020202020204" pitchFamily="34" charset="0"/>
                  <a:ea typeface="微软雅黑" panose="020B0503020204020204" pitchFamily="34" charset="-122"/>
                  <a:cs typeface="Arial" panose="020B0604020202020204" pitchFamily="34" charset="0"/>
                </a:rPr>
                <a:t>01</a:t>
              </a:r>
              <a:endParaRPr lang="zh-CN" altLang="en-US" b="1" dirty="0">
                <a:solidFill>
                  <a:srgbClr val="A3C8BD"/>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Oval 8">
              <a:extLst>
                <a:ext uri="{FF2B5EF4-FFF2-40B4-BE49-F238E27FC236}">
                  <a16:creationId xmlns:a16="http://schemas.microsoft.com/office/drawing/2014/main" xmlns="" id="{9AF9D1ED-2291-4459-AEC5-EE02B8176DBC}"/>
                </a:ext>
              </a:extLst>
            </p:cNvPr>
            <p:cNvSpPr>
              <a:spLocks noChangeArrowheads="1"/>
            </p:cNvSpPr>
            <p:nvPr/>
          </p:nvSpPr>
          <p:spPr bwMode="auto">
            <a:xfrm>
              <a:off x="6544715" y="3577773"/>
              <a:ext cx="352425" cy="354122"/>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dirty="0">
                  <a:solidFill>
                    <a:srgbClr val="A3C8BD"/>
                  </a:solidFill>
                  <a:latin typeface="Arial" panose="020B0604020202020204" pitchFamily="34" charset="0"/>
                  <a:ea typeface="微软雅黑" panose="020B0503020204020204" pitchFamily="34" charset="-122"/>
                  <a:cs typeface="Arial" panose="020B0604020202020204" pitchFamily="34" charset="0"/>
                </a:rPr>
                <a:t>02</a:t>
              </a:r>
              <a:endParaRPr lang="zh-CN" altLang="en-US" b="1" dirty="0">
                <a:solidFill>
                  <a:srgbClr val="A3C8BD"/>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Oval 9">
              <a:extLst>
                <a:ext uri="{FF2B5EF4-FFF2-40B4-BE49-F238E27FC236}">
                  <a16:creationId xmlns:a16="http://schemas.microsoft.com/office/drawing/2014/main" xmlns="" id="{83E410CE-5A5A-45CE-8372-DD2B3AF33AE3}"/>
                </a:ext>
              </a:extLst>
            </p:cNvPr>
            <p:cNvSpPr>
              <a:spLocks noChangeArrowheads="1"/>
            </p:cNvSpPr>
            <p:nvPr/>
          </p:nvSpPr>
          <p:spPr bwMode="auto">
            <a:xfrm>
              <a:off x="6544715" y="4462284"/>
              <a:ext cx="352425" cy="352534"/>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b="1" dirty="0">
                  <a:solidFill>
                    <a:srgbClr val="A3C8BD"/>
                  </a:solidFill>
                  <a:latin typeface="Arial" panose="020B0604020202020204" pitchFamily="34" charset="0"/>
                  <a:ea typeface="微软雅黑" panose="020B0503020204020204" pitchFamily="34" charset="-122"/>
                  <a:cs typeface="Arial" panose="020B0604020202020204" pitchFamily="34" charset="0"/>
                </a:rPr>
                <a:t>03</a:t>
              </a:r>
              <a:endParaRPr lang="zh-CN" altLang="en-US" b="1" dirty="0">
                <a:solidFill>
                  <a:srgbClr val="A3C8BD"/>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2" name="Shape 991">
            <a:extLst>
              <a:ext uri="{FF2B5EF4-FFF2-40B4-BE49-F238E27FC236}">
                <a16:creationId xmlns:a16="http://schemas.microsoft.com/office/drawing/2014/main" xmlns="" id="{C31860D3-B907-4F8C-82AD-628D87F4CE5E}"/>
              </a:ext>
            </a:extLst>
          </p:cNvPr>
          <p:cNvSpPr/>
          <p:nvPr/>
        </p:nvSpPr>
        <p:spPr>
          <a:xfrm>
            <a:off x="2520479" y="2001768"/>
            <a:ext cx="1716044" cy="41819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2400" b="1">
                <a:solidFill>
                  <a:srgbClr val="FFFFFF"/>
                </a:solidFill>
              </a:defRPr>
            </a:lvl1pPr>
          </a:lstStyle>
          <a:p>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添加标题内容</a:t>
            </a:r>
            <a:endParaRPr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Shape 992">
            <a:extLst>
              <a:ext uri="{FF2B5EF4-FFF2-40B4-BE49-F238E27FC236}">
                <a16:creationId xmlns:a16="http://schemas.microsoft.com/office/drawing/2014/main" xmlns="" id="{1F2995D0-A023-4394-A49C-26911295DA02}"/>
              </a:ext>
            </a:extLst>
          </p:cNvPr>
          <p:cNvSpPr/>
          <p:nvPr/>
        </p:nvSpPr>
        <p:spPr>
          <a:xfrm>
            <a:off x="2541762" y="2356201"/>
            <a:ext cx="3045162" cy="570284"/>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4" name="Shape 993">
            <a:extLst>
              <a:ext uri="{FF2B5EF4-FFF2-40B4-BE49-F238E27FC236}">
                <a16:creationId xmlns:a16="http://schemas.microsoft.com/office/drawing/2014/main" xmlns="" id="{932F58FE-C4B4-4523-A6AD-5151D4D4DEF0}"/>
              </a:ext>
            </a:extLst>
          </p:cNvPr>
          <p:cNvSpPr/>
          <p:nvPr/>
        </p:nvSpPr>
        <p:spPr>
          <a:xfrm>
            <a:off x="2520479" y="3251253"/>
            <a:ext cx="1716044" cy="41819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2400" b="1">
                <a:solidFill>
                  <a:srgbClr val="FFFFFF"/>
                </a:solidFill>
              </a:defRPr>
            </a:lvl1pPr>
          </a:lstStyle>
          <a:p>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添加标题内容</a:t>
            </a:r>
            <a:endParaRPr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5" name="Shape 994">
            <a:extLst>
              <a:ext uri="{FF2B5EF4-FFF2-40B4-BE49-F238E27FC236}">
                <a16:creationId xmlns:a16="http://schemas.microsoft.com/office/drawing/2014/main" xmlns="" id="{4184601F-DA62-4D57-A10E-2F317D2BA4B3}"/>
              </a:ext>
            </a:extLst>
          </p:cNvPr>
          <p:cNvSpPr/>
          <p:nvPr/>
        </p:nvSpPr>
        <p:spPr>
          <a:xfrm>
            <a:off x="2541762" y="3626708"/>
            <a:ext cx="3045162" cy="570284"/>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6" name="Shape 995">
            <a:extLst>
              <a:ext uri="{FF2B5EF4-FFF2-40B4-BE49-F238E27FC236}">
                <a16:creationId xmlns:a16="http://schemas.microsoft.com/office/drawing/2014/main" xmlns="" id="{5C7FCC20-9CA5-409A-B2E0-D12C082544DE}"/>
              </a:ext>
            </a:extLst>
          </p:cNvPr>
          <p:cNvSpPr/>
          <p:nvPr/>
        </p:nvSpPr>
        <p:spPr>
          <a:xfrm>
            <a:off x="2520479" y="4620485"/>
            <a:ext cx="1716044" cy="41819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2400" b="1">
                <a:solidFill>
                  <a:srgbClr val="FFFFFF"/>
                </a:solidFill>
              </a:defRPr>
            </a:lvl1pPr>
          </a:lstStyle>
          <a:p>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添加标题内容</a:t>
            </a:r>
            <a:endParaRPr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7" name="Shape 996">
            <a:extLst>
              <a:ext uri="{FF2B5EF4-FFF2-40B4-BE49-F238E27FC236}">
                <a16:creationId xmlns:a16="http://schemas.microsoft.com/office/drawing/2014/main" xmlns="" id="{D918E7BB-7308-47DA-BEFF-722F67243F30}"/>
              </a:ext>
            </a:extLst>
          </p:cNvPr>
          <p:cNvSpPr/>
          <p:nvPr/>
        </p:nvSpPr>
        <p:spPr>
          <a:xfrm>
            <a:off x="2541762" y="4974919"/>
            <a:ext cx="3045162" cy="570284"/>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pic>
        <p:nvPicPr>
          <p:cNvPr id="28" name="图片 27">
            <a:extLst>
              <a:ext uri="{FF2B5EF4-FFF2-40B4-BE49-F238E27FC236}">
                <a16:creationId xmlns:a16="http://schemas.microsoft.com/office/drawing/2014/main" xmlns="" id="{6B06A3BC-5898-4870-8BA1-A65B6EF0B2E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214" t="68407" r="27955" b="4149"/>
          <a:stretch/>
        </p:blipFill>
        <p:spPr>
          <a:xfrm>
            <a:off x="6732078" y="1892774"/>
            <a:ext cx="4711441" cy="3989919"/>
          </a:xfrm>
          <a:custGeom>
            <a:avLst/>
            <a:gdLst>
              <a:gd name="connsiteX0" fmla="*/ 0 w 4711441"/>
              <a:gd name="connsiteY0" fmla="*/ 0 h 3989919"/>
              <a:gd name="connsiteX1" fmla="*/ 3193470 w 4711441"/>
              <a:gd name="connsiteY1" fmla="*/ 0 h 3989919"/>
              <a:gd name="connsiteX2" fmla="*/ 3161329 w 4711441"/>
              <a:gd name="connsiteY2" fmla="*/ 84371 h 3989919"/>
              <a:gd name="connsiteX3" fmla="*/ 3345746 w 4711441"/>
              <a:gd name="connsiteY3" fmla="*/ 407100 h 3989919"/>
              <a:gd name="connsiteX4" fmla="*/ 3722263 w 4711441"/>
              <a:gd name="connsiteY4" fmla="*/ 645305 h 3989919"/>
              <a:gd name="connsiteX5" fmla="*/ 4711441 w 4711441"/>
              <a:gd name="connsiteY5" fmla="*/ 685956 h 3989919"/>
              <a:gd name="connsiteX6" fmla="*/ 4711441 w 4711441"/>
              <a:gd name="connsiteY6" fmla="*/ 3989919 h 3989919"/>
              <a:gd name="connsiteX7" fmla="*/ 604478 w 4711441"/>
              <a:gd name="connsiteY7" fmla="*/ 3989919 h 3989919"/>
              <a:gd name="connsiteX8" fmla="*/ 604478 w 4711441"/>
              <a:gd name="connsiteY8" fmla="*/ 3435593 h 3989919"/>
              <a:gd name="connsiteX9" fmla="*/ 0 w 4711441"/>
              <a:gd name="connsiteY9" fmla="*/ 3435593 h 3989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11441" h="3989919">
                <a:moveTo>
                  <a:pt x="0" y="0"/>
                </a:moveTo>
                <a:lnTo>
                  <a:pt x="3193470" y="0"/>
                </a:lnTo>
                <a:lnTo>
                  <a:pt x="3161329" y="84371"/>
                </a:lnTo>
                <a:lnTo>
                  <a:pt x="3345746" y="407100"/>
                </a:lnTo>
                <a:lnTo>
                  <a:pt x="3722263" y="645305"/>
                </a:lnTo>
                <a:lnTo>
                  <a:pt x="4711441" y="685956"/>
                </a:lnTo>
                <a:lnTo>
                  <a:pt x="4711441" y="3989919"/>
                </a:lnTo>
                <a:lnTo>
                  <a:pt x="604478" y="3989919"/>
                </a:lnTo>
                <a:lnTo>
                  <a:pt x="604478" y="3435593"/>
                </a:lnTo>
                <a:lnTo>
                  <a:pt x="0" y="3435593"/>
                </a:lnTo>
                <a:close/>
              </a:path>
            </a:pathLst>
          </a:custGeom>
        </p:spPr>
      </p:pic>
    </p:spTree>
    <p:extLst>
      <p:ext uri="{BB962C8B-B14F-4D97-AF65-F5344CB8AC3E}">
        <p14:creationId xmlns:p14="http://schemas.microsoft.com/office/powerpoint/2010/main" val="5698258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16" presetClass="entr" presetSubtype="42"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barn(outHorizontal)">
                                      <p:cBhvr>
                                        <p:cTn id="24" dur="500"/>
                                        <p:tgtEl>
                                          <p:spTgt spid="17"/>
                                        </p:tgtEl>
                                      </p:cBhvr>
                                    </p:animEffect>
                                  </p:childTnLst>
                                </p:cTn>
                              </p:par>
                            </p:childTnLst>
                          </p:cTn>
                        </p:par>
                        <p:par>
                          <p:cTn id="25" fill="hold">
                            <p:stCondLst>
                              <p:cond delay="2750"/>
                            </p:stCondLst>
                            <p:childTnLst>
                              <p:par>
                                <p:cTn id="26" presetID="55"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1000" fill="hold"/>
                                        <p:tgtEl>
                                          <p:spTgt spid="22"/>
                                        </p:tgtEl>
                                        <p:attrNameLst>
                                          <p:attrName>ppt_w</p:attrName>
                                        </p:attrNameLst>
                                      </p:cBhvr>
                                      <p:tavLst>
                                        <p:tav tm="0">
                                          <p:val>
                                            <p:strVal val="#ppt_w*0.70"/>
                                          </p:val>
                                        </p:tav>
                                        <p:tav tm="100000">
                                          <p:val>
                                            <p:strVal val="#ppt_w"/>
                                          </p:val>
                                        </p:tav>
                                      </p:tavLst>
                                    </p:anim>
                                    <p:anim calcmode="lin" valueType="num">
                                      <p:cBhvr>
                                        <p:cTn id="29" dur="1000" fill="hold"/>
                                        <p:tgtEl>
                                          <p:spTgt spid="22"/>
                                        </p:tgtEl>
                                        <p:attrNameLst>
                                          <p:attrName>ppt_h</p:attrName>
                                        </p:attrNameLst>
                                      </p:cBhvr>
                                      <p:tavLst>
                                        <p:tav tm="0">
                                          <p:val>
                                            <p:strVal val="#ppt_h"/>
                                          </p:val>
                                        </p:tav>
                                        <p:tav tm="100000">
                                          <p:val>
                                            <p:strVal val="#ppt_h"/>
                                          </p:val>
                                        </p:tav>
                                      </p:tavLst>
                                    </p:anim>
                                    <p:animEffect transition="in" filter="fade">
                                      <p:cBhvr>
                                        <p:cTn id="30" dur="1000"/>
                                        <p:tgtEl>
                                          <p:spTgt spid="22"/>
                                        </p:tgtEl>
                                      </p:cBhvr>
                                    </p:animEffect>
                                  </p:childTnLst>
                                </p:cTn>
                              </p:par>
                              <p:par>
                                <p:cTn id="31" presetID="9" presetClass="entr" fill="hold" grpId="0" nodeType="withEffect">
                                  <p:stCondLst>
                                    <p:cond delay="0"/>
                                  </p:stCondLst>
                                  <p:iterate>
                                    <p:tmAbs val="0"/>
                                  </p:iterate>
                                  <p:childTnLst>
                                    <p:set>
                                      <p:cBhvr>
                                        <p:cTn id="32" fill="hold"/>
                                        <p:tgtEl>
                                          <p:spTgt spid="23"/>
                                        </p:tgtEl>
                                        <p:attrNameLst>
                                          <p:attrName>style.visibility</p:attrName>
                                        </p:attrNameLst>
                                      </p:cBhvr>
                                      <p:to>
                                        <p:strVal val="visible"/>
                                      </p:to>
                                    </p:set>
                                    <p:animEffect transition="in" filter="dissolve">
                                      <p:cBhvr>
                                        <p:cTn id="33" dur="500"/>
                                        <p:tgtEl>
                                          <p:spTgt spid="23"/>
                                        </p:tgtEl>
                                      </p:cBhvr>
                                    </p:animEffect>
                                  </p:childTnLst>
                                </p:cTn>
                              </p:par>
                            </p:childTnLst>
                          </p:cTn>
                        </p:par>
                        <p:par>
                          <p:cTn id="34" fill="hold">
                            <p:stCondLst>
                              <p:cond delay="3750"/>
                            </p:stCondLst>
                            <p:childTnLst>
                              <p:par>
                                <p:cTn id="35" presetID="55" presetClass="entr" presetSubtype="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1000" fill="hold"/>
                                        <p:tgtEl>
                                          <p:spTgt spid="24"/>
                                        </p:tgtEl>
                                        <p:attrNameLst>
                                          <p:attrName>ppt_w</p:attrName>
                                        </p:attrNameLst>
                                      </p:cBhvr>
                                      <p:tavLst>
                                        <p:tav tm="0">
                                          <p:val>
                                            <p:strVal val="#ppt_w*0.70"/>
                                          </p:val>
                                        </p:tav>
                                        <p:tav tm="100000">
                                          <p:val>
                                            <p:strVal val="#ppt_w"/>
                                          </p:val>
                                        </p:tav>
                                      </p:tavLst>
                                    </p:anim>
                                    <p:anim calcmode="lin" valueType="num">
                                      <p:cBhvr>
                                        <p:cTn id="38" dur="1000" fill="hold"/>
                                        <p:tgtEl>
                                          <p:spTgt spid="24"/>
                                        </p:tgtEl>
                                        <p:attrNameLst>
                                          <p:attrName>ppt_h</p:attrName>
                                        </p:attrNameLst>
                                      </p:cBhvr>
                                      <p:tavLst>
                                        <p:tav tm="0">
                                          <p:val>
                                            <p:strVal val="#ppt_h"/>
                                          </p:val>
                                        </p:tav>
                                        <p:tav tm="100000">
                                          <p:val>
                                            <p:strVal val="#ppt_h"/>
                                          </p:val>
                                        </p:tav>
                                      </p:tavLst>
                                    </p:anim>
                                    <p:animEffect transition="in" filter="fade">
                                      <p:cBhvr>
                                        <p:cTn id="39" dur="1000"/>
                                        <p:tgtEl>
                                          <p:spTgt spid="24"/>
                                        </p:tgtEl>
                                      </p:cBhvr>
                                    </p:animEffect>
                                  </p:childTnLst>
                                </p:cTn>
                              </p:par>
                              <p:par>
                                <p:cTn id="40" presetID="9" presetClass="entr" fill="hold" grpId="0" nodeType="withEffect">
                                  <p:stCondLst>
                                    <p:cond delay="0"/>
                                  </p:stCondLst>
                                  <p:iterate>
                                    <p:tmAbs val="0"/>
                                  </p:iterate>
                                  <p:childTnLst>
                                    <p:set>
                                      <p:cBhvr>
                                        <p:cTn id="41" fill="hold"/>
                                        <p:tgtEl>
                                          <p:spTgt spid="25"/>
                                        </p:tgtEl>
                                        <p:attrNameLst>
                                          <p:attrName>style.visibility</p:attrName>
                                        </p:attrNameLst>
                                      </p:cBhvr>
                                      <p:to>
                                        <p:strVal val="visible"/>
                                      </p:to>
                                    </p:set>
                                    <p:animEffect transition="in" filter="dissolve">
                                      <p:cBhvr>
                                        <p:cTn id="42" dur="500"/>
                                        <p:tgtEl>
                                          <p:spTgt spid="25"/>
                                        </p:tgtEl>
                                      </p:cBhvr>
                                    </p:animEffect>
                                  </p:childTnLst>
                                </p:cTn>
                              </p:par>
                            </p:childTnLst>
                          </p:cTn>
                        </p:par>
                        <p:par>
                          <p:cTn id="43" fill="hold">
                            <p:stCondLst>
                              <p:cond delay="4750"/>
                            </p:stCondLst>
                            <p:childTnLst>
                              <p:par>
                                <p:cTn id="44" presetID="55" presetClass="entr" presetSubtype="0"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1000" fill="hold"/>
                                        <p:tgtEl>
                                          <p:spTgt spid="26"/>
                                        </p:tgtEl>
                                        <p:attrNameLst>
                                          <p:attrName>ppt_w</p:attrName>
                                        </p:attrNameLst>
                                      </p:cBhvr>
                                      <p:tavLst>
                                        <p:tav tm="0">
                                          <p:val>
                                            <p:strVal val="#ppt_w*0.70"/>
                                          </p:val>
                                        </p:tav>
                                        <p:tav tm="100000">
                                          <p:val>
                                            <p:strVal val="#ppt_w"/>
                                          </p:val>
                                        </p:tav>
                                      </p:tavLst>
                                    </p:anim>
                                    <p:anim calcmode="lin" valueType="num">
                                      <p:cBhvr>
                                        <p:cTn id="47" dur="1000" fill="hold"/>
                                        <p:tgtEl>
                                          <p:spTgt spid="26"/>
                                        </p:tgtEl>
                                        <p:attrNameLst>
                                          <p:attrName>ppt_h</p:attrName>
                                        </p:attrNameLst>
                                      </p:cBhvr>
                                      <p:tavLst>
                                        <p:tav tm="0">
                                          <p:val>
                                            <p:strVal val="#ppt_h"/>
                                          </p:val>
                                        </p:tav>
                                        <p:tav tm="100000">
                                          <p:val>
                                            <p:strVal val="#ppt_h"/>
                                          </p:val>
                                        </p:tav>
                                      </p:tavLst>
                                    </p:anim>
                                    <p:animEffect transition="in" filter="fade">
                                      <p:cBhvr>
                                        <p:cTn id="48" dur="1000"/>
                                        <p:tgtEl>
                                          <p:spTgt spid="26"/>
                                        </p:tgtEl>
                                      </p:cBhvr>
                                    </p:animEffect>
                                  </p:childTnLst>
                                </p:cTn>
                              </p:par>
                              <p:par>
                                <p:cTn id="49" presetID="9" presetClass="entr" fill="hold" grpId="0" nodeType="withEffect">
                                  <p:stCondLst>
                                    <p:cond delay="0"/>
                                  </p:stCondLst>
                                  <p:iterate>
                                    <p:tmAbs val="0"/>
                                  </p:iterate>
                                  <p:childTnLst>
                                    <p:set>
                                      <p:cBhvr>
                                        <p:cTn id="50" fill="hold"/>
                                        <p:tgtEl>
                                          <p:spTgt spid="27"/>
                                        </p:tgtEl>
                                        <p:attrNameLst>
                                          <p:attrName>style.visibility</p:attrName>
                                        </p:attrNameLst>
                                      </p:cBhvr>
                                      <p:to>
                                        <p:strVal val="visible"/>
                                      </p:to>
                                    </p:set>
                                    <p:animEffect transition="in" filter="dissolve">
                                      <p:cBhvr>
                                        <p:cTn id="5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2" grpId="0" animBg="1"/>
      <p:bldP spid="23" grpId="0" animBg="1" advAuto="0"/>
      <p:bldP spid="24" grpId="0" animBg="1"/>
      <p:bldP spid="25" grpId="0" animBg="1" advAuto="0"/>
      <p:bldP spid="26" grpId="0" animBg="1"/>
      <p:bldP spid="27"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未来发展规划</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04</a:t>
            </a:r>
          </a:p>
        </p:txBody>
      </p:sp>
      <p:sp>
        <p:nvSpPr>
          <p:cNvPr id="50" name="TextBox 20">
            <a:extLst>
              <a:ext uri="{FF2B5EF4-FFF2-40B4-BE49-F238E27FC236}">
                <a16:creationId xmlns:a16="http://schemas.microsoft.com/office/drawing/2014/main" xmlns="" id="{83CCB124-0883-4D40-A8BE-77390FA62249}"/>
              </a:ext>
            </a:extLst>
          </p:cNvPr>
          <p:cNvSpPr txBox="1"/>
          <p:nvPr/>
        </p:nvSpPr>
        <p:spPr>
          <a:xfrm>
            <a:off x="1434906" y="3795906"/>
            <a:ext cx="1723573" cy="400124"/>
          </a:xfrm>
          <a:prstGeom prst="rect">
            <a:avLst/>
          </a:prstGeom>
          <a:noFill/>
        </p:spPr>
        <p:txBody>
          <a:bodyPr wrap="none" lIns="91452" tIns="45727" rIns="91452" bIns="45727" rtlCol="0">
            <a:spAutoFit/>
          </a:bodyPr>
          <a:lstStyle/>
          <a:p>
            <a:r>
              <a:rPr lang="zh-CN" altLang="en-US" sz="2000" b="1" dirty="0">
                <a:latin typeface="微软雅黑" panose="020B0503020204020204" pitchFamily="34" charset="-122"/>
                <a:ea typeface="微软雅黑" panose="020B0503020204020204" pitchFamily="34" charset="-122"/>
                <a:cs typeface="Nexa Bold" charset="0"/>
              </a:rPr>
              <a:t>添加标题文本</a:t>
            </a:r>
            <a:endParaRPr lang="en-US" sz="2000" b="1" dirty="0">
              <a:latin typeface="微软雅黑" panose="020B0503020204020204" pitchFamily="34" charset="-122"/>
              <a:ea typeface="微软雅黑" panose="020B0503020204020204" pitchFamily="34" charset="-122"/>
              <a:cs typeface="Nexa Bold" charset="0"/>
            </a:endParaRPr>
          </a:p>
        </p:txBody>
      </p:sp>
      <p:sp>
        <p:nvSpPr>
          <p:cNvPr id="51" name="21">
            <a:extLst>
              <a:ext uri="{FF2B5EF4-FFF2-40B4-BE49-F238E27FC236}">
                <a16:creationId xmlns:a16="http://schemas.microsoft.com/office/drawing/2014/main" xmlns="" id="{1D92A237-BC28-4116-8577-A483BDF604A6}"/>
              </a:ext>
            </a:extLst>
          </p:cNvPr>
          <p:cNvSpPr/>
          <p:nvPr/>
        </p:nvSpPr>
        <p:spPr>
          <a:xfrm>
            <a:off x="1417719" y="4304130"/>
            <a:ext cx="2614651" cy="1078116"/>
          </a:xfrm>
          <a:prstGeom prst="rect">
            <a:avLst/>
          </a:prstGeom>
        </p:spPr>
        <p:txBody>
          <a:bodyPr wrap="square">
            <a:spAutoFit/>
          </a:bodyPr>
          <a:lstStyle/>
          <a:p>
            <a:pPr defTabSz="1219170" fontAlgn="base">
              <a:lnSpc>
                <a:spcPct val="150000"/>
              </a:lnSpc>
              <a:spcBef>
                <a:spcPct val="0"/>
              </a:spcBef>
              <a:spcAft>
                <a:spcPct val="0"/>
              </a:spcAft>
              <a:defRPr/>
            </a:pP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200</a:t>
            </a: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字以内</a:t>
            </a:r>
            <a:endPar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endParaRPr>
          </a:p>
        </p:txBody>
      </p:sp>
      <p:sp>
        <p:nvSpPr>
          <p:cNvPr id="52" name="TextBox 22">
            <a:extLst>
              <a:ext uri="{FF2B5EF4-FFF2-40B4-BE49-F238E27FC236}">
                <a16:creationId xmlns:a16="http://schemas.microsoft.com/office/drawing/2014/main" xmlns="" id="{B65FA0D4-C4BE-4CBE-999D-B616A5EE7DC2}"/>
              </a:ext>
            </a:extLst>
          </p:cNvPr>
          <p:cNvSpPr txBox="1"/>
          <p:nvPr/>
        </p:nvSpPr>
        <p:spPr>
          <a:xfrm>
            <a:off x="1409774" y="1928847"/>
            <a:ext cx="2614651" cy="1569675"/>
          </a:xfrm>
          <a:prstGeom prst="rect">
            <a:avLst/>
          </a:prstGeom>
          <a:noFill/>
        </p:spPr>
        <p:txBody>
          <a:bodyPr wrap="none" lIns="91452" tIns="45727" rIns="91452" bIns="45727" rtlCol="0">
            <a:spAutoFit/>
          </a:bodyPr>
          <a:lstStyle/>
          <a:p>
            <a:r>
              <a:rPr lang="en-US" altLang="zh-CN" sz="3200" b="1" dirty="0">
                <a:solidFill>
                  <a:srgbClr val="A3C8BD"/>
                </a:solidFill>
                <a:latin typeface="微软雅黑" panose="020B0503020204020204" pitchFamily="34" charset="-122"/>
                <a:ea typeface="微软雅黑" panose="020B0503020204020204" pitchFamily="34" charset="-122"/>
                <a:cs typeface="Nexa Bold" charset="0"/>
              </a:rPr>
              <a:t>THE MOST </a:t>
            </a:r>
          </a:p>
          <a:p>
            <a:r>
              <a:rPr lang="en-US" altLang="zh-CN" sz="3200" b="1" dirty="0">
                <a:solidFill>
                  <a:srgbClr val="A3C8BD"/>
                </a:solidFill>
                <a:latin typeface="微软雅黑" panose="020B0503020204020204" pitchFamily="34" charset="-122"/>
                <a:ea typeface="微软雅黑" panose="020B0503020204020204" pitchFamily="34" charset="-122"/>
                <a:cs typeface="Nexa Bold" charset="0"/>
              </a:rPr>
              <a:t>BEAUTIFUL </a:t>
            </a:r>
          </a:p>
          <a:p>
            <a:r>
              <a:rPr lang="en-US" altLang="zh-CN" sz="3200" b="1" dirty="0">
                <a:solidFill>
                  <a:srgbClr val="A3C8BD"/>
                </a:solidFill>
                <a:latin typeface="微软雅黑" panose="020B0503020204020204" pitchFamily="34" charset="-122"/>
                <a:ea typeface="微软雅黑" panose="020B0503020204020204" pitchFamily="34" charset="-122"/>
                <a:cs typeface="Nexa Bold" charset="0"/>
              </a:rPr>
              <a:t>TIME</a:t>
            </a:r>
          </a:p>
        </p:txBody>
      </p:sp>
      <p:pic>
        <p:nvPicPr>
          <p:cNvPr id="111" name="Picture Placeholder 5">
            <a:extLst>
              <a:ext uri="{FF2B5EF4-FFF2-40B4-BE49-F238E27FC236}">
                <a16:creationId xmlns:a16="http://schemas.microsoft.com/office/drawing/2014/main" xmlns="" id="{3CE24A27-2F8D-4BE5-AC0C-B783404C719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240996" y="841326"/>
            <a:ext cx="2956436" cy="2510182"/>
          </a:xfrm>
          <a:prstGeom prst="rect">
            <a:avLst/>
          </a:prstGeom>
          <a:effectLst/>
        </p:spPr>
      </p:pic>
      <p:pic>
        <p:nvPicPr>
          <p:cNvPr id="112" name="Picture Placeholder 6">
            <a:extLst>
              <a:ext uri="{FF2B5EF4-FFF2-40B4-BE49-F238E27FC236}">
                <a16:creationId xmlns:a16="http://schemas.microsoft.com/office/drawing/2014/main" xmlns="" id="{6B02D4C5-0233-4B7E-8C2E-EDF87F87F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592"/>
          <a:stretch/>
        </p:blipFill>
        <p:spPr>
          <a:xfrm>
            <a:off x="8240996" y="3626178"/>
            <a:ext cx="2999424" cy="2390496"/>
          </a:xfrm>
          <a:prstGeom prst="rect">
            <a:avLst/>
          </a:prstGeom>
          <a:effectLst/>
        </p:spPr>
      </p:pic>
      <p:pic>
        <p:nvPicPr>
          <p:cNvPr id="113" name="图片 112">
            <a:extLst>
              <a:ext uri="{FF2B5EF4-FFF2-40B4-BE49-F238E27FC236}">
                <a16:creationId xmlns:a16="http://schemas.microsoft.com/office/drawing/2014/main" xmlns="" id="{7461A6CB-8650-4FC8-BA39-A37C95F0F6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2932" y="841326"/>
            <a:ext cx="2663871" cy="5175348"/>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effectLst/>
        </p:spPr>
      </p:pic>
    </p:spTree>
    <p:extLst>
      <p:ext uri="{BB962C8B-B14F-4D97-AF65-F5344CB8AC3E}">
        <p14:creationId xmlns:p14="http://schemas.microsoft.com/office/powerpoint/2010/main" val="2427581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2" presetClass="entr" presetSubtype="2" decel="100000" fill="hold" nodeType="afterEffect">
                                  <p:stCondLst>
                                    <p:cond delay="0"/>
                                  </p:stCondLst>
                                  <p:childTnLst>
                                    <p:set>
                                      <p:cBhvr>
                                        <p:cTn id="17" dur="1" fill="hold">
                                          <p:stCondLst>
                                            <p:cond delay="0"/>
                                          </p:stCondLst>
                                        </p:cTn>
                                        <p:tgtEl>
                                          <p:spTgt spid="113"/>
                                        </p:tgtEl>
                                        <p:attrNameLst>
                                          <p:attrName>style.visibility</p:attrName>
                                        </p:attrNameLst>
                                      </p:cBhvr>
                                      <p:to>
                                        <p:strVal val="visible"/>
                                      </p:to>
                                    </p:set>
                                    <p:anim calcmode="lin" valueType="num">
                                      <p:cBhvr additive="base">
                                        <p:cTn id="18" dur="1500" fill="hold"/>
                                        <p:tgtEl>
                                          <p:spTgt spid="113"/>
                                        </p:tgtEl>
                                        <p:attrNameLst>
                                          <p:attrName>ppt_x</p:attrName>
                                        </p:attrNameLst>
                                      </p:cBhvr>
                                      <p:tavLst>
                                        <p:tav tm="0">
                                          <p:val>
                                            <p:strVal val="1+#ppt_w/2"/>
                                          </p:val>
                                        </p:tav>
                                        <p:tav tm="100000">
                                          <p:val>
                                            <p:strVal val="#ppt_x"/>
                                          </p:val>
                                        </p:tav>
                                      </p:tavLst>
                                    </p:anim>
                                    <p:anim calcmode="lin" valueType="num">
                                      <p:cBhvr additive="base">
                                        <p:cTn id="19" dur="1500" fill="hold"/>
                                        <p:tgtEl>
                                          <p:spTgt spid="113"/>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500"/>
                                  </p:stCondLst>
                                  <p:childTnLst>
                                    <p:set>
                                      <p:cBhvr>
                                        <p:cTn id="21" dur="1" fill="hold">
                                          <p:stCondLst>
                                            <p:cond delay="0"/>
                                          </p:stCondLst>
                                        </p:cTn>
                                        <p:tgtEl>
                                          <p:spTgt spid="111"/>
                                        </p:tgtEl>
                                        <p:attrNameLst>
                                          <p:attrName>style.visibility</p:attrName>
                                        </p:attrNameLst>
                                      </p:cBhvr>
                                      <p:to>
                                        <p:strVal val="visible"/>
                                      </p:to>
                                    </p:set>
                                    <p:anim calcmode="lin" valueType="num">
                                      <p:cBhvr additive="base">
                                        <p:cTn id="22" dur="1500" fill="hold"/>
                                        <p:tgtEl>
                                          <p:spTgt spid="111"/>
                                        </p:tgtEl>
                                        <p:attrNameLst>
                                          <p:attrName>ppt_x</p:attrName>
                                        </p:attrNameLst>
                                      </p:cBhvr>
                                      <p:tavLst>
                                        <p:tav tm="0">
                                          <p:val>
                                            <p:strVal val="1+#ppt_w/2"/>
                                          </p:val>
                                        </p:tav>
                                        <p:tav tm="100000">
                                          <p:val>
                                            <p:strVal val="#ppt_x"/>
                                          </p:val>
                                        </p:tav>
                                      </p:tavLst>
                                    </p:anim>
                                    <p:anim calcmode="lin" valueType="num">
                                      <p:cBhvr additive="base">
                                        <p:cTn id="23" dur="1500" fill="hold"/>
                                        <p:tgtEl>
                                          <p:spTgt spid="111"/>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000"/>
                                  </p:stCondLst>
                                  <p:childTnLst>
                                    <p:set>
                                      <p:cBhvr>
                                        <p:cTn id="25" dur="1" fill="hold">
                                          <p:stCondLst>
                                            <p:cond delay="0"/>
                                          </p:stCondLst>
                                        </p:cTn>
                                        <p:tgtEl>
                                          <p:spTgt spid="112"/>
                                        </p:tgtEl>
                                        <p:attrNameLst>
                                          <p:attrName>style.visibility</p:attrName>
                                        </p:attrNameLst>
                                      </p:cBhvr>
                                      <p:to>
                                        <p:strVal val="visible"/>
                                      </p:to>
                                    </p:set>
                                    <p:anim calcmode="lin" valueType="num">
                                      <p:cBhvr additive="base">
                                        <p:cTn id="26" dur="1500" fill="hold"/>
                                        <p:tgtEl>
                                          <p:spTgt spid="112"/>
                                        </p:tgtEl>
                                        <p:attrNameLst>
                                          <p:attrName>ppt_x</p:attrName>
                                        </p:attrNameLst>
                                      </p:cBhvr>
                                      <p:tavLst>
                                        <p:tav tm="0">
                                          <p:val>
                                            <p:strVal val="1+#ppt_w/2"/>
                                          </p:val>
                                        </p:tav>
                                        <p:tav tm="100000">
                                          <p:val>
                                            <p:strVal val="#ppt_x"/>
                                          </p:val>
                                        </p:tav>
                                      </p:tavLst>
                                    </p:anim>
                                    <p:anim calcmode="lin" valueType="num">
                                      <p:cBhvr additive="base">
                                        <p:cTn id="27" dur="1500" fill="hold"/>
                                        <p:tgtEl>
                                          <p:spTgt spid="112"/>
                                        </p:tgtEl>
                                        <p:attrNameLst>
                                          <p:attrName>ppt_y</p:attrName>
                                        </p:attrNameLst>
                                      </p:cBhvr>
                                      <p:tavLst>
                                        <p:tav tm="0">
                                          <p:val>
                                            <p:strVal val="#ppt_y"/>
                                          </p:val>
                                        </p:tav>
                                        <p:tav tm="100000">
                                          <p:val>
                                            <p:strVal val="#ppt_y"/>
                                          </p:val>
                                        </p:tav>
                                      </p:tavLst>
                                    </p:anim>
                                  </p:childTnLst>
                                </p:cTn>
                              </p:par>
                            </p:childTnLst>
                          </p:cTn>
                        </p:par>
                        <p:par>
                          <p:cTn id="28" fill="hold">
                            <p:stCondLst>
                              <p:cond delay="3750"/>
                            </p:stCondLst>
                            <p:childTnLst>
                              <p:par>
                                <p:cTn id="29" presetID="2" presetClass="entr" presetSubtype="12" fill="hold" grpId="0" nodeType="afterEffect">
                                  <p:stCondLst>
                                    <p:cond delay="0"/>
                                  </p:stCondLst>
                                  <p:iterate type="lt">
                                    <p:tmPct val="10000"/>
                                  </p:iterate>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0-#ppt_w/2"/>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childTnLst>
                          </p:cTn>
                        </p:par>
                        <p:par>
                          <p:cTn id="33" fill="hold">
                            <p:stCondLst>
                              <p:cond delay="5200"/>
                            </p:stCondLst>
                            <p:childTnLst>
                              <p:par>
                                <p:cTn id="34" presetID="14" presetClass="entr" presetSubtype="1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randombar(horizontal)">
                                      <p:cBhvr>
                                        <p:cTn id="36" dur="500"/>
                                        <p:tgtEl>
                                          <p:spTgt spid="50"/>
                                        </p:tgtEl>
                                      </p:cBhvr>
                                    </p:animEffect>
                                  </p:childTnLst>
                                </p:cTn>
                              </p:par>
                            </p:childTnLst>
                          </p:cTn>
                        </p:par>
                        <p:par>
                          <p:cTn id="37" fill="hold">
                            <p:stCondLst>
                              <p:cond delay="5700"/>
                            </p:stCondLst>
                            <p:childTnLst>
                              <p:par>
                                <p:cTn id="38" presetID="14" presetClass="entr" presetSubtype="10" fill="hold" grpId="0"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randombar(horizontal)">
                                      <p:cBhvr>
                                        <p:cTn id="4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50" grpId="0"/>
      <p:bldP spid="51" grpId="0"/>
      <p:bldP spid="5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未来发展规划</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04</a:t>
            </a:r>
          </a:p>
        </p:txBody>
      </p:sp>
      <p:grpSp>
        <p:nvGrpSpPr>
          <p:cNvPr id="64" name="组合 63">
            <a:extLst>
              <a:ext uri="{FF2B5EF4-FFF2-40B4-BE49-F238E27FC236}">
                <a16:creationId xmlns:a16="http://schemas.microsoft.com/office/drawing/2014/main" xmlns="" id="{74139BFF-3392-4CC7-A0B7-21AC7EB2EC36}"/>
              </a:ext>
            </a:extLst>
          </p:cNvPr>
          <p:cNvGrpSpPr/>
          <p:nvPr/>
        </p:nvGrpSpPr>
        <p:grpSpPr>
          <a:xfrm>
            <a:off x="4871101" y="1767555"/>
            <a:ext cx="2802949" cy="4151483"/>
            <a:chOff x="1026618" y="438944"/>
            <a:chExt cx="3960879" cy="5867706"/>
          </a:xfrm>
        </p:grpSpPr>
        <p:grpSp>
          <p:nvGrpSpPr>
            <p:cNvPr id="65" name="Group 1104">
              <a:extLst>
                <a:ext uri="{FF2B5EF4-FFF2-40B4-BE49-F238E27FC236}">
                  <a16:creationId xmlns:a16="http://schemas.microsoft.com/office/drawing/2014/main" xmlns="" id="{95EA2521-8AF8-458A-9F09-6D38AFBE5714}"/>
                </a:ext>
              </a:extLst>
            </p:cNvPr>
            <p:cNvGrpSpPr>
              <a:grpSpLocks noChangeAspect="1"/>
            </p:cNvGrpSpPr>
            <p:nvPr/>
          </p:nvGrpSpPr>
          <p:grpSpPr>
            <a:xfrm>
              <a:off x="1026618" y="438944"/>
              <a:ext cx="3960879" cy="5867706"/>
              <a:chOff x="0" y="0"/>
              <a:chExt cx="6591305" cy="9765731"/>
            </a:xfrm>
          </p:grpSpPr>
          <p:grpSp>
            <p:nvGrpSpPr>
              <p:cNvPr id="67" name="Group 1102">
                <a:extLst>
                  <a:ext uri="{FF2B5EF4-FFF2-40B4-BE49-F238E27FC236}">
                    <a16:creationId xmlns:a16="http://schemas.microsoft.com/office/drawing/2014/main" xmlns="" id="{D626CC2F-2DB0-4119-92BE-229D255C21CE}"/>
                  </a:ext>
                </a:extLst>
              </p:cNvPr>
              <p:cNvGrpSpPr/>
              <p:nvPr/>
            </p:nvGrpSpPr>
            <p:grpSpPr>
              <a:xfrm>
                <a:off x="0" y="0"/>
                <a:ext cx="6591305" cy="9765731"/>
                <a:chOff x="0" y="0"/>
                <a:chExt cx="6591304" cy="9765730"/>
              </a:xfrm>
            </p:grpSpPr>
            <p:pic>
              <p:nvPicPr>
                <p:cNvPr id="69" name="Mini-iPad-B&amp;W-Mockup.png">
                  <a:extLst>
                    <a:ext uri="{FF2B5EF4-FFF2-40B4-BE49-F238E27FC236}">
                      <a16:creationId xmlns:a16="http://schemas.microsoft.com/office/drawing/2014/main" xmlns="" id="{4F72E64A-7611-4416-869E-AC32F7C7FD7B}"/>
                    </a:ext>
                  </a:extLst>
                </p:cNvPr>
                <p:cNvPicPr/>
                <p:nvPr/>
              </p:nvPicPr>
              <p:blipFill>
                <a:blip r:embed="rId2" cstate="email">
                  <a:extLst>
                    <a:ext uri="{28A0092B-C50C-407E-A947-70E740481C1C}">
                      <a14:useLocalDpi xmlns:a14="http://schemas.microsoft.com/office/drawing/2010/main"/>
                    </a:ext>
                  </a:extLst>
                </a:blip>
                <a:stretch>
                  <a:fillRect/>
                </a:stretch>
              </p:blipFill>
              <p:spPr>
                <a:xfrm>
                  <a:off x="0" y="0"/>
                  <a:ext cx="6591304" cy="9765730"/>
                </a:xfrm>
                <a:prstGeom prst="rect">
                  <a:avLst/>
                </a:prstGeom>
                <a:ln w="12700" cap="flat">
                  <a:noFill/>
                  <a:miter lim="400000"/>
                </a:ln>
                <a:effectLst/>
              </p:spPr>
            </p:pic>
            <p:sp>
              <p:nvSpPr>
                <p:cNvPr id="70" name="Shape 1101">
                  <a:extLst>
                    <a:ext uri="{FF2B5EF4-FFF2-40B4-BE49-F238E27FC236}">
                      <a16:creationId xmlns:a16="http://schemas.microsoft.com/office/drawing/2014/main" xmlns="" id="{BC6541CE-7949-4AB1-A383-7FEFEA5835FE}"/>
                    </a:ext>
                  </a:extLst>
                </p:cNvPr>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291987">
                    <a:defRPr sz="4000">
                      <a:solidFill>
                        <a:srgbClr val="FFFFFF"/>
                      </a:solidFill>
                      <a:effectLst>
                        <a:outerShdw blurRad="38100" dist="12700" dir="5400000" rotWithShape="0">
                          <a:srgbClr val="000000">
                            <a:alpha val="50000"/>
                          </a:srgbClr>
                        </a:outerShdw>
                      </a:effectLst>
                    </a:defRPr>
                  </a:pPr>
                  <a:endParaRPr sz="1999" dirty="0">
                    <a:latin typeface="Calibri Light"/>
                  </a:endParaRPr>
                </a:p>
              </p:txBody>
            </p:sp>
          </p:grpSp>
          <p:pic>
            <p:nvPicPr>
              <p:cNvPr id="68" name="placeholder.png">
                <a:extLst>
                  <a:ext uri="{FF2B5EF4-FFF2-40B4-BE49-F238E27FC236}">
                    <a16:creationId xmlns:a16="http://schemas.microsoft.com/office/drawing/2014/main" xmlns="" id="{F92999CD-84D0-4685-BC6D-D68AAB23AB37}"/>
                  </a:ext>
                </a:extLst>
              </p:cNvPr>
              <p:cNvPicPr/>
              <p:nvPr/>
            </p:nvPicPr>
            <p:blipFill>
              <a:blip r:embed="rId3" cstate="email">
                <a:extLst>
                  <a:ext uri="{28A0092B-C50C-407E-A947-70E740481C1C}">
                    <a14:useLocalDpi xmlns:a14="http://schemas.microsoft.com/office/drawing/2010/main"/>
                  </a:ext>
                </a:extLst>
              </a:blip>
              <a:srcRect l="29020" r="29020"/>
              <a:stretch>
                <a:fillRect/>
              </a:stretch>
            </p:blipFill>
            <p:spPr>
              <a:xfrm>
                <a:off x="337669" y="969500"/>
                <a:ext cx="5911543" cy="7924801"/>
              </a:xfrm>
              <a:prstGeom prst="rect">
                <a:avLst/>
              </a:prstGeom>
              <a:ln w="12700" cap="flat">
                <a:noFill/>
                <a:miter lim="400000"/>
              </a:ln>
              <a:effectLst/>
            </p:spPr>
          </p:pic>
        </p:grpSp>
        <p:pic>
          <p:nvPicPr>
            <p:cNvPr id="66" name="Picture Placeholder 1">
              <a:extLst>
                <a:ext uri="{FF2B5EF4-FFF2-40B4-BE49-F238E27FC236}">
                  <a16:creationId xmlns:a16="http://schemas.microsoft.com/office/drawing/2014/main" xmlns="" id="{4335EC14-EFD8-4F60-85A0-F5850DD2F776}"/>
                </a:ext>
              </a:extLst>
            </p:cNvPr>
            <p:cNvPicPr>
              <a:picLocks noChangeAspect="1"/>
            </p:cNvPicPr>
            <p:nvPr/>
          </p:nvPicPr>
          <p:blipFill>
            <a:blip r:embed="rId4">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val="0"/>
                </a:ext>
              </a:extLst>
            </a:blip>
            <a:srcRect/>
            <a:stretch/>
          </p:blipFill>
          <p:spPr>
            <a:xfrm>
              <a:off x="1218562" y="1014455"/>
              <a:ext cx="3563362" cy="5049964"/>
            </a:xfrm>
            <a:prstGeom prst="rect">
              <a:avLst/>
            </a:prstGeom>
          </p:spPr>
        </p:pic>
      </p:grpSp>
      <p:sp>
        <p:nvSpPr>
          <p:cNvPr id="71" name="TextBox 29">
            <a:extLst>
              <a:ext uri="{FF2B5EF4-FFF2-40B4-BE49-F238E27FC236}">
                <a16:creationId xmlns:a16="http://schemas.microsoft.com/office/drawing/2014/main" xmlns="" id="{CBF0B260-2C05-4BEE-880A-E01E80545063}"/>
              </a:ext>
            </a:extLst>
          </p:cNvPr>
          <p:cNvSpPr txBox="1"/>
          <p:nvPr/>
        </p:nvSpPr>
        <p:spPr>
          <a:xfrm>
            <a:off x="1720203" y="2417072"/>
            <a:ext cx="201240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endParaRPr lang="en-US" altLang="zh-CN" sz="1100" kern="0" dirty="0">
              <a:solidFill>
                <a:schemeClr val="bg1">
                  <a:lumMod val="50000"/>
                </a:schemeClr>
              </a:solidFill>
              <a:latin typeface="微软雅黑" pitchFamily="34" charset="-122"/>
              <a:ea typeface="微软雅黑" pitchFamily="34" charset="-122"/>
            </a:endParaRPr>
          </a:p>
        </p:txBody>
      </p:sp>
      <p:sp>
        <p:nvSpPr>
          <p:cNvPr id="72" name="TextBox 30">
            <a:extLst>
              <a:ext uri="{FF2B5EF4-FFF2-40B4-BE49-F238E27FC236}">
                <a16:creationId xmlns:a16="http://schemas.microsoft.com/office/drawing/2014/main" xmlns="" id="{316BCC22-6C6B-4706-8D01-918D66B0AAC9}"/>
              </a:ext>
            </a:extLst>
          </p:cNvPr>
          <p:cNvSpPr txBox="1"/>
          <p:nvPr/>
        </p:nvSpPr>
        <p:spPr>
          <a:xfrm>
            <a:off x="1794829" y="2102460"/>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73" name="TextBox 29">
            <a:extLst>
              <a:ext uri="{FF2B5EF4-FFF2-40B4-BE49-F238E27FC236}">
                <a16:creationId xmlns:a16="http://schemas.microsoft.com/office/drawing/2014/main" xmlns="" id="{F329F782-CBC4-4AA3-B6FB-7CE95A981D4D}"/>
              </a:ext>
            </a:extLst>
          </p:cNvPr>
          <p:cNvSpPr txBox="1"/>
          <p:nvPr/>
        </p:nvSpPr>
        <p:spPr>
          <a:xfrm>
            <a:off x="1720203" y="4738476"/>
            <a:ext cx="201240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74" name="TextBox 30">
            <a:extLst>
              <a:ext uri="{FF2B5EF4-FFF2-40B4-BE49-F238E27FC236}">
                <a16:creationId xmlns:a16="http://schemas.microsoft.com/office/drawing/2014/main" xmlns="" id="{F8394E1F-DBF2-495C-8B39-956134C425BD}"/>
              </a:ext>
            </a:extLst>
          </p:cNvPr>
          <p:cNvSpPr txBox="1"/>
          <p:nvPr/>
        </p:nvSpPr>
        <p:spPr>
          <a:xfrm>
            <a:off x="1794829" y="4423862"/>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75" name="TextBox 29">
            <a:extLst>
              <a:ext uri="{FF2B5EF4-FFF2-40B4-BE49-F238E27FC236}">
                <a16:creationId xmlns:a16="http://schemas.microsoft.com/office/drawing/2014/main" xmlns="" id="{3191306F-4F61-4F99-AF5B-0E4AB87BE5E8}"/>
              </a:ext>
            </a:extLst>
          </p:cNvPr>
          <p:cNvSpPr txBox="1"/>
          <p:nvPr/>
        </p:nvSpPr>
        <p:spPr>
          <a:xfrm>
            <a:off x="8737914" y="2417072"/>
            <a:ext cx="201240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76" name="TextBox 30">
            <a:extLst>
              <a:ext uri="{FF2B5EF4-FFF2-40B4-BE49-F238E27FC236}">
                <a16:creationId xmlns:a16="http://schemas.microsoft.com/office/drawing/2014/main" xmlns="" id="{FED4270A-9E32-47E6-AA4E-2BAAD807B57B}"/>
              </a:ext>
            </a:extLst>
          </p:cNvPr>
          <p:cNvSpPr txBox="1"/>
          <p:nvPr/>
        </p:nvSpPr>
        <p:spPr>
          <a:xfrm>
            <a:off x="8812540" y="2102460"/>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77" name="TextBox 29">
            <a:extLst>
              <a:ext uri="{FF2B5EF4-FFF2-40B4-BE49-F238E27FC236}">
                <a16:creationId xmlns:a16="http://schemas.microsoft.com/office/drawing/2014/main" xmlns="" id="{945F706E-7A20-4E36-ABDA-5EDA43EB292E}"/>
              </a:ext>
            </a:extLst>
          </p:cNvPr>
          <p:cNvSpPr txBox="1"/>
          <p:nvPr/>
        </p:nvSpPr>
        <p:spPr>
          <a:xfrm>
            <a:off x="8737914" y="4642465"/>
            <a:ext cx="201240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p>
        </p:txBody>
      </p:sp>
      <p:sp>
        <p:nvSpPr>
          <p:cNvPr id="78" name="TextBox 30">
            <a:extLst>
              <a:ext uri="{FF2B5EF4-FFF2-40B4-BE49-F238E27FC236}">
                <a16:creationId xmlns:a16="http://schemas.microsoft.com/office/drawing/2014/main" xmlns="" id="{9ED37A33-FFA4-4490-8932-4CD5B918C5DE}"/>
              </a:ext>
            </a:extLst>
          </p:cNvPr>
          <p:cNvSpPr txBox="1"/>
          <p:nvPr/>
        </p:nvSpPr>
        <p:spPr>
          <a:xfrm>
            <a:off x="8812540" y="4327852"/>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Tree>
    <p:extLst>
      <p:ext uri="{BB962C8B-B14F-4D97-AF65-F5344CB8AC3E}">
        <p14:creationId xmlns:p14="http://schemas.microsoft.com/office/powerpoint/2010/main" val="4261130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72"/>
                                        </p:tgtEl>
                                        <p:attrNameLst>
                                          <p:attrName>style.visibility</p:attrName>
                                        </p:attrNameLst>
                                      </p:cBhvr>
                                      <p:to>
                                        <p:strVal val="visible"/>
                                      </p:to>
                                    </p:set>
                                    <p:anim calcmode="lin" valueType="num">
                                      <p:cBhvr>
                                        <p:cTn id="2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72"/>
                                        </p:tgtEl>
                                        <p:attrNameLst>
                                          <p:attrName>ppt_y</p:attrName>
                                        </p:attrNameLst>
                                      </p:cBhvr>
                                      <p:tavLst>
                                        <p:tav tm="0">
                                          <p:val>
                                            <p:strVal val="#ppt_y"/>
                                          </p:val>
                                        </p:tav>
                                        <p:tav tm="100000">
                                          <p:val>
                                            <p:strVal val="#ppt_y"/>
                                          </p:val>
                                        </p:tav>
                                      </p:tavLst>
                                    </p:anim>
                                    <p:anim calcmode="lin" valueType="num">
                                      <p:cBhvr>
                                        <p:cTn id="2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72"/>
                                        </p:tgtEl>
                                      </p:cBhvr>
                                    </p:animEffect>
                                  </p:childTnLst>
                                </p:cTn>
                              </p:par>
                            </p:childTnLst>
                          </p:cTn>
                        </p:par>
                        <p:par>
                          <p:cTn id="28" fill="hold">
                            <p:stCondLst>
                              <p:cond delay="2700"/>
                            </p:stCondLst>
                            <p:childTnLst>
                              <p:par>
                                <p:cTn id="29" presetID="14" presetClass="entr" presetSubtype="10"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randombar(horizontal)">
                                      <p:cBhvr>
                                        <p:cTn id="31" dur="500"/>
                                        <p:tgtEl>
                                          <p:spTgt spid="71"/>
                                        </p:tgtEl>
                                      </p:cBhvr>
                                    </p:animEffect>
                                  </p:childTnLst>
                                </p:cTn>
                              </p:par>
                            </p:childTnLst>
                          </p:cTn>
                        </p:par>
                        <p:par>
                          <p:cTn id="32" fill="hold">
                            <p:stCondLst>
                              <p:cond delay="32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74"/>
                                        </p:tgtEl>
                                        <p:attrNameLst>
                                          <p:attrName>style.visibility</p:attrName>
                                        </p:attrNameLst>
                                      </p:cBhvr>
                                      <p:to>
                                        <p:strVal val="visible"/>
                                      </p:to>
                                    </p:set>
                                    <p:anim calcmode="lin" valueType="num">
                                      <p:cBhvr>
                                        <p:cTn id="35"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4"/>
                                        </p:tgtEl>
                                        <p:attrNameLst>
                                          <p:attrName>ppt_y</p:attrName>
                                        </p:attrNameLst>
                                      </p:cBhvr>
                                      <p:tavLst>
                                        <p:tav tm="0">
                                          <p:val>
                                            <p:strVal val="#ppt_y"/>
                                          </p:val>
                                        </p:tav>
                                        <p:tav tm="100000">
                                          <p:val>
                                            <p:strVal val="#ppt_y"/>
                                          </p:val>
                                        </p:tav>
                                      </p:tavLst>
                                    </p:anim>
                                    <p:anim calcmode="lin" valueType="num">
                                      <p:cBhvr>
                                        <p:cTn id="37"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74"/>
                                        </p:tgtEl>
                                      </p:cBhvr>
                                    </p:animEffect>
                                  </p:childTnLst>
                                </p:cTn>
                              </p:par>
                            </p:childTnLst>
                          </p:cTn>
                        </p:par>
                        <p:par>
                          <p:cTn id="40" fill="hold">
                            <p:stCondLst>
                              <p:cond delay="3900"/>
                            </p:stCondLst>
                            <p:childTnLst>
                              <p:par>
                                <p:cTn id="41" presetID="14" presetClass="entr" presetSubtype="10" fill="hold" grpId="0" nodeType="after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randombar(horizontal)">
                                      <p:cBhvr>
                                        <p:cTn id="43" dur="500"/>
                                        <p:tgtEl>
                                          <p:spTgt spid="73"/>
                                        </p:tgtEl>
                                      </p:cBhvr>
                                    </p:animEffect>
                                  </p:childTnLst>
                                </p:cTn>
                              </p:par>
                            </p:childTnLst>
                          </p:cTn>
                        </p:par>
                        <p:par>
                          <p:cTn id="44" fill="hold">
                            <p:stCondLst>
                              <p:cond delay="44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76"/>
                                        </p:tgtEl>
                                        <p:attrNameLst>
                                          <p:attrName>style.visibility</p:attrName>
                                        </p:attrNameLst>
                                      </p:cBhvr>
                                      <p:to>
                                        <p:strVal val="visible"/>
                                      </p:to>
                                    </p:set>
                                    <p:anim calcmode="lin" valueType="num">
                                      <p:cBhvr>
                                        <p:cTn id="47"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76"/>
                                        </p:tgtEl>
                                        <p:attrNameLst>
                                          <p:attrName>ppt_y</p:attrName>
                                        </p:attrNameLst>
                                      </p:cBhvr>
                                      <p:tavLst>
                                        <p:tav tm="0">
                                          <p:val>
                                            <p:strVal val="#ppt_y"/>
                                          </p:val>
                                        </p:tav>
                                        <p:tav tm="100000">
                                          <p:val>
                                            <p:strVal val="#ppt_y"/>
                                          </p:val>
                                        </p:tav>
                                      </p:tavLst>
                                    </p:anim>
                                    <p:anim calcmode="lin" valueType="num">
                                      <p:cBhvr>
                                        <p:cTn id="49"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76"/>
                                        </p:tgtEl>
                                      </p:cBhvr>
                                    </p:animEffect>
                                  </p:childTnLst>
                                </p:cTn>
                              </p:par>
                            </p:childTnLst>
                          </p:cTn>
                        </p:par>
                        <p:par>
                          <p:cTn id="52" fill="hold">
                            <p:stCondLst>
                              <p:cond delay="5100"/>
                            </p:stCondLst>
                            <p:childTnLst>
                              <p:par>
                                <p:cTn id="53" presetID="14" presetClass="entr" presetSubtype="10" fill="hold" grpId="0" nodeType="after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randombar(horizontal)">
                                      <p:cBhvr>
                                        <p:cTn id="55" dur="500"/>
                                        <p:tgtEl>
                                          <p:spTgt spid="75"/>
                                        </p:tgtEl>
                                      </p:cBhvr>
                                    </p:animEffect>
                                  </p:childTnLst>
                                </p:cTn>
                              </p:par>
                            </p:childTnLst>
                          </p:cTn>
                        </p:par>
                        <p:par>
                          <p:cTn id="56" fill="hold">
                            <p:stCondLst>
                              <p:cond delay="56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78"/>
                                        </p:tgtEl>
                                        <p:attrNameLst>
                                          <p:attrName>style.visibility</p:attrName>
                                        </p:attrNameLst>
                                      </p:cBhvr>
                                      <p:to>
                                        <p:strVal val="visible"/>
                                      </p:to>
                                    </p:set>
                                    <p:anim calcmode="lin" valueType="num">
                                      <p:cBhvr>
                                        <p:cTn id="59"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78"/>
                                        </p:tgtEl>
                                        <p:attrNameLst>
                                          <p:attrName>ppt_y</p:attrName>
                                        </p:attrNameLst>
                                      </p:cBhvr>
                                      <p:tavLst>
                                        <p:tav tm="0">
                                          <p:val>
                                            <p:strVal val="#ppt_y"/>
                                          </p:val>
                                        </p:tav>
                                        <p:tav tm="100000">
                                          <p:val>
                                            <p:strVal val="#ppt_y"/>
                                          </p:val>
                                        </p:tav>
                                      </p:tavLst>
                                    </p:anim>
                                    <p:anim calcmode="lin" valueType="num">
                                      <p:cBhvr>
                                        <p:cTn id="61"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78"/>
                                        </p:tgtEl>
                                      </p:cBhvr>
                                    </p:animEffect>
                                  </p:childTnLst>
                                </p:cTn>
                              </p:par>
                            </p:childTnLst>
                          </p:cTn>
                        </p:par>
                        <p:par>
                          <p:cTn id="64" fill="hold">
                            <p:stCondLst>
                              <p:cond delay="6300"/>
                            </p:stCondLst>
                            <p:childTnLst>
                              <p:par>
                                <p:cTn id="65" presetID="14" presetClass="entr" presetSubtype="10" fill="hold" grpId="0" nodeType="after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randombar(horizontal)">
                                      <p:cBhvr>
                                        <p:cTn id="6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71" grpId="0"/>
      <p:bldP spid="72" grpId="0"/>
      <p:bldP spid="73" grpId="0"/>
      <p:bldP spid="74" grpId="0"/>
      <p:bldP spid="75" grpId="0"/>
      <p:bldP spid="76" grpId="0"/>
      <p:bldP spid="77" grpId="0"/>
      <p:bldP spid="7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a:extLst>
              <a:ext uri="{FF2B5EF4-FFF2-40B4-BE49-F238E27FC236}">
                <a16:creationId xmlns:a16="http://schemas.microsoft.com/office/drawing/2014/main" xmlns="" id="{8E21E4BB-F9E4-43F4-BA83-D8DD0D11BF0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rot="18099139">
            <a:off x="4215983" y="2127799"/>
            <a:ext cx="4123616" cy="3672594"/>
          </a:xfrm>
          <a:prstGeom prst="rect">
            <a:avLst/>
          </a:prstGeom>
        </p:spPr>
      </p:pic>
      <p:grpSp>
        <p:nvGrpSpPr>
          <p:cNvPr id="57" name="Group 26">
            <a:extLst>
              <a:ext uri="{FF2B5EF4-FFF2-40B4-BE49-F238E27FC236}">
                <a16:creationId xmlns:a16="http://schemas.microsoft.com/office/drawing/2014/main" xmlns="" id="{E82AEC77-6917-4412-9762-60DFFC79A409}"/>
              </a:ext>
            </a:extLst>
          </p:cNvPr>
          <p:cNvGrpSpPr/>
          <p:nvPr/>
        </p:nvGrpSpPr>
        <p:grpSpPr>
          <a:xfrm>
            <a:off x="2526147" y="2947469"/>
            <a:ext cx="2413174" cy="393197"/>
            <a:chOff x="1741845" y="2481978"/>
            <a:chExt cx="2880221" cy="393197"/>
          </a:xfrm>
        </p:grpSpPr>
        <p:cxnSp>
          <p:nvCxnSpPr>
            <p:cNvPr id="58" name="Straight Connector 27">
              <a:extLst>
                <a:ext uri="{FF2B5EF4-FFF2-40B4-BE49-F238E27FC236}">
                  <a16:creationId xmlns:a16="http://schemas.microsoft.com/office/drawing/2014/main" xmlns="" id="{0668BA43-5892-4710-A514-76642D2A5DDB}"/>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28">
              <a:extLst>
                <a:ext uri="{FF2B5EF4-FFF2-40B4-BE49-F238E27FC236}">
                  <a16:creationId xmlns:a16="http://schemas.microsoft.com/office/drawing/2014/main" xmlns="" id="{407351C5-93A3-4DC4-A1E9-D45FD4FF7227}"/>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60" name="Title 20">
            <a:extLst>
              <a:ext uri="{FF2B5EF4-FFF2-40B4-BE49-F238E27FC236}">
                <a16:creationId xmlns:a16="http://schemas.microsoft.com/office/drawing/2014/main" xmlns="" id="{8BACFD92-D6C8-41B0-808E-97A03F87A458}"/>
              </a:ext>
            </a:extLst>
          </p:cNvPr>
          <p:cNvSpPr txBox="1"/>
          <p:nvPr/>
        </p:nvSpPr>
        <p:spPr>
          <a:xfrm>
            <a:off x="2526147" y="2576116"/>
            <a:ext cx="1323439"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61" name="Title 20">
            <a:extLst>
              <a:ext uri="{FF2B5EF4-FFF2-40B4-BE49-F238E27FC236}">
                <a16:creationId xmlns:a16="http://schemas.microsoft.com/office/drawing/2014/main" xmlns="" id="{D1CC661B-FC71-43D4-992D-2E80F6B17D89}"/>
              </a:ext>
            </a:extLst>
          </p:cNvPr>
          <p:cNvSpPr txBox="1"/>
          <p:nvPr/>
        </p:nvSpPr>
        <p:spPr>
          <a:xfrm>
            <a:off x="2532417" y="3213466"/>
            <a:ext cx="1871927" cy="609398"/>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a:endParaRPr>
          </a:p>
        </p:txBody>
      </p:sp>
      <p:grpSp>
        <p:nvGrpSpPr>
          <p:cNvPr id="62" name="Group 26">
            <a:extLst>
              <a:ext uri="{FF2B5EF4-FFF2-40B4-BE49-F238E27FC236}">
                <a16:creationId xmlns:a16="http://schemas.microsoft.com/office/drawing/2014/main" xmlns="" id="{6B0DC6E0-C497-4F75-8D65-1899FDE608C2}"/>
              </a:ext>
            </a:extLst>
          </p:cNvPr>
          <p:cNvGrpSpPr/>
          <p:nvPr/>
        </p:nvGrpSpPr>
        <p:grpSpPr>
          <a:xfrm>
            <a:off x="2885178" y="5172167"/>
            <a:ext cx="2413174" cy="393197"/>
            <a:chOff x="1741845" y="2481978"/>
            <a:chExt cx="2880221" cy="393197"/>
          </a:xfrm>
        </p:grpSpPr>
        <p:cxnSp>
          <p:nvCxnSpPr>
            <p:cNvPr id="63" name="Straight Connector 27">
              <a:extLst>
                <a:ext uri="{FF2B5EF4-FFF2-40B4-BE49-F238E27FC236}">
                  <a16:creationId xmlns:a16="http://schemas.microsoft.com/office/drawing/2014/main" xmlns="" id="{743C723C-F75C-4B4D-AA04-5B137A0DA07F}"/>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28">
              <a:extLst>
                <a:ext uri="{FF2B5EF4-FFF2-40B4-BE49-F238E27FC236}">
                  <a16:creationId xmlns:a16="http://schemas.microsoft.com/office/drawing/2014/main" xmlns="" id="{CB82174B-A8AF-4240-BD24-F80A2E581545}"/>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65" name="Title 20">
            <a:extLst>
              <a:ext uri="{FF2B5EF4-FFF2-40B4-BE49-F238E27FC236}">
                <a16:creationId xmlns:a16="http://schemas.microsoft.com/office/drawing/2014/main" xmlns="" id="{EB5D5FC0-7870-4315-847E-29A3EE5A54E4}"/>
              </a:ext>
            </a:extLst>
          </p:cNvPr>
          <p:cNvSpPr txBox="1"/>
          <p:nvPr/>
        </p:nvSpPr>
        <p:spPr>
          <a:xfrm>
            <a:off x="2885178" y="4800814"/>
            <a:ext cx="1323439"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66" name="Title 20">
            <a:extLst>
              <a:ext uri="{FF2B5EF4-FFF2-40B4-BE49-F238E27FC236}">
                <a16:creationId xmlns:a16="http://schemas.microsoft.com/office/drawing/2014/main" xmlns="" id="{B86605E4-E1DA-4910-9EAC-641DC41A0366}"/>
              </a:ext>
            </a:extLst>
          </p:cNvPr>
          <p:cNvSpPr txBox="1"/>
          <p:nvPr/>
        </p:nvSpPr>
        <p:spPr>
          <a:xfrm>
            <a:off x="2871057" y="5428308"/>
            <a:ext cx="1871927" cy="609398"/>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a:endParaRPr>
          </a:p>
        </p:txBody>
      </p:sp>
      <p:grpSp>
        <p:nvGrpSpPr>
          <p:cNvPr id="67" name="Group 26">
            <a:extLst>
              <a:ext uri="{FF2B5EF4-FFF2-40B4-BE49-F238E27FC236}">
                <a16:creationId xmlns:a16="http://schemas.microsoft.com/office/drawing/2014/main" xmlns="" id="{51358579-76A4-4156-A357-1BCD4F0C751C}"/>
              </a:ext>
            </a:extLst>
          </p:cNvPr>
          <p:cNvGrpSpPr/>
          <p:nvPr/>
        </p:nvGrpSpPr>
        <p:grpSpPr>
          <a:xfrm flipH="1">
            <a:off x="7022445" y="1794538"/>
            <a:ext cx="2322245" cy="477636"/>
            <a:chOff x="1741845" y="2481978"/>
            <a:chExt cx="2880221" cy="393197"/>
          </a:xfrm>
        </p:grpSpPr>
        <p:cxnSp>
          <p:nvCxnSpPr>
            <p:cNvPr id="68" name="Straight Connector 27">
              <a:extLst>
                <a:ext uri="{FF2B5EF4-FFF2-40B4-BE49-F238E27FC236}">
                  <a16:creationId xmlns:a16="http://schemas.microsoft.com/office/drawing/2014/main" xmlns="" id="{4019EA1B-A4A5-43A9-8AB6-67FCF7277680}"/>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28">
              <a:extLst>
                <a:ext uri="{FF2B5EF4-FFF2-40B4-BE49-F238E27FC236}">
                  <a16:creationId xmlns:a16="http://schemas.microsoft.com/office/drawing/2014/main" xmlns="" id="{36613660-01DB-4906-AF73-774C06EBC675}"/>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70" name="Title 20">
            <a:extLst>
              <a:ext uri="{FF2B5EF4-FFF2-40B4-BE49-F238E27FC236}">
                <a16:creationId xmlns:a16="http://schemas.microsoft.com/office/drawing/2014/main" xmlns="" id="{94229788-D3AF-4943-A3AA-6FE7E3C6CFF3}"/>
              </a:ext>
            </a:extLst>
          </p:cNvPr>
          <p:cNvSpPr txBox="1"/>
          <p:nvPr/>
        </p:nvSpPr>
        <p:spPr>
          <a:xfrm>
            <a:off x="7833316" y="1383610"/>
            <a:ext cx="1323439"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71" name="Title 20">
            <a:extLst>
              <a:ext uri="{FF2B5EF4-FFF2-40B4-BE49-F238E27FC236}">
                <a16:creationId xmlns:a16="http://schemas.microsoft.com/office/drawing/2014/main" xmlns="" id="{9E917668-F3AE-47EC-9180-F8F979DCBE2E}"/>
              </a:ext>
            </a:extLst>
          </p:cNvPr>
          <p:cNvSpPr txBox="1"/>
          <p:nvPr/>
        </p:nvSpPr>
        <p:spPr>
          <a:xfrm>
            <a:off x="7766472" y="2079953"/>
            <a:ext cx="1871927" cy="609398"/>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a:endParaRPr>
          </a:p>
        </p:txBody>
      </p:sp>
      <p:grpSp>
        <p:nvGrpSpPr>
          <p:cNvPr id="72" name="Group 26">
            <a:extLst>
              <a:ext uri="{FF2B5EF4-FFF2-40B4-BE49-F238E27FC236}">
                <a16:creationId xmlns:a16="http://schemas.microsoft.com/office/drawing/2014/main" xmlns="" id="{45DB53CB-9DC2-4862-BA42-D39F6916E4F1}"/>
              </a:ext>
            </a:extLst>
          </p:cNvPr>
          <p:cNvGrpSpPr/>
          <p:nvPr/>
        </p:nvGrpSpPr>
        <p:grpSpPr>
          <a:xfrm flipH="1">
            <a:off x="7097352" y="4210082"/>
            <a:ext cx="2932083" cy="618827"/>
            <a:chOff x="1741845" y="2481978"/>
            <a:chExt cx="2880221" cy="393197"/>
          </a:xfrm>
        </p:grpSpPr>
        <p:cxnSp>
          <p:nvCxnSpPr>
            <p:cNvPr id="73" name="Straight Connector 27">
              <a:extLst>
                <a:ext uri="{FF2B5EF4-FFF2-40B4-BE49-F238E27FC236}">
                  <a16:creationId xmlns:a16="http://schemas.microsoft.com/office/drawing/2014/main" xmlns="" id="{1D8C1227-CD12-41A4-BDA1-5A51CA4D7C87}"/>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28">
              <a:extLst>
                <a:ext uri="{FF2B5EF4-FFF2-40B4-BE49-F238E27FC236}">
                  <a16:creationId xmlns:a16="http://schemas.microsoft.com/office/drawing/2014/main" xmlns="" id="{F5F4A94D-1969-459B-ADC4-8AD86A5A6619}"/>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75" name="Title 20">
            <a:extLst>
              <a:ext uri="{FF2B5EF4-FFF2-40B4-BE49-F238E27FC236}">
                <a16:creationId xmlns:a16="http://schemas.microsoft.com/office/drawing/2014/main" xmlns="" id="{7B248E6F-3E38-4734-A46A-831EBC54DD64}"/>
              </a:ext>
            </a:extLst>
          </p:cNvPr>
          <p:cNvSpPr txBox="1"/>
          <p:nvPr/>
        </p:nvSpPr>
        <p:spPr>
          <a:xfrm>
            <a:off x="8518060" y="3799155"/>
            <a:ext cx="1323439"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76" name="Title 20">
            <a:extLst>
              <a:ext uri="{FF2B5EF4-FFF2-40B4-BE49-F238E27FC236}">
                <a16:creationId xmlns:a16="http://schemas.microsoft.com/office/drawing/2014/main" xmlns="" id="{77B0FAB6-5C1B-4A5E-8F1F-87944761D13B}"/>
              </a:ext>
            </a:extLst>
          </p:cNvPr>
          <p:cNvSpPr txBox="1"/>
          <p:nvPr/>
        </p:nvSpPr>
        <p:spPr>
          <a:xfrm>
            <a:off x="8248817" y="4517845"/>
            <a:ext cx="1871927" cy="609398"/>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a:endParaRPr>
          </a:p>
        </p:txBody>
      </p:sp>
      <p:grpSp>
        <p:nvGrpSpPr>
          <p:cNvPr id="77" name="组合 76">
            <a:extLst>
              <a:ext uri="{FF2B5EF4-FFF2-40B4-BE49-F238E27FC236}">
                <a16:creationId xmlns:a16="http://schemas.microsoft.com/office/drawing/2014/main" xmlns="" id="{6CEEC225-4E4A-42D6-BA49-D900DC934930}"/>
              </a:ext>
            </a:extLst>
          </p:cNvPr>
          <p:cNvGrpSpPr/>
          <p:nvPr/>
        </p:nvGrpSpPr>
        <p:grpSpPr>
          <a:xfrm>
            <a:off x="1241116" y="2424330"/>
            <a:ext cx="903409" cy="903736"/>
            <a:chOff x="6970643" y="1699165"/>
            <a:chExt cx="903409" cy="903736"/>
          </a:xfrm>
        </p:grpSpPr>
        <p:sp>
          <p:nvSpPr>
            <p:cNvPr id="78" name="椭圆 77">
              <a:extLst>
                <a:ext uri="{FF2B5EF4-FFF2-40B4-BE49-F238E27FC236}">
                  <a16:creationId xmlns:a16="http://schemas.microsoft.com/office/drawing/2014/main" xmlns="" id="{FF79CA16-34A0-4D8A-A2BA-17D3A0AA6F8D}"/>
                </a:ext>
              </a:extLst>
            </p:cNvPr>
            <p:cNvSpPr/>
            <p:nvPr/>
          </p:nvSpPr>
          <p:spPr>
            <a:xfrm>
              <a:off x="6970643" y="1699165"/>
              <a:ext cx="903409" cy="903736"/>
            </a:xfrm>
            <a:prstGeom prst="ellipse">
              <a:avLst/>
            </a:prstGeom>
            <a:solidFill>
              <a:srgbClr val="A3C8BD"/>
            </a:solid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79" name="TextBox 39">
              <a:extLst>
                <a:ext uri="{FF2B5EF4-FFF2-40B4-BE49-F238E27FC236}">
                  <a16:creationId xmlns:a16="http://schemas.microsoft.com/office/drawing/2014/main" xmlns="" id="{57771E5F-23DF-4A80-98D3-1C8280846076}"/>
                </a:ext>
              </a:extLst>
            </p:cNvPr>
            <p:cNvSpPr txBox="1"/>
            <p:nvPr/>
          </p:nvSpPr>
          <p:spPr>
            <a:xfrm>
              <a:off x="7166337" y="1797090"/>
              <a:ext cx="526106"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4000" kern="0" dirty="0">
                  <a:solidFill>
                    <a:srgbClr val="FFFFFF"/>
                  </a:solidFill>
                  <a:latin typeface="Arial" panose="020B0604020202020204" pitchFamily="34" charset="0"/>
                  <a:ea typeface="+mj-ea"/>
                  <a:cs typeface="Arial" panose="020B0604020202020204" pitchFamily="34" charset="0"/>
                </a:rPr>
                <a:t>A</a:t>
              </a:r>
              <a:endParaRPr kumimoji="0" lang="zh-CN" altLang="en-US" sz="4000" i="0" u="none" strike="noStrike" kern="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endParaRPr>
            </a:p>
          </p:txBody>
        </p:sp>
      </p:grpSp>
      <p:grpSp>
        <p:nvGrpSpPr>
          <p:cNvPr id="80" name="组合 79">
            <a:extLst>
              <a:ext uri="{FF2B5EF4-FFF2-40B4-BE49-F238E27FC236}">
                <a16:creationId xmlns:a16="http://schemas.microsoft.com/office/drawing/2014/main" xmlns="" id="{542CF52C-EAFC-4143-8B12-72FE0D53255B}"/>
              </a:ext>
            </a:extLst>
          </p:cNvPr>
          <p:cNvGrpSpPr/>
          <p:nvPr/>
        </p:nvGrpSpPr>
        <p:grpSpPr>
          <a:xfrm>
            <a:off x="1401151" y="4766544"/>
            <a:ext cx="903409" cy="903736"/>
            <a:chOff x="6970643" y="1699165"/>
            <a:chExt cx="903409" cy="903736"/>
          </a:xfrm>
        </p:grpSpPr>
        <p:sp>
          <p:nvSpPr>
            <p:cNvPr id="81" name="椭圆 80">
              <a:extLst>
                <a:ext uri="{FF2B5EF4-FFF2-40B4-BE49-F238E27FC236}">
                  <a16:creationId xmlns:a16="http://schemas.microsoft.com/office/drawing/2014/main" xmlns="" id="{9144555F-1194-4B96-9AE5-F337C5544A22}"/>
                </a:ext>
              </a:extLst>
            </p:cNvPr>
            <p:cNvSpPr/>
            <p:nvPr/>
          </p:nvSpPr>
          <p:spPr>
            <a:xfrm>
              <a:off x="6970643" y="1699165"/>
              <a:ext cx="903409" cy="903736"/>
            </a:xfrm>
            <a:prstGeom prst="ellipse">
              <a:avLst/>
            </a:prstGeom>
            <a:solidFill>
              <a:srgbClr val="A3C8BD"/>
            </a:solid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82" name="TextBox 39">
              <a:extLst>
                <a:ext uri="{FF2B5EF4-FFF2-40B4-BE49-F238E27FC236}">
                  <a16:creationId xmlns:a16="http://schemas.microsoft.com/office/drawing/2014/main" xmlns="" id="{B8C52434-5607-47D6-B345-24DD2779FBAE}"/>
                </a:ext>
              </a:extLst>
            </p:cNvPr>
            <p:cNvSpPr txBox="1"/>
            <p:nvPr/>
          </p:nvSpPr>
          <p:spPr>
            <a:xfrm>
              <a:off x="7181851" y="1790099"/>
              <a:ext cx="526106"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4000" kern="0" dirty="0">
                  <a:solidFill>
                    <a:srgbClr val="FFFFFF"/>
                  </a:solidFill>
                  <a:latin typeface="Arial" panose="020B0604020202020204" pitchFamily="34" charset="0"/>
                  <a:ea typeface="+mj-ea"/>
                  <a:cs typeface="Arial" panose="020B0604020202020204" pitchFamily="34" charset="0"/>
                </a:rPr>
                <a:t>B</a:t>
              </a:r>
              <a:endParaRPr kumimoji="0" lang="zh-CN" altLang="en-US" sz="4000" i="0" u="none" strike="noStrike" kern="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endParaRPr>
            </a:p>
          </p:txBody>
        </p:sp>
      </p:grpSp>
      <p:grpSp>
        <p:nvGrpSpPr>
          <p:cNvPr id="83" name="组合 82">
            <a:extLst>
              <a:ext uri="{FF2B5EF4-FFF2-40B4-BE49-F238E27FC236}">
                <a16:creationId xmlns:a16="http://schemas.microsoft.com/office/drawing/2014/main" xmlns="" id="{7F41BDD0-77A7-4BE0-B871-6C2D9F7F8F44}"/>
              </a:ext>
            </a:extLst>
          </p:cNvPr>
          <p:cNvGrpSpPr/>
          <p:nvPr/>
        </p:nvGrpSpPr>
        <p:grpSpPr>
          <a:xfrm>
            <a:off x="9937037" y="1342670"/>
            <a:ext cx="903409" cy="903736"/>
            <a:chOff x="6970643" y="1699165"/>
            <a:chExt cx="903409" cy="903736"/>
          </a:xfrm>
        </p:grpSpPr>
        <p:sp>
          <p:nvSpPr>
            <p:cNvPr id="84" name="椭圆 83">
              <a:extLst>
                <a:ext uri="{FF2B5EF4-FFF2-40B4-BE49-F238E27FC236}">
                  <a16:creationId xmlns:a16="http://schemas.microsoft.com/office/drawing/2014/main" xmlns="" id="{FEDDB4FF-028A-48FF-8885-29123B67BB98}"/>
                </a:ext>
              </a:extLst>
            </p:cNvPr>
            <p:cNvSpPr/>
            <p:nvPr/>
          </p:nvSpPr>
          <p:spPr>
            <a:xfrm>
              <a:off x="6970643" y="1699165"/>
              <a:ext cx="903409" cy="903736"/>
            </a:xfrm>
            <a:prstGeom prst="ellipse">
              <a:avLst/>
            </a:prstGeom>
            <a:solidFill>
              <a:srgbClr val="A3C8BD"/>
            </a:solid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85" name="TextBox 39">
              <a:extLst>
                <a:ext uri="{FF2B5EF4-FFF2-40B4-BE49-F238E27FC236}">
                  <a16:creationId xmlns:a16="http://schemas.microsoft.com/office/drawing/2014/main" xmlns="" id="{CBFBDDA3-233B-457A-8F5F-62A4C3A4CACD}"/>
                </a:ext>
              </a:extLst>
            </p:cNvPr>
            <p:cNvSpPr txBox="1"/>
            <p:nvPr/>
          </p:nvSpPr>
          <p:spPr>
            <a:xfrm>
              <a:off x="7145239" y="1797090"/>
              <a:ext cx="554960"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4000" kern="0" dirty="0">
                  <a:solidFill>
                    <a:srgbClr val="FFFFFF"/>
                  </a:solidFill>
                  <a:latin typeface="Arial" panose="020B0604020202020204" pitchFamily="34" charset="0"/>
                  <a:ea typeface="+mj-ea"/>
                  <a:cs typeface="Arial" panose="020B0604020202020204" pitchFamily="34" charset="0"/>
                </a:rPr>
                <a:t>C</a:t>
              </a:r>
              <a:endParaRPr kumimoji="0" lang="zh-CN" altLang="en-US" sz="4000" i="0" u="none" strike="noStrike" kern="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endParaRPr>
            </a:p>
          </p:txBody>
        </p:sp>
      </p:grpSp>
      <p:grpSp>
        <p:nvGrpSpPr>
          <p:cNvPr id="86" name="组合 85">
            <a:extLst>
              <a:ext uri="{FF2B5EF4-FFF2-40B4-BE49-F238E27FC236}">
                <a16:creationId xmlns:a16="http://schemas.microsoft.com/office/drawing/2014/main" xmlns="" id="{A81CB32D-45B4-410C-83B3-B76CDAC42B8D}"/>
              </a:ext>
            </a:extLst>
          </p:cNvPr>
          <p:cNvGrpSpPr/>
          <p:nvPr/>
        </p:nvGrpSpPr>
        <p:grpSpPr>
          <a:xfrm>
            <a:off x="10447092" y="3753224"/>
            <a:ext cx="903409" cy="903736"/>
            <a:chOff x="6970643" y="1699165"/>
            <a:chExt cx="903409" cy="903736"/>
          </a:xfrm>
        </p:grpSpPr>
        <p:sp>
          <p:nvSpPr>
            <p:cNvPr id="87" name="椭圆 86">
              <a:extLst>
                <a:ext uri="{FF2B5EF4-FFF2-40B4-BE49-F238E27FC236}">
                  <a16:creationId xmlns:a16="http://schemas.microsoft.com/office/drawing/2014/main" xmlns="" id="{D2BF71A1-AF50-4EBD-B349-F64778540B60}"/>
                </a:ext>
              </a:extLst>
            </p:cNvPr>
            <p:cNvSpPr/>
            <p:nvPr/>
          </p:nvSpPr>
          <p:spPr>
            <a:xfrm>
              <a:off x="6970643" y="1699165"/>
              <a:ext cx="903409" cy="903736"/>
            </a:xfrm>
            <a:prstGeom prst="ellipse">
              <a:avLst/>
            </a:prstGeom>
            <a:solidFill>
              <a:srgbClr val="A3C8BD"/>
            </a:solid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88" name="TextBox 39">
              <a:extLst>
                <a:ext uri="{FF2B5EF4-FFF2-40B4-BE49-F238E27FC236}">
                  <a16:creationId xmlns:a16="http://schemas.microsoft.com/office/drawing/2014/main" xmlns="" id="{EA85B47B-7DF6-48C3-903B-691BB5F2691A}"/>
                </a:ext>
              </a:extLst>
            </p:cNvPr>
            <p:cNvSpPr txBox="1"/>
            <p:nvPr/>
          </p:nvSpPr>
          <p:spPr>
            <a:xfrm>
              <a:off x="7158579" y="1797090"/>
              <a:ext cx="554960"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4000" kern="0" dirty="0">
                  <a:solidFill>
                    <a:srgbClr val="FFFFFF"/>
                  </a:solidFill>
                  <a:latin typeface="Arial" panose="020B0604020202020204" pitchFamily="34" charset="0"/>
                  <a:ea typeface="+mj-ea"/>
                  <a:cs typeface="Arial" panose="020B0604020202020204" pitchFamily="34" charset="0"/>
                </a:rPr>
                <a:t>D</a:t>
              </a:r>
              <a:endParaRPr kumimoji="0" lang="zh-CN" altLang="en-US" sz="4000" i="0" u="none" strike="noStrike" kern="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endParaRPr>
            </a:p>
          </p:txBody>
        </p:sp>
      </p:grpSp>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未来发展规划</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04</a:t>
            </a:r>
          </a:p>
        </p:txBody>
      </p:sp>
    </p:spTree>
    <p:extLst>
      <p:ext uri="{BB962C8B-B14F-4D97-AF65-F5344CB8AC3E}">
        <p14:creationId xmlns:p14="http://schemas.microsoft.com/office/powerpoint/2010/main" val="2109529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fade">
                                      <p:cBhvr>
                                        <p:cTn id="18" dur="1000"/>
                                        <p:tgtEl>
                                          <p:spTgt spid="56"/>
                                        </p:tgtEl>
                                      </p:cBhvr>
                                    </p:animEffect>
                                    <p:anim calcmode="lin" valueType="num">
                                      <p:cBhvr>
                                        <p:cTn id="19" dur="1000" fill="hold"/>
                                        <p:tgtEl>
                                          <p:spTgt spid="56"/>
                                        </p:tgtEl>
                                        <p:attrNameLst>
                                          <p:attrName>ppt_x</p:attrName>
                                        </p:attrNameLst>
                                      </p:cBhvr>
                                      <p:tavLst>
                                        <p:tav tm="0">
                                          <p:val>
                                            <p:strVal val="#ppt_x"/>
                                          </p:val>
                                        </p:tav>
                                        <p:tav tm="100000">
                                          <p:val>
                                            <p:strVal val="#ppt_x"/>
                                          </p:val>
                                        </p:tav>
                                      </p:tavLst>
                                    </p:anim>
                                    <p:anim calcmode="lin" valueType="num">
                                      <p:cBhvr>
                                        <p:cTn id="20" dur="1000" fill="hold"/>
                                        <p:tgtEl>
                                          <p:spTgt spid="56"/>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2" presetClass="entr" presetSubtype="2" fill="hold" nodeType="after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wipe(right)">
                                      <p:cBhvr>
                                        <p:cTn id="24" dur="500"/>
                                        <p:tgtEl>
                                          <p:spTgt spid="57"/>
                                        </p:tgtEl>
                                      </p:cBhvr>
                                    </p:animEffect>
                                  </p:childTnLst>
                                </p:cTn>
                              </p:par>
                            </p:childTnLst>
                          </p:cTn>
                        </p:par>
                        <p:par>
                          <p:cTn id="25" fill="hold">
                            <p:stCondLst>
                              <p:cond delay="2750"/>
                            </p:stCondLst>
                            <p:childTnLst>
                              <p:par>
                                <p:cTn id="26" presetID="55" presetClass="entr" presetSubtype="0" fill="hold" nodeType="afterEffect">
                                  <p:stCondLst>
                                    <p:cond delay="0"/>
                                  </p:stCondLst>
                                  <p:childTnLst>
                                    <p:set>
                                      <p:cBhvr>
                                        <p:cTn id="27" dur="1" fill="hold">
                                          <p:stCondLst>
                                            <p:cond delay="0"/>
                                          </p:stCondLst>
                                        </p:cTn>
                                        <p:tgtEl>
                                          <p:spTgt spid="77"/>
                                        </p:tgtEl>
                                        <p:attrNameLst>
                                          <p:attrName>style.visibility</p:attrName>
                                        </p:attrNameLst>
                                      </p:cBhvr>
                                      <p:to>
                                        <p:strVal val="visible"/>
                                      </p:to>
                                    </p:set>
                                    <p:anim calcmode="lin" valueType="num">
                                      <p:cBhvr>
                                        <p:cTn id="28" dur="1000" fill="hold"/>
                                        <p:tgtEl>
                                          <p:spTgt spid="77"/>
                                        </p:tgtEl>
                                        <p:attrNameLst>
                                          <p:attrName>ppt_w</p:attrName>
                                        </p:attrNameLst>
                                      </p:cBhvr>
                                      <p:tavLst>
                                        <p:tav tm="0">
                                          <p:val>
                                            <p:strVal val="#ppt_w*0.70"/>
                                          </p:val>
                                        </p:tav>
                                        <p:tav tm="100000">
                                          <p:val>
                                            <p:strVal val="#ppt_w"/>
                                          </p:val>
                                        </p:tav>
                                      </p:tavLst>
                                    </p:anim>
                                    <p:anim calcmode="lin" valueType="num">
                                      <p:cBhvr>
                                        <p:cTn id="29" dur="1000" fill="hold"/>
                                        <p:tgtEl>
                                          <p:spTgt spid="77"/>
                                        </p:tgtEl>
                                        <p:attrNameLst>
                                          <p:attrName>ppt_h</p:attrName>
                                        </p:attrNameLst>
                                      </p:cBhvr>
                                      <p:tavLst>
                                        <p:tav tm="0">
                                          <p:val>
                                            <p:strVal val="#ppt_h"/>
                                          </p:val>
                                        </p:tav>
                                        <p:tav tm="100000">
                                          <p:val>
                                            <p:strVal val="#ppt_h"/>
                                          </p:val>
                                        </p:tav>
                                      </p:tavLst>
                                    </p:anim>
                                    <p:animEffect transition="in" filter="fade">
                                      <p:cBhvr>
                                        <p:cTn id="30" dur="1000"/>
                                        <p:tgtEl>
                                          <p:spTgt spid="77"/>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fade">
                                      <p:cBhvr>
                                        <p:cTn id="37" dur="500"/>
                                        <p:tgtEl>
                                          <p:spTgt spid="61"/>
                                        </p:tgtEl>
                                      </p:cBhvr>
                                    </p:animEffect>
                                  </p:childTnLst>
                                </p:cTn>
                              </p:par>
                            </p:childTnLst>
                          </p:cTn>
                        </p:par>
                        <p:par>
                          <p:cTn id="38" fill="hold">
                            <p:stCondLst>
                              <p:cond delay="4250"/>
                            </p:stCondLst>
                            <p:childTnLst>
                              <p:par>
                                <p:cTn id="39" presetID="22" presetClass="entr" presetSubtype="2" fill="hold"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ipe(right)">
                                      <p:cBhvr>
                                        <p:cTn id="41" dur="500"/>
                                        <p:tgtEl>
                                          <p:spTgt spid="62"/>
                                        </p:tgtEl>
                                      </p:cBhvr>
                                    </p:animEffect>
                                  </p:childTnLst>
                                </p:cTn>
                              </p:par>
                            </p:childTnLst>
                          </p:cTn>
                        </p:par>
                        <p:par>
                          <p:cTn id="42" fill="hold">
                            <p:stCondLst>
                              <p:cond delay="4750"/>
                            </p:stCondLst>
                            <p:childTnLst>
                              <p:par>
                                <p:cTn id="43" presetID="55" presetClass="entr" presetSubtype="0" fill="hold" nodeType="afterEffect">
                                  <p:stCondLst>
                                    <p:cond delay="0"/>
                                  </p:stCondLst>
                                  <p:childTnLst>
                                    <p:set>
                                      <p:cBhvr>
                                        <p:cTn id="44" dur="1" fill="hold">
                                          <p:stCondLst>
                                            <p:cond delay="0"/>
                                          </p:stCondLst>
                                        </p:cTn>
                                        <p:tgtEl>
                                          <p:spTgt spid="80"/>
                                        </p:tgtEl>
                                        <p:attrNameLst>
                                          <p:attrName>style.visibility</p:attrName>
                                        </p:attrNameLst>
                                      </p:cBhvr>
                                      <p:to>
                                        <p:strVal val="visible"/>
                                      </p:to>
                                    </p:set>
                                    <p:anim calcmode="lin" valueType="num">
                                      <p:cBhvr>
                                        <p:cTn id="45" dur="1000" fill="hold"/>
                                        <p:tgtEl>
                                          <p:spTgt spid="80"/>
                                        </p:tgtEl>
                                        <p:attrNameLst>
                                          <p:attrName>ppt_w</p:attrName>
                                        </p:attrNameLst>
                                      </p:cBhvr>
                                      <p:tavLst>
                                        <p:tav tm="0">
                                          <p:val>
                                            <p:strVal val="#ppt_w*0.70"/>
                                          </p:val>
                                        </p:tav>
                                        <p:tav tm="100000">
                                          <p:val>
                                            <p:strVal val="#ppt_w"/>
                                          </p:val>
                                        </p:tav>
                                      </p:tavLst>
                                    </p:anim>
                                    <p:anim calcmode="lin" valueType="num">
                                      <p:cBhvr>
                                        <p:cTn id="46" dur="1000" fill="hold"/>
                                        <p:tgtEl>
                                          <p:spTgt spid="80"/>
                                        </p:tgtEl>
                                        <p:attrNameLst>
                                          <p:attrName>ppt_h</p:attrName>
                                        </p:attrNameLst>
                                      </p:cBhvr>
                                      <p:tavLst>
                                        <p:tav tm="0">
                                          <p:val>
                                            <p:strVal val="#ppt_h"/>
                                          </p:val>
                                        </p:tav>
                                        <p:tav tm="100000">
                                          <p:val>
                                            <p:strVal val="#ppt_h"/>
                                          </p:val>
                                        </p:tav>
                                      </p:tavLst>
                                    </p:anim>
                                    <p:animEffect transition="in" filter="fade">
                                      <p:cBhvr>
                                        <p:cTn id="47" dur="1000"/>
                                        <p:tgtEl>
                                          <p:spTgt spid="80"/>
                                        </p:tgtEl>
                                      </p:cBhvr>
                                    </p:animEffect>
                                  </p:childTnLst>
                                </p:cTn>
                              </p:par>
                            </p:childTnLst>
                          </p:cTn>
                        </p:par>
                        <p:par>
                          <p:cTn id="48" fill="hold">
                            <p:stCondLst>
                              <p:cond delay="5750"/>
                            </p:stCondLst>
                            <p:childTnLst>
                              <p:par>
                                <p:cTn id="49" presetID="10" presetClass="entr" presetSubtype="0" fill="hold" grpId="0" nodeType="after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fade">
                                      <p:cBhvr>
                                        <p:cTn id="51" dur="500"/>
                                        <p:tgtEl>
                                          <p:spTgt spid="6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500"/>
                                        <p:tgtEl>
                                          <p:spTgt spid="66"/>
                                        </p:tgtEl>
                                      </p:cBhvr>
                                    </p:animEffect>
                                  </p:childTnLst>
                                </p:cTn>
                              </p:par>
                            </p:childTnLst>
                          </p:cTn>
                        </p:par>
                        <p:par>
                          <p:cTn id="55" fill="hold">
                            <p:stCondLst>
                              <p:cond delay="6250"/>
                            </p:stCondLst>
                            <p:childTnLst>
                              <p:par>
                                <p:cTn id="56" presetID="22" presetClass="entr" presetSubtype="8" fill="hold"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left)">
                                      <p:cBhvr>
                                        <p:cTn id="58" dur="500"/>
                                        <p:tgtEl>
                                          <p:spTgt spid="67"/>
                                        </p:tgtEl>
                                      </p:cBhvr>
                                    </p:animEffect>
                                  </p:childTnLst>
                                </p:cTn>
                              </p:par>
                            </p:childTnLst>
                          </p:cTn>
                        </p:par>
                        <p:par>
                          <p:cTn id="59" fill="hold">
                            <p:stCondLst>
                              <p:cond delay="6750"/>
                            </p:stCondLst>
                            <p:childTnLst>
                              <p:par>
                                <p:cTn id="60" presetID="55" presetClass="entr" presetSubtype="0" fill="hold" nodeType="afterEffect">
                                  <p:stCondLst>
                                    <p:cond delay="0"/>
                                  </p:stCondLst>
                                  <p:childTnLst>
                                    <p:set>
                                      <p:cBhvr>
                                        <p:cTn id="61" dur="1" fill="hold">
                                          <p:stCondLst>
                                            <p:cond delay="0"/>
                                          </p:stCondLst>
                                        </p:cTn>
                                        <p:tgtEl>
                                          <p:spTgt spid="83"/>
                                        </p:tgtEl>
                                        <p:attrNameLst>
                                          <p:attrName>style.visibility</p:attrName>
                                        </p:attrNameLst>
                                      </p:cBhvr>
                                      <p:to>
                                        <p:strVal val="visible"/>
                                      </p:to>
                                    </p:set>
                                    <p:anim calcmode="lin" valueType="num">
                                      <p:cBhvr>
                                        <p:cTn id="62" dur="1000" fill="hold"/>
                                        <p:tgtEl>
                                          <p:spTgt spid="83"/>
                                        </p:tgtEl>
                                        <p:attrNameLst>
                                          <p:attrName>ppt_w</p:attrName>
                                        </p:attrNameLst>
                                      </p:cBhvr>
                                      <p:tavLst>
                                        <p:tav tm="0">
                                          <p:val>
                                            <p:strVal val="#ppt_w*0.70"/>
                                          </p:val>
                                        </p:tav>
                                        <p:tav tm="100000">
                                          <p:val>
                                            <p:strVal val="#ppt_w"/>
                                          </p:val>
                                        </p:tav>
                                      </p:tavLst>
                                    </p:anim>
                                    <p:anim calcmode="lin" valueType="num">
                                      <p:cBhvr>
                                        <p:cTn id="63" dur="1000" fill="hold"/>
                                        <p:tgtEl>
                                          <p:spTgt spid="83"/>
                                        </p:tgtEl>
                                        <p:attrNameLst>
                                          <p:attrName>ppt_h</p:attrName>
                                        </p:attrNameLst>
                                      </p:cBhvr>
                                      <p:tavLst>
                                        <p:tav tm="0">
                                          <p:val>
                                            <p:strVal val="#ppt_h"/>
                                          </p:val>
                                        </p:tav>
                                        <p:tav tm="100000">
                                          <p:val>
                                            <p:strVal val="#ppt_h"/>
                                          </p:val>
                                        </p:tav>
                                      </p:tavLst>
                                    </p:anim>
                                    <p:animEffect transition="in" filter="fade">
                                      <p:cBhvr>
                                        <p:cTn id="64" dur="1000"/>
                                        <p:tgtEl>
                                          <p:spTgt spid="83"/>
                                        </p:tgtEl>
                                      </p:cBhvr>
                                    </p:animEffect>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70"/>
                                        </p:tgtEl>
                                        <p:attrNameLst>
                                          <p:attrName>style.visibility</p:attrName>
                                        </p:attrNameLst>
                                      </p:cBhvr>
                                      <p:to>
                                        <p:strVal val="visible"/>
                                      </p:to>
                                    </p:set>
                                    <p:animEffect transition="in" filter="fade">
                                      <p:cBhvr>
                                        <p:cTn id="68" dur="500"/>
                                        <p:tgtEl>
                                          <p:spTgt spid="7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71"/>
                                        </p:tgtEl>
                                        <p:attrNameLst>
                                          <p:attrName>style.visibility</p:attrName>
                                        </p:attrNameLst>
                                      </p:cBhvr>
                                      <p:to>
                                        <p:strVal val="visible"/>
                                      </p:to>
                                    </p:set>
                                    <p:animEffect transition="in" filter="fade">
                                      <p:cBhvr>
                                        <p:cTn id="71" dur="500"/>
                                        <p:tgtEl>
                                          <p:spTgt spid="71"/>
                                        </p:tgtEl>
                                      </p:cBhvr>
                                    </p:animEffect>
                                  </p:childTnLst>
                                </p:cTn>
                              </p:par>
                            </p:childTnLst>
                          </p:cTn>
                        </p:par>
                        <p:par>
                          <p:cTn id="72" fill="hold">
                            <p:stCondLst>
                              <p:cond delay="8250"/>
                            </p:stCondLst>
                            <p:childTnLst>
                              <p:par>
                                <p:cTn id="73" presetID="22" presetClass="entr" presetSubtype="8" fill="hold" nodeType="afterEffect">
                                  <p:stCondLst>
                                    <p:cond delay="0"/>
                                  </p:stCondLst>
                                  <p:childTnLst>
                                    <p:set>
                                      <p:cBhvr>
                                        <p:cTn id="74" dur="1" fill="hold">
                                          <p:stCondLst>
                                            <p:cond delay="0"/>
                                          </p:stCondLst>
                                        </p:cTn>
                                        <p:tgtEl>
                                          <p:spTgt spid="72"/>
                                        </p:tgtEl>
                                        <p:attrNameLst>
                                          <p:attrName>style.visibility</p:attrName>
                                        </p:attrNameLst>
                                      </p:cBhvr>
                                      <p:to>
                                        <p:strVal val="visible"/>
                                      </p:to>
                                    </p:set>
                                    <p:animEffect transition="in" filter="wipe(left)">
                                      <p:cBhvr>
                                        <p:cTn id="75" dur="500"/>
                                        <p:tgtEl>
                                          <p:spTgt spid="72"/>
                                        </p:tgtEl>
                                      </p:cBhvr>
                                    </p:animEffect>
                                  </p:childTnLst>
                                </p:cTn>
                              </p:par>
                            </p:childTnLst>
                          </p:cTn>
                        </p:par>
                        <p:par>
                          <p:cTn id="76" fill="hold">
                            <p:stCondLst>
                              <p:cond delay="8750"/>
                            </p:stCondLst>
                            <p:childTnLst>
                              <p:par>
                                <p:cTn id="77" presetID="55" presetClass="entr" presetSubtype="0"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p:cTn id="79" dur="1000" fill="hold"/>
                                        <p:tgtEl>
                                          <p:spTgt spid="86"/>
                                        </p:tgtEl>
                                        <p:attrNameLst>
                                          <p:attrName>ppt_w</p:attrName>
                                        </p:attrNameLst>
                                      </p:cBhvr>
                                      <p:tavLst>
                                        <p:tav tm="0">
                                          <p:val>
                                            <p:strVal val="#ppt_w*0.70"/>
                                          </p:val>
                                        </p:tav>
                                        <p:tav tm="100000">
                                          <p:val>
                                            <p:strVal val="#ppt_w"/>
                                          </p:val>
                                        </p:tav>
                                      </p:tavLst>
                                    </p:anim>
                                    <p:anim calcmode="lin" valueType="num">
                                      <p:cBhvr>
                                        <p:cTn id="80" dur="1000" fill="hold"/>
                                        <p:tgtEl>
                                          <p:spTgt spid="86"/>
                                        </p:tgtEl>
                                        <p:attrNameLst>
                                          <p:attrName>ppt_h</p:attrName>
                                        </p:attrNameLst>
                                      </p:cBhvr>
                                      <p:tavLst>
                                        <p:tav tm="0">
                                          <p:val>
                                            <p:strVal val="#ppt_h"/>
                                          </p:val>
                                        </p:tav>
                                        <p:tav tm="100000">
                                          <p:val>
                                            <p:strVal val="#ppt_h"/>
                                          </p:val>
                                        </p:tav>
                                      </p:tavLst>
                                    </p:anim>
                                    <p:animEffect transition="in" filter="fade">
                                      <p:cBhvr>
                                        <p:cTn id="81" dur="1000"/>
                                        <p:tgtEl>
                                          <p:spTgt spid="86"/>
                                        </p:tgtEl>
                                      </p:cBhvr>
                                    </p:animEffect>
                                  </p:childTnLst>
                                </p:cTn>
                              </p:par>
                            </p:childTnLst>
                          </p:cTn>
                        </p:par>
                        <p:par>
                          <p:cTn id="82" fill="hold">
                            <p:stCondLst>
                              <p:cond delay="9750"/>
                            </p:stCondLst>
                            <p:childTnLst>
                              <p:par>
                                <p:cTn id="83" presetID="10" presetClass="entr" presetSubtype="0" fill="hold" grpId="0" nodeType="afterEffect">
                                  <p:stCondLst>
                                    <p:cond delay="0"/>
                                  </p:stCondLst>
                                  <p:childTnLst>
                                    <p:set>
                                      <p:cBhvr>
                                        <p:cTn id="84" dur="1" fill="hold">
                                          <p:stCondLst>
                                            <p:cond delay="0"/>
                                          </p:stCondLst>
                                        </p:cTn>
                                        <p:tgtEl>
                                          <p:spTgt spid="75"/>
                                        </p:tgtEl>
                                        <p:attrNameLst>
                                          <p:attrName>style.visibility</p:attrName>
                                        </p:attrNameLst>
                                      </p:cBhvr>
                                      <p:to>
                                        <p:strVal val="visible"/>
                                      </p:to>
                                    </p:set>
                                    <p:animEffect transition="in" filter="fade">
                                      <p:cBhvr>
                                        <p:cTn id="85" dur="500"/>
                                        <p:tgtEl>
                                          <p:spTgt spid="7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6"/>
                                        </p:tgtEl>
                                        <p:attrNameLst>
                                          <p:attrName>style.visibility</p:attrName>
                                        </p:attrNameLst>
                                      </p:cBhvr>
                                      <p:to>
                                        <p:strVal val="visible"/>
                                      </p:to>
                                    </p:set>
                                    <p:animEffect transition="in" filter="fade">
                                      <p:cBhvr>
                                        <p:cTn id="88"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5" grpId="0"/>
      <p:bldP spid="66" grpId="0"/>
      <p:bldP spid="70" grpId="0"/>
      <p:bldP spid="71" grpId="0"/>
      <p:bldP spid="75" grpId="0"/>
      <p:bldP spid="76"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未来发展规划</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04</a:t>
            </a:r>
          </a:p>
        </p:txBody>
      </p:sp>
      <p:grpSp>
        <p:nvGrpSpPr>
          <p:cNvPr id="16" name="组合 15"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a16="http://schemas.microsoft.com/office/drawing/2014/main" xmlns="" id="{2B50C35A-C4C7-45BE-B03C-E8B982DCE90C}"/>
              </a:ext>
            </a:extLst>
          </p:cNvPr>
          <p:cNvGrpSpPr/>
          <p:nvPr/>
        </p:nvGrpSpPr>
        <p:grpSpPr>
          <a:xfrm>
            <a:off x="1427647" y="1735712"/>
            <a:ext cx="5286768" cy="4332923"/>
            <a:chOff x="417513" y="1122363"/>
            <a:chExt cx="5578475" cy="4572000"/>
          </a:xfrm>
          <a:solidFill>
            <a:srgbClr val="A3C8BD"/>
          </a:solidFill>
          <a:effectLst/>
        </p:grpSpPr>
        <p:sp>
          <p:nvSpPr>
            <p:cNvPr id="17" name="Freeform 6">
              <a:extLst>
                <a:ext uri="{FF2B5EF4-FFF2-40B4-BE49-F238E27FC236}">
                  <a16:creationId xmlns:a16="http://schemas.microsoft.com/office/drawing/2014/main" xmlns="" id="{CEDF4409-307D-410A-9DA9-31907A8935AF}"/>
                </a:ext>
              </a:extLst>
            </p:cNvPr>
            <p:cNvSpPr>
              <a:spLocks/>
            </p:cNvSpPr>
            <p:nvPr/>
          </p:nvSpPr>
          <p:spPr bwMode="auto">
            <a:xfrm>
              <a:off x="2757488" y="1176338"/>
              <a:ext cx="2444750" cy="2066925"/>
            </a:xfrm>
            <a:custGeom>
              <a:avLst/>
              <a:gdLst>
                <a:gd name="T0" fmla="*/ 672 w 714"/>
                <a:gd name="T1" fmla="*/ 52 h 609"/>
                <a:gd name="T2" fmla="*/ 632 w 714"/>
                <a:gd name="T3" fmla="*/ 59 h 609"/>
                <a:gd name="T4" fmla="*/ 608 w 714"/>
                <a:gd name="T5" fmla="*/ 29 h 609"/>
                <a:gd name="T6" fmla="*/ 584 w 714"/>
                <a:gd name="T7" fmla="*/ 30 h 609"/>
                <a:gd name="T8" fmla="*/ 564 w 714"/>
                <a:gd name="T9" fmla="*/ 11 h 609"/>
                <a:gd name="T10" fmla="*/ 570 w 714"/>
                <a:gd name="T11" fmla="*/ 23 h 609"/>
                <a:gd name="T12" fmla="*/ 574 w 714"/>
                <a:gd name="T13" fmla="*/ 42 h 609"/>
                <a:gd name="T14" fmla="*/ 552 w 714"/>
                <a:gd name="T15" fmla="*/ 122 h 609"/>
                <a:gd name="T16" fmla="*/ 490 w 714"/>
                <a:gd name="T17" fmla="*/ 158 h 609"/>
                <a:gd name="T18" fmla="*/ 522 w 714"/>
                <a:gd name="T19" fmla="*/ 214 h 609"/>
                <a:gd name="T20" fmla="*/ 568 w 714"/>
                <a:gd name="T21" fmla="*/ 215 h 609"/>
                <a:gd name="T22" fmla="*/ 509 w 714"/>
                <a:gd name="T23" fmla="*/ 271 h 609"/>
                <a:gd name="T24" fmla="*/ 455 w 714"/>
                <a:gd name="T25" fmla="*/ 332 h 609"/>
                <a:gd name="T26" fmla="*/ 393 w 714"/>
                <a:gd name="T27" fmla="*/ 364 h 609"/>
                <a:gd name="T28" fmla="*/ 353 w 714"/>
                <a:gd name="T29" fmla="*/ 423 h 609"/>
                <a:gd name="T30" fmla="*/ 215 w 714"/>
                <a:gd name="T31" fmla="*/ 466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8 w 714"/>
                <a:gd name="T43" fmla="*/ 523 h 609"/>
                <a:gd name="T44" fmla="*/ 95 w 714"/>
                <a:gd name="T45" fmla="*/ 542 h 609"/>
                <a:gd name="T46" fmla="*/ 109 w 714"/>
                <a:gd name="T47" fmla="*/ 559 h 609"/>
                <a:gd name="T48" fmla="*/ 121 w 714"/>
                <a:gd name="T49" fmla="*/ 556 h 609"/>
                <a:gd name="T50" fmla="*/ 180 w 714"/>
                <a:gd name="T51" fmla="*/ 536 h 609"/>
                <a:gd name="T52" fmla="*/ 191 w 714"/>
                <a:gd name="T53" fmla="*/ 562 h 609"/>
                <a:gd name="T54" fmla="*/ 167 w 714"/>
                <a:gd name="T55" fmla="*/ 582 h 609"/>
                <a:gd name="T56" fmla="*/ 209 w 714"/>
                <a:gd name="T57" fmla="*/ 605 h 609"/>
                <a:gd name="T58" fmla="*/ 236 w 714"/>
                <a:gd name="T59" fmla="*/ 554 h 609"/>
                <a:gd name="T60" fmla="*/ 261 w 714"/>
                <a:gd name="T61" fmla="*/ 546 h 609"/>
                <a:gd name="T62" fmla="*/ 270 w 714"/>
                <a:gd name="T63" fmla="*/ 590 h 609"/>
                <a:gd name="T64" fmla="*/ 306 w 714"/>
                <a:gd name="T65" fmla="*/ 608 h 609"/>
                <a:gd name="T66" fmla="*/ 332 w 714"/>
                <a:gd name="T67" fmla="*/ 564 h 609"/>
                <a:gd name="T68" fmla="*/ 366 w 714"/>
                <a:gd name="T69" fmla="*/ 539 h 609"/>
                <a:gd name="T70" fmla="*/ 377 w 714"/>
                <a:gd name="T71" fmla="*/ 533 h 609"/>
                <a:gd name="T72" fmla="*/ 402 w 714"/>
                <a:gd name="T73" fmla="*/ 526 h 609"/>
                <a:gd name="T74" fmla="*/ 425 w 714"/>
                <a:gd name="T75" fmla="*/ 504 h 609"/>
                <a:gd name="T76" fmla="*/ 456 w 714"/>
                <a:gd name="T77" fmla="*/ 493 h 609"/>
                <a:gd name="T78" fmla="*/ 456 w 714"/>
                <a:gd name="T79" fmla="*/ 463 h 609"/>
                <a:gd name="T80" fmla="*/ 478 w 714"/>
                <a:gd name="T81" fmla="*/ 420 h 609"/>
                <a:gd name="T82" fmla="*/ 494 w 714"/>
                <a:gd name="T83" fmla="*/ 448 h 609"/>
                <a:gd name="T84" fmla="*/ 506 w 714"/>
                <a:gd name="T85" fmla="*/ 433 h 609"/>
                <a:gd name="T86" fmla="*/ 536 w 714"/>
                <a:gd name="T87" fmla="*/ 404 h 609"/>
                <a:gd name="T88" fmla="*/ 562 w 714"/>
                <a:gd name="T89" fmla="*/ 398 h 609"/>
                <a:gd name="T90" fmla="*/ 572 w 714"/>
                <a:gd name="T91" fmla="*/ 418 h 609"/>
                <a:gd name="T92" fmla="*/ 601 w 714"/>
                <a:gd name="T93" fmla="*/ 445 h 609"/>
                <a:gd name="T94" fmla="*/ 613 w 714"/>
                <a:gd name="T95" fmla="*/ 436 h 609"/>
                <a:gd name="T96" fmla="*/ 632 w 714"/>
                <a:gd name="T97" fmla="*/ 416 h 609"/>
                <a:gd name="T98" fmla="*/ 676 w 714"/>
                <a:gd name="T99" fmla="*/ 386 h 609"/>
                <a:gd name="T100" fmla="*/ 712 w 714"/>
                <a:gd name="T101" fmla="*/ 354 h 609"/>
                <a:gd name="T102" fmla="*/ 699 w 714"/>
                <a:gd name="T103" fmla="*/ 324 h 609"/>
                <a:gd name="T104" fmla="*/ 674 w 714"/>
                <a:gd name="T105" fmla="*/ 322 h 609"/>
                <a:gd name="T106" fmla="*/ 656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9 h 609"/>
                <a:gd name="T118" fmla="*/ 691 w 714"/>
                <a:gd name="T119" fmla="*/ 164 h 609"/>
                <a:gd name="T120" fmla="*/ 698 w 714"/>
                <a:gd name="T121" fmla="*/ 126 h 609"/>
                <a:gd name="T122" fmla="*/ 700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5"/>
                  </a:moveTo>
                  <a:cubicBezTo>
                    <a:pt x="696" y="56"/>
                    <a:pt x="696" y="56"/>
                    <a:pt x="696" y="56"/>
                  </a:cubicBezTo>
                  <a:cubicBezTo>
                    <a:pt x="689" y="44"/>
                    <a:pt x="689" y="44"/>
                    <a:pt x="689" y="44"/>
                  </a:cubicBezTo>
                  <a:cubicBezTo>
                    <a:pt x="683" y="40"/>
                    <a:pt x="683" y="40"/>
                    <a:pt x="683" y="40"/>
                  </a:cubicBezTo>
                  <a:cubicBezTo>
                    <a:pt x="677" y="44"/>
                    <a:pt x="677" y="44"/>
                    <a:pt x="677" y="44"/>
                  </a:cubicBezTo>
                  <a:cubicBezTo>
                    <a:pt x="674" y="51"/>
                    <a:pt x="674" y="51"/>
                    <a:pt x="674" y="51"/>
                  </a:cubicBezTo>
                  <a:cubicBezTo>
                    <a:pt x="673" y="52"/>
                    <a:pt x="673" y="52"/>
                    <a:pt x="673" y="52"/>
                  </a:cubicBezTo>
                  <a:cubicBezTo>
                    <a:pt x="672" y="52"/>
                    <a:pt x="672" y="52"/>
                    <a:pt x="672" y="52"/>
                  </a:cubicBezTo>
                  <a:cubicBezTo>
                    <a:pt x="672" y="52"/>
                    <a:pt x="672" y="52"/>
                    <a:pt x="672" y="52"/>
                  </a:cubicBezTo>
                  <a:cubicBezTo>
                    <a:pt x="661" y="54"/>
                    <a:pt x="661" y="54"/>
                    <a:pt x="661" y="54"/>
                  </a:cubicBezTo>
                  <a:cubicBezTo>
                    <a:pt x="660" y="54"/>
                    <a:pt x="658" y="55"/>
                    <a:pt x="658" y="56"/>
                  </a:cubicBezTo>
                  <a:cubicBezTo>
                    <a:pt x="655" y="59"/>
                    <a:pt x="655" y="59"/>
                    <a:pt x="655" y="59"/>
                  </a:cubicBezTo>
                  <a:cubicBezTo>
                    <a:pt x="649" y="64"/>
                    <a:pt x="649" y="64"/>
                    <a:pt x="649" y="64"/>
                  </a:cubicBezTo>
                  <a:cubicBezTo>
                    <a:pt x="648" y="64"/>
                    <a:pt x="648" y="64"/>
                    <a:pt x="648" y="64"/>
                  </a:cubicBezTo>
                  <a:cubicBezTo>
                    <a:pt x="642" y="65"/>
                    <a:pt x="642" y="65"/>
                    <a:pt x="642" y="65"/>
                  </a:cubicBezTo>
                  <a:cubicBezTo>
                    <a:pt x="640" y="65"/>
                    <a:pt x="636" y="63"/>
                    <a:pt x="632" y="59"/>
                  </a:cubicBezTo>
                  <a:cubicBezTo>
                    <a:pt x="631" y="59"/>
                    <a:pt x="631" y="59"/>
                    <a:pt x="631" y="59"/>
                  </a:cubicBezTo>
                  <a:cubicBezTo>
                    <a:pt x="623" y="51"/>
                    <a:pt x="619" y="45"/>
                    <a:pt x="619" y="42"/>
                  </a:cubicBezTo>
                  <a:cubicBezTo>
                    <a:pt x="619" y="32"/>
                    <a:pt x="619" y="32"/>
                    <a:pt x="619" y="32"/>
                  </a:cubicBezTo>
                  <a:cubicBezTo>
                    <a:pt x="619" y="31"/>
                    <a:pt x="619" y="31"/>
                    <a:pt x="619" y="31"/>
                  </a:cubicBezTo>
                  <a:cubicBezTo>
                    <a:pt x="619" y="31"/>
                    <a:pt x="619" y="31"/>
                    <a:pt x="619" y="31"/>
                  </a:cubicBezTo>
                  <a:cubicBezTo>
                    <a:pt x="620" y="29"/>
                    <a:pt x="620" y="29"/>
                    <a:pt x="620" y="29"/>
                  </a:cubicBezTo>
                  <a:cubicBezTo>
                    <a:pt x="609" y="25"/>
                    <a:pt x="609" y="25"/>
                    <a:pt x="609" y="25"/>
                  </a:cubicBezTo>
                  <a:cubicBezTo>
                    <a:pt x="608" y="29"/>
                    <a:pt x="608" y="29"/>
                    <a:pt x="608" y="29"/>
                  </a:cubicBezTo>
                  <a:cubicBezTo>
                    <a:pt x="608" y="30"/>
                    <a:pt x="607" y="32"/>
                    <a:pt x="605" y="33"/>
                  </a:cubicBezTo>
                  <a:cubicBezTo>
                    <a:pt x="601" y="34"/>
                    <a:pt x="601" y="34"/>
                    <a:pt x="601" y="34"/>
                  </a:cubicBezTo>
                  <a:cubicBezTo>
                    <a:pt x="600" y="34"/>
                    <a:pt x="600" y="34"/>
                    <a:pt x="600" y="34"/>
                  </a:cubicBezTo>
                  <a:cubicBezTo>
                    <a:pt x="600" y="34"/>
                    <a:pt x="600" y="34"/>
                    <a:pt x="600" y="34"/>
                  </a:cubicBezTo>
                  <a:cubicBezTo>
                    <a:pt x="594" y="32"/>
                    <a:pt x="594" y="32"/>
                    <a:pt x="594" y="32"/>
                  </a:cubicBezTo>
                  <a:cubicBezTo>
                    <a:pt x="595" y="37"/>
                    <a:pt x="595" y="37"/>
                    <a:pt x="595" y="37"/>
                  </a:cubicBezTo>
                  <a:cubicBezTo>
                    <a:pt x="584" y="30"/>
                    <a:pt x="584" y="30"/>
                    <a:pt x="584" y="30"/>
                  </a:cubicBezTo>
                  <a:cubicBezTo>
                    <a:pt x="584" y="30"/>
                    <a:pt x="584" y="30"/>
                    <a:pt x="584" y="30"/>
                  </a:cubicBezTo>
                  <a:cubicBezTo>
                    <a:pt x="584" y="30"/>
                    <a:pt x="584" y="30"/>
                    <a:pt x="584" y="30"/>
                  </a:cubicBezTo>
                  <a:cubicBezTo>
                    <a:pt x="584" y="30"/>
                    <a:pt x="584" y="30"/>
                    <a:pt x="584" y="30"/>
                  </a:cubicBezTo>
                  <a:cubicBezTo>
                    <a:pt x="582" y="25"/>
                    <a:pt x="581" y="21"/>
                    <a:pt x="581" y="16"/>
                  </a:cubicBezTo>
                  <a:cubicBezTo>
                    <a:pt x="581" y="12"/>
                    <a:pt x="582" y="10"/>
                    <a:pt x="583" y="8"/>
                  </a:cubicBezTo>
                  <a:cubicBezTo>
                    <a:pt x="586" y="4"/>
                    <a:pt x="586" y="4"/>
                    <a:pt x="586" y="4"/>
                  </a:cubicBezTo>
                  <a:cubicBezTo>
                    <a:pt x="585" y="0"/>
                    <a:pt x="585" y="0"/>
                    <a:pt x="585" y="0"/>
                  </a:cubicBezTo>
                  <a:cubicBezTo>
                    <a:pt x="574" y="2"/>
                    <a:pt x="574" y="2"/>
                    <a:pt x="574" y="2"/>
                  </a:cubicBezTo>
                  <a:cubicBezTo>
                    <a:pt x="569" y="2"/>
                    <a:pt x="566" y="5"/>
                    <a:pt x="564" y="11"/>
                  </a:cubicBezTo>
                  <a:cubicBezTo>
                    <a:pt x="564" y="12"/>
                    <a:pt x="564" y="12"/>
                    <a:pt x="564" y="12"/>
                  </a:cubicBezTo>
                  <a:cubicBezTo>
                    <a:pt x="564" y="12"/>
                    <a:pt x="564" y="12"/>
                    <a:pt x="564" y="12"/>
                  </a:cubicBezTo>
                  <a:cubicBezTo>
                    <a:pt x="558" y="21"/>
                    <a:pt x="558" y="21"/>
                    <a:pt x="558" y="21"/>
                  </a:cubicBezTo>
                  <a:cubicBezTo>
                    <a:pt x="564" y="20"/>
                    <a:pt x="564" y="20"/>
                    <a:pt x="564" y="20"/>
                  </a:cubicBezTo>
                  <a:cubicBezTo>
                    <a:pt x="564" y="20"/>
                    <a:pt x="564" y="20"/>
                    <a:pt x="564" y="20"/>
                  </a:cubicBezTo>
                  <a:cubicBezTo>
                    <a:pt x="564" y="20"/>
                    <a:pt x="564" y="20"/>
                    <a:pt x="564" y="20"/>
                  </a:cubicBezTo>
                  <a:cubicBezTo>
                    <a:pt x="565" y="21"/>
                    <a:pt x="565" y="21"/>
                    <a:pt x="565" y="21"/>
                  </a:cubicBezTo>
                  <a:cubicBezTo>
                    <a:pt x="570" y="23"/>
                    <a:pt x="570" y="23"/>
                    <a:pt x="570" y="23"/>
                  </a:cubicBezTo>
                  <a:cubicBezTo>
                    <a:pt x="570" y="23"/>
                    <a:pt x="570" y="23"/>
                    <a:pt x="570" y="23"/>
                  </a:cubicBezTo>
                  <a:cubicBezTo>
                    <a:pt x="571" y="23"/>
                    <a:pt x="571" y="23"/>
                    <a:pt x="571" y="23"/>
                  </a:cubicBezTo>
                  <a:cubicBezTo>
                    <a:pt x="571" y="24"/>
                    <a:pt x="571" y="24"/>
                    <a:pt x="571" y="24"/>
                  </a:cubicBezTo>
                  <a:cubicBezTo>
                    <a:pt x="572" y="33"/>
                    <a:pt x="572" y="33"/>
                    <a:pt x="572" y="33"/>
                  </a:cubicBezTo>
                  <a:cubicBezTo>
                    <a:pt x="574" y="41"/>
                    <a:pt x="574" y="41"/>
                    <a:pt x="574" y="41"/>
                  </a:cubicBezTo>
                  <a:cubicBezTo>
                    <a:pt x="574" y="41"/>
                    <a:pt x="574" y="41"/>
                    <a:pt x="574" y="41"/>
                  </a:cubicBezTo>
                  <a:cubicBezTo>
                    <a:pt x="574" y="42"/>
                    <a:pt x="574" y="42"/>
                    <a:pt x="574" y="42"/>
                  </a:cubicBezTo>
                  <a:cubicBezTo>
                    <a:pt x="574" y="42"/>
                    <a:pt x="574" y="42"/>
                    <a:pt x="574" y="42"/>
                  </a:cubicBezTo>
                  <a:cubicBezTo>
                    <a:pt x="561" y="68"/>
                    <a:pt x="561" y="68"/>
                    <a:pt x="561" y="68"/>
                  </a:cubicBezTo>
                  <a:cubicBezTo>
                    <a:pt x="559" y="72"/>
                    <a:pt x="558" y="81"/>
                    <a:pt x="557" y="96"/>
                  </a:cubicBezTo>
                  <a:cubicBezTo>
                    <a:pt x="557" y="97"/>
                    <a:pt x="557" y="97"/>
                    <a:pt x="557" y="97"/>
                  </a:cubicBezTo>
                  <a:cubicBezTo>
                    <a:pt x="552" y="107"/>
                    <a:pt x="552" y="107"/>
                    <a:pt x="552" y="107"/>
                  </a:cubicBezTo>
                  <a:cubicBezTo>
                    <a:pt x="555" y="111"/>
                    <a:pt x="555" y="111"/>
                    <a:pt x="555" y="111"/>
                  </a:cubicBezTo>
                  <a:cubicBezTo>
                    <a:pt x="555" y="112"/>
                    <a:pt x="555" y="112"/>
                    <a:pt x="555" y="112"/>
                  </a:cubicBezTo>
                  <a:cubicBezTo>
                    <a:pt x="556" y="118"/>
                    <a:pt x="555" y="121"/>
                    <a:pt x="554" y="122"/>
                  </a:cubicBezTo>
                  <a:cubicBezTo>
                    <a:pt x="552" y="122"/>
                    <a:pt x="552" y="122"/>
                    <a:pt x="552" y="122"/>
                  </a:cubicBezTo>
                  <a:cubicBezTo>
                    <a:pt x="550" y="124"/>
                    <a:pt x="540" y="134"/>
                    <a:pt x="526" y="152"/>
                  </a:cubicBezTo>
                  <a:cubicBezTo>
                    <a:pt x="524" y="153"/>
                    <a:pt x="524" y="153"/>
                    <a:pt x="524" y="153"/>
                  </a:cubicBezTo>
                  <a:cubicBezTo>
                    <a:pt x="524" y="152"/>
                    <a:pt x="524" y="152"/>
                    <a:pt x="524" y="152"/>
                  </a:cubicBezTo>
                  <a:cubicBezTo>
                    <a:pt x="522" y="152"/>
                    <a:pt x="522" y="152"/>
                    <a:pt x="522" y="152"/>
                  </a:cubicBezTo>
                  <a:cubicBezTo>
                    <a:pt x="517" y="148"/>
                    <a:pt x="512" y="145"/>
                    <a:pt x="510" y="142"/>
                  </a:cubicBezTo>
                  <a:cubicBezTo>
                    <a:pt x="507" y="140"/>
                    <a:pt x="501" y="139"/>
                    <a:pt x="491" y="139"/>
                  </a:cubicBezTo>
                  <a:cubicBezTo>
                    <a:pt x="491" y="157"/>
                    <a:pt x="491" y="157"/>
                    <a:pt x="491" y="157"/>
                  </a:cubicBezTo>
                  <a:cubicBezTo>
                    <a:pt x="490" y="158"/>
                    <a:pt x="490" y="158"/>
                    <a:pt x="490" y="158"/>
                  </a:cubicBezTo>
                  <a:cubicBezTo>
                    <a:pt x="483" y="192"/>
                    <a:pt x="483" y="192"/>
                    <a:pt x="483" y="192"/>
                  </a:cubicBezTo>
                  <a:cubicBezTo>
                    <a:pt x="482" y="197"/>
                    <a:pt x="481" y="205"/>
                    <a:pt x="481" y="217"/>
                  </a:cubicBezTo>
                  <a:cubicBezTo>
                    <a:pt x="484" y="220"/>
                    <a:pt x="484" y="220"/>
                    <a:pt x="484" y="220"/>
                  </a:cubicBezTo>
                  <a:cubicBezTo>
                    <a:pt x="486" y="216"/>
                    <a:pt x="486" y="216"/>
                    <a:pt x="486" y="216"/>
                  </a:cubicBezTo>
                  <a:cubicBezTo>
                    <a:pt x="487" y="216"/>
                    <a:pt x="487" y="216"/>
                    <a:pt x="487" y="216"/>
                  </a:cubicBezTo>
                  <a:cubicBezTo>
                    <a:pt x="487" y="215"/>
                    <a:pt x="487" y="215"/>
                    <a:pt x="487" y="215"/>
                  </a:cubicBezTo>
                  <a:cubicBezTo>
                    <a:pt x="496" y="210"/>
                    <a:pt x="496" y="210"/>
                    <a:pt x="496" y="210"/>
                  </a:cubicBezTo>
                  <a:cubicBezTo>
                    <a:pt x="522" y="214"/>
                    <a:pt x="522" y="214"/>
                    <a:pt x="522" y="214"/>
                  </a:cubicBezTo>
                  <a:cubicBezTo>
                    <a:pt x="525" y="211"/>
                    <a:pt x="525" y="211"/>
                    <a:pt x="525" y="211"/>
                  </a:cubicBezTo>
                  <a:cubicBezTo>
                    <a:pt x="528" y="204"/>
                    <a:pt x="528" y="204"/>
                    <a:pt x="528" y="204"/>
                  </a:cubicBezTo>
                  <a:cubicBezTo>
                    <a:pt x="529" y="204"/>
                    <a:pt x="529" y="204"/>
                    <a:pt x="529" y="204"/>
                  </a:cubicBezTo>
                  <a:cubicBezTo>
                    <a:pt x="529" y="204"/>
                    <a:pt x="529" y="204"/>
                    <a:pt x="529" y="204"/>
                  </a:cubicBezTo>
                  <a:cubicBezTo>
                    <a:pt x="530" y="204"/>
                    <a:pt x="530" y="204"/>
                    <a:pt x="530" y="204"/>
                  </a:cubicBezTo>
                  <a:cubicBezTo>
                    <a:pt x="540" y="202"/>
                    <a:pt x="540" y="202"/>
                    <a:pt x="540" y="202"/>
                  </a:cubicBezTo>
                  <a:cubicBezTo>
                    <a:pt x="553" y="201"/>
                    <a:pt x="553" y="201"/>
                    <a:pt x="553" y="201"/>
                  </a:cubicBezTo>
                  <a:cubicBezTo>
                    <a:pt x="557" y="202"/>
                    <a:pt x="562" y="207"/>
                    <a:pt x="568" y="215"/>
                  </a:cubicBezTo>
                  <a:cubicBezTo>
                    <a:pt x="584" y="223"/>
                    <a:pt x="592" y="230"/>
                    <a:pt x="594" y="236"/>
                  </a:cubicBezTo>
                  <a:cubicBezTo>
                    <a:pt x="596" y="240"/>
                    <a:pt x="596" y="242"/>
                    <a:pt x="594" y="245"/>
                  </a:cubicBezTo>
                  <a:cubicBezTo>
                    <a:pt x="593" y="248"/>
                    <a:pt x="590" y="249"/>
                    <a:pt x="586" y="250"/>
                  </a:cubicBezTo>
                  <a:cubicBezTo>
                    <a:pt x="586" y="250"/>
                    <a:pt x="586" y="250"/>
                    <a:pt x="586" y="250"/>
                  </a:cubicBezTo>
                  <a:cubicBezTo>
                    <a:pt x="566" y="249"/>
                    <a:pt x="555" y="249"/>
                    <a:pt x="551" y="250"/>
                  </a:cubicBezTo>
                  <a:cubicBezTo>
                    <a:pt x="542" y="256"/>
                    <a:pt x="542" y="256"/>
                    <a:pt x="542" y="256"/>
                  </a:cubicBezTo>
                  <a:cubicBezTo>
                    <a:pt x="530" y="265"/>
                    <a:pt x="522" y="270"/>
                    <a:pt x="517" y="270"/>
                  </a:cubicBezTo>
                  <a:cubicBezTo>
                    <a:pt x="509" y="271"/>
                    <a:pt x="509" y="271"/>
                    <a:pt x="509" y="271"/>
                  </a:cubicBezTo>
                  <a:cubicBezTo>
                    <a:pt x="504" y="291"/>
                    <a:pt x="504" y="291"/>
                    <a:pt x="504" y="291"/>
                  </a:cubicBezTo>
                  <a:cubicBezTo>
                    <a:pt x="503" y="297"/>
                    <a:pt x="501" y="301"/>
                    <a:pt x="498" y="304"/>
                  </a:cubicBezTo>
                  <a:cubicBezTo>
                    <a:pt x="494" y="307"/>
                    <a:pt x="490" y="309"/>
                    <a:pt x="483" y="310"/>
                  </a:cubicBezTo>
                  <a:cubicBezTo>
                    <a:pt x="476" y="311"/>
                    <a:pt x="469" y="314"/>
                    <a:pt x="463" y="318"/>
                  </a:cubicBezTo>
                  <a:cubicBezTo>
                    <a:pt x="456" y="332"/>
                    <a:pt x="456" y="332"/>
                    <a:pt x="456"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6" y="338"/>
                    <a:pt x="426" y="338"/>
                    <a:pt x="426" y="338"/>
                  </a:cubicBezTo>
                  <a:cubicBezTo>
                    <a:pt x="419" y="337"/>
                    <a:pt x="414" y="335"/>
                    <a:pt x="410" y="332"/>
                  </a:cubicBezTo>
                  <a:cubicBezTo>
                    <a:pt x="405" y="330"/>
                    <a:pt x="400" y="330"/>
                    <a:pt x="394" y="331"/>
                  </a:cubicBezTo>
                  <a:cubicBezTo>
                    <a:pt x="390" y="338"/>
                    <a:pt x="387" y="346"/>
                    <a:pt x="388" y="356"/>
                  </a:cubicBezTo>
                  <a:cubicBezTo>
                    <a:pt x="388" y="360"/>
                    <a:pt x="389" y="364"/>
                    <a:pt x="390" y="364"/>
                  </a:cubicBezTo>
                  <a:cubicBezTo>
                    <a:pt x="393" y="364"/>
                    <a:pt x="393" y="364"/>
                    <a:pt x="393" y="364"/>
                  </a:cubicBezTo>
                  <a:cubicBezTo>
                    <a:pt x="396" y="362"/>
                    <a:pt x="396" y="362"/>
                    <a:pt x="396" y="362"/>
                  </a:cubicBezTo>
                  <a:cubicBezTo>
                    <a:pt x="397" y="375"/>
                    <a:pt x="397" y="375"/>
                    <a:pt x="397" y="375"/>
                  </a:cubicBezTo>
                  <a:cubicBezTo>
                    <a:pt x="397" y="379"/>
                    <a:pt x="396" y="382"/>
                    <a:pt x="392" y="385"/>
                  </a:cubicBezTo>
                  <a:cubicBezTo>
                    <a:pt x="390" y="386"/>
                    <a:pt x="387" y="388"/>
                    <a:pt x="382" y="390"/>
                  </a:cubicBezTo>
                  <a:cubicBezTo>
                    <a:pt x="378" y="390"/>
                    <a:pt x="378" y="390"/>
                    <a:pt x="378" y="390"/>
                  </a:cubicBezTo>
                  <a:cubicBezTo>
                    <a:pt x="374" y="392"/>
                    <a:pt x="366" y="403"/>
                    <a:pt x="354" y="422"/>
                  </a:cubicBezTo>
                  <a:cubicBezTo>
                    <a:pt x="354" y="423"/>
                    <a:pt x="354" y="423"/>
                    <a:pt x="354" y="423"/>
                  </a:cubicBezTo>
                  <a:cubicBezTo>
                    <a:pt x="353" y="423"/>
                    <a:pt x="353" y="423"/>
                    <a:pt x="353" y="423"/>
                  </a:cubicBezTo>
                  <a:cubicBezTo>
                    <a:pt x="341" y="430"/>
                    <a:pt x="341" y="430"/>
                    <a:pt x="341" y="430"/>
                  </a:cubicBezTo>
                  <a:cubicBezTo>
                    <a:pt x="343" y="430"/>
                    <a:pt x="344" y="431"/>
                    <a:pt x="344" y="432"/>
                  </a:cubicBezTo>
                  <a:cubicBezTo>
                    <a:pt x="344" y="434"/>
                    <a:pt x="342" y="434"/>
                    <a:pt x="339" y="435"/>
                  </a:cubicBezTo>
                  <a:cubicBezTo>
                    <a:pt x="305" y="434"/>
                    <a:pt x="305" y="434"/>
                    <a:pt x="305" y="434"/>
                  </a:cubicBezTo>
                  <a:cubicBezTo>
                    <a:pt x="267" y="433"/>
                    <a:pt x="238" y="443"/>
                    <a:pt x="216" y="465"/>
                  </a:cubicBezTo>
                  <a:cubicBezTo>
                    <a:pt x="216" y="465"/>
                    <a:pt x="216" y="465"/>
                    <a:pt x="216" y="465"/>
                  </a:cubicBezTo>
                  <a:cubicBezTo>
                    <a:pt x="215" y="466"/>
                    <a:pt x="215" y="466"/>
                    <a:pt x="215" y="466"/>
                  </a:cubicBezTo>
                  <a:cubicBezTo>
                    <a:pt x="215" y="466"/>
                    <a:pt x="215" y="466"/>
                    <a:pt x="215" y="466"/>
                  </a:cubicBezTo>
                  <a:cubicBezTo>
                    <a:pt x="201" y="467"/>
                    <a:pt x="201" y="467"/>
                    <a:pt x="201" y="467"/>
                  </a:cubicBezTo>
                  <a:cubicBezTo>
                    <a:pt x="200" y="468"/>
                    <a:pt x="200" y="468"/>
                    <a:pt x="200" y="468"/>
                  </a:cubicBezTo>
                  <a:cubicBezTo>
                    <a:pt x="199" y="468"/>
                    <a:pt x="199" y="468"/>
                    <a:pt x="199" y="468"/>
                  </a:cubicBezTo>
                  <a:cubicBezTo>
                    <a:pt x="195" y="458"/>
                    <a:pt x="195" y="458"/>
                    <a:pt x="195" y="458"/>
                  </a:cubicBezTo>
                  <a:cubicBezTo>
                    <a:pt x="181" y="462"/>
                    <a:pt x="181" y="462"/>
                    <a:pt x="181" y="462"/>
                  </a:cubicBezTo>
                  <a:cubicBezTo>
                    <a:pt x="173" y="462"/>
                    <a:pt x="163" y="460"/>
                    <a:pt x="152" y="454"/>
                  </a:cubicBezTo>
                  <a:cubicBezTo>
                    <a:pt x="142" y="450"/>
                    <a:pt x="132" y="444"/>
                    <a:pt x="123" y="437"/>
                  </a:cubicBezTo>
                  <a:cubicBezTo>
                    <a:pt x="117" y="432"/>
                    <a:pt x="110" y="429"/>
                    <a:pt x="101" y="427"/>
                  </a:cubicBezTo>
                  <a:cubicBezTo>
                    <a:pt x="88" y="426"/>
                    <a:pt x="88" y="426"/>
                    <a:pt x="88" y="426"/>
                  </a:cubicBezTo>
                  <a:cubicBezTo>
                    <a:pt x="74" y="428"/>
                    <a:pt x="74" y="428"/>
                    <a:pt x="74" y="428"/>
                  </a:cubicBezTo>
                  <a:cubicBezTo>
                    <a:pt x="63" y="430"/>
                    <a:pt x="53" y="430"/>
                    <a:pt x="43" y="429"/>
                  </a:cubicBezTo>
                  <a:cubicBezTo>
                    <a:pt x="32" y="428"/>
                    <a:pt x="18" y="425"/>
                    <a:pt x="1" y="420"/>
                  </a:cubicBezTo>
                  <a:cubicBezTo>
                    <a:pt x="0" y="422"/>
                    <a:pt x="0" y="422"/>
                    <a:pt x="0" y="422"/>
                  </a:cubicBezTo>
                  <a:cubicBezTo>
                    <a:pt x="0" y="422"/>
                    <a:pt x="0" y="422"/>
                    <a:pt x="0" y="422"/>
                  </a:cubicBezTo>
                  <a:cubicBezTo>
                    <a:pt x="0" y="422"/>
                    <a:pt x="0" y="422"/>
                    <a:pt x="0" y="422"/>
                  </a:cubicBezTo>
                  <a:cubicBezTo>
                    <a:pt x="1" y="422"/>
                    <a:pt x="1" y="422"/>
                    <a:pt x="1" y="422"/>
                  </a:cubicBezTo>
                  <a:cubicBezTo>
                    <a:pt x="1" y="423"/>
                    <a:pt x="1" y="423"/>
                    <a:pt x="1" y="423"/>
                  </a:cubicBezTo>
                  <a:cubicBezTo>
                    <a:pt x="1" y="427"/>
                    <a:pt x="1" y="427"/>
                    <a:pt x="1" y="427"/>
                  </a:cubicBezTo>
                  <a:cubicBezTo>
                    <a:pt x="5" y="434"/>
                    <a:pt x="5" y="434"/>
                    <a:pt x="5" y="434"/>
                  </a:cubicBezTo>
                  <a:cubicBezTo>
                    <a:pt x="13" y="445"/>
                    <a:pt x="13" y="445"/>
                    <a:pt x="13" y="445"/>
                  </a:cubicBezTo>
                  <a:cubicBezTo>
                    <a:pt x="14" y="446"/>
                    <a:pt x="14" y="446"/>
                    <a:pt x="14" y="446"/>
                  </a:cubicBezTo>
                  <a:cubicBezTo>
                    <a:pt x="12" y="454"/>
                    <a:pt x="12" y="454"/>
                    <a:pt x="12" y="454"/>
                  </a:cubicBezTo>
                  <a:cubicBezTo>
                    <a:pt x="12" y="454"/>
                    <a:pt x="12" y="454"/>
                    <a:pt x="12" y="454"/>
                  </a:cubicBezTo>
                  <a:cubicBezTo>
                    <a:pt x="12" y="454"/>
                    <a:pt x="12" y="454"/>
                    <a:pt x="12" y="454"/>
                  </a:cubicBezTo>
                  <a:cubicBezTo>
                    <a:pt x="7" y="460"/>
                    <a:pt x="7" y="460"/>
                    <a:pt x="7" y="460"/>
                  </a:cubicBezTo>
                  <a:cubicBezTo>
                    <a:pt x="12" y="466"/>
                    <a:pt x="12" y="466"/>
                    <a:pt x="12" y="466"/>
                  </a:cubicBezTo>
                  <a:cubicBezTo>
                    <a:pt x="14" y="468"/>
                    <a:pt x="15" y="469"/>
                    <a:pt x="15" y="471"/>
                  </a:cubicBezTo>
                  <a:cubicBezTo>
                    <a:pt x="16" y="478"/>
                    <a:pt x="16" y="478"/>
                    <a:pt x="16" y="478"/>
                  </a:cubicBezTo>
                  <a:cubicBezTo>
                    <a:pt x="22" y="484"/>
                    <a:pt x="22" y="484"/>
                    <a:pt x="22" y="484"/>
                  </a:cubicBezTo>
                  <a:cubicBezTo>
                    <a:pt x="22" y="485"/>
                    <a:pt x="22" y="485"/>
                    <a:pt x="22"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9"/>
                    <a:pt x="39" y="489"/>
                    <a:pt x="39" y="489"/>
                  </a:cubicBezTo>
                  <a:cubicBezTo>
                    <a:pt x="60" y="487"/>
                    <a:pt x="60" y="487"/>
                    <a:pt x="60" y="487"/>
                  </a:cubicBezTo>
                  <a:cubicBezTo>
                    <a:pt x="68" y="484"/>
                    <a:pt x="68" y="484"/>
                    <a:pt x="68" y="484"/>
                  </a:cubicBezTo>
                  <a:cubicBezTo>
                    <a:pt x="69" y="483"/>
                    <a:pt x="69" y="483"/>
                    <a:pt x="69" y="483"/>
                  </a:cubicBezTo>
                  <a:cubicBezTo>
                    <a:pt x="70" y="482"/>
                    <a:pt x="70" y="482"/>
                    <a:pt x="70"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2" y="515"/>
                    <a:pt x="62" y="515"/>
                    <a:pt x="62" y="515"/>
                  </a:cubicBezTo>
                  <a:cubicBezTo>
                    <a:pt x="63" y="518"/>
                    <a:pt x="63" y="518"/>
                    <a:pt x="63" y="518"/>
                  </a:cubicBezTo>
                  <a:cubicBezTo>
                    <a:pt x="68" y="523"/>
                    <a:pt x="68" y="523"/>
                    <a:pt x="68" y="523"/>
                  </a:cubicBezTo>
                  <a:cubicBezTo>
                    <a:pt x="74" y="526"/>
                    <a:pt x="74" y="526"/>
                    <a:pt x="74" y="526"/>
                  </a:cubicBezTo>
                  <a:cubicBezTo>
                    <a:pt x="74" y="526"/>
                    <a:pt x="74" y="526"/>
                    <a:pt x="74" y="526"/>
                  </a:cubicBezTo>
                  <a:cubicBezTo>
                    <a:pt x="76" y="529"/>
                    <a:pt x="78" y="531"/>
                    <a:pt x="81" y="532"/>
                  </a:cubicBezTo>
                  <a:cubicBezTo>
                    <a:pt x="84" y="533"/>
                    <a:pt x="86" y="535"/>
                    <a:pt x="89" y="538"/>
                  </a:cubicBezTo>
                  <a:cubicBezTo>
                    <a:pt x="89" y="540"/>
                    <a:pt x="89" y="540"/>
                    <a:pt x="89" y="540"/>
                  </a:cubicBezTo>
                  <a:cubicBezTo>
                    <a:pt x="93" y="541"/>
                    <a:pt x="93" y="541"/>
                    <a:pt x="93" y="541"/>
                  </a:cubicBezTo>
                  <a:cubicBezTo>
                    <a:pt x="94" y="542"/>
                    <a:pt x="94" y="542"/>
                    <a:pt x="94" y="542"/>
                  </a:cubicBezTo>
                  <a:cubicBezTo>
                    <a:pt x="95" y="542"/>
                    <a:pt x="95" y="542"/>
                    <a:pt x="95" y="542"/>
                  </a:cubicBezTo>
                  <a:cubicBezTo>
                    <a:pt x="96" y="546"/>
                    <a:pt x="96" y="546"/>
                    <a:pt x="96" y="546"/>
                  </a:cubicBezTo>
                  <a:cubicBezTo>
                    <a:pt x="96" y="546"/>
                    <a:pt x="96" y="546"/>
                    <a:pt x="96" y="546"/>
                  </a:cubicBezTo>
                  <a:cubicBezTo>
                    <a:pt x="96" y="550"/>
                    <a:pt x="96" y="550"/>
                    <a:pt x="96" y="550"/>
                  </a:cubicBezTo>
                  <a:cubicBezTo>
                    <a:pt x="98" y="557"/>
                    <a:pt x="98" y="557"/>
                    <a:pt x="98" y="557"/>
                  </a:cubicBezTo>
                  <a:cubicBezTo>
                    <a:pt x="108" y="558"/>
                    <a:pt x="108" y="558"/>
                    <a:pt x="108" y="558"/>
                  </a:cubicBezTo>
                  <a:cubicBezTo>
                    <a:pt x="109" y="558"/>
                    <a:pt x="109" y="558"/>
                    <a:pt x="109" y="558"/>
                  </a:cubicBezTo>
                  <a:cubicBezTo>
                    <a:pt x="109" y="559"/>
                    <a:pt x="109" y="559"/>
                    <a:pt x="109" y="559"/>
                  </a:cubicBezTo>
                  <a:cubicBezTo>
                    <a:pt x="109" y="559"/>
                    <a:pt x="109" y="559"/>
                    <a:pt x="109" y="559"/>
                  </a:cubicBezTo>
                  <a:cubicBezTo>
                    <a:pt x="110" y="560"/>
                    <a:pt x="110" y="560"/>
                    <a:pt x="110" y="560"/>
                  </a:cubicBezTo>
                  <a:cubicBezTo>
                    <a:pt x="112" y="566"/>
                    <a:pt x="112" y="566"/>
                    <a:pt x="112" y="566"/>
                  </a:cubicBezTo>
                  <a:cubicBezTo>
                    <a:pt x="120" y="568"/>
                    <a:pt x="120" y="568"/>
                    <a:pt x="120" y="568"/>
                  </a:cubicBezTo>
                  <a:cubicBezTo>
                    <a:pt x="126" y="566"/>
                    <a:pt x="126" y="566"/>
                    <a:pt x="126" y="566"/>
                  </a:cubicBezTo>
                  <a:cubicBezTo>
                    <a:pt x="125" y="562"/>
                    <a:pt x="125" y="562"/>
                    <a:pt x="125" y="562"/>
                  </a:cubicBezTo>
                  <a:cubicBezTo>
                    <a:pt x="120" y="558"/>
                    <a:pt x="120" y="558"/>
                    <a:pt x="120" y="558"/>
                  </a:cubicBezTo>
                  <a:cubicBezTo>
                    <a:pt x="121" y="557"/>
                    <a:pt x="121" y="557"/>
                    <a:pt x="121" y="557"/>
                  </a:cubicBezTo>
                  <a:cubicBezTo>
                    <a:pt x="121" y="556"/>
                    <a:pt x="121" y="556"/>
                    <a:pt x="121" y="556"/>
                  </a:cubicBezTo>
                  <a:cubicBezTo>
                    <a:pt x="125" y="548"/>
                    <a:pt x="125" y="548"/>
                    <a:pt x="125" y="548"/>
                  </a:cubicBezTo>
                  <a:cubicBezTo>
                    <a:pt x="135" y="548"/>
                    <a:pt x="135" y="548"/>
                    <a:pt x="135" y="548"/>
                  </a:cubicBezTo>
                  <a:cubicBezTo>
                    <a:pt x="135" y="548"/>
                    <a:pt x="135" y="548"/>
                    <a:pt x="135" y="548"/>
                  </a:cubicBezTo>
                  <a:cubicBezTo>
                    <a:pt x="149" y="553"/>
                    <a:pt x="149" y="553"/>
                    <a:pt x="149" y="553"/>
                  </a:cubicBezTo>
                  <a:cubicBezTo>
                    <a:pt x="156" y="552"/>
                    <a:pt x="156" y="552"/>
                    <a:pt x="156" y="552"/>
                  </a:cubicBezTo>
                  <a:cubicBezTo>
                    <a:pt x="162" y="546"/>
                    <a:pt x="162" y="546"/>
                    <a:pt x="162" y="546"/>
                  </a:cubicBezTo>
                  <a:cubicBezTo>
                    <a:pt x="169" y="538"/>
                    <a:pt x="174" y="534"/>
                    <a:pt x="176" y="536"/>
                  </a:cubicBezTo>
                  <a:cubicBezTo>
                    <a:pt x="180" y="536"/>
                    <a:pt x="180" y="536"/>
                    <a:pt x="180" y="536"/>
                  </a:cubicBezTo>
                  <a:cubicBezTo>
                    <a:pt x="183" y="536"/>
                    <a:pt x="185" y="536"/>
                    <a:pt x="186" y="536"/>
                  </a:cubicBezTo>
                  <a:cubicBezTo>
                    <a:pt x="187" y="537"/>
                    <a:pt x="187" y="538"/>
                    <a:pt x="187" y="539"/>
                  </a:cubicBezTo>
                  <a:cubicBezTo>
                    <a:pt x="187" y="540"/>
                    <a:pt x="189" y="544"/>
                    <a:pt x="191" y="548"/>
                  </a:cubicBezTo>
                  <a:cubicBezTo>
                    <a:pt x="191" y="548"/>
                    <a:pt x="191" y="548"/>
                    <a:pt x="191" y="548"/>
                  </a:cubicBezTo>
                  <a:cubicBezTo>
                    <a:pt x="191" y="549"/>
                    <a:pt x="191" y="549"/>
                    <a:pt x="191" y="549"/>
                  </a:cubicBezTo>
                  <a:cubicBezTo>
                    <a:pt x="192" y="554"/>
                    <a:pt x="192" y="554"/>
                    <a:pt x="192" y="554"/>
                  </a:cubicBezTo>
                  <a:cubicBezTo>
                    <a:pt x="192" y="556"/>
                    <a:pt x="192" y="556"/>
                    <a:pt x="192" y="556"/>
                  </a:cubicBezTo>
                  <a:cubicBezTo>
                    <a:pt x="191" y="562"/>
                    <a:pt x="191" y="562"/>
                    <a:pt x="191" y="562"/>
                  </a:cubicBezTo>
                  <a:cubicBezTo>
                    <a:pt x="191" y="562"/>
                    <a:pt x="191" y="562"/>
                    <a:pt x="191" y="562"/>
                  </a:cubicBezTo>
                  <a:cubicBezTo>
                    <a:pt x="191" y="562"/>
                    <a:pt x="191" y="562"/>
                    <a:pt x="191" y="562"/>
                  </a:cubicBezTo>
                  <a:cubicBezTo>
                    <a:pt x="190" y="563"/>
                    <a:pt x="190" y="563"/>
                    <a:pt x="190" y="563"/>
                  </a:cubicBezTo>
                  <a:cubicBezTo>
                    <a:pt x="184" y="571"/>
                    <a:pt x="184" y="571"/>
                    <a:pt x="184" y="571"/>
                  </a:cubicBezTo>
                  <a:cubicBezTo>
                    <a:pt x="183" y="571"/>
                    <a:pt x="183" y="571"/>
                    <a:pt x="183" y="571"/>
                  </a:cubicBezTo>
                  <a:cubicBezTo>
                    <a:pt x="183" y="571"/>
                    <a:pt x="183" y="571"/>
                    <a:pt x="183" y="571"/>
                  </a:cubicBezTo>
                  <a:cubicBezTo>
                    <a:pt x="169" y="578"/>
                    <a:pt x="169" y="578"/>
                    <a:pt x="169" y="578"/>
                  </a:cubicBezTo>
                  <a:cubicBezTo>
                    <a:pt x="167" y="582"/>
                    <a:pt x="167" y="582"/>
                    <a:pt x="167" y="582"/>
                  </a:cubicBezTo>
                  <a:cubicBezTo>
                    <a:pt x="165" y="593"/>
                    <a:pt x="165" y="593"/>
                    <a:pt x="165" y="593"/>
                  </a:cubicBezTo>
                  <a:cubicBezTo>
                    <a:pt x="166" y="599"/>
                    <a:pt x="166" y="599"/>
                    <a:pt x="166" y="599"/>
                  </a:cubicBezTo>
                  <a:cubicBezTo>
                    <a:pt x="170" y="605"/>
                    <a:pt x="170" y="605"/>
                    <a:pt x="170" y="605"/>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3"/>
                    <a:pt x="213" y="602"/>
                    <a:pt x="214" y="602"/>
                  </a:cubicBezTo>
                  <a:cubicBezTo>
                    <a:pt x="224" y="604"/>
                    <a:pt x="224" y="604"/>
                    <a:pt x="224" y="604"/>
                  </a:cubicBezTo>
                  <a:cubicBezTo>
                    <a:pt x="224" y="602"/>
                    <a:pt x="224" y="602"/>
                    <a:pt x="224" y="602"/>
                  </a:cubicBezTo>
                  <a:cubicBezTo>
                    <a:pt x="224" y="599"/>
                    <a:pt x="224" y="597"/>
                    <a:pt x="225" y="594"/>
                  </a:cubicBezTo>
                  <a:cubicBezTo>
                    <a:pt x="229" y="588"/>
                    <a:pt x="229" y="588"/>
                    <a:pt x="229" y="588"/>
                  </a:cubicBezTo>
                  <a:cubicBezTo>
                    <a:pt x="229" y="575"/>
                    <a:pt x="229" y="575"/>
                    <a:pt x="229" y="575"/>
                  </a:cubicBezTo>
                  <a:cubicBezTo>
                    <a:pt x="229" y="574"/>
                    <a:pt x="229" y="574"/>
                    <a:pt x="229" y="574"/>
                  </a:cubicBezTo>
                  <a:cubicBezTo>
                    <a:pt x="236" y="554"/>
                    <a:pt x="236" y="554"/>
                    <a:pt x="236" y="554"/>
                  </a:cubicBezTo>
                  <a:cubicBezTo>
                    <a:pt x="237" y="553"/>
                    <a:pt x="237" y="553"/>
                    <a:pt x="237" y="553"/>
                  </a:cubicBezTo>
                  <a:cubicBezTo>
                    <a:pt x="237" y="553"/>
                    <a:pt x="237" y="553"/>
                    <a:pt x="237" y="553"/>
                  </a:cubicBezTo>
                  <a:cubicBezTo>
                    <a:pt x="237" y="553"/>
                    <a:pt x="237" y="553"/>
                    <a:pt x="237" y="553"/>
                  </a:cubicBezTo>
                  <a:cubicBezTo>
                    <a:pt x="237" y="552"/>
                    <a:pt x="237" y="552"/>
                    <a:pt x="237" y="552"/>
                  </a:cubicBezTo>
                  <a:cubicBezTo>
                    <a:pt x="250" y="542"/>
                    <a:pt x="250" y="542"/>
                    <a:pt x="250" y="542"/>
                  </a:cubicBezTo>
                  <a:cubicBezTo>
                    <a:pt x="250" y="542"/>
                    <a:pt x="250" y="542"/>
                    <a:pt x="250" y="542"/>
                  </a:cubicBezTo>
                  <a:cubicBezTo>
                    <a:pt x="261" y="546"/>
                    <a:pt x="261" y="546"/>
                    <a:pt x="261" y="546"/>
                  </a:cubicBezTo>
                  <a:cubicBezTo>
                    <a:pt x="261" y="546"/>
                    <a:pt x="261" y="546"/>
                    <a:pt x="261" y="546"/>
                  </a:cubicBezTo>
                  <a:cubicBezTo>
                    <a:pt x="267" y="550"/>
                    <a:pt x="270" y="554"/>
                    <a:pt x="270" y="556"/>
                  </a:cubicBezTo>
                  <a:cubicBezTo>
                    <a:pt x="269" y="564"/>
                    <a:pt x="269" y="564"/>
                    <a:pt x="269" y="564"/>
                  </a:cubicBezTo>
                  <a:cubicBezTo>
                    <a:pt x="265" y="570"/>
                    <a:pt x="265" y="570"/>
                    <a:pt x="265" y="570"/>
                  </a:cubicBezTo>
                  <a:cubicBezTo>
                    <a:pt x="262" y="578"/>
                    <a:pt x="262" y="578"/>
                    <a:pt x="262" y="578"/>
                  </a:cubicBezTo>
                  <a:cubicBezTo>
                    <a:pt x="262" y="587"/>
                    <a:pt x="262" y="587"/>
                    <a:pt x="262" y="587"/>
                  </a:cubicBezTo>
                  <a:cubicBezTo>
                    <a:pt x="265" y="591"/>
                    <a:pt x="265" y="591"/>
                    <a:pt x="265" y="591"/>
                  </a:cubicBezTo>
                  <a:cubicBezTo>
                    <a:pt x="269" y="590"/>
                    <a:pt x="269" y="590"/>
                    <a:pt x="269" y="590"/>
                  </a:cubicBezTo>
                  <a:cubicBezTo>
                    <a:pt x="270" y="590"/>
                    <a:pt x="270" y="590"/>
                    <a:pt x="270" y="590"/>
                  </a:cubicBezTo>
                  <a:cubicBezTo>
                    <a:pt x="276" y="590"/>
                    <a:pt x="276" y="590"/>
                    <a:pt x="276" y="590"/>
                  </a:cubicBezTo>
                  <a:cubicBezTo>
                    <a:pt x="279" y="592"/>
                    <a:pt x="281" y="595"/>
                    <a:pt x="282" y="599"/>
                  </a:cubicBezTo>
                  <a:cubicBezTo>
                    <a:pt x="286" y="600"/>
                    <a:pt x="286" y="600"/>
                    <a:pt x="286" y="600"/>
                  </a:cubicBezTo>
                  <a:cubicBezTo>
                    <a:pt x="286" y="600"/>
                    <a:pt x="286" y="600"/>
                    <a:pt x="286" y="600"/>
                  </a:cubicBezTo>
                  <a:cubicBezTo>
                    <a:pt x="286" y="600"/>
                    <a:pt x="286" y="600"/>
                    <a:pt x="286" y="600"/>
                  </a:cubicBezTo>
                  <a:cubicBezTo>
                    <a:pt x="287" y="600"/>
                    <a:pt x="287" y="600"/>
                    <a:pt x="287" y="600"/>
                  </a:cubicBezTo>
                  <a:cubicBezTo>
                    <a:pt x="300" y="606"/>
                    <a:pt x="300" y="606"/>
                    <a:pt x="300" y="606"/>
                  </a:cubicBezTo>
                  <a:cubicBezTo>
                    <a:pt x="306" y="608"/>
                    <a:pt x="306" y="608"/>
                    <a:pt x="306" y="608"/>
                  </a:cubicBezTo>
                  <a:cubicBezTo>
                    <a:pt x="315" y="607"/>
                    <a:pt x="315" y="607"/>
                    <a:pt x="315" y="607"/>
                  </a:cubicBezTo>
                  <a:cubicBezTo>
                    <a:pt x="318" y="602"/>
                    <a:pt x="318" y="602"/>
                    <a:pt x="318" y="602"/>
                  </a:cubicBezTo>
                  <a:cubicBezTo>
                    <a:pt x="323" y="583"/>
                    <a:pt x="323" y="583"/>
                    <a:pt x="323" y="583"/>
                  </a:cubicBezTo>
                  <a:cubicBezTo>
                    <a:pt x="324" y="572"/>
                    <a:pt x="324" y="572"/>
                    <a:pt x="324" y="572"/>
                  </a:cubicBezTo>
                  <a:cubicBezTo>
                    <a:pt x="324" y="571"/>
                    <a:pt x="324" y="571"/>
                    <a:pt x="324" y="571"/>
                  </a:cubicBezTo>
                  <a:cubicBezTo>
                    <a:pt x="324" y="571"/>
                    <a:pt x="324" y="571"/>
                    <a:pt x="324" y="571"/>
                  </a:cubicBezTo>
                  <a:cubicBezTo>
                    <a:pt x="325" y="570"/>
                    <a:pt x="325" y="570"/>
                    <a:pt x="325" y="570"/>
                  </a:cubicBezTo>
                  <a:cubicBezTo>
                    <a:pt x="332" y="564"/>
                    <a:pt x="332" y="564"/>
                    <a:pt x="332" y="564"/>
                  </a:cubicBezTo>
                  <a:cubicBezTo>
                    <a:pt x="337" y="558"/>
                    <a:pt x="337" y="558"/>
                    <a:pt x="337" y="558"/>
                  </a:cubicBezTo>
                  <a:cubicBezTo>
                    <a:pt x="337" y="558"/>
                    <a:pt x="337" y="558"/>
                    <a:pt x="337" y="558"/>
                  </a:cubicBezTo>
                  <a:cubicBezTo>
                    <a:pt x="345" y="554"/>
                    <a:pt x="345" y="554"/>
                    <a:pt x="345" y="554"/>
                  </a:cubicBezTo>
                  <a:cubicBezTo>
                    <a:pt x="350" y="552"/>
                    <a:pt x="350" y="552"/>
                    <a:pt x="350" y="552"/>
                  </a:cubicBezTo>
                  <a:cubicBezTo>
                    <a:pt x="356" y="549"/>
                    <a:pt x="356" y="549"/>
                    <a:pt x="356" y="549"/>
                  </a:cubicBezTo>
                  <a:cubicBezTo>
                    <a:pt x="353" y="537"/>
                    <a:pt x="353" y="537"/>
                    <a:pt x="353" y="537"/>
                  </a:cubicBezTo>
                  <a:cubicBezTo>
                    <a:pt x="366" y="539"/>
                    <a:pt x="366" y="539"/>
                    <a:pt x="366" y="539"/>
                  </a:cubicBezTo>
                  <a:cubicBezTo>
                    <a:pt x="366" y="539"/>
                    <a:pt x="366" y="539"/>
                    <a:pt x="366" y="539"/>
                  </a:cubicBezTo>
                  <a:cubicBezTo>
                    <a:pt x="366" y="539"/>
                    <a:pt x="366" y="539"/>
                    <a:pt x="366" y="539"/>
                  </a:cubicBezTo>
                  <a:cubicBezTo>
                    <a:pt x="366" y="539"/>
                    <a:pt x="366" y="539"/>
                    <a:pt x="366" y="539"/>
                  </a:cubicBezTo>
                  <a:cubicBezTo>
                    <a:pt x="374" y="542"/>
                    <a:pt x="374" y="542"/>
                    <a:pt x="374" y="542"/>
                  </a:cubicBezTo>
                  <a:cubicBezTo>
                    <a:pt x="374" y="542"/>
                    <a:pt x="374" y="542"/>
                    <a:pt x="374" y="542"/>
                  </a:cubicBezTo>
                  <a:cubicBezTo>
                    <a:pt x="374" y="542"/>
                    <a:pt x="374" y="542"/>
                    <a:pt x="374" y="542"/>
                  </a:cubicBezTo>
                  <a:cubicBezTo>
                    <a:pt x="376" y="534"/>
                    <a:pt x="376" y="534"/>
                    <a:pt x="376" y="534"/>
                  </a:cubicBezTo>
                  <a:cubicBezTo>
                    <a:pt x="376" y="533"/>
                    <a:pt x="376" y="533"/>
                    <a:pt x="376" y="533"/>
                  </a:cubicBezTo>
                  <a:cubicBezTo>
                    <a:pt x="377" y="533"/>
                    <a:pt x="377" y="533"/>
                    <a:pt x="377" y="533"/>
                  </a:cubicBezTo>
                  <a:cubicBezTo>
                    <a:pt x="378" y="533"/>
                    <a:pt x="378" y="533"/>
                    <a:pt x="378" y="533"/>
                  </a:cubicBezTo>
                  <a:cubicBezTo>
                    <a:pt x="384" y="535"/>
                    <a:pt x="384" y="535"/>
                    <a:pt x="384" y="535"/>
                  </a:cubicBezTo>
                  <a:cubicBezTo>
                    <a:pt x="387" y="535"/>
                    <a:pt x="387" y="535"/>
                    <a:pt x="387" y="535"/>
                  </a:cubicBezTo>
                  <a:cubicBezTo>
                    <a:pt x="393" y="528"/>
                    <a:pt x="393" y="528"/>
                    <a:pt x="393" y="528"/>
                  </a:cubicBezTo>
                  <a:cubicBezTo>
                    <a:pt x="394" y="528"/>
                    <a:pt x="394" y="528"/>
                    <a:pt x="394" y="528"/>
                  </a:cubicBezTo>
                  <a:cubicBezTo>
                    <a:pt x="394" y="528"/>
                    <a:pt x="394" y="528"/>
                    <a:pt x="394" y="528"/>
                  </a:cubicBezTo>
                  <a:cubicBezTo>
                    <a:pt x="394" y="528"/>
                    <a:pt x="394" y="528"/>
                    <a:pt x="394" y="528"/>
                  </a:cubicBezTo>
                  <a:cubicBezTo>
                    <a:pt x="402" y="526"/>
                    <a:pt x="402" y="526"/>
                    <a:pt x="402" y="526"/>
                  </a:cubicBezTo>
                  <a:cubicBezTo>
                    <a:pt x="409" y="520"/>
                    <a:pt x="409" y="520"/>
                    <a:pt x="409" y="520"/>
                  </a:cubicBezTo>
                  <a:cubicBezTo>
                    <a:pt x="413" y="514"/>
                    <a:pt x="413" y="514"/>
                    <a:pt x="413" y="514"/>
                  </a:cubicBezTo>
                  <a:cubicBezTo>
                    <a:pt x="413" y="508"/>
                    <a:pt x="413" y="508"/>
                    <a:pt x="413" y="508"/>
                  </a:cubicBezTo>
                  <a:cubicBezTo>
                    <a:pt x="413" y="506"/>
                    <a:pt x="414" y="504"/>
                    <a:pt x="416" y="503"/>
                  </a:cubicBezTo>
                  <a:cubicBezTo>
                    <a:pt x="416" y="503"/>
                    <a:pt x="416" y="503"/>
                    <a:pt x="416" y="503"/>
                  </a:cubicBezTo>
                  <a:cubicBezTo>
                    <a:pt x="417" y="503"/>
                    <a:pt x="417" y="503"/>
                    <a:pt x="417" y="503"/>
                  </a:cubicBezTo>
                  <a:cubicBezTo>
                    <a:pt x="418" y="503"/>
                    <a:pt x="418" y="503"/>
                    <a:pt x="418" y="503"/>
                  </a:cubicBezTo>
                  <a:cubicBezTo>
                    <a:pt x="425" y="504"/>
                    <a:pt x="425" y="504"/>
                    <a:pt x="425" y="504"/>
                  </a:cubicBezTo>
                  <a:cubicBezTo>
                    <a:pt x="428" y="502"/>
                    <a:pt x="428" y="502"/>
                    <a:pt x="428" y="502"/>
                  </a:cubicBezTo>
                  <a:cubicBezTo>
                    <a:pt x="430" y="496"/>
                    <a:pt x="430" y="496"/>
                    <a:pt x="430" y="496"/>
                  </a:cubicBezTo>
                  <a:cubicBezTo>
                    <a:pt x="438" y="494"/>
                    <a:pt x="438" y="494"/>
                    <a:pt x="438" y="494"/>
                  </a:cubicBezTo>
                  <a:cubicBezTo>
                    <a:pt x="438" y="494"/>
                    <a:pt x="438" y="494"/>
                    <a:pt x="438" y="494"/>
                  </a:cubicBezTo>
                  <a:cubicBezTo>
                    <a:pt x="438" y="494"/>
                    <a:pt x="438" y="494"/>
                    <a:pt x="438" y="494"/>
                  </a:cubicBezTo>
                  <a:cubicBezTo>
                    <a:pt x="438" y="494"/>
                    <a:pt x="438" y="494"/>
                    <a:pt x="438" y="494"/>
                  </a:cubicBezTo>
                  <a:cubicBezTo>
                    <a:pt x="448" y="495"/>
                    <a:pt x="448" y="495"/>
                    <a:pt x="448" y="495"/>
                  </a:cubicBezTo>
                  <a:cubicBezTo>
                    <a:pt x="456" y="493"/>
                    <a:pt x="456" y="493"/>
                    <a:pt x="456" y="493"/>
                  </a:cubicBezTo>
                  <a:cubicBezTo>
                    <a:pt x="461" y="488"/>
                    <a:pt x="461" y="488"/>
                    <a:pt x="461" y="488"/>
                  </a:cubicBezTo>
                  <a:cubicBezTo>
                    <a:pt x="464" y="482"/>
                    <a:pt x="464" y="482"/>
                    <a:pt x="464" y="482"/>
                  </a:cubicBezTo>
                  <a:cubicBezTo>
                    <a:pt x="458" y="475"/>
                    <a:pt x="458" y="475"/>
                    <a:pt x="458" y="475"/>
                  </a:cubicBezTo>
                  <a:cubicBezTo>
                    <a:pt x="458" y="475"/>
                    <a:pt x="458" y="475"/>
                    <a:pt x="458" y="475"/>
                  </a:cubicBezTo>
                  <a:cubicBezTo>
                    <a:pt x="458" y="475"/>
                    <a:pt x="458" y="475"/>
                    <a:pt x="458" y="475"/>
                  </a:cubicBezTo>
                  <a:cubicBezTo>
                    <a:pt x="457" y="470"/>
                    <a:pt x="457" y="470"/>
                    <a:pt x="457" y="470"/>
                  </a:cubicBezTo>
                  <a:cubicBezTo>
                    <a:pt x="457" y="470"/>
                    <a:pt x="457" y="470"/>
                    <a:pt x="457" y="470"/>
                  </a:cubicBezTo>
                  <a:cubicBezTo>
                    <a:pt x="456" y="463"/>
                    <a:pt x="456" y="463"/>
                    <a:pt x="456" y="463"/>
                  </a:cubicBezTo>
                  <a:cubicBezTo>
                    <a:pt x="456" y="462"/>
                    <a:pt x="456" y="462"/>
                    <a:pt x="456" y="462"/>
                  </a:cubicBezTo>
                  <a:cubicBezTo>
                    <a:pt x="459" y="456"/>
                    <a:pt x="459" y="456"/>
                    <a:pt x="459" y="456"/>
                  </a:cubicBezTo>
                  <a:cubicBezTo>
                    <a:pt x="459" y="454"/>
                    <a:pt x="460" y="451"/>
                    <a:pt x="464" y="448"/>
                  </a:cubicBezTo>
                  <a:cubicBezTo>
                    <a:pt x="468" y="439"/>
                    <a:pt x="468" y="439"/>
                    <a:pt x="468" y="439"/>
                  </a:cubicBezTo>
                  <a:cubicBezTo>
                    <a:pt x="468" y="439"/>
                    <a:pt x="468" y="439"/>
                    <a:pt x="468" y="439"/>
                  </a:cubicBezTo>
                  <a:cubicBezTo>
                    <a:pt x="468" y="439"/>
                    <a:pt x="468" y="439"/>
                    <a:pt x="468" y="439"/>
                  </a:cubicBezTo>
                  <a:cubicBezTo>
                    <a:pt x="472" y="432"/>
                    <a:pt x="472" y="432"/>
                    <a:pt x="472" y="432"/>
                  </a:cubicBezTo>
                  <a:cubicBezTo>
                    <a:pt x="478" y="420"/>
                    <a:pt x="478" y="420"/>
                    <a:pt x="478" y="420"/>
                  </a:cubicBezTo>
                  <a:cubicBezTo>
                    <a:pt x="484" y="428"/>
                    <a:pt x="484" y="428"/>
                    <a:pt x="484" y="428"/>
                  </a:cubicBezTo>
                  <a:cubicBezTo>
                    <a:pt x="484" y="429"/>
                    <a:pt x="484" y="429"/>
                    <a:pt x="484" y="429"/>
                  </a:cubicBezTo>
                  <a:cubicBezTo>
                    <a:pt x="484" y="429"/>
                    <a:pt x="484" y="429"/>
                    <a:pt x="484" y="429"/>
                  </a:cubicBezTo>
                  <a:cubicBezTo>
                    <a:pt x="486" y="437"/>
                    <a:pt x="486" y="437"/>
                    <a:pt x="486" y="437"/>
                  </a:cubicBezTo>
                  <a:cubicBezTo>
                    <a:pt x="486" y="438"/>
                    <a:pt x="486" y="438"/>
                    <a:pt x="486" y="438"/>
                  </a:cubicBezTo>
                  <a:cubicBezTo>
                    <a:pt x="488" y="446"/>
                    <a:pt x="488" y="446"/>
                    <a:pt x="488" y="446"/>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9"/>
                    <a:pt x="495" y="449"/>
                    <a:pt x="495" y="449"/>
                  </a:cubicBezTo>
                  <a:cubicBezTo>
                    <a:pt x="496" y="448"/>
                    <a:pt x="496" y="448"/>
                    <a:pt x="496" y="448"/>
                  </a:cubicBezTo>
                  <a:cubicBezTo>
                    <a:pt x="500" y="440"/>
                    <a:pt x="500" y="440"/>
                    <a:pt x="500" y="440"/>
                  </a:cubicBezTo>
                  <a:cubicBezTo>
                    <a:pt x="503" y="432"/>
                    <a:pt x="503" y="432"/>
                    <a:pt x="503" y="432"/>
                  </a:cubicBezTo>
                  <a:cubicBezTo>
                    <a:pt x="504" y="432"/>
                    <a:pt x="504" y="432"/>
                    <a:pt x="504" y="432"/>
                  </a:cubicBezTo>
                  <a:cubicBezTo>
                    <a:pt x="506" y="433"/>
                    <a:pt x="506" y="433"/>
                    <a:pt x="506" y="433"/>
                  </a:cubicBezTo>
                  <a:cubicBezTo>
                    <a:pt x="517" y="437"/>
                    <a:pt x="517" y="437"/>
                    <a:pt x="517" y="437"/>
                  </a:cubicBezTo>
                  <a:cubicBezTo>
                    <a:pt x="523" y="432"/>
                    <a:pt x="523" y="432"/>
                    <a:pt x="523" y="432"/>
                  </a:cubicBezTo>
                  <a:cubicBezTo>
                    <a:pt x="523" y="432"/>
                    <a:pt x="523" y="432"/>
                    <a:pt x="523" y="432"/>
                  </a:cubicBezTo>
                  <a:cubicBezTo>
                    <a:pt x="524" y="432"/>
                    <a:pt x="524" y="432"/>
                    <a:pt x="524" y="432"/>
                  </a:cubicBezTo>
                  <a:cubicBezTo>
                    <a:pt x="530" y="432"/>
                    <a:pt x="530" y="432"/>
                    <a:pt x="530" y="432"/>
                  </a:cubicBezTo>
                  <a:cubicBezTo>
                    <a:pt x="534" y="425"/>
                    <a:pt x="534" y="425"/>
                    <a:pt x="534" y="425"/>
                  </a:cubicBezTo>
                  <a:cubicBezTo>
                    <a:pt x="534" y="416"/>
                    <a:pt x="534" y="416"/>
                    <a:pt x="534" y="416"/>
                  </a:cubicBezTo>
                  <a:cubicBezTo>
                    <a:pt x="536" y="404"/>
                    <a:pt x="536" y="404"/>
                    <a:pt x="536" y="404"/>
                  </a:cubicBezTo>
                  <a:cubicBezTo>
                    <a:pt x="537" y="404"/>
                    <a:pt x="537" y="404"/>
                    <a:pt x="537" y="404"/>
                  </a:cubicBezTo>
                  <a:cubicBezTo>
                    <a:pt x="538" y="404"/>
                    <a:pt x="538" y="404"/>
                    <a:pt x="538" y="404"/>
                  </a:cubicBezTo>
                  <a:cubicBezTo>
                    <a:pt x="547" y="406"/>
                    <a:pt x="547" y="406"/>
                    <a:pt x="547" y="406"/>
                  </a:cubicBezTo>
                  <a:cubicBezTo>
                    <a:pt x="551" y="399"/>
                    <a:pt x="551" y="399"/>
                    <a:pt x="551" y="399"/>
                  </a:cubicBezTo>
                  <a:cubicBezTo>
                    <a:pt x="552" y="399"/>
                    <a:pt x="552" y="399"/>
                    <a:pt x="552" y="399"/>
                  </a:cubicBezTo>
                  <a:cubicBezTo>
                    <a:pt x="552" y="399"/>
                    <a:pt x="552" y="399"/>
                    <a:pt x="552" y="399"/>
                  </a:cubicBezTo>
                  <a:cubicBezTo>
                    <a:pt x="560" y="398"/>
                    <a:pt x="560" y="398"/>
                    <a:pt x="560" y="398"/>
                  </a:cubicBezTo>
                  <a:cubicBezTo>
                    <a:pt x="562" y="398"/>
                    <a:pt x="562" y="398"/>
                    <a:pt x="562" y="398"/>
                  </a:cubicBezTo>
                  <a:cubicBezTo>
                    <a:pt x="562" y="398"/>
                    <a:pt x="562" y="398"/>
                    <a:pt x="562" y="398"/>
                  </a:cubicBezTo>
                  <a:cubicBezTo>
                    <a:pt x="562" y="399"/>
                    <a:pt x="562" y="399"/>
                    <a:pt x="562" y="399"/>
                  </a:cubicBezTo>
                  <a:cubicBezTo>
                    <a:pt x="566" y="404"/>
                    <a:pt x="566" y="404"/>
                    <a:pt x="566" y="404"/>
                  </a:cubicBezTo>
                  <a:cubicBezTo>
                    <a:pt x="566" y="405"/>
                    <a:pt x="566" y="405"/>
                    <a:pt x="566" y="405"/>
                  </a:cubicBezTo>
                  <a:cubicBezTo>
                    <a:pt x="567" y="405"/>
                    <a:pt x="567" y="405"/>
                    <a:pt x="567" y="405"/>
                  </a:cubicBezTo>
                  <a:cubicBezTo>
                    <a:pt x="567" y="406"/>
                    <a:pt x="567" y="406"/>
                    <a:pt x="567" y="406"/>
                  </a:cubicBezTo>
                  <a:cubicBezTo>
                    <a:pt x="568" y="414"/>
                    <a:pt x="568" y="414"/>
                    <a:pt x="568" y="414"/>
                  </a:cubicBezTo>
                  <a:cubicBezTo>
                    <a:pt x="572" y="418"/>
                    <a:pt x="572" y="418"/>
                    <a:pt x="572" y="418"/>
                  </a:cubicBezTo>
                  <a:cubicBezTo>
                    <a:pt x="577" y="412"/>
                    <a:pt x="577" y="412"/>
                    <a:pt x="577" y="412"/>
                  </a:cubicBezTo>
                  <a:cubicBezTo>
                    <a:pt x="578" y="414"/>
                    <a:pt x="578" y="414"/>
                    <a:pt x="578" y="414"/>
                  </a:cubicBezTo>
                  <a:cubicBezTo>
                    <a:pt x="580" y="416"/>
                    <a:pt x="581" y="418"/>
                    <a:pt x="581" y="420"/>
                  </a:cubicBezTo>
                  <a:cubicBezTo>
                    <a:pt x="581" y="428"/>
                    <a:pt x="581" y="428"/>
                    <a:pt x="581" y="428"/>
                  </a:cubicBezTo>
                  <a:cubicBezTo>
                    <a:pt x="578" y="435"/>
                    <a:pt x="578" y="435"/>
                    <a:pt x="578" y="435"/>
                  </a:cubicBezTo>
                  <a:cubicBezTo>
                    <a:pt x="580" y="438"/>
                    <a:pt x="580" y="438"/>
                    <a:pt x="580" y="438"/>
                  </a:cubicBezTo>
                  <a:cubicBezTo>
                    <a:pt x="584" y="442"/>
                    <a:pt x="584" y="442"/>
                    <a:pt x="584" y="442"/>
                  </a:cubicBezTo>
                  <a:cubicBezTo>
                    <a:pt x="601" y="445"/>
                    <a:pt x="601" y="445"/>
                    <a:pt x="601" y="445"/>
                  </a:cubicBezTo>
                  <a:cubicBezTo>
                    <a:pt x="602" y="445"/>
                    <a:pt x="602" y="445"/>
                    <a:pt x="602" y="445"/>
                  </a:cubicBezTo>
                  <a:cubicBezTo>
                    <a:pt x="602" y="445"/>
                    <a:pt x="602" y="445"/>
                    <a:pt x="602" y="445"/>
                  </a:cubicBezTo>
                  <a:cubicBezTo>
                    <a:pt x="602" y="446"/>
                    <a:pt x="602" y="446"/>
                    <a:pt x="602" y="446"/>
                  </a:cubicBezTo>
                  <a:cubicBezTo>
                    <a:pt x="602" y="446"/>
                    <a:pt x="602" y="446"/>
                    <a:pt x="602" y="446"/>
                  </a:cubicBezTo>
                  <a:cubicBezTo>
                    <a:pt x="604" y="447"/>
                    <a:pt x="604" y="447"/>
                    <a:pt x="604" y="447"/>
                  </a:cubicBezTo>
                  <a:cubicBezTo>
                    <a:pt x="608" y="440"/>
                    <a:pt x="608" y="440"/>
                    <a:pt x="608"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8" y="410"/>
                    <a:pt x="618" y="410"/>
                    <a:pt x="618" y="410"/>
                  </a:cubicBezTo>
                  <a:cubicBezTo>
                    <a:pt x="619" y="410"/>
                    <a:pt x="619" y="410"/>
                    <a:pt x="619" y="410"/>
                  </a:cubicBezTo>
                  <a:cubicBezTo>
                    <a:pt x="619" y="410"/>
                    <a:pt x="619" y="410"/>
                    <a:pt x="619" y="410"/>
                  </a:cubicBezTo>
                  <a:cubicBezTo>
                    <a:pt x="624" y="416"/>
                    <a:pt x="624" y="416"/>
                    <a:pt x="624" y="416"/>
                  </a:cubicBezTo>
                  <a:cubicBezTo>
                    <a:pt x="628" y="420"/>
                    <a:pt x="628" y="420"/>
                    <a:pt x="628" y="420"/>
                  </a:cubicBezTo>
                  <a:cubicBezTo>
                    <a:pt x="632" y="416"/>
                    <a:pt x="632" y="416"/>
                    <a:pt x="632" y="416"/>
                  </a:cubicBezTo>
                  <a:cubicBezTo>
                    <a:pt x="649" y="398"/>
                    <a:pt x="649" y="398"/>
                    <a:pt x="649" y="398"/>
                  </a:cubicBezTo>
                  <a:cubicBezTo>
                    <a:pt x="649" y="398"/>
                    <a:pt x="649" y="398"/>
                    <a:pt x="649" y="398"/>
                  </a:cubicBezTo>
                  <a:cubicBezTo>
                    <a:pt x="650" y="398"/>
                    <a:pt x="650" y="398"/>
                    <a:pt x="650" y="398"/>
                  </a:cubicBezTo>
                  <a:cubicBezTo>
                    <a:pt x="656" y="394"/>
                    <a:pt x="656" y="394"/>
                    <a:pt x="656" y="394"/>
                  </a:cubicBezTo>
                  <a:cubicBezTo>
                    <a:pt x="662" y="384"/>
                    <a:pt x="662" y="384"/>
                    <a:pt x="662" y="384"/>
                  </a:cubicBezTo>
                  <a:cubicBezTo>
                    <a:pt x="663" y="383"/>
                    <a:pt x="663" y="383"/>
                    <a:pt x="663" y="383"/>
                  </a:cubicBezTo>
                  <a:cubicBezTo>
                    <a:pt x="672" y="386"/>
                    <a:pt x="672" y="386"/>
                    <a:pt x="672" y="386"/>
                  </a:cubicBezTo>
                  <a:cubicBezTo>
                    <a:pt x="676" y="386"/>
                    <a:pt x="676" y="386"/>
                    <a:pt x="676" y="386"/>
                  </a:cubicBezTo>
                  <a:cubicBezTo>
                    <a:pt x="676" y="382"/>
                    <a:pt x="677" y="380"/>
                    <a:pt x="678" y="378"/>
                  </a:cubicBezTo>
                  <a:cubicBezTo>
                    <a:pt x="684" y="370"/>
                    <a:pt x="684" y="370"/>
                    <a:pt x="684" y="370"/>
                  </a:cubicBezTo>
                  <a:cubicBezTo>
                    <a:pt x="686" y="369"/>
                    <a:pt x="686" y="369"/>
                    <a:pt x="686" y="369"/>
                  </a:cubicBezTo>
                  <a:cubicBezTo>
                    <a:pt x="694" y="372"/>
                    <a:pt x="694" y="372"/>
                    <a:pt x="694" y="372"/>
                  </a:cubicBezTo>
                  <a:cubicBezTo>
                    <a:pt x="704" y="370"/>
                    <a:pt x="704" y="370"/>
                    <a:pt x="704" y="370"/>
                  </a:cubicBezTo>
                  <a:cubicBezTo>
                    <a:pt x="710" y="364"/>
                    <a:pt x="710" y="364"/>
                    <a:pt x="710" y="364"/>
                  </a:cubicBezTo>
                  <a:cubicBezTo>
                    <a:pt x="714" y="358"/>
                    <a:pt x="714" y="358"/>
                    <a:pt x="714" y="358"/>
                  </a:cubicBezTo>
                  <a:cubicBezTo>
                    <a:pt x="712" y="354"/>
                    <a:pt x="712" y="354"/>
                    <a:pt x="712" y="354"/>
                  </a:cubicBezTo>
                  <a:cubicBezTo>
                    <a:pt x="706" y="357"/>
                    <a:pt x="706" y="357"/>
                    <a:pt x="706" y="357"/>
                  </a:cubicBezTo>
                  <a:cubicBezTo>
                    <a:pt x="706" y="357"/>
                    <a:pt x="706" y="357"/>
                    <a:pt x="706" y="357"/>
                  </a:cubicBezTo>
                  <a:cubicBezTo>
                    <a:pt x="705" y="356"/>
                    <a:pt x="705" y="356"/>
                    <a:pt x="705" y="356"/>
                  </a:cubicBezTo>
                  <a:cubicBezTo>
                    <a:pt x="698" y="350"/>
                    <a:pt x="698" y="350"/>
                    <a:pt x="698" y="350"/>
                  </a:cubicBezTo>
                  <a:cubicBezTo>
                    <a:pt x="698" y="350"/>
                    <a:pt x="698" y="350"/>
                    <a:pt x="698" y="350"/>
                  </a:cubicBezTo>
                  <a:cubicBezTo>
                    <a:pt x="700" y="339"/>
                    <a:pt x="700" y="339"/>
                    <a:pt x="700" y="339"/>
                  </a:cubicBezTo>
                  <a:cubicBezTo>
                    <a:pt x="701" y="331"/>
                    <a:pt x="701" y="331"/>
                    <a:pt x="701" y="331"/>
                  </a:cubicBezTo>
                  <a:cubicBezTo>
                    <a:pt x="699" y="324"/>
                    <a:pt x="699" y="324"/>
                    <a:pt x="699" y="324"/>
                  </a:cubicBezTo>
                  <a:cubicBezTo>
                    <a:pt x="694" y="322"/>
                    <a:pt x="694" y="322"/>
                    <a:pt x="694" y="322"/>
                  </a:cubicBezTo>
                  <a:cubicBezTo>
                    <a:pt x="694" y="322"/>
                    <a:pt x="694" y="322"/>
                    <a:pt x="694" y="322"/>
                  </a:cubicBezTo>
                  <a:cubicBezTo>
                    <a:pt x="693" y="321"/>
                    <a:pt x="693" y="321"/>
                    <a:pt x="693" y="321"/>
                  </a:cubicBezTo>
                  <a:cubicBezTo>
                    <a:pt x="693" y="321"/>
                    <a:pt x="693" y="321"/>
                    <a:pt x="693" y="321"/>
                  </a:cubicBezTo>
                  <a:cubicBezTo>
                    <a:pt x="688" y="311"/>
                    <a:pt x="688" y="311"/>
                    <a:pt x="688" y="311"/>
                  </a:cubicBezTo>
                  <a:cubicBezTo>
                    <a:pt x="687" y="310"/>
                    <a:pt x="687" y="310"/>
                    <a:pt x="687" y="310"/>
                  </a:cubicBezTo>
                  <a:cubicBezTo>
                    <a:pt x="680" y="318"/>
                    <a:pt x="680" y="318"/>
                    <a:pt x="680" y="318"/>
                  </a:cubicBezTo>
                  <a:cubicBezTo>
                    <a:pt x="674" y="322"/>
                    <a:pt x="674" y="322"/>
                    <a:pt x="674" y="322"/>
                  </a:cubicBezTo>
                  <a:cubicBezTo>
                    <a:pt x="672" y="323"/>
                    <a:pt x="672" y="323"/>
                    <a:pt x="672" y="323"/>
                  </a:cubicBezTo>
                  <a:cubicBezTo>
                    <a:pt x="672" y="323"/>
                    <a:pt x="672" y="323"/>
                    <a:pt x="672" y="323"/>
                  </a:cubicBezTo>
                  <a:cubicBezTo>
                    <a:pt x="671" y="322"/>
                    <a:pt x="671" y="322"/>
                    <a:pt x="671" y="322"/>
                  </a:cubicBezTo>
                  <a:cubicBezTo>
                    <a:pt x="664" y="315"/>
                    <a:pt x="664" y="315"/>
                    <a:pt x="664" y="315"/>
                  </a:cubicBezTo>
                  <a:cubicBezTo>
                    <a:pt x="664" y="315"/>
                    <a:pt x="664" y="315"/>
                    <a:pt x="664" y="315"/>
                  </a:cubicBezTo>
                  <a:cubicBezTo>
                    <a:pt x="659" y="304"/>
                    <a:pt x="659" y="304"/>
                    <a:pt x="659" y="304"/>
                  </a:cubicBezTo>
                  <a:cubicBezTo>
                    <a:pt x="659" y="303"/>
                    <a:pt x="659" y="303"/>
                    <a:pt x="659" y="303"/>
                  </a:cubicBezTo>
                  <a:cubicBezTo>
                    <a:pt x="656" y="295"/>
                    <a:pt x="656" y="295"/>
                    <a:pt x="656" y="295"/>
                  </a:cubicBezTo>
                  <a:cubicBezTo>
                    <a:pt x="656" y="295"/>
                    <a:pt x="656" y="295"/>
                    <a:pt x="656" y="295"/>
                  </a:cubicBezTo>
                  <a:cubicBezTo>
                    <a:pt x="656" y="295"/>
                    <a:pt x="656" y="295"/>
                    <a:pt x="656" y="295"/>
                  </a:cubicBezTo>
                  <a:cubicBezTo>
                    <a:pt x="656" y="283"/>
                    <a:pt x="656" y="283"/>
                    <a:pt x="656" y="283"/>
                  </a:cubicBezTo>
                  <a:cubicBezTo>
                    <a:pt x="656" y="276"/>
                    <a:pt x="656" y="276"/>
                    <a:pt x="656" y="276"/>
                  </a:cubicBezTo>
                  <a:cubicBezTo>
                    <a:pt x="650" y="274"/>
                    <a:pt x="650" y="274"/>
                    <a:pt x="650" y="274"/>
                  </a:cubicBezTo>
                  <a:cubicBezTo>
                    <a:pt x="650" y="274"/>
                    <a:pt x="650" y="274"/>
                    <a:pt x="650" y="274"/>
                  </a:cubicBezTo>
                  <a:cubicBezTo>
                    <a:pt x="650" y="273"/>
                    <a:pt x="650" y="273"/>
                    <a:pt x="650" y="273"/>
                  </a:cubicBezTo>
                  <a:cubicBezTo>
                    <a:pt x="637" y="263"/>
                    <a:pt x="637" y="263"/>
                    <a:pt x="637" y="263"/>
                  </a:cubicBezTo>
                  <a:cubicBezTo>
                    <a:pt x="638" y="262"/>
                    <a:pt x="638" y="262"/>
                    <a:pt x="638" y="262"/>
                  </a:cubicBezTo>
                  <a:cubicBezTo>
                    <a:pt x="644" y="256"/>
                    <a:pt x="644" y="256"/>
                    <a:pt x="644" y="256"/>
                  </a:cubicBezTo>
                  <a:cubicBezTo>
                    <a:pt x="644" y="255"/>
                    <a:pt x="644" y="255"/>
                    <a:pt x="644" y="255"/>
                  </a:cubicBezTo>
                  <a:cubicBezTo>
                    <a:pt x="644" y="255"/>
                    <a:pt x="644" y="255"/>
                    <a:pt x="644" y="255"/>
                  </a:cubicBezTo>
                  <a:cubicBezTo>
                    <a:pt x="644" y="255"/>
                    <a:pt x="644" y="255"/>
                    <a:pt x="644" y="255"/>
                  </a:cubicBezTo>
                  <a:cubicBezTo>
                    <a:pt x="644" y="255"/>
                    <a:pt x="644" y="255"/>
                    <a:pt x="644" y="255"/>
                  </a:cubicBezTo>
                  <a:cubicBezTo>
                    <a:pt x="651" y="254"/>
                    <a:pt x="651" y="254"/>
                    <a:pt x="651" y="254"/>
                  </a:cubicBezTo>
                  <a:cubicBezTo>
                    <a:pt x="652" y="254"/>
                    <a:pt x="652" y="254"/>
                    <a:pt x="652" y="254"/>
                  </a:cubicBezTo>
                  <a:cubicBezTo>
                    <a:pt x="654" y="254"/>
                    <a:pt x="656" y="255"/>
                    <a:pt x="657" y="257"/>
                  </a:cubicBezTo>
                  <a:cubicBezTo>
                    <a:pt x="663" y="262"/>
                    <a:pt x="663" y="262"/>
                    <a:pt x="663" y="262"/>
                  </a:cubicBezTo>
                  <a:cubicBezTo>
                    <a:pt x="669" y="257"/>
                    <a:pt x="669" y="257"/>
                    <a:pt x="669" y="257"/>
                  </a:cubicBezTo>
                  <a:cubicBezTo>
                    <a:pt x="673" y="251"/>
                    <a:pt x="673" y="251"/>
                    <a:pt x="673" y="251"/>
                  </a:cubicBezTo>
                  <a:cubicBezTo>
                    <a:pt x="673" y="246"/>
                    <a:pt x="673" y="246"/>
                    <a:pt x="673" y="246"/>
                  </a:cubicBezTo>
                  <a:cubicBezTo>
                    <a:pt x="672" y="233"/>
                    <a:pt x="672" y="233"/>
                    <a:pt x="672" y="233"/>
                  </a:cubicBezTo>
                  <a:cubicBezTo>
                    <a:pt x="670" y="228"/>
                    <a:pt x="670" y="228"/>
                    <a:pt x="670" y="228"/>
                  </a:cubicBezTo>
                  <a:cubicBezTo>
                    <a:pt x="662" y="226"/>
                    <a:pt x="662" y="226"/>
                    <a:pt x="662" y="226"/>
                  </a:cubicBezTo>
                  <a:cubicBezTo>
                    <a:pt x="662" y="221"/>
                    <a:pt x="662" y="221"/>
                    <a:pt x="662" y="221"/>
                  </a:cubicBezTo>
                  <a:cubicBezTo>
                    <a:pt x="654" y="211"/>
                    <a:pt x="654" y="211"/>
                    <a:pt x="654" y="211"/>
                  </a:cubicBezTo>
                  <a:cubicBezTo>
                    <a:pt x="653" y="210"/>
                    <a:pt x="653" y="210"/>
                    <a:pt x="653" y="210"/>
                  </a:cubicBezTo>
                  <a:cubicBezTo>
                    <a:pt x="649" y="203"/>
                    <a:pt x="649" y="203"/>
                    <a:pt x="649" y="203"/>
                  </a:cubicBezTo>
                  <a:cubicBezTo>
                    <a:pt x="648" y="202"/>
                    <a:pt x="648" y="202"/>
                    <a:pt x="648" y="202"/>
                  </a:cubicBezTo>
                  <a:cubicBezTo>
                    <a:pt x="648" y="202"/>
                    <a:pt x="648" y="202"/>
                    <a:pt x="648" y="202"/>
                  </a:cubicBezTo>
                  <a:cubicBezTo>
                    <a:pt x="648" y="202"/>
                    <a:pt x="648" y="202"/>
                    <a:pt x="648" y="202"/>
                  </a:cubicBezTo>
                  <a:cubicBezTo>
                    <a:pt x="657" y="190"/>
                    <a:pt x="657" y="190"/>
                    <a:pt x="657" y="190"/>
                  </a:cubicBezTo>
                  <a:cubicBezTo>
                    <a:pt x="657" y="190"/>
                    <a:pt x="657" y="190"/>
                    <a:pt x="657" y="190"/>
                  </a:cubicBezTo>
                  <a:cubicBezTo>
                    <a:pt x="658" y="189"/>
                    <a:pt x="658" y="189"/>
                    <a:pt x="658" y="189"/>
                  </a:cubicBezTo>
                  <a:cubicBezTo>
                    <a:pt x="658" y="189"/>
                    <a:pt x="658" y="189"/>
                    <a:pt x="658" y="189"/>
                  </a:cubicBezTo>
                  <a:cubicBezTo>
                    <a:pt x="658" y="189"/>
                    <a:pt x="658" y="189"/>
                    <a:pt x="658" y="189"/>
                  </a:cubicBezTo>
                  <a:cubicBezTo>
                    <a:pt x="662" y="188"/>
                    <a:pt x="662" y="188"/>
                    <a:pt x="662" y="188"/>
                  </a:cubicBezTo>
                  <a:cubicBezTo>
                    <a:pt x="666" y="185"/>
                    <a:pt x="666" y="185"/>
                    <a:pt x="666" y="185"/>
                  </a:cubicBezTo>
                  <a:cubicBezTo>
                    <a:pt x="672" y="169"/>
                    <a:pt x="672" y="169"/>
                    <a:pt x="672" y="169"/>
                  </a:cubicBezTo>
                  <a:cubicBezTo>
                    <a:pt x="672" y="169"/>
                    <a:pt x="672" y="169"/>
                    <a:pt x="672" y="169"/>
                  </a:cubicBezTo>
                  <a:cubicBezTo>
                    <a:pt x="672" y="168"/>
                    <a:pt x="672" y="168"/>
                    <a:pt x="672" y="168"/>
                  </a:cubicBezTo>
                  <a:cubicBezTo>
                    <a:pt x="678" y="161"/>
                    <a:pt x="678" y="161"/>
                    <a:pt x="678" y="161"/>
                  </a:cubicBezTo>
                  <a:cubicBezTo>
                    <a:pt x="678" y="161"/>
                    <a:pt x="678" y="161"/>
                    <a:pt x="678" y="161"/>
                  </a:cubicBezTo>
                  <a:cubicBezTo>
                    <a:pt x="679" y="161"/>
                    <a:pt x="679" y="161"/>
                    <a:pt x="679" y="161"/>
                  </a:cubicBezTo>
                  <a:cubicBezTo>
                    <a:pt x="679" y="161"/>
                    <a:pt x="679" y="161"/>
                    <a:pt x="679" y="161"/>
                  </a:cubicBezTo>
                  <a:cubicBezTo>
                    <a:pt x="686" y="159"/>
                    <a:pt x="686" y="159"/>
                    <a:pt x="686" y="159"/>
                  </a:cubicBezTo>
                  <a:cubicBezTo>
                    <a:pt x="686" y="160"/>
                    <a:pt x="686" y="160"/>
                    <a:pt x="686" y="160"/>
                  </a:cubicBezTo>
                  <a:cubicBezTo>
                    <a:pt x="691" y="164"/>
                    <a:pt x="691" y="164"/>
                    <a:pt x="691" y="164"/>
                  </a:cubicBezTo>
                  <a:cubicBezTo>
                    <a:pt x="693" y="164"/>
                    <a:pt x="693" y="164"/>
                    <a:pt x="693" y="164"/>
                  </a:cubicBezTo>
                  <a:cubicBezTo>
                    <a:pt x="696" y="152"/>
                    <a:pt x="696" y="152"/>
                    <a:pt x="696" y="152"/>
                  </a:cubicBezTo>
                  <a:cubicBezTo>
                    <a:pt x="693" y="143"/>
                    <a:pt x="693" y="143"/>
                    <a:pt x="693" y="143"/>
                  </a:cubicBezTo>
                  <a:cubicBezTo>
                    <a:pt x="692" y="142"/>
                    <a:pt x="692" y="142"/>
                    <a:pt x="692" y="142"/>
                  </a:cubicBezTo>
                  <a:cubicBezTo>
                    <a:pt x="692" y="142"/>
                    <a:pt x="692" y="142"/>
                    <a:pt x="692" y="142"/>
                  </a:cubicBezTo>
                  <a:cubicBezTo>
                    <a:pt x="694" y="132"/>
                    <a:pt x="694" y="132"/>
                    <a:pt x="694" y="132"/>
                  </a:cubicBezTo>
                  <a:cubicBezTo>
                    <a:pt x="694" y="131"/>
                    <a:pt x="694" y="131"/>
                    <a:pt x="694" y="131"/>
                  </a:cubicBezTo>
                  <a:cubicBezTo>
                    <a:pt x="698" y="126"/>
                    <a:pt x="698" y="126"/>
                    <a:pt x="698" y="126"/>
                  </a:cubicBezTo>
                  <a:cubicBezTo>
                    <a:pt x="702" y="120"/>
                    <a:pt x="702" y="120"/>
                    <a:pt x="702" y="120"/>
                  </a:cubicBezTo>
                  <a:cubicBezTo>
                    <a:pt x="702" y="115"/>
                    <a:pt x="702" y="115"/>
                    <a:pt x="702" y="115"/>
                  </a:cubicBezTo>
                  <a:cubicBezTo>
                    <a:pt x="702" y="113"/>
                    <a:pt x="701" y="109"/>
                    <a:pt x="698" y="103"/>
                  </a:cubicBezTo>
                  <a:cubicBezTo>
                    <a:pt x="698" y="103"/>
                    <a:pt x="698" y="103"/>
                    <a:pt x="698" y="103"/>
                  </a:cubicBezTo>
                  <a:cubicBezTo>
                    <a:pt x="698" y="103"/>
                    <a:pt x="698" y="103"/>
                    <a:pt x="698" y="103"/>
                  </a:cubicBezTo>
                  <a:cubicBezTo>
                    <a:pt x="698" y="93"/>
                    <a:pt x="698" y="93"/>
                    <a:pt x="698" y="93"/>
                  </a:cubicBezTo>
                  <a:cubicBezTo>
                    <a:pt x="698" y="93"/>
                    <a:pt x="698" y="93"/>
                    <a:pt x="698" y="93"/>
                  </a:cubicBezTo>
                  <a:cubicBezTo>
                    <a:pt x="700" y="84"/>
                    <a:pt x="700" y="84"/>
                    <a:pt x="700" y="84"/>
                  </a:cubicBezTo>
                  <a:cubicBezTo>
                    <a:pt x="699" y="81"/>
                    <a:pt x="698" y="78"/>
                    <a:pt x="698" y="76"/>
                  </a:cubicBezTo>
                  <a:lnTo>
                    <a:pt x="699" y="65"/>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8" name="Freeform 7">
              <a:extLst>
                <a:ext uri="{FF2B5EF4-FFF2-40B4-BE49-F238E27FC236}">
                  <a16:creationId xmlns:a16="http://schemas.microsoft.com/office/drawing/2014/main" xmlns="" id="{7BBDD28F-0E96-4EC1-ABDC-0B67F3F517F1}"/>
                </a:ext>
              </a:extLst>
            </p:cNvPr>
            <p:cNvSpPr>
              <a:spLocks/>
            </p:cNvSpPr>
            <p:nvPr/>
          </p:nvSpPr>
          <p:spPr bwMode="auto">
            <a:xfrm>
              <a:off x="2289175" y="2574925"/>
              <a:ext cx="1560513" cy="1309688"/>
            </a:xfrm>
            <a:custGeom>
              <a:avLst/>
              <a:gdLst>
                <a:gd name="T0" fmla="*/ 268 w 456"/>
                <a:gd name="T1" fmla="*/ 154 h 386"/>
                <a:gd name="T2" fmla="*/ 258 w 456"/>
                <a:gd name="T3" fmla="*/ 161 h 386"/>
                <a:gd name="T4" fmla="*/ 222 w 456"/>
                <a:gd name="T5" fmla="*/ 129 h 386"/>
                <a:gd name="T6" fmla="*/ 196 w 456"/>
                <a:gd name="T7" fmla="*/ 108 h 386"/>
                <a:gd name="T8" fmla="*/ 199 w 456"/>
                <a:gd name="T9" fmla="*/ 79 h 386"/>
                <a:gd name="T10" fmla="*/ 170 w 456"/>
                <a:gd name="T11" fmla="*/ 87 h 386"/>
                <a:gd name="T12" fmla="*/ 148 w 456"/>
                <a:gd name="T13" fmla="*/ 59 h 386"/>
                <a:gd name="T14" fmla="*/ 138 w 456"/>
                <a:gd name="T15" fmla="*/ 25 h 386"/>
                <a:gd name="T16" fmla="*/ 128 w 456"/>
                <a:gd name="T17" fmla="*/ 8 h 386"/>
                <a:gd name="T18" fmla="*/ 105 w 456"/>
                <a:gd name="T19" fmla="*/ 16 h 386"/>
                <a:gd name="T20" fmla="*/ 89 w 456"/>
                <a:gd name="T21" fmla="*/ 32 h 386"/>
                <a:gd name="T22" fmla="*/ 49 w 456"/>
                <a:gd name="T23" fmla="*/ 45 h 386"/>
                <a:gd name="T24" fmla="*/ 25 w 456"/>
                <a:gd name="T25" fmla="*/ 73 h 386"/>
                <a:gd name="T26" fmla="*/ 2 w 456"/>
                <a:gd name="T27" fmla="*/ 92 h 386"/>
                <a:gd name="T28" fmla="*/ 33 w 456"/>
                <a:gd name="T29" fmla="*/ 120 h 386"/>
                <a:gd name="T30" fmla="*/ 56 w 456"/>
                <a:gd name="T31" fmla="*/ 127 h 386"/>
                <a:gd name="T32" fmla="*/ 112 w 456"/>
                <a:gd name="T33" fmla="*/ 150 h 386"/>
                <a:gd name="T34" fmla="*/ 152 w 456"/>
                <a:gd name="T35" fmla="*/ 142 h 386"/>
                <a:gd name="T36" fmla="*/ 186 w 456"/>
                <a:gd name="T37" fmla="*/ 157 h 386"/>
                <a:gd name="T38" fmla="*/ 215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4 h 386"/>
                <a:gd name="T50" fmla="*/ 249 w 456"/>
                <a:gd name="T51" fmla="*/ 353 h 386"/>
                <a:gd name="T52" fmla="*/ 261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6 h 386"/>
                <a:gd name="T66" fmla="*/ 364 w 456"/>
                <a:gd name="T67" fmla="*/ 357 h 386"/>
                <a:gd name="T68" fmla="*/ 368 w 456"/>
                <a:gd name="T69" fmla="*/ 350 h 386"/>
                <a:gd name="T70" fmla="*/ 383 w 456"/>
                <a:gd name="T71" fmla="*/ 325 h 386"/>
                <a:gd name="T72" fmla="*/ 385 w 456"/>
                <a:gd name="T73" fmla="*/ 308 h 386"/>
                <a:gd name="T74" fmla="*/ 400 w 456"/>
                <a:gd name="T75" fmla="*/ 291 h 386"/>
                <a:gd name="T76" fmla="*/ 423 w 456"/>
                <a:gd name="T77" fmla="*/ 287 h 386"/>
                <a:gd name="T78" fmla="*/ 445 w 456"/>
                <a:gd name="T79" fmla="*/ 278 h 386"/>
                <a:gd name="T80" fmla="*/ 453 w 456"/>
                <a:gd name="T81" fmla="*/ 244 h 386"/>
                <a:gd name="T82" fmla="*/ 412 w 456"/>
                <a:gd name="T83" fmla="*/ 219 h 386"/>
                <a:gd name="T84" fmla="*/ 395 w 456"/>
                <a:gd name="T85" fmla="*/ 246 h 386"/>
                <a:gd name="T86" fmla="*/ 407 w 456"/>
                <a:gd name="T87" fmla="*/ 256 h 386"/>
                <a:gd name="T88" fmla="*/ 405 w 456"/>
                <a:gd name="T89" fmla="*/ 270 h 386"/>
                <a:gd name="T90" fmla="*/ 389 w 456"/>
                <a:gd name="T91" fmla="*/ 275 h 386"/>
                <a:gd name="T92" fmla="*/ 374 w 456"/>
                <a:gd name="T93" fmla="*/ 284 h 386"/>
                <a:gd name="T94" fmla="*/ 363 w 456"/>
                <a:gd name="T95" fmla="*/ 274 h 386"/>
                <a:gd name="T96" fmla="*/ 356 w 456"/>
                <a:gd name="T97" fmla="*/ 257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5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9"/>
                    <a:pt x="266" y="149"/>
                    <a:pt x="266" y="149"/>
                  </a:cubicBezTo>
                  <a:cubicBezTo>
                    <a:pt x="268" y="154"/>
                    <a:pt x="268" y="154"/>
                    <a:pt x="268" y="154"/>
                  </a:cubicBezTo>
                  <a:cubicBezTo>
                    <a:pt x="268" y="154"/>
                    <a:pt x="268" y="154"/>
                    <a:pt x="268" y="154"/>
                  </a:cubicBezTo>
                  <a:cubicBezTo>
                    <a:pt x="268" y="156"/>
                    <a:pt x="268" y="156"/>
                    <a:pt x="268" y="156"/>
                  </a:cubicBezTo>
                  <a:cubicBezTo>
                    <a:pt x="267" y="156"/>
                    <a:pt x="267" y="156"/>
                    <a:pt x="267" y="156"/>
                  </a:cubicBezTo>
                  <a:cubicBezTo>
                    <a:pt x="259" y="160"/>
                    <a:pt x="259" y="160"/>
                    <a:pt x="259" y="160"/>
                  </a:cubicBezTo>
                  <a:cubicBezTo>
                    <a:pt x="258" y="161"/>
                    <a:pt x="258" y="161"/>
                    <a:pt x="258" y="161"/>
                  </a:cubicBezTo>
                  <a:cubicBezTo>
                    <a:pt x="258" y="161"/>
                    <a:pt x="258" y="161"/>
                    <a:pt x="258" y="161"/>
                  </a:cubicBezTo>
                  <a:cubicBezTo>
                    <a:pt x="258" y="161"/>
                    <a:pt x="258" y="161"/>
                    <a:pt x="258" y="161"/>
                  </a:cubicBezTo>
                  <a:cubicBezTo>
                    <a:pt x="257" y="161"/>
                    <a:pt x="257" y="161"/>
                    <a:pt x="257" y="161"/>
                  </a:cubicBezTo>
                  <a:cubicBezTo>
                    <a:pt x="251" y="160"/>
                    <a:pt x="247" y="158"/>
                    <a:pt x="246" y="155"/>
                  </a:cubicBezTo>
                  <a:cubicBezTo>
                    <a:pt x="243" y="150"/>
                    <a:pt x="243" y="150"/>
                    <a:pt x="243" y="150"/>
                  </a:cubicBezTo>
                  <a:cubicBezTo>
                    <a:pt x="231" y="148"/>
                    <a:pt x="231" y="148"/>
                    <a:pt x="231" y="148"/>
                  </a:cubicBezTo>
                  <a:cubicBezTo>
                    <a:pt x="228" y="133"/>
                    <a:pt x="228" y="133"/>
                    <a:pt x="228" y="133"/>
                  </a:cubicBezTo>
                  <a:cubicBezTo>
                    <a:pt x="226" y="132"/>
                    <a:pt x="224" y="131"/>
                    <a:pt x="223" y="130"/>
                  </a:cubicBezTo>
                  <a:cubicBezTo>
                    <a:pt x="222" y="129"/>
                    <a:pt x="222" y="129"/>
                    <a:pt x="222" y="129"/>
                  </a:cubicBezTo>
                  <a:cubicBezTo>
                    <a:pt x="220" y="126"/>
                    <a:pt x="219" y="124"/>
                    <a:pt x="216" y="124"/>
                  </a:cubicBezTo>
                  <a:cubicBezTo>
                    <a:pt x="213" y="123"/>
                    <a:pt x="210" y="120"/>
                    <a:pt x="208" y="117"/>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8"/>
                    <a:pt x="196" y="108"/>
                    <a:pt x="196" y="108"/>
                  </a:cubicBezTo>
                  <a:cubicBezTo>
                    <a:pt x="196" y="108"/>
                    <a:pt x="196" y="108"/>
                    <a:pt x="196" y="108"/>
                  </a:cubicBezTo>
                  <a:cubicBezTo>
                    <a:pt x="195" y="102"/>
                    <a:pt x="195" y="102"/>
                    <a:pt x="195" y="102"/>
                  </a:cubicBezTo>
                  <a:cubicBezTo>
                    <a:pt x="195" y="102"/>
                    <a:pt x="195" y="102"/>
                    <a:pt x="195" y="102"/>
                  </a:cubicBezTo>
                  <a:cubicBezTo>
                    <a:pt x="207" y="84"/>
                    <a:pt x="207" y="84"/>
                    <a:pt x="207" y="84"/>
                  </a:cubicBezTo>
                  <a:cubicBezTo>
                    <a:pt x="208" y="83"/>
                    <a:pt x="208" y="82"/>
                    <a:pt x="208" y="82"/>
                  </a:cubicBezTo>
                  <a:cubicBezTo>
                    <a:pt x="205" y="76"/>
                    <a:pt x="205" y="76"/>
                    <a:pt x="205" y="76"/>
                  </a:cubicBezTo>
                  <a:cubicBezTo>
                    <a:pt x="199" y="79"/>
                    <a:pt x="199" y="79"/>
                    <a:pt x="199" y="79"/>
                  </a:cubicBezTo>
                  <a:cubicBezTo>
                    <a:pt x="198" y="79"/>
                    <a:pt x="198" y="79"/>
                    <a:pt x="198" y="79"/>
                  </a:cubicBezTo>
                  <a:cubicBezTo>
                    <a:pt x="198" y="79"/>
                    <a:pt x="198" y="79"/>
                    <a:pt x="198" y="79"/>
                  </a:cubicBezTo>
                  <a:cubicBezTo>
                    <a:pt x="198" y="79"/>
                    <a:pt x="198" y="79"/>
                    <a:pt x="198" y="79"/>
                  </a:cubicBezTo>
                  <a:cubicBezTo>
                    <a:pt x="180" y="80"/>
                    <a:pt x="180" y="80"/>
                    <a:pt x="180" y="80"/>
                  </a:cubicBezTo>
                  <a:cubicBezTo>
                    <a:pt x="173" y="82"/>
                    <a:pt x="173" y="82"/>
                    <a:pt x="173" y="82"/>
                  </a:cubicBezTo>
                  <a:cubicBezTo>
                    <a:pt x="171" y="84"/>
                    <a:pt x="171" y="84"/>
                    <a:pt x="171" y="84"/>
                  </a:cubicBezTo>
                  <a:cubicBezTo>
                    <a:pt x="170" y="87"/>
                    <a:pt x="170" y="87"/>
                    <a:pt x="170" y="87"/>
                  </a:cubicBezTo>
                  <a:cubicBezTo>
                    <a:pt x="168" y="89"/>
                    <a:pt x="166" y="90"/>
                    <a:pt x="162" y="89"/>
                  </a:cubicBezTo>
                  <a:cubicBezTo>
                    <a:pt x="162" y="89"/>
                    <a:pt x="162" y="89"/>
                    <a:pt x="162" y="89"/>
                  </a:cubicBezTo>
                  <a:cubicBezTo>
                    <a:pt x="162" y="89"/>
                    <a:pt x="162" y="89"/>
                    <a:pt x="162" y="89"/>
                  </a:cubicBezTo>
                  <a:cubicBezTo>
                    <a:pt x="156" y="84"/>
                    <a:pt x="156" y="84"/>
                    <a:pt x="156" y="84"/>
                  </a:cubicBezTo>
                  <a:cubicBezTo>
                    <a:pt x="155" y="74"/>
                    <a:pt x="155" y="74"/>
                    <a:pt x="155" y="74"/>
                  </a:cubicBezTo>
                  <a:cubicBezTo>
                    <a:pt x="152" y="72"/>
                    <a:pt x="150" y="70"/>
                    <a:pt x="149" y="68"/>
                  </a:cubicBezTo>
                  <a:cubicBezTo>
                    <a:pt x="148" y="59"/>
                    <a:pt x="148" y="59"/>
                    <a:pt x="148" y="59"/>
                  </a:cubicBezTo>
                  <a:cubicBezTo>
                    <a:pt x="144" y="54"/>
                    <a:pt x="144" y="54"/>
                    <a:pt x="144" y="54"/>
                  </a:cubicBezTo>
                  <a:cubicBezTo>
                    <a:pt x="139" y="50"/>
                    <a:pt x="139" y="50"/>
                    <a:pt x="139" y="50"/>
                  </a:cubicBezTo>
                  <a:cubicBezTo>
                    <a:pt x="137" y="49"/>
                    <a:pt x="137" y="49"/>
                    <a:pt x="137" y="49"/>
                  </a:cubicBezTo>
                  <a:cubicBezTo>
                    <a:pt x="145" y="40"/>
                    <a:pt x="145" y="40"/>
                    <a:pt x="145" y="40"/>
                  </a:cubicBezTo>
                  <a:cubicBezTo>
                    <a:pt x="146" y="35"/>
                    <a:pt x="146" y="35"/>
                    <a:pt x="146" y="35"/>
                  </a:cubicBezTo>
                  <a:cubicBezTo>
                    <a:pt x="138" y="25"/>
                    <a:pt x="138" y="25"/>
                    <a:pt x="138" y="25"/>
                  </a:cubicBezTo>
                  <a:cubicBezTo>
                    <a:pt x="138" y="25"/>
                    <a:pt x="138" y="25"/>
                    <a:pt x="138" y="25"/>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3" y="12"/>
                    <a:pt x="133" y="12"/>
                    <a:pt x="133" y="12"/>
                  </a:cubicBezTo>
                  <a:cubicBezTo>
                    <a:pt x="128" y="8"/>
                    <a:pt x="128" y="8"/>
                    <a:pt x="128" y="8"/>
                  </a:cubicBezTo>
                  <a:cubicBezTo>
                    <a:pt x="128" y="8"/>
                    <a:pt x="128" y="8"/>
                    <a:pt x="128" y="8"/>
                  </a:cubicBezTo>
                  <a:cubicBezTo>
                    <a:pt x="128" y="8"/>
                    <a:pt x="128" y="8"/>
                    <a:pt x="128" y="8"/>
                  </a:cubicBezTo>
                  <a:cubicBezTo>
                    <a:pt x="128" y="8"/>
                    <a:pt x="128" y="8"/>
                    <a:pt x="128" y="8"/>
                  </a:cubicBezTo>
                  <a:cubicBezTo>
                    <a:pt x="123" y="2"/>
                    <a:pt x="123" y="2"/>
                    <a:pt x="123" y="2"/>
                  </a:cubicBezTo>
                  <a:cubicBezTo>
                    <a:pt x="115" y="0"/>
                    <a:pt x="115" y="0"/>
                    <a:pt x="115" y="0"/>
                  </a:cubicBezTo>
                  <a:cubicBezTo>
                    <a:pt x="107" y="3"/>
                    <a:pt x="107" y="3"/>
                    <a:pt x="107" y="3"/>
                  </a:cubicBezTo>
                  <a:cubicBezTo>
                    <a:pt x="106" y="4"/>
                    <a:pt x="106" y="4"/>
                    <a:pt x="106" y="4"/>
                  </a:cubicBezTo>
                  <a:cubicBezTo>
                    <a:pt x="105" y="16"/>
                    <a:pt x="105" y="16"/>
                    <a:pt x="105" y="16"/>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2"/>
                    <a:pt x="96" y="32"/>
                    <a:pt x="96" y="32"/>
                  </a:cubicBezTo>
                  <a:cubicBezTo>
                    <a:pt x="96" y="32"/>
                    <a:pt x="96" y="32"/>
                    <a:pt x="96" y="32"/>
                  </a:cubicBezTo>
                  <a:cubicBezTo>
                    <a:pt x="89" y="32"/>
                    <a:pt x="89" y="32"/>
                    <a:pt x="89" y="32"/>
                  </a:cubicBezTo>
                  <a:cubicBezTo>
                    <a:pt x="85" y="34"/>
                    <a:pt x="81" y="36"/>
                    <a:pt x="77" y="38"/>
                  </a:cubicBezTo>
                  <a:cubicBezTo>
                    <a:pt x="76" y="38"/>
                    <a:pt x="76" y="38"/>
                    <a:pt x="76" y="38"/>
                  </a:cubicBezTo>
                  <a:cubicBezTo>
                    <a:pt x="76" y="38"/>
                    <a:pt x="76" y="38"/>
                    <a:pt x="76" y="38"/>
                  </a:cubicBezTo>
                  <a:cubicBezTo>
                    <a:pt x="76" y="38"/>
                    <a:pt x="76" y="38"/>
                    <a:pt x="76" y="38"/>
                  </a:cubicBezTo>
                  <a:cubicBezTo>
                    <a:pt x="62" y="35"/>
                    <a:pt x="62" y="35"/>
                    <a:pt x="62" y="35"/>
                  </a:cubicBezTo>
                  <a:cubicBezTo>
                    <a:pt x="57" y="41"/>
                    <a:pt x="57" y="41"/>
                    <a:pt x="57" y="41"/>
                  </a:cubicBezTo>
                  <a:cubicBezTo>
                    <a:pt x="55" y="42"/>
                    <a:pt x="53" y="44"/>
                    <a:pt x="49" y="45"/>
                  </a:cubicBezTo>
                  <a:cubicBezTo>
                    <a:pt x="41" y="52"/>
                    <a:pt x="41" y="52"/>
                    <a:pt x="41" y="52"/>
                  </a:cubicBezTo>
                  <a:cubicBezTo>
                    <a:pt x="36" y="58"/>
                    <a:pt x="36" y="58"/>
                    <a:pt x="36" y="58"/>
                  </a:cubicBezTo>
                  <a:cubicBezTo>
                    <a:pt x="36" y="59"/>
                    <a:pt x="36" y="59"/>
                    <a:pt x="36" y="59"/>
                  </a:cubicBezTo>
                  <a:cubicBezTo>
                    <a:pt x="36" y="59"/>
                    <a:pt x="36" y="59"/>
                    <a:pt x="36" y="59"/>
                  </a:cubicBezTo>
                  <a:cubicBezTo>
                    <a:pt x="33" y="63"/>
                    <a:pt x="31" y="66"/>
                    <a:pt x="30" y="67"/>
                  </a:cubicBezTo>
                  <a:cubicBezTo>
                    <a:pt x="25" y="73"/>
                    <a:pt x="25" y="73"/>
                    <a:pt x="25" y="73"/>
                  </a:cubicBezTo>
                  <a:cubicBezTo>
                    <a:pt x="25" y="73"/>
                    <a:pt x="25" y="73"/>
                    <a:pt x="25" y="73"/>
                  </a:cubicBezTo>
                  <a:cubicBezTo>
                    <a:pt x="25" y="74"/>
                    <a:pt x="25" y="74"/>
                    <a:pt x="25" y="74"/>
                  </a:cubicBezTo>
                  <a:cubicBezTo>
                    <a:pt x="22" y="76"/>
                    <a:pt x="22" y="76"/>
                    <a:pt x="22" y="76"/>
                  </a:cubicBezTo>
                  <a:cubicBezTo>
                    <a:pt x="20" y="76"/>
                    <a:pt x="18" y="77"/>
                    <a:pt x="16" y="77"/>
                  </a:cubicBezTo>
                  <a:cubicBezTo>
                    <a:pt x="6" y="76"/>
                    <a:pt x="6" y="76"/>
                    <a:pt x="6" y="76"/>
                  </a:cubicBezTo>
                  <a:cubicBezTo>
                    <a:pt x="4" y="80"/>
                    <a:pt x="4" y="80"/>
                    <a:pt x="4" y="80"/>
                  </a:cubicBezTo>
                  <a:cubicBezTo>
                    <a:pt x="0" y="86"/>
                    <a:pt x="0" y="86"/>
                    <a:pt x="0" y="86"/>
                  </a:cubicBezTo>
                  <a:cubicBezTo>
                    <a:pt x="2" y="92"/>
                    <a:pt x="2" y="92"/>
                    <a:pt x="2" y="92"/>
                  </a:cubicBezTo>
                  <a:cubicBezTo>
                    <a:pt x="1" y="108"/>
                    <a:pt x="1" y="108"/>
                    <a:pt x="1" y="108"/>
                  </a:cubicBezTo>
                  <a:cubicBezTo>
                    <a:pt x="4" y="113"/>
                    <a:pt x="4" y="113"/>
                    <a:pt x="4" y="113"/>
                  </a:cubicBezTo>
                  <a:cubicBezTo>
                    <a:pt x="4" y="113"/>
                    <a:pt x="4" y="113"/>
                    <a:pt x="4" y="113"/>
                  </a:cubicBezTo>
                  <a:cubicBezTo>
                    <a:pt x="5" y="117"/>
                    <a:pt x="5" y="117"/>
                    <a:pt x="5" y="117"/>
                  </a:cubicBezTo>
                  <a:cubicBezTo>
                    <a:pt x="11" y="117"/>
                    <a:pt x="11" y="117"/>
                    <a:pt x="11" y="117"/>
                  </a:cubicBezTo>
                  <a:cubicBezTo>
                    <a:pt x="20" y="119"/>
                    <a:pt x="20" y="119"/>
                    <a:pt x="20" y="119"/>
                  </a:cubicBezTo>
                  <a:cubicBezTo>
                    <a:pt x="33" y="120"/>
                    <a:pt x="33" y="120"/>
                    <a:pt x="33" y="120"/>
                  </a:cubicBezTo>
                  <a:cubicBezTo>
                    <a:pt x="38" y="119"/>
                    <a:pt x="38" y="119"/>
                    <a:pt x="38" y="119"/>
                  </a:cubicBezTo>
                  <a:cubicBezTo>
                    <a:pt x="39" y="119"/>
                    <a:pt x="39" y="119"/>
                    <a:pt x="39" y="119"/>
                  </a:cubicBezTo>
                  <a:cubicBezTo>
                    <a:pt x="39" y="119"/>
                    <a:pt x="39" y="119"/>
                    <a:pt x="39" y="119"/>
                  </a:cubicBezTo>
                  <a:cubicBezTo>
                    <a:pt x="50" y="123"/>
                    <a:pt x="50" y="123"/>
                    <a:pt x="50" y="123"/>
                  </a:cubicBezTo>
                  <a:cubicBezTo>
                    <a:pt x="50" y="123"/>
                    <a:pt x="50" y="123"/>
                    <a:pt x="50" y="123"/>
                  </a:cubicBezTo>
                  <a:cubicBezTo>
                    <a:pt x="51" y="123"/>
                    <a:pt x="51" y="123"/>
                    <a:pt x="51" y="123"/>
                  </a:cubicBezTo>
                  <a:cubicBezTo>
                    <a:pt x="56" y="127"/>
                    <a:pt x="56" y="127"/>
                    <a:pt x="56" y="127"/>
                  </a:cubicBezTo>
                  <a:cubicBezTo>
                    <a:pt x="68" y="132"/>
                    <a:pt x="68" y="132"/>
                    <a:pt x="68" y="132"/>
                  </a:cubicBezTo>
                  <a:cubicBezTo>
                    <a:pt x="69" y="132"/>
                    <a:pt x="69" y="132"/>
                    <a:pt x="69" y="132"/>
                  </a:cubicBezTo>
                  <a:cubicBezTo>
                    <a:pt x="77" y="136"/>
                    <a:pt x="77" y="136"/>
                    <a:pt x="77" y="136"/>
                  </a:cubicBezTo>
                  <a:cubicBezTo>
                    <a:pt x="96" y="154"/>
                    <a:pt x="96" y="154"/>
                    <a:pt x="96" y="154"/>
                  </a:cubicBezTo>
                  <a:cubicBezTo>
                    <a:pt x="105" y="158"/>
                    <a:pt x="105" y="158"/>
                    <a:pt x="105" y="158"/>
                  </a:cubicBezTo>
                  <a:cubicBezTo>
                    <a:pt x="109" y="157"/>
                    <a:pt x="109" y="157"/>
                    <a:pt x="109" y="157"/>
                  </a:cubicBezTo>
                  <a:cubicBezTo>
                    <a:pt x="112" y="150"/>
                    <a:pt x="112" y="150"/>
                    <a:pt x="112" y="150"/>
                  </a:cubicBezTo>
                  <a:cubicBezTo>
                    <a:pt x="110" y="139"/>
                    <a:pt x="110" y="139"/>
                    <a:pt x="110" y="139"/>
                  </a:cubicBezTo>
                  <a:cubicBezTo>
                    <a:pt x="110" y="136"/>
                    <a:pt x="113" y="134"/>
                    <a:pt x="117" y="132"/>
                  </a:cubicBezTo>
                  <a:cubicBezTo>
                    <a:pt x="118" y="132"/>
                    <a:pt x="118" y="132"/>
                    <a:pt x="118" y="132"/>
                  </a:cubicBezTo>
                  <a:cubicBezTo>
                    <a:pt x="143" y="146"/>
                    <a:pt x="143" y="146"/>
                    <a:pt x="143" y="146"/>
                  </a:cubicBezTo>
                  <a:cubicBezTo>
                    <a:pt x="145" y="145"/>
                    <a:pt x="145" y="145"/>
                    <a:pt x="145"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9"/>
                    <a:pt x="162" y="139"/>
                    <a:pt x="162" y="139"/>
                  </a:cubicBezTo>
                  <a:cubicBezTo>
                    <a:pt x="176" y="149"/>
                    <a:pt x="176" y="149"/>
                    <a:pt x="176" y="149"/>
                  </a:cubicBezTo>
                  <a:cubicBezTo>
                    <a:pt x="177" y="149"/>
                    <a:pt x="177" y="149"/>
                    <a:pt x="177" y="149"/>
                  </a:cubicBezTo>
                  <a:cubicBezTo>
                    <a:pt x="186" y="157"/>
                    <a:pt x="186" y="157"/>
                    <a:pt x="186" y="157"/>
                  </a:cubicBezTo>
                  <a:cubicBezTo>
                    <a:pt x="188" y="158"/>
                    <a:pt x="191" y="161"/>
                    <a:pt x="194" y="165"/>
                  </a:cubicBezTo>
                  <a:cubicBezTo>
                    <a:pt x="199" y="170"/>
                    <a:pt x="199" y="170"/>
                    <a:pt x="199" y="170"/>
                  </a:cubicBezTo>
                  <a:cubicBezTo>
                    <a:pt x="202" y="170"/>
                    <a:pt x="202" y="170"/>
                    <a:pt x="202" y="170"/>
                  </a:cubicBezTo>
                  <a:cubicBezTo>
                    <a:pt x="206" y="162"/>
                    <a:pt x="206" y="162"/>
                    <a:pt x="206" y="162"/>
                  </a:cubicBezTo>
                  <a:cubicBezTo>
                    <a:pt x="215" y="168"/>
                    <a:pt x="215" y="168"/>
                    <a:pt x="215" y="168"/>
                  </a:cubicBezTo>
                  <a:cubicBezTo>
                    <a:pt x="215" y="168"/>
                    <a:pt x="215" y="168"/>
                    <a:pt x="215" y="168"/>
                  </a:cubicBezTo>
                  <a:cubicBezTo>
                    <a:pt x="215" y="168"/>
                    <a:pt x="215" y="168"/>
                    <a:pt x="215" y="168"/>
                  </a:cubicBezTo>
                  <a:cubicBezTo>
                    <a:pt x="215" y="168"/>
                    <a:pt x="215" y="168"/>
                    <a:pt x="215" y="168"/>
                  </a:cubicBezTo>
                  <a:cubicBezTo>
                    <a:pt x="222" y="176"/>
                    <a:pt x="222" y="176"/>
                    <a:pt x="222" y="176"/>
                  </a:cubicBezTo>
                  <a:cubicBezTo>
                    <a:pt x="240" y="190"/>
                    <a:pt x="240" y="190"/>
                    <a:pt x="240" y="190"/>
                  </a:cubicBezTo>
                  <a:cubicBezTo>
                    <a:pt x="240" y="190"/>
                    <a:pt x="240" y="190"/>
                    <a:pt x="240" y="190"/>
                  </a:cubicBezTo>
                  <a:cubicBezTo>
                    <a:pt x="245" y="196"/>
                    <a:pt x="245" y="196"/>
                    <a:pt x="245" y="196"/>
                  </a:cubicBezTo>
                  <a:cubicBezTo>
                    <a:pt x="261" y="192"/>
                    <a:pt x="261" y="192"/>
                    <a:pt x="261" y="192"/>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9"/>
                    <a:pt x="274" y="219"/>
                    <a:pt x="274" y="219"/>
                  </a:cubicBezTo>
                  <a:cubicBezTo>
                    <a:pt x="274" y="219"/>
                    <a:pt x="274" y="219"/>
                    <a:pt x="274" y="219"/>
                  </a:cubicBezTo>
                  <a:cubicBezTo>
                    <a:pt x="274" y="220"/>
                    <a:pt x="274" y="220"/>
                    <a:pt x="274" y="220"/>
                  </a:cubicBezTo>
                  <a:cubicBezTo>
                    <a:pt x="274" y="220"/>
                    <a:pt x="274" y="220"/>
                    <a:pt x="274" y="220"/>
                  </a:cubicBezTo>
                  <a:cubicBezTo>
                    <a:pt x="280" y="248"/>
                    <a:pt x="280" y="248"/>
                    <a:pt x="280" y="248"/>
                  </a:cubicBezTo>
                  <a:cubicBezTo>
                    <a:pt x="286" y="259"/>
                    <a:pt x="286" y="259"/>
                    <a:pt x="286" y="259"/>
                  </a:cubicBezTo>
                  <a:cubicBezTo>
                    <a:pt x="278" y="279"/>
                    <a:pt x="278" y="279"/>
                    <a:pt x="278" y="279"/>
                  </a:cubicBezTo>
                  <a:cubicBezTo>
                    <a:pt x="278" y="280"/>
                    <a:pt x="278" y="280"/>
                    <a:pt x="278" y="280"/>
                  </a:cubicBezTo>
                  <a:cubicBezTo>
                    <a:pt x="271" y="282"/>
                    <a:pt x="271" y="282"/>
                    <a:pt x="271" y="282"/>
                  </a:cubicBezTo>
                  <a:cubicBezTo>
                    <a:pt x="271" y="288"/>
                    <a:pt x="271" y="288"/>
                    <a:pt x="271" y="288"/>
                  </a:cubicBezTo>
                  <a:cubicBezTo>
                    <a:pt x="271" y="288"/>
                    <a:pt x="271" y="288"/>
                    <a:pt x="271" y="288"/>
                  </a:cubicBezTo>
                  <a:cubicBezTo>
                    <a:pt x="264" y="300"/>
                    <a:pt x="264" y="300"/>
                    <a:pt x="264" y="300"/>
                  </a:cubicBezTo>
                  <a:cubicBezTo>
                    <a:pt x="263" y="300"/>
                    <a:pt x="263" y="300"/>
                    <a:pt x="263" y="300"/>
                  </a:cubicBezTo>
                  <a:cubicBezTo>
                    <a:pt x="254" y="300"/>
                    <a:pt x="254" y="300"/>
                    <a:pt x="254" y="300"/>
                  </a:cubicBezTo>
                  <a:cubicBezTo>
                    <a:pt x="244" y="308"/>
                    <a:pt x="244" y="308"/>
                    <a:pt x="244" y="308"/>
                  </a:cubicBezTo>
                  <a:cubicBezTo>
                    <a:pt x="245" y="310"/>
                    <a:pt x="247" y="310"/>
                    <a:pt x="250" y="312"/>
                  </a:cubicBezTo>
                  <a:cubicBezTo>
                    <a:pt x="254" y="313"/>
                    <a:pt x="254" y="316"/>
                    <a:pt x="252" y="322"/>
                  </a:cubicBezTo>
                  <a:cubicBezTo>
                    <a:pt x="252" y="322"/>
                    <a:pt x="252" y="322"/>
                    <a:pt x="252" y="322"/>
                  </a:cubicBezTo>
                  <a:cubicBezTo>
                    <a:pt x="245" y="329"/>
                    <a:pt x="245" y="329"/>
                    <a:pt x="245" y="329"/>
                  </a:cubicBezTo>
                  <a:cubicBezTo>
                    <a:pt x="245" y="329"/>
                    <a:pt x="245" y="329"/>
                    <a:pt x="245" y="329"/>
                  </a:cubicBezTo>
                  <a:cubicBezTo>
                    <a:pt x="245" y="330"/>
                    <a:pt x="245" y="330"/>
                    <a:pt x="245" y="330"/>
                  </a:cubicBezTo>
                  <a:cubicBezTo>
                    <a:pt x="244" y="330"/>
                    <a:pt x="244" y="330"/>
                    <a:pt x="244" y="330"/>
                  </a:cubicBezTo>
                  <a:cubicBezTo>
                    <a:pt x="244" y="330"/>
                    <a:pt x="244" y="330"/>
                    <a:pt x="244" y="330"/>
                  </a:cubicBezTo>
                  <a:cubicBezTo>
                    <a:pt x="225" y="327"/>
                    <a:pt x="225" y="327"/>
                    <a:pt x="225" y="327"/>
                  </a:cubicBezTo>
                  <a:cubicBezTo>
                    <a:pt x="224" y="334"/>
                    <a:pt x="224" y="334"/>
                    <a:pt x="224" y="334"/>
                  </a:cubicBezTo>
                  <a:cubicBezTo>
                    <a:pt x="226" y="348"/>
                    <a:pt x="226" y="348"/>
                    <a:pt x="226" y="348"/>
                  </a:cubicBezTo>
                  <a:cubicBezTo>
                    <a:pt x="242" y="355"/>
                    <a:pt x="242" y="355"/>
                    <a:pt x="242" y="355"/>
                  </a:cubicBezTo>
                  <a:cubicBezTo>
                    <a:pt x="242" y="356"/>
                    <a:pt x="242" y="356"/>
                    <a:pt x="242" y="356"/>
                  </a:cubicBezTo>
                  <a:cubicBezTo>
                    <a:pt x="242" y="356"/>
                    <a:pt x="242" y="356"/>
                    <a:pt x="242" y="356"/>
                  </a:cubicBezTo>
                  <a:cubicBezTo>
                    <a:pt x="248" y="354"/>
                    <a:pt x="248" y="354"/>
                    <a:pt x="248" y="354"/>
                  </a:cubicBezTo>
                  <a:cubicBezTo>
                    <a:pt x="249" y="353"/>
                    <a:pt x="249" y="353"/>
                    <a:pt x="249" y="353"/>
                  </a:cubicBezTo>
                  <a:cubicBezTo>
                    <a:pt x="249" y="353"/>
                    <a:pt x="249" y="353"/>
                    <a:pt x="249" y="353"/>
                  </a:cubicBezTo>
                  <a:cubicBezTo>
                    <a:pt x="250" y="354"/>
                    <a:pt x="250" y="354"/>
                    <a:pt x="250" y="354"/>
                  </a:cubicBezTo>
                  <a:cubicBezTo>
                    <a:pt x="250" y="354"/>
                    <a:pt x="250" y="354"/>
                    <a:pt x="250" y="354"/>
                  </a:cubicBezTo>
                  <a:cubicBezTo>
                    <a:pt x="255" y="356"/>
                    <a:pt x="255" y="356"/>
                    <a:pt x="255" y="356"/>
                  </a:cubicBezTo>
                  <a:cubicBezTo>
                    <a:pt x="261" y="356"/>
                    <a:pt x="261" y="356"/>
                    <a:pt x="261" y="356"/>
                  </a:cubicBezTo>
                  <a:cubicBezTo>
                    <a:pt x="264" y="356"/>
                    <a:pt x="264" y="356"/>
                    <a:pt x="264" y="356"/>
                  </a:cubicBezTo>
                  <a:cubicBezTo>
                    <a:pt x="261" y="348"/>
                    <a:pt x="261" y="348"/>
                    <a:pt x="261" y="348"/>
                  </a:cubicBezTo>
                  <a:cubicBezTo>
                    <a:pt x="261" y="348"/>
                    <a:pt x="261" y="348"/>
                    <a:pt x="261" y="348"/>
                  </a:cubicBezTo>
                  <a:cubicBezTo>
                    <a:pt x="261" y="348"/>
                    <a:pt x="261" y="348"/>
                    <a:pt x="261" y="348"/>
                  </a:cubicBezTo>
                  <a:cubicBezTo>
                    <a:pt x="260" y="340"/>
                    <a:pt x="260" y="340"/>
                    <a:pt x="260" y="340"/>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3" y="335"/>
                    <a:pt x="263" y="335"/>
                    <a:pt x="263" y="335"/>
                  </a:cubicBezTo>
                  <a:cubicBezTo>
                    <a:pt x="263" y="334"/>
                    <a:pt x="263" y="334"/>
                    <a:pt x="263" y="334"/>
                  </a:cubicBezTo>
                  <a:cubicBezTo>
                    <a:pt x="263" y="334"/>
                    <a:pt x="263" y="334"/>
                    <a:pt x="263" y="334"/>
                  </a:cubicBezTo>
                  <a:cubicBezTo>
                    <a:pt x="264" y="334"/>
                    <a:pt x="264" y="334"/>
                    <a:pt x="264" y="334"/>
                  </a:cubicBezTo>
                  <a:cubicBezTo>
                    <a:pt x="268" y="328"/>
                    <a:pt x="268" y="328"/>
                    <a:pt x="268" y="328"/>
                  </a:cubicBezTo>
                  <a:cubicBezTo>
                    <a:pt x="269" y="328"/>
                    <a:pt x="269" y="328"/>
                    <a:pt x="269" y="328"/>
                  </a:cubicBezTo>
                  <a:cubicBezTo>
                    <a:pt x="276" y="322"/>
                    <a:pt x="276" y="322"/>
                    <a:pt x="276" y="322"/>
                  </a:cubicBezTo>
                  <a:cubicBezTo>
                    <a:pt x="276" y="322"/>
                    <a:pt x="276" y="322"/>
                    <a:pt x="276" y="322"/>
                  </a:cubicBezTo>
                  <a:cubicBezTo>
                    <a:pt x="276" y="322"/>
                    <a:pt x="276" y="322"/>
                    <a:pt x="276" y="322"/>
                  </a:cubicBezTo>
                  <a:cubicBezTo>
                    <a:pt x="277" y="322"/>
                    <a:pt x="277" y="322"/>
                    <a:pt x="277" y="322"/>
                  </a:cubicBezTo>
                  <a:cubicBezTo>
                    <a:pt x="277" y="322"/>
                    <a:pt x="277" y="322"/>
                    <a:pt x="277" y="322"/>
                  </a:cubicBezTo>
                  <a:cubicBezTo>
                    <a:pt x="285" y="320"/>
                    <a:pt x="285" y="320"/>
                    <a:pt x="285" y="320"/>
                  </a:cubicBezTo>
                  <a:cubicBezTo>
                    <a:pt x="285" y="323"/>
                    <a:pt x="285" y="323"/>
                    <a:pt x="285" y="323"/>
                  </a:cubicBezTo>
                  <a:cubicBezTo>
                    <a:pt x="285" y="326"/>
                    <a:pt x="286" y="328"/>
                    <a:pt x="286" y="329"/>
                  </a:cubicBezTo>
                  <a:cubicBezTo>
                    <a:pt x="288" y="332"/>
                    <a:pt x="288" y="332"/>
                    <a:pt x="288" y="332"/>
                  </a:cubicBezTo>
                  <a:cubicBezTo>
                    <a:pt x="290" y="338"/>
                    <a:pt x="290" y="338"/>
                    <a:pt x="290" y="338"/>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1" y="353"/>
                    <a:pt x="321" y="353"/>
                    <a:pt x="321" y="353"/>
                  </a:cubicBezTo>
                  <a:cubicBezTo>
                    <a:pt x="328" y="360"/>
                    <a:pt x="328" y="360"/>
                    <a:pt x="328" y="360"/>
                  </a:cubicBezTo>
                  <a:cubicBezTo>
                    <a:pt x="333" y="362"/>
                    <a:pt x="333" y="362"/>
                    <a:pt x="333" y="362"/>
                  </a:cubicBezTo>
                  <a:cubicBezTo>
                    <a:pt x="333" y="362"/>
                    <a:pt x="333" y="362"/>
                    <a:pt x="333" y="362"/>
                  </a:cubicBezTo>
                  <a:cubicBezTo>
                    <a:pt x="333" y="363"/>
                    <a:pt x="333" y="363"/>
                    <a:pt x="333" y="363"/>
                  </a:cubicBezTo>
                  <a:cubicBezTo>
                    <a:pt x="334" y="364"/>
                    <a:pt x="334" y="364"/>
                    <a:pt x="334" y="364"/>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3" y="382"/>
                  </a:cubicBezTo>
                  <a:cubicBezTo>
                    <a:pt x="353" y="386"/>
                    <a:pt x="353" y="386"/>
                    <a:pt x="353" y="386"/>
                  </a:cubicBezTo>
                  <a:cubicBezTo>
                    <a:pt x="358" y="382"/>
                    <a:pt x="358" y="382"/>
                    <a:pt x="358" y="382"/>
                  </a:cubicBezTo>
                  <a:cubicBezTo>
                    <a:pt x="364" y="376"/>
                    <a:pt x="364" y="376"/>
                    <a:pt x="364" y="376"/>
                  </a:cubicBezTo>
                  <a:cubicBezTo>
                    <a:pt x="365" y="373"/>
                    <a:pt x="365" y="373"/>
                    <a:pt x="365" y="373"/>
                  </a:cubicBezTo>
                  <a:cubicBezTo>
                    <a:pt x="365" y="372"/>
                    <a:pt x="365" y="372"/>
                    <a:pt x="365" y="372"/>
                  </a:cubicBezTo>
                  <a:cubicBezTo>
                    <a:pt x="366" y="372"/>
                    <a:pt x="366" y="372"/>
                    <a:pt x="366" y="372"/>
                  </a:cubicBezTo>
                  <a:cubicBezTo>
                    <a:pt x="367" y="371"/>
                    <a:pt x="367" y="371"/>
                    <a:pt x="367" y="371"/>
                  </a:cubicBezTo>
                  <a:cubicBezTo>
                    <a:pt x="367" y="370"/>
                    <a:pt x="367" y="370"/>
                    <a:pt x="367" y="370"/>
                  </a:cubicBezTo>
                  <a:cubicBezTo>
                    <a:pt x="365" y="362"/>
                    <a:pt x="365" y="362"/>
                    <a:pt x="365" y="362"/>
                  </a:cubicBezTo>
                  <a:cubicBezTo>
                    <a:pt x="364" y="357"/>
                    <a:pt x="364" y="357"/>
                    <a:pt x="364" y="357"/>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7" y="350"/>
                    <a:pt x="367" y="350"/>
                    <a:pt x="367" y="350"/>
                  </a:cubicBezTo>
                  <a:cubicBezTo>
                    <a:pt x="368" y="350"/>
                    <a:pt x="368" y="350"/>
                    <a:pt x="368" y="350"/>
                  </a:cubicBezTo>
                  <a:cubicBezTo>
                    <a:pt x="368" y="350"/>
                    <a:pt x="368" y="350"/>
                    <a:pt x="368" y="350"/>
                  </a:cubicBezTo>
                  <a:cubicBezTo>
                    <a:pt x="374" y="346"/>
                    <a:pt x="374" y="346"/>
                    <a:pt x="374" y="346"/>
                  </a:cubicBezTo>
                  <a:cubicBezTo>
                    <a:pt x="375" y="346"/>
                    <a:pt x="375" y="346"/>
                    <a:pt x="375" y="346"/>
                  </a:cubicBezTo>
                  <a:cubicBezTo>
                    <a:pt x="388" y="346"/>
                    <a:pt x="388" y="346"/>
                    <a:pt x="388" y="346"/>
                  </a:cubicBezTo>
                  <a:cubicBezTo>
                    <a:pt x="390" y="345"/>
                    <a:pt x="390" y="345"/>
                    <a:pt x="390" y="345"/>
                  </a:cubicBezTo>
                  <a:cubicBezTo>
                    <a:pt x="389" y="338"/>
                    <a:pt x="389" y="338"/>
                    <a:pt x="389" y="338"/>
                  </a:cubicBezTo>
                  <a:cubicBezTo>
                    <a:pt x="387" y="332"/>
                    <a:pt x="387" y="332"/>
                    <a:pt x="387" y="332"/>
                  </a:cubicBezTo>
                  <a:cubicBezTo>
                    <a:pt x="383" y="325"/>
                    <a:pt x="383" y="325"/>
                    <a:pt x="383" y="325"/>
                  </a:cubicBezTo>
                  <a:cubicBezTo>
                    <a:pt x="383" y="324"/>
                    <a:pt x="383" y="324"/>
                    <a:pt x="383" y="324"/>
                  </a:cubicBezTo>
                  <a:cubicBezTo>
                    <a:pt x="383" y="324"/>
                    <a:pt x="383" y="324"/>
                    <a:pt x="383" y="324"/>
                  </a:cubicBezTo>
                  <a:cubicBezTo>
                    <a:pt x="383" y="314"/>
                    <a:pt x="383" y="314"/>
                    <a:pt x="383" y="314"/>
                  </a:cubicBezTo>
                  <a:cubicBezTo>
                    <a:pt x="383" y="314"/>
                    <a:pt x="383" y="314"/>
                    <a:pt x="383" y="314"/>
                  </a:cubicBezTo>
                  <a:cubicBezTo>
                    <a:pt x="383" y="314"/>
                    <a:pt x="383" y="314"/>
                    <a:pt x="383" y="314"/>
                  </a:cubicBezTo>
                  <a:cubicBezTo>
                    <a:pt x="385" y="308"/>
                    <a:pt x="385" y="308"/>
                    <a:pt x="385" y="308"/>
                  </a:cubicBezTo>
                  <a:cubicBezTo>
                    <a:pt x="385" y="308"/>
                    <a:pt x="385" y="308"/>
                    <a:pt x="385" y="308"/>
                  </a:cubicBezTo>
                  <a:cubicBezTo>
                    <a:pt x="385" y="307"/>
                    <a:pt x="385" y="307"/>
                    <a:pt x="385" y="307"/>
                  </a:cubicBezTo>
                  <a:cubicBezTo>
                    <a:pt x="385" y="307"/>
                    <a:pt x="385" y="307"/>
                    <a:pt x="385" y="307"/>
                  </a:cubicBezTo>
                  <a:cubicBezTo>
                    <a:pt x="396" y="292"/>
                    <a:pt x="396" y="292"/>
                    <a:pt x="396" y="292"/>
                  </a:cubicBezTo>
                  <a:cubicBezTo>
                    <a:pt x="397" y="291"/>
                    <a:pt x="397" y="291"/>
                    <a:pt x="397" y="291"/>
                  </a:cubicBezTo>
                  <a:cubicBezTo>
                    <a:pt x="397" y="291"/>
                    <a:pt x="397" y="291"/>
                    <a:pt x="397" y="291"/>
                  </a:cubicBezTo>
                  <a:cubicBezTo>
                    <a:pt x="398" y="291"/>
                    <a:pt x="398" y="291"/>
                    <a:pt x="398" y="291"/>
                  </a:cubicBezTo>
                  <a:cubicBezTo>
                    <a:pt x="400" y="291"/>
                    <a:pt x="400" y="291"/>
                    <a:pt x="400" y="291"/>
                  </a:cubicBezTo>
                  <a:cubicBezTo>
                    <a:pt x="404" y="291"/>
                    <a:pt x="404" y="291"/>
                    <a:pt x="404" y="291"/>
                  </a:cubicBezTo>
                  <a:cubicBezTo>
                    <a:pt x="413" y="296"/>
                    <a:pt x="413" y="296"/>
                    <a:pt x="413" y="296"/>
                  </a:cubicBezTo>
                  <a:cubicBezTo>
                    <a:pt x="419" y="298"/>
                    <a:pt x="419" y="298"/>
                    <a:pt x="419" y="298"/>
                  </a:cubicBezTo>
                  <a:cubicBezTo>
                    <a:pt x="420" y="295"/>
                    <a:pt x="420" y="295"/>
                    <a:pt x="420" y="295"/>
                  </a:cubicBezTo>
                  <a:cubicBezTo>
                    <a:pt x="419" y="294"/>
                    <a:pt x="419" y="294"/>
                    <a:pt x="419" y="294"/>
                  </a:cubicBezTo>
                  <a:cubicBezTo>
                    <a:pt x="419" y="293"/>
                    <a:pt x="419" y="293"/>
                    <a:pt x="419" y="293"/>
                  </a:cubicBezTo>
                  <a:cubicBezTo>
                    <a:pt x="419" y="291"/>
                    <a:pt x="420" y="289"/>
                    <a:pt x="423" y="287"/>
                  </a:cubicBezTo>
                  <a:cubicBezTo>
                    <a:pt x="430" y="282"/>
                    <a:pt x="430" y="282"/>
                    <a:pt x="430" y="282"/>
                  </a:cubicBezTo>
                  <a:cubicBezTo>
                    <a:pt x="430" y="281"/>
                    <a:pt x="430" y="281"/>
                    <a:pt x="430" y="281"/>
                  </a:cubicBezTo>
                  <a:cubicBezTo>
                    <a:pt x="430" y="281"/>
                    <a:pt x="430" y="281"/>
                    <a:pt x="430" y="281"/>
                  </a:cubicBezTo>
                  <a:cubicBezTo>
                    <a:pt x="430" y="281"/>
                    <a:pt x="430" y="281"/>
                    <a:pt x="430" y="281"/>
                  </a:cubicBezTo>
                  <a:cubicBezTo>
                    <a:pt x="434" y="280"/>
                    <a:pt x="437" y="279"/>
                    <a:pt x="438" y="279"/>
                  </a:cubicBezTo>
                  <a:cubicBezTo>
                    <a:pt x="445" y="278"/>
                    <a:pt x="445" y="278"/>
                    <a:pt x="445" y="278"/>
                  </a:cubicBezTo>
                  <a:cubicBezTo>
                    <a:pt x="445" y="278"/>
                    <a:pt x="445" y="278"/>
                    <a:pt x="445" y="278"/>
                  </a:cubicBezTo>
                  <a:cubicBezTo>
                    <a:pt x="445" y="278"/>
                    <a:pt x="445" y="278"/>
                    <a:pt x="445" y="278"/>
                  </a:cubicBezTo>
                  <a:cubicBezTo>
                    <a:pt x="449" y="279"/>
                    <a:pt x="449" y="279"/>
                    <a:pt x="449" y="279"/>
                  </a:cubicBezTo>
                  <a:cubicBezTo>
                    <a:pt x="452" y="269"/>
                    <a:pt x="452" y="269"/>
                    <a:pt x="452" y="269"/>
                  </a:cubicBezTo>
                  <a:cubicBezTo>
                    <a:pt x="452" y="262"/>
                    <a:pt x="452" y="262"/>
                    <a:pt x="452" y="262"/>
                  </a:cubicBezTo>
                  <a:cubicBezTo>
                    <a:pt x="452" y="258"/>
                    <a:pt x="452" y="255"/>
                    <a:pt x="453" y="254"/>
                  </a:cubicBezTo>
                  <a:cubicBezTo>
                    <a:pt x="456" y="249"/>
                    <a:pt x="456" y="249"/>
                    <a:pt x="456" y="249"/>
                  </a:cubicBezTo>
                  <a:cubicBezTo>
                    <a:pt x="453" y="244"/>
                    <a:pt x="453" y="244"/>
                    <a:pt x="453" y="244"/>
                  </a:cubicBezTo>
                  <a:cubicBezTo>
                    <a:pt x="448" y="241"/>
                    <a:pt x="448" y="241"/>
                    <a:pt x="448" y="241"/>
                  </a:cubicBezTo>
                  <a:cubicBezTo>
                    <a:pt x="438" y="238"/>
                    <a:pt x="438" y="238"/>
                    <a:pt x="438" y="238"/>
                  </a:cubicBezTo>
                  <a:cubicBezTo>
                    <a:pt x="436" y="238"/>
                    <a:pt x="432" y="236"/>
                    <a:pt x="426" y="231"/>
                  </a:cubicBezTo>
                  <a:cubicBezTo>
                    <a:pt x="420" y="228"/>
                    <a:pt x="420" y="228"/>
                    <a:pt x="420" y="228"/>
                  </a:cubicBezTo>
                  <a:cubicBezTo>
                    <a:pt x="420" y="228"/>
                    <a:pt x="420" y="228"/>
                    <a:pt x="420" y="228"/>
                  </a:cubicBezTo>
                  <a:cubicBezTo>
                    <a:pt x="419" y="228"/>
                    <a:pt x="419" y="228"/>
                    <a:pt x="419" y="228"/>
                  </a:cubicBezTo>
                  <a:cubicBezTo>
                    <a:pt x="412" y="219"/>
                    <a:pt x="412" y="219"/>
                    <a:pt x="412" y="219"/>
                  </a:cubicBezTo>
                  <a:cubicBezTo>
                    <a:pt x="405" y="219"/>
                    <a:pt x="405" y="219"/>
                    <a:pt x="405" y="219"/>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9"/>
                    <a:pt x="394" y="239"/>
                    <a:pt x="394" y="239"/>
                  </a:cubicBezTo>
                  <a:cubicBezTo>
                    <a:pt x="395" y="246"/>
                    <a:pt x="395" y="246"/>
                    <a:pt x="395"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9"/>
                    <a:pt x="404" y="249"/>
                    <a:pt x="404" y="249"/>
                  </a:cubicBezTo>
                  <a:cubicBezTo>
                    <a:pt x="407" y="256"/>
                    <a:pt x="407" y="256"/>
                    <a:pt x="407" y="256"/>
                  </a:cubicBezTo>
                  <a:cubicBezTo>
                    <a:pt x="407" y="256"/>
                    <a:pt x="407" y="256"/>
                    <a:pt x="407" y="256"/>
                  </a:cubicBezTo>
                  <a:cubicBezTo>
                    <a:pt x="407" y="256"/>
                    <a:pt x="407" y="256"/>
                    <a:pt x="407" y="256"/>
                  </a:cubicBezTo>
                  <a:cubicBezTo>
                    <a:pt x="407" y="256"/>
                    <a:pt x="407" y="256"/>
                    <a:pt x="407" y="256"/>
                  </a:cubicBezTo>
                  <a:cubicBezTo>
                    <a:pt x="407" y="256"/>
                    <a:pt x="407" y="256"/>
                    <a:pt x="407" y="256"/>
                  </a:cubicBezTo>
                  <a:cubicBezTo>
                    <a:pt x="406" y="269"/>
                    <a:pt x="406" y="269"/>
                    <a:pt x="406" y="269"/>
                  </a:cubicBezTo>
                  <a:cubicBezTo>
                    <a:pt x="406" y="270"/>
                    <a:pt x="406" y="270"/>
                    <a:pt x="406" y="270"/>
                  </a:cubicBezTo>
                  <a:cubicBezTo>
                    <a:pt x="406" y="270"/>
                    <a:pt x="406" y="270"/>
                    <a:pt x="406" y="270"/>
                  </a:cubicBezTo>
                  <a:cubicBezTo>
                    <a:pt x="405" y="270"/>
                    <a:pt x="405" y="270"/>
                    <a:pt x="405" y="270"/>
                  </a:cubicBezTo>
                  <a:cubicBezTo>
                    <a:pt x="403" y="272"/>
                    <a:pt x="402" y="272"/>
                    <a:pt x="400" y="274"/>
                  </a:cubicBezTo>
                  <a:cubicBezTo>
                    <a:pt x="399" y="274"/>
                    <a:pt x="399" y="274"/>
                    <a:pt x="399" y="274"/>
                  </a:cubicBezTo>
                  <a:cubicBezTo>
                    <a:pt x="399" y="274"/>
                    <a:pt x="399" y="274"/>
                    <a:pt x="399" y="274"/>
                  </a:cubicBezTo>
                  <a:cubicBezTo>
                    <a:pt x="398" y="274"/>
                    <a:pt x="398" y="274"/>
                    <a:pt x="398" y="274"/>
                  </a:cubicBezTo>
                  <a:cubicBezTo>
                    <a:pt x="395" y="273"/>
                    <a:pt x="395" y="273"/>
                    <a:pt x="395" y="273"/>
                  </a:cubicBezTo>
                  <a:cubicBezTo>
                    <a:pt x="389" y="275"/>
                    <a:pt x="389" y="275"/>
                    <a:pt x="389" y="275"/>
                  </a:cubicBezTo>
                  <a:cubicBezTo>
                    <a:pt x="389" y="275"/>
                    <a:pt x="389" y="275"/>
                    <a:pt x="389" y="275"/>
                  </a:cubicBezTo>
                  <a:cubicBezTo>
                    <a:pt x="389" y="276"/>
                    <a:pt x="389" y="276"/>
                    <a:pt x="389" y="276"/>
                  </a:cubicBezTo>
                  <a:cubicBezTo>
                    <a:pt x="389" y="277"/>
                    <a:pt x="389" y="277"/>
                    <a:pt x="389" y="277"/>
                  </a:cubicBezTo>
                  <a:cubicBezTo>
                    <a:pt x="391" y="288"/>
                    <a:pt x="391" y="288"/>
                    <a:pt x="391" y="288"/>
                  </a:cubicBezTo>
                  <a:cubicBezTo>
                    <a:pt x="391" y="289"/>
                    <a:pt x="390" y="290"/>
                    <a:pt x="388" y="290"/>
                  </a:cubicBezTo>
                  <a:cubicBezTo>
                    <a:pt x="383" y="290"/>
                    <a:pt x="383" y="290"/>
                    <a:pt x="383" y="290"/>
                  </a:cubicBezTo>
                  <a:cubicBezTo>
                    <a:pt x="381" y="290"/>
                    <a:pt x="380" y="289"/>
                    <a:pt x="379" y="288"/>
                  </a:cubicBezTo>
                  <a:cubicBezTo>
                    <a:pt x="374" y="284"/>
                    <a:pt x="374" y="284"/>
                    <a:pt x="374" y="284"/>
                  </a:cubicBezTo>
                  <a:cubicBezTo>
                    <a:pt x="373" y="284"/>
                    <a:pt x="373" y="284"/>
                    <a:pt x="373" y="284"/>
                  </a:cubicBezTo>
                  <a:cubicBezTo>
                    <a:pt x="373" y="284"/>
                    <a:pt x="373" y="284"/>
                    <a:pt x="373" y="284"/>
                  </a:cubicBezTo>
                  <a:cubicBezTo>
                    <a:pt x="373" y="284"/>
                    <a:pt x="373" y="284"/>
                    <a:pt x="373" y="284"/>
                  </a:cubicBezTo>
                  <a:cubicBezTo>
                    <a:pt x="370" y="277"/>
                    <a:pt x="370" y="277"/>
                    <a:pt x="370" y="277"/>
                  </a:cubicBezTo>
                  <a:cubicBezTo>
                    <a:pt x="369" y="276"/>
                    <a:pt x="367" y="275"/>
                    <a:pt x="363" y="274"/>
                  </a:cubicBezTo>
                  <a:cubicBezTo>
                    <a:pt x="363" y="274"/>
                    <a:pt x="363" y="274"/>
                    <a:pt x="363" y="274"/>
                  </a:cubicBezTo>
                  <a:cubicBezTo>
                    <a:pt x="363" y="274"/>
                    <a:pt x="363" y="274"/>
                    <a:pt x="363" y="274"/>
                  </a:cubicBezTo>
                  <a:cubicBezTo>
                    <a:pt x="357" y="270"/>
                    <a:pt x="357" y="270"/>
                    <a:pt x="357" y="270"/>
                  </a:cubicBezTo>
                  <a:cubicBezTo>
                    <a:pt x="356" y="270"/>
                    <a:pt x="356" y="270"/>
                    <a:pt x="356" y="270"/>
                  </a:cubicBezTo>
                  <a:cubicBezTo>
                    <a:pt x="356" y="269"/>
                    <a:pt x="356" y="269"/>
                    <a:pt x="356" y="269"/>
                  </a:cubicBezTo>
                  <a:cubicBezTo>
                    <a:pt x="356" y="269"/>
                    <a:pt x="356" y="269"/>
                    <a:pt x="356" y="269"/>
                  </a:cubicBezTo>
                  <a:cubicBezTo>
                    <a:pt x="355" y="262"/>
                    <a:pt x="355" y="262"/>
                    <a:pt x="355" y="262"/>
                  </a:cubicBezTo>
                  <a:cubicBezTo>
                    <a:pt x="355" y="257"/>
                    <a:pt x="355" y="257"/>
                    <a:pt x="355" y="257"/>
                  </a:cubicBezTo>
                  <a:cubicBezTo>
                    <a:pt x="356" y="257"/>
                    <a:pt x="356" y="257"/>
                    <a:pt x="356" y="257"/>
                  </a:cubicBezTo>
                  <a:cubicBezTo>
                    <a:pt x="356" y="256"/>
                    <a:pt x="356" y="256"/>
                    <a:pt x="356" y="256"/>
                  </a:cubicBezTo>
                  <a:cubicBezTo>
                    <a:pt x="356" y="256"/>
                    <a:pt x="356" y="256"/>
                    <a:pt x="356" y="256"/>
                  </a:cubicBezTo>
                  <a:cubicBezTo>
                    <a:pt x="358" y="254"/>
                    <a:pt x="358" y="254"/>
                    <a:pt x="358" y="254"/>
                  </a:cubicBezTo>
                  <a:cubicBezTo>
                    <a:pt x="358" y="252"/>
                    <a:pt x="358" y="252"/>
                    <a:pt x="358" y="252"/>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8"/>
                    <a:pt x="344" y="218"/>
                    <a:pt x="344" y="218"/>
                  </a:cubicBezTo>
                  <a:cubicBezTo>
                    <a:pt x="344" y="218"/>
                    <a:pt x="344" y="218"/>
                    <a:pt x="344" y="218"/>
                  </a:cubicBezTo>
                  <a:cubicBezTo>
                    <a:pt x="341" y="210"/>
                    <a:pt x="341" y="210"/>
                    <a:pt x="341" y="210"/>
                  </a:cubicBezTo>
                  <a:cubicBezTo>
                    <a:pt x="326" y="208"/>
                    <a:pt x="326" y="208"/>
                    <a:pt x="326" y="208"/>
                  </a:cubicBezTo>
                  <a:cubicBezTo>
                    <a:pt x="323" y="207"/>
                    <a:pt x="320" y="205"/>
                    <a:pt x="319" y="202"/>
                  </a:cubicBezTo>
                  <a:cubicBezTo>
                    <a:pt x="312" y="202"/>
                    <a:pt x="312" y="202"/>
                    <a:pt x="312" y="202"/>
                  </a:cubicBezTo>
                  <a:cubicBezTo>
                    <a:pt x="310" y="201"/>
                    <a:pt x="307" y="199"/>
                    <a:pt x="305" y="196"/>
                  </a:cubicBezTo>
                  <a:cubicBezTo>
                    <a:pt x="304" y="196"/>
                    <a:pt x="304" y="196"/>
                    <a:pt x="304" y="196"/>
                  </a:cubicBezTo>
                  <a:cubicBezTo>
                    <a:pt x="302" y="194"/>
                    <a:pt x="301" y="192"/>
                    <a:pt x="299" y="188"/>
                  </a:cubicBezTo>
                  <a:cubicBezTo>
                    <a:pt x="299" y="188"/>
                    <a:pt x="299" y="188"/>
                    <a:pt x="299" y="188"/>
                  </a:cubicBezTo>
                  <a:cubicBezTo>
                    <a:pt x="299" y="188"/>
                    <a:pt x="299" y="188"/>
                    <a:pt x="299" y="188"/>
                  </a:cubicBezTo>
                  <a:cubicBezTo>
                    <a:pt x="297" y="182"/>
                    <a:pt x="297" y="182"/>
                    <a:pt x="297" y="182"/>
                  </a:cubicBezTo>
                  <a:cubicBezTo>
                    <a:pt x="297" y="182"/>
                    <a:pt x="297" y="182"/>
                    <a:pt x="297" y="182"/>
                  </a:cubicBezTo>
                  <a:cubicBezTo>
                    <a:pt x="297" y="181"/>
                    <a:pt x="297" y="181"/>
                    <a:pt x="297" y="181"/>
                  </a:cubicBezTo>
                  <a:cubicBezTo>
                    <a:pt x="297" y="181"/>
                    <a:pt x="297" y="181"/>
                    <a:pt x="297" y="181"/>
                  </a:cubicBezTo>
                  <a:cubicBezTo>
                    <a:pt x="297" y="181"/>
                    <a:pt x="297" y="181"/>
                    <a:pt x="297" y="181"/>
                  </a:cubicBezTo>
                  <a:cubicBezTo>
                    <a:pt x="300" y="168"/>
                    <a:pt x="300" y="168"/>
                    <a:pt x="300" y="168"/>
                  </a:cubicBezTo>
                  <a:cubicBezTo>
                    <a:pt x="300" y="168"/>
                    <a:pt x="300" y="168"/>
                    <a:pt x="300" y="168"/>
                  </a:cubicBezTo>
                  <a:cubicBezTo>
                    <a:pt x="302" y="163"/>
                    <a:pt x="302" y="163"/>
                    <a:pt x="302" y="163"/>
                  </a:cubicBezTo>
                  <a:cubicBezTo>
                    <a:pt x="302" y="162"/>
                    <a:pt x="302" y="162"/>
                    <a:pt x="302" y="162"/>
                  </a:cubicBezTo>
                  <a:cubicBezTo>
                    <a:pt x="302" y="162"/>
                    <a:pt x="302" y="162"/>
                    <a:pt x="302" y="162"/>
                  </a:cubicBezTo>
                  <a:cubicBezTo>
                    <a:pt x="303" y="162"/>
                    <a:pt x="303" y="162"/>
                    <a:pt x="303" y="162"/>
                  </a:cubicBezTo>
                  <a:cubicBezTo>
                    <a:pt x="318" y="156"/>
                    <a:pt x="318" y="156"/>
                    <a:pt x="318" y="156"/>
                  </a:cubicBezTo>
                  <a:cubicBezTo>
                    <a:pt x="324" y="148"/>
                    <a:pt x="324" y="148"/>
                    <a:pt x="324" y="148"/>
                  </a:cubicBezTo>
                  <a:cubicBezTo>
                    <a:pt x="325" y="142"/>
                    <a:pt x="325" y="142"/>
                    <a:pt x="325" y="142"/>
                  </a:cubicBezTo>
                  <a:cubicBezTo>
                    <a:pt x="324" y="138"/>
                    <a:pt x="324" y="138"/>
                    <a:pt x="324" y="138"/>
                  </a:cubicBezTo>
                  <a:cubicBezTo>
                    <a:pt x="322" y="133"/>
                    <a:pt x="320" y="130"/>
                    <a:pt x="320" y="128"/>
                  </a:cubicBezTo>
                  <a:cubicBezTo>
                    <a:pt x="317" y="128"/>
                    <a:pt x="317" y="128"/>
                    <a:pt x="317" y="128"/>
                  </a:cubicBezTo>
                  <a:cubicBezTo>
                    <a:pt x="311" y="128"/>
                    <a:pt x="311" y="128"/>
                    <a:pt x="311" y="128"/>
                  </a:cubicBezTo>
                  <a:cubicBezTo>
                    <a:pt x="310" y="128"/>
                    <a:pt x="307" y="132"/>
                    <a:pt x="303" y="137"/>
                  </a:cubicBezTo>
                  <a:cubicBezTo>
                    <a:pt x="296" y="143"/>
                    <a:pt x="296" y="143"/>
                    <a:pt x="296" y="143"/>
                  </a:cubicBezTo>
                  <a:cubicBezTo>
                    <a:pt x="295" y="143"/>
                    <a:pt x="295" y="143"/>
                    <a:pt x="295" y="143"/>
                  </a:cubicBezTo>
                  <a:cubicBezTo>
                    <a:pt x="295" y="144"/>
                    <a:pt x="295" y="144"/>
                    <a:pt x="295" y="144"/>
                  </a:cubicBezTo>
                  <a:cubicBezTo>
                    <a:pt x="290" y="145"/>
                    <a:pt x="286" y="146"/>
                    <a:pt x="284" y="145"/>
                  </a:cubicBezTo>
                  <a:lnTo>
                    <a:pt x="271" y="140"/>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19" name="Freeform 8">
              <a:extLst>
                <a:ext uri="{FF2B5EF4-FFF2-40B4-BE49-F238E27FC236}">
                  <a16:creationId xmlns:a16="http://schemas.microsoft.com/office/drawing/2014/main" xmlns="" id="{A70A338F-A3D1-4A6C-BB25-E6C87F662211}"/>
                </a:ext>
              </a:extLst>
            </p:cNvPr>
            <p:cNvSpPr>
              <a:spLocks/>
            </p:cNvSpPr>
            <p:nvPr/>
          </p:nvSpPr>
          <p:spPr bwMode="auto">
            <a:xfrm>
              <a:off x="3397250" y="3030538"/>
              <a:ext cx="312738" cy="519112"/>
            </a:xfrm>
            <a:custGeom>
              <a:avLst/>
              <a:gdLst>
                <a:gd name="T0" fmla="*/ 46 w 91"/>
                <a:gd name="T1" fmla="*/ 30 h 153"/>
                <a:gd name="T2" fmla="*/ 46 w 91"/>
                <a:gd name="T3" fmla="*/ 43 h 153"/>
                <a:gd name="T4" fmla="*/ 41 w 91"/>
                <a:gd name="T5" fmla="*/ 55 h 153"/>
                <a:gd name="T6" fmla="*/ 37 w 91"/>
                <a:gd name="T7" fmla="*/ 62 h 153"/>
                <a:gd name="T8" fmla="*/ 37 w 91"/>
                <a:gd name="T9" fmla="*/ 62 h 153"/>
                <a:gd name="T10" fmla="*/ 21 w 91"/>
                <a:gd name="T11" fmla="*/ 65 h 153"/>
                <a:gd name="T12" fmla="*/ 6 w 91"/>
                <a:gd name="T13" fmla="*/ 68 h 153"/>
                <a:gd name="T14" fmla="*/ 4 w 91"/>
                <a:gd name="T15" fmla="*/ 70 h 153"/>
                <a:gd name="T16" fmla="*/ 19 w 91"/>
                <a:gd name="T17" fmla="*/ 72 h 153"/>
                <a:gd name="T18" fmla="*/ 20 w 91"/>
                <a:gd name="T19" fmla="*/ 72 h 153"/>
                <a:gd name="T20" fmla="*/ 24 w 91"/>
                <a:gd name="T21" fmla="*/ 82 h 153"/>
                <a:gd name="T22" fmla="*/ 30 w 91"/>
                <a:gd name="T23" fmla="*/ 93 h 153"/>
                <a:gd name="T24" fmla="*/ 35 w 91"/>
                <a:gd name="T25" fmla="*/ 108 h 153"/>
                <a:gd name="T26" fmla="*/ 35 w 91"/>
                <a:gd name="T27" fmla="*/ 108 h 153"/>
                <a:gd name="T28" fmla="*/ 38 w 91"/>
                <a:gd name="T29" fmla="*/ 116 h 153"/>
                <a:gd name="T30" fmla="*/ 35 w 91"/>
                <a:gd name="T31" fmla="*/ 125 h 153"/>
                <a:gd name="T32" fmla="*/ 36 w 91"/>
                <a:gd name="T33" fmla="*/ 132 h 153"/>
                <a:gd name="T34" fmla="*/ 50 w 91"/>
                <a:gd name="T35" fmla="*/ 141 h 153"/>
                <a:gd name="T36" fmla="*/ 58 w 91"/>
                <a:gd name="T37" fmla="*/ 152 h 153"/>
                <a:gd name="T38" fmla="*/ 62 w 91"/>
                <a:gd name="T39" fmla="*/ 153 h 153"/>
                <a:gd name="T40" fmla="*/ 61 w 91"/>
                <a:gd name="T41" fmla="*/ 139 h 153"/>
                <a:gd name="T42" fmla="*/ 70 w 91"/>
                <a:gd name="T43" fmla="*/ 135 h 153"/>
                <a:gd name="T44" fmla="*/ 71 w 91"/>
                <a:gd name="T45" fmla="*/ 134 h 153"/>
                <a:gd name="T46" fmla="*/ 71 w 91"/>
                <a:gd name="T47" fmla="*/ 135 h 153"/>
                <a:gd name="T48" fmla="*/ 78 w 91"/>
                <a:gd name="T49" fmla="*/ 134 h 153"/>
                <a:gd name="T50" fmla="*/ 79 w 91"/>
                <a:gd name="T51" fmla="*/ 123 h 153"/>
                <a:gd name="T52" fmla="*/ 73 w 91"/>
                <a:gd name="T53" fmla="*/ 116 h 153"/>
                <a:gd name="T54" fmla="*/ 69 w 91"/>
                <a:gd name="T55" fmla="*/ 116 h 153"/>
                <a:gd name="T56" fmla="*/ 66 w 91"/>
                <a:gd name="T57" fmla="*/ 105 h 153"/>
                <a:gd name="T58" fmla="*/ 67 w 91"/>
                <a:gd name="T59" fmla="*/ 84 h 153"/>
                <a:gd name="T60" fmla="*/ 82 w 91"/>
                <a:gd name="T61" fmla="*/ 80 h 153"/>
                <a:gd name="T62" fmla="*/ 91 w 91"/>
                <a:gd name="T63" fmla="*/ 54 h 153"/>
                <a:gd name="T64" fmla="*/ 84 w 91"/>
                <a:gd name="T65" fmla="*/ 48 h 153"/>
                <a:gd name="T66" fmla="*/ 83 w 91"/>
                <a:gd name="T67" fmla="*/ 48 h 153"/>
                <a:gd name="T68" fmla="*/ 76 w 91"/>
                <a:gd name="T69" fmla="*/ 49 h 153"/>
                <a:gd name="T70" fmla="*/ 71 w 91"/>
                <a:gd name="T71" fmla="*/ 43 h 153"/>
                <a:gd name="T72" fmla="*/ 71 w 91"/>
                <a:gd name="T73" fmla="*/ 42 h 153"/>
                <a:gd name="T74" fmla="*/ 73 w 91"/>
                <a:gd name="T75" fmla="*/ 26 h 153"/>
                <a:gd name="T76" fmla="*/ 76 w 91"/>
                <a:gd name="T77" fmla="*/ 19 h 153"/>
                <a:gd name="T78" fmla="*/ 78 w 91"/>
                <a:gd name="T79" fmla="*/ 10 h 153"/>
                <a:gd name="T80" fmla="*/ 64 w 91"/>
                <a:gd name="T8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 h="153">
                  <a:moveTo>
                    <a:pt x="53" y="10"/>
                  </a:moveTo>
                  <a:cubicBezTo>
                    <a:pt x="46" y="30"/>
                    <a:pt x="46" y="30"/>
                    <a:pt x="46" y="30"/>
                  </a:cubicBezTo>
                  <a:cubicBezTo>
                    <a:pt x="46" y="43"/>
                    <a:pt x="46" y="43"/>
                    <a:pt x="46" y="43"/>
                  </a:cubicBezTo>
                  <a:cubicBezTo>
                    <a:pt x="46" y="43"/>
                    <a:pt x="46" y="43"/>
                    <a:pt x="46" y="43"/>
                  </a:cubicBezTo>
                  <a:cubicBezTo>
                    <a:pt x="42" y="50"/>
                    <a:pt x="42" y="50"/>
                    <a:pt x="42" y="50"/>
                  </a:cubicBezTo>
                  <a:cubicBezTo>
                    <a:pt x="41" y="55"/>
                    <a:pt x="41" y="55"/>
                    <a:pt x="41" y="55"/>
                  </a:cubicBezTo>
                  <a:cubicBezTo>
                    <a:pt x="42" y="58"/>
                    <a:pt x="41" y="60"/>
                    <a:pt x="38" y="62"/>
                  </a:cubicBezTo>
                  <a:cubicBezTo>
                    <a:pt x="37" y="62"/>
                    <a:pt x="37" y="62"/>
                    <a:pt x="37" y="62"/>
                  </a:cubicBezTo>
                  <a:cubicBezTo>
                    <a:pt x="37" y="62"/>
                    <a:pt x="37" y="62"/>
                    <a:pt x="37" y="62"/>
                  </a:cubicBezTo>
                  <a:cubicBezTo>
                    <a:pt x="37" y="62"/>
                    <a:pt x="37" y="62"/>
                    <a:pt x="37" y="62"/>
                  </a:cubicBezTo>
                  <a:cubicBezTo>
                    <a:pt x="27" y="60"/>
                    <a:pt x="27" y="60"/>
                    <a:pt x="27" y="60"/>
                  </a:cubicBezTo>
                  <a:cubicBezTo>
                    <a:pt x="21" y="65"/>
                    <a:pt x="21" y="65"/>
                    <a:pt x="21" y="65"/>
                  </a:cubicBezTo>
                  <a:cubicBezTo>
                    <a:pt x="6" y="68"/>
                    <a:pt x="6" y="68"/>
                    <a:pt x="6" y="68"/>
                  </a:cubicBezTo>
                  <a:cubicBezTo>
                    <a:pt x="6" y="68"/>
                    <a:pt x="6" y="68"/>
                    <a:pt x="6" y="68"/>
                  </a:cubicBezTo>
                  <a:cubicBezTo>
                    <a:pt x="0" y="68"/>
                    <a:pt x="0" y="68"/>
                    <a:pt x="0" y="68"/>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3"/>
                    <a:pt x="20" y="73"/>
                    <a:pt x="20" y="73"/>
                  </a:cubicBezTo>
                  <a:cubicBezTo>
                    <a:pt x="24" y="82"/>
                    <a:pt x="24" y="82"/>
                    <a:pt x="24" y="82"/>
                  </a:cubicBezTo>
                  <a:cubicBezTo>
                    <a:pt x="28" y="84"/>
                    <a:pt x="28" y="84"/>
                    <a:pt x="28" y="84"/>
                  </a:cubicBezTo>
                  <a:cubicBezTo>
                    <a:pt x="29" y="86"/>
                    <a:pt x="30" y="88"/>
                    <a:pt x="30" y="93"/>
                  </a:cubicBezTo>
                  <a:cubicBezTo>
                    <a:pt x="30" y="104"/>
                    <a:pt x="30" y="104"/>
                    <a:pt x="30" y="104"/>
                  </a:cubicBezTo>
                  <a:cubicBezTo>
                    <a:pt x="35" y="108"/>
                    <a:pt x="35" y="108"/>
                    <a:pt x="35" y="108"/>
                  </a:cubicBezTo>
                  <a:cubicBezTo>
                    <a:pt x="35" y="108"/>
                    <a:pt x="35" y="108"/>
                    <a:pt x="35" y="108"/>
                  </a:cubicBezTo>
                  <a:cubicBezTo>
                    <a:pt x="35" y="108"/>
                    <a:pt x="35" y="108"/>
                    <a:pt x="35" y="108"/>
                  </a:cubicBezTo>
                  <a:cubicBezTo>
                    <a:pt x="36" y="108"/>
                    <a:pt x="36" y="108"/>
                    <a:pt x="36" y="108"/>
                  </a:cubicBezTo>
                  <a:cubicBezTo>
                    <a:pt x="38" y="116"/>
                    <a:pt x="38" y="116"/>
                    <a:pt x="38" y="116"/>
                  </a:cubicBezTo>
                  <a:cubicBezTo>
                    <a:pt x="38" y="121"/>
                    <a:pt x="38" y="121"/>
                    <a:pt x="38" y="121"/>
                  </a:cubicBezTo>
                  <a:cubicBezTo>
                    <a:pt x="35" y="125"/>
                    <a:pt x="35" y="125"/>
                    <a:pt x="35" y="125"/>
                  </a:cubicBezTo>
                  <a:cubicBezTo>
                    <a:pt x="35" y="128"/>
                    <a:pt x="35" y="128"/>
                    <a:pt x="35" y="128"/>
                  </a:cubicBezTo>
                  <a:cubicBezTo>
                    <a:pt x="36" y="132"/>
                    <a:pt x="36" y="132"/>
                    <a:pt x="36" y="132"/>
                  </a:cubicBezTo>
                  <a:cubicBezTo>
                    <a:pt x="41" y="136"/>
                    <a:pt x="41" y="136"/>
                    <a:pt x="41" y="136"/>
                  </a:cubicBezTo>
                  <a:cubicBezTo>
                    <a:pt x="46" y="138"/>
                    <a:pt x="49" y="139"/>
                    <a:pt x="50" y="141"/>
                  </a:cubicBezTo>
                  <a:cubicBezTo>
                    <a:pt x="53" y="147"/>
                    <a:pt x="53" y="147"/>
                    <a:pt x="53" y="147"/>
                  </a:cubicBezTo>
                  <a:cubicBezTo>
                    <a:pt x="56" y="148"/>
                    <a:pt x="57" y="150"/>
                    <a:pt x="58" y="152"/>
                  </a:cubicBezTo>
                  <a:cubicBezTo>
                    <a:pt x="62" y="153"/>
                    <a:pt x="62" y="153"/>
                    <a:pt x="62" y="153"/>
                  </a:cubicBezTo>
                  <a:cubicBezTo>
                    <a:pt x="62" y="153"/>
                    <a:pt x="62" y="153"/>
                    <a:pt x="62" y="153"/>
                  </a:cubicBezTo>
                  <a:cubicBezTo>
                    <a:pt x="61" y="144"/>
                    <a:pt x="61" y="144"/>
                    <a:pt x="61" y="144"/>
                  </a:cubicBezTo>
                  <a:cubicBezTo>
                    <a:pt x="60" y="142"/>
                    <a:pt x="60" y="140"/>
                    <a:pt x="61" y="139"/>
                  </a:cubicBezTo>
                  <a:cubicBezTo>
                    <a:pt x="62" y="138"/>
                    <a:pt x="63" y="137"/>
                    <a:pt x="64" y="137"/>
                  </a:cubicBezTo>
                  <a:cubicBezTo>
                    <a:pt x="70" y="135"/>
                    <a:pt x="70" y="135"/>
                    <a:pt x="70" y="135"/>
                  </a:cubicBezTo>
                  <a:cubicBezTo>
                    <a:pt x="70" y="135"/>
                    <a:pt x="70" y="135"/>
                    <a:pt x="70" y="135"/>
                  </a:cubicBezTo>
                  <a:cubicBezTo>
                    <a:pt x="71" y="134"/>
                    <a:pt x="71" y="134"/>
                    <a:pt x="71" y="134"/>
                  </a:cubicBezTo>
                  <a:cubicBezTo>
                    <a:pt x="71" y="134"/>
                    <a:pt x="71" y="134"/>
                    <a:pt x="71" y="134"/>
                  </a:cubicBezTo>
                  <a:cubicBezTo>
                    <a:pt x="71" y="135"/>
                    <a:pt x="71" y="135"/>
                    <a:pt x="71" y="135"/>
                  </a:cubicBezTo>
                  <a:cubicBezTo>
                    <a:pt x="74" y="136"/>
                    <a:pt x="74" y="136"/>
                    <a:pt x="74" y="136"/>
                  </a:cubicBezTo>
                  <a:cubicBezTo>
                    <a:pt x="78" y="134"/>
                    <a:pt x="78" y="134"/>
                    <a:pt x="78" y="134"/>
                  </a:cubicBezTo>
                  <a:cubicBezTo>
                    <a:pt x="78" y="133"/>
                    <a:pt x="78" y="133"/>
                    <a:pt x="78" y="133"/>
                  </a:cubicBezTo>
                  <a:cubicBezTo>
                    <a:pt x="79" y="123"/>
                    <a:pt x="79" y="123"/>
                    <a:pt x="79" y="123"/>
                  </a:cubicBezTo>
                  <a:cubicBezTo>
                    <a:pt x="77" y="118"/>
                    <a:pt x="77" y="118"/>
                    <a:pt x="77" y="118"/>
                  </a:cubicBezTo>
                  <a:cubicBezTo>
                    <a:pt x="73" y="116"/>
                    <a:pt x="73" y="116"/>
                    <a:pt x="73" y="116"/>
                  </a:cubicBezTo>
                  <a:cubicBezTo>
                    <a:pt x="69" y="116"/>
                    <a:pt x="69" y="116"/>
                    <a:pt x="69" y="116"/>
                  </a:cubicBezTo>
                  <a:cubicBezTo>
                    <a:pt x="69" y="116"/>
                    <a:pt x="69" y="116"/>
                    <a:pt x="69" y="116"/>
                  </a:cubicBezTo>
                  <a:cubicBezTo>
                    <a:pt x="68" y="116"/>
                    <a:pt x="68" y="116"/>
                    <a:pt x="68" y="116"/>
                  </a:cubicBezTo>
                  <a:cubicBezTo>
                    <a:pt x="66" y="105"/>
                    <a:pt x="66" y="105"/>
                    <a:pt x="66" y="105"/>
                  </a:cubicBezTo>
                  <a:cubicBezTo>
                    <a:pt x="67" y="85"/>
                    <a:pt x="67" y="85"/>
                    <a:pt x="67" y="85"/>
                  </a:cubicBezTo>
                  <a:cubicBezTo>
                    <a:pt x="67" y="84"/>
                    <a:pt x="67" y="84"/>
                    <a:pt x="67" y="84"/>
                  </a:cubicBezTo>
                  <a:cubicBezTo>
                    <a:pt x="73" y="76"/>
                    <a:pt x="73" y="76"/>
                    <a:pt x="73" y="76"/>
                  </a:cubicBezTo>
                  <a:cubicBezTo>
                    <a:pt x="82" y="80"/>
                    <a:pt x="82" y="80"/>
                    <a:pt x="82" y="80"/>
                  </a:cubicBezTo>
                  <a:cubicBezTo>
                    <a:pt x="87" y="80"/>
                    <a:pt x="87" y="80"/>
                    <a:pt x="87" y="80"/>
                  </a:cubicBezTo>
                  <a:cubicBezTo>
                    <a:pt x="91" y="54"/>
                    <a:pt x="91" y="54"/>
                    <a:pt x="91" y="54"/>
                  </a:cubicBezTo>
                  <a:cubicBezTo>
                    <a:pt x="90" y="52"/>
                    <a:pt x="89" y="50"/>
                    <a:pt x="87" y="48"/>
                  </a:cubicBezTo>
                  <a:cubicBezTo>
                    <a:pt x="84" y="48"/>
                    <a:pt x="84" y="48"/>
                    <a:pt x="84" y="48"/>
                  </a:cubicBezTo>
                  <a:cubicBezTo>
                    <a:pt x="84" y="48"/>
                    <a:pt x="84" y="48"/>
                    <a:pt x="84" y="48"/>
                  </a:cubicBezTo>
                  <a:cubicBezTo>
                    <a:pt x="83" y="48"/>
                    <a:pt x="83" y="48"/>
                    <a:pt x="83" y="48"/>
                  </a:cubicBezTo>
                  <a:cubicBezTo>
                    <a:pt x="77" y="50"/>
                    <a:pt x="77" y="50"/>
                    <a:pt x="77" y="50"/>
                  </a:cubicBezTo>
                  <a:cubicBezTo>
                    <a:pt x="76" y="49"/>
                    <a:pt x="76" y="49"/>
                    <a:pt x="76" y="49"/>
                  </a:cubicBezTo>
                  <a:cubicBezTo>
                    <a:pt x="76" y="48"/>
                    <a:pt x="76" y="48"/>
                    <a:pt x="76" y="48"/>
                  </a:cubicBezTo>
                  <a:cubicBezTo>
                    <a:pt x="71" y="43"/>
                    <a:pt x="71" y="43"/>
                    <a:pt x="71" y="43"/>
                  </a:cubicBezTo>
                  <a:cubicBezTo>
                    <a:pt x="71" y="42"/>
                    <a:pt x="71" y="42"/>
                    <a:pt x="71"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1"/>
                    <a:pt x="76" y="19"/>
                  </a:cubicBezTo>
                  <a:cubicBezTo>
                    <a:pt x="78" y="17"/>
                    <a:pt x="78" y="17"/>
                    <a:pt x="78" y="17"/>
                  </a:cubicBezTo>
                  <a:cubicBezTo>
                    <a:pt x="78" y="10"/>
                    <a:pt x="78" y="10"/>
                    <a:pt x="78" y="10"/>
                  </a:cubicBezTo>
                  <a:cubicBezTo>
                    <a:pt x="72" y="4"/>
                    <a:pt x="72" y="4"/>
                    <a:pt x="72" y="4"/>
                  </a:cubicBezTo>
                  <a:cubicBezTo>
                    <a:pt x="64" y="0"/>
                    <a:pt x="64" y="0"/>
                    <a:pt x="64" y="0"/>
                  </a:cubicBezTo>
                  <a:lnTo>
                    <a:pt x="53" y="10"/>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0" name="Freeform 9">
              <a:extLst>
                <a:ext uri="{FF2B5EF4-FFF2-40B4-BE49-F238E27FC236}">
                  <a16:creationId xmlns:a16="http://schemas.microsoft.com/office/drawing/2014/main" xmlns="" id="{8EAD0F5F-E162-4F74-B38C-A7CDB7B2002E}"/>
                </a:ext>
              </a:extLst>
            </p:cNvPr>
            <p:cNvSpPr>
              <a:spLocks/>
            </p:cNvSpPr>
            <p:nvPr/>
          </p:nvSpPr>
          <p:spPr bwMode="auto">
            <a:xfrm>
              <a:off x="417513" y="1671638"/>
              <a:ext cx="2230437" cy="1677987"/>
            </a:xfrm>
            <a:custGeom>
              <a:avLst/>
              <a:gdLst>
                <a:gd name="T0" fmla="*/ 652 w 652"/>
                <a:gd name="T1" fmla="*/ 265 h 494"/>
                <a:gd name="T2" fmla="*/ 629 w 652"/>
                <a:gd name="T3" fmla="*/ 206 h 494"/>
                <a:gd name="T4" fmla="*/ 611 w 652"/>
                <a:gd name="T5" fmla="*/ 204 h 494"/>
                <a:gd name="T6" fmla="*/ 583 w 652"/>
                <a:gd name="T7" fmla="*/ 178 h 494"/>
                <a:gd name="T8" fmla="*/ 520 w 652"/>
                <a:gd name="T9" fmla="*/ 166 h 494"/>
                <a:gd name="T10" fmla="*/ 524 w 652"/>
                <a:gd name="T11" fmla="*/ 90 h 494"/>
                <a:gd name="T12" fmla="*/ 491 w 652"/>
                <a:gd name="T13" fmla="*/ 48 h 494"/>
                <a:gd name="T14" fmla="*/ 469 w 652"/>
                <a:gd name="T15" fmla="*/ 25 h 494"/>
                <a:gd name="T16" fmla="*/ 435 w 652"/>
                <a:gd name="T17" fmla="*/ 20 h 494"/>
                <a:gd name="T18" fmla="*/ 401 w 652"/>
                <a:gd name="T19" fmla="*/ 62 h 494"/>
                <a:gd name="T20" fmla="*/ 308 w 652"/>
                <a:gd name="T21" fmla="*/ 112 h 494"/>
                <a:gd name="T22" fmla="*/ 308 w 652"/>
                <a:gd name="T23" fmla="*/ 114 h 494"/>
                <a:gd name="T24" fmla="*/ 257 w 652"/>
                <a:gd name="T25" fmla="*/ 110 h 494"/>
                <a:gd name="T26" fmla="*/ 241 w 652"/>
                <a:gd name="T27" fmla="*/ 118 h 494"/>
                <a:gd name="T28" fmla="*/ 244 w 652"/>
                <a:gd name="T29" fmla="*/ 168 h 494"/>
                <a:gd name="T30" fmla="*/ 236 w 652"/>
                <a:gd name="T31" fmla="*/ 195 h 494"/>
                <a:gd name="T32" fmla="*/ 232 w 652"/>
                <a:gd name="T33" fmla="*/ 195 h 494"/>
                <a:gd name="T34" fmla="*/ 206 w 652"/>
                <a:gd name="T35" fmla="*/ 222 h 494"/>
                <a:gd name="T36" fmla="*/ 176 w 652"/>
                <a:gd name="T37" fmla="*/ 224 h 494"/>
                <a:gd name="T38" fmla="*/ 164 w 652"/>
                <a:gd name="T39" fmla="*/ 234 h 494"/>
                <a:gd name="T40" fmla="*/ 92 w 652"/>
                <a:gd name="T41" fmla="*/ 253 h 494"/>
                <a:gd name="T42" fmla="*/ 63 w 652"/>
                <a:gd name="T43" fmla="*/ 239 h 494"/>
                <a:gd name="T44" fmla="*/ 52 w 652"/>
                <a:gd name="T45" fmla="*/ 248 h 494"/>
                <a:gd name="T46" fmla="*/ 18 w 652"/>
                <a:gd name="T47" fmla="*/ 248 h 494"/>
                <a:gd name="T48" fmla="*/ 4 w 652"/>
                <a:gd name="T49" fmla="*/ 284 h 494"/>
                <a:gd name="T50" fmla="*/ 26 w 652"/>
                <a:gd name="T51" fmla="*/ 303 h 494"/>
                <a:gd name="T52" fmla="*/ 28 w 652"/>
                <a:gd name="T53" fmla="*/ 326 h 494"/>
                <a:gd name="T54" fmla="*/ 14 w 652"/>
                <a:gd name="T55" fmla="*/ 368 h 494"/>
                <a:gd name="T56" fmla="*/ 34 w 652"/>
                <a:gd name="T57" fmla="*/ 380 h 494"/>
                <a:gd name="T58" fmla="*/ 60 w 652"/>
                <a:gd name="T59" fmla="*/ 417 h 494"/>
                <a:gd name="T60" fmla="*/ 64 w 652"/>
                <a:gd name="T61" fmla="*/ 434 h 494"/>
                <a:gd name="T62" fmla="*/ 88 w 652"/>
                <a:gd name="T63" fmla="*/ 477 h 494"/>
                <a:gd name="T64" fmla="*/ 106 w 652"/>
                <a:gd name="T65" fmla="*/ 490 h 494"/>
                <a:gd name="T66" fmla="*/ 130 w 652"/>
                <a:gd name="T67" fmla="*/ 492 h 494"/>
                <a:gd name="T68" fmla="*/ 145 w 652"/>
                <a:gd name="T69" fmla="*/ 466 h 494"/>
                <a:gd name="T70" fmla="*/ 158 w 652"/>
                <a:gd name="T71" fmla="*/ 464 h 494"/>
                <a:gd name="T72" fmla="*/ 217 w 652"/>
                <a:gd name="T73" fmla="*/ 467 h 494"/>
                <a:gd name="T74" fmla="*/ 236 w 652"/>
                <a:gd name="T75" fmla="*/ 474 h 494"/>
                <a:gd name="T76" fmla="*/ 251 w 652"/>
                <a:gd name="T77" fmla="*/ 480 h 494"/>
                <a:gd name="T78" fmla="*/ 284 w 652"/>
                <a:gd name="T79" fmla="*/ 480 h 494"/>
                <a:gd name="T80" fmla="*/ 338 w 652"/>
                <a:gd name="T81" fmla="*/ 470 h 494"/>
                <a:gd name="T82" fmla="*/ 389 w 652"/>
                <a:gd name="T83" fmla="*/ 464 h 494"/>
                <a:gd name="T84" fmla="*/ 428 w 652"/>
                <a:gd name="T85" fmla="*/ 483 h 494"/>
                <a:gd name="T86" fmla="*/ 446 w 652"/>
                <a:gd name="T87" fmla="*/ 484 h 494"/>
                <a:gd name="T88" fmla="*/ 472 w 652"/>
                <a:gd name="T89" fmla="*/ 491 h 494"/>
                <a:gd name="T90" fmla="*/ 470 w 652"/>
                <a:gd name="T91" fmla="*/ 470 h 494"/>
                <a:gd name="T92" fmla="*/ 476 w 652"/>
                <a:gd name="T93" fmla="*/ 461 h 494"/>
                <a:gd name="T94" fmla="*/ 482 w 652"/>
                <a:gd name="T95" fmla="*/ 456 h 494"/>
                <a:gd name="T96" fmla="*/ 475 w 652"/>
                <a:gd name="T97" fmla="*/ 442 h 494"/>
                <a:gd name="T98" fmla="*/ 461 w 652"/>
                <a:gd name="T99" fmla="*/ 429 h 494"/>
                <a:gd name="T100" fmla="*/ 462 w 652"/>
                <a:gd name="T101" fmla="*/ 420 h 494"/>
                <a:gd name="T102" fmla="*/ 472 w 652"/>
                <a:gd name="T103" fmla="*/ 398 h 494"/>
                <a:gd name="T104" fmla="*/ 502 w 652"/>
                <a:gd name="T105" fmla="*/ 397 h 494"/>
                <a:gd name="T106" fmla="*/ 528 w 652"/>
                <a:gd name="T107" fmla="*/ 390 h 494"/>
                <a:gd name="T108" fmla="*/ 544 w 652"/>
                <a:gd name="T109" fmla="*/ 375 h 494"/>
                <a:gd name="T110" fmla="*/ 544 w 652"/>
                <a:gd name="T111" fmla="*/ 368 h 494"/>
                <a:gd name="T112" fmla="*/ 543 w 652"/>
                <a:gd name="T113" fmla="*/ 352 h 494"/>
                <a:gd name="T114" fmla="*/ 563 w 652"/>
                <a:gd name="T115" fmla="*/ 339 h 494"/>
                <a:gd name="T116" fmla="*/ 585 w 652"/>
                <a:gd name="T117" fmla="*/ 314 h 494"/>
                <a:gd name="T118" fmla="*/ 602 w 652"/>
                <a:gd name="T119" fmla="*/ 302 h 494"/>
                <a:gd name="T120" fmla="*/ 634 w 652"/>
                <a:gd name="T121" fmla="*/ 294 h 494"/>
                <a:gd name="T122" fmla="*/ 642 w 652"/>
                <a:gd name="T123" fmla="*/ 293 h 494"/>
                <a:gd name="T124" fmla="*/ 649 w 652"/>
                <a:gd name="T125" fmla="*/ 27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 h="494">
                  <a:moveTo>
                    <a:pt x="651" y="266"/>
                  </a:moveTo>
                  <a:cubicBezTo>
                    <a:pt x="652" y="265"/>
                    <a:pt x="652" y="265"/>
                    <a:pt x="652" y="265"/>
                  </a:cubicBezTo>
                  <a:cubicBezTo>
                    <a:pt x="652" y="265"/>
                    <a:pt x="652" y="265"/>
                    <a:pt x="652" y="265"/>
                  </a:cubicBezTo>
                  <a:cubicBezTo>
                    <a:pt x="652" y="265"/>
                    <a:pt x="652" y="265"/>
                    <a:pt x="652" y="265"/>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2" y="204"/>
                    <a:pt x="612" y="204"/>
                    <a:pt x="612" y="204"/>
                  </a:cubicBezTo>
                  <a:cubicBezTo>
                    <a:pt x="612" y="204"/>
                    <a:pt x="612" y="204"/>
                    <a:pt x="612" y="204"/>
                  </a:cubicBezTo>
                  <a:cubicBezTo>
                    <a:pt x="611" y="204"/>
                    <a:pt x="611" y="204"/>
                    <a:pt x="611" y="204"/>
                  </a:cubicBezTo>
                  <a:cubicBezTo>
                    <a:pt x="611" y="204"/>
                    <a:pt x="611" y="204"/>
                    <a:pt x="611" y="204"/>
                  </a:cubicBezTo>
                  <a:cubicBezTo>
                    <a:pt x="611" y="203"/>
                    <a:pt x="611" y="203"/>
                    <a:pt x="611" y="203"/>
                  </a:cubicBezTo>
                  <a:cubicBezTo>
                    <a:pt x="611" y="202"/>
                    <a:pt x="611" y="202"/>
                    <a:pt x="611" y="202"/>
                  </a:cubicBezTo>
                  <a:cubicBezTo>
                    <a:pt x="609" y="197"/>
                    <a:pt x="604" y="191"/>
                    <a:pt x="596" y="184"/>
                  </a:cubicBezTo>
                  <a:cubicBezTo>
                    <a:pt x="591" y="181"/>
                    <a:pt x="587" y="178"/>
                    <a:pt x="583" y="178"/>
                  </a:cubicBezTo>
                  <a:cubicBezTo>
                    <a:pt x="580" y="176"/>
                    <a:pt x="578" y="175"/>
                    <a:pt x="576" y="173"/>
                  </a:cubicBezTo>
                  <a:cubicBezTo>
                    <a:pt x="570" y="170"/>
                    <a:pt x="552" y="167"/>
                    <a:pt x="521" y="166"/>
                  </a:cubicBezTo>
                  <a:cubicBezTo>
                    <a:pt x="520" y="166"/>
                    <a:pt x="520" y="166"/>
                    <a:pt x="520" y="166"/>
                  </a:cubicBezTo>
                  <a:cubicBezTo>
                    <a:pt x="520" y="166"/>
                    <a:pt x="520" y="166"/>
                    <a:pt x="520" y="166"/>
                  </a:cubicBezTo>
                  <a:cubicBezTo>
                    <a:pt x="516" y="160"/>
                    <a:pt x="516" y="160"/>
                    <a:pt x="516" y="160"/>
                  </a:cubicBezTo>
                  <a:cubicBezTo>
                    <a:pt x="514" y="157"/>
                    <a:pt x="513" y="154"/>
                    <a:pt x="513" y="150"/>
                  </a:cubicBezTo>
                  <a:cubicBezTo>
                    <a:pt x="513" y="146"/>
                    <a:pt x="518" y="131"/>
                    <a:pt x="529" y="108"/>
                  </a:cubicBezTo>
                  <a:cubicBezTo>
                    <a:pt x="524" y="90"/>
                    <a:pt x="524" y="90"/>
                    <a:pt x="524" y="90"/>
                  </a:cubicBezTo>
                  <a:cubicBezTo>
                    <a:pt x="524" y="90"/>
                    <a:pt x="524" y="90"/>
                    <a:pt x="524" y="90"/>
                  </a:cubicBezTo>
                  <a:cubicBezTo>
                    <a:pt x="518" y="62"/>
                    <a:pt x="518" y="62"/>
                    <a:pt x="518" y="62"/>
                  </a:cubicBezTo>
                  <a:cubicBezTo>
                    <a:pt x="517" y="58"/>
                    <a:pt x="510" y="54"/>
                    <a:pt x="498" y="51"/>
                  </a:cubicBezTo>
                  <a:cubicBezTo>
                    <a:pt x="496" y="50"/>
                    <a:pt x="493" y="49"/>
                    <a:pt x="491" y="48"/>
                  </a:cubicBezTo>
                  <a:cubicBezTo>
                    <a:pt x="486" y="46"/>
                    <a:pt x="483" y="42"/>
                    <a:pt x="482" y="38"/>
                  </a:cubicBezTo>
                  <a:cubicBezTo>
                    <a:pt x="479" y="32"/>
                    <a:pt x="475" y="28"/>
                    <a:pt x="470" y="26"/>
                  </a:cubicBezTo>
                  <a:cubicBezTo>
                    <a:pt x="469" y="25"/>
                    <a:pt x="469" y="25"/>
                    <a:pt x="469" y="25"/>
                  </a:cubicBezTo>
                  <a:cubicBezTo>
                    <a:pt x="469" y="25"/>
                    <a:pt x="469" y="25"/>
                    <a:pt x="469" y="25"/>
                  </a:cubicBezTo>
                  <a:cubicBezTo>
                    <a:pt x="464" y="0"/>
                    <a:pt x="464" y="0"/>
                    <a:pt x="464" y="0"/>
                  </a:cubicBezTo>
                  <a:cubicBezTo>
                    <a:pt x="445" y="2"/>
                    <a:pt x="445" y="2"/>
                    <a:pt x="445" y="2"/>
                  </a:cubicBezTo>
                  <a:cubicBezTo>
                    <a:pt x="443" y="7"/>
                    <a:pt x="443" y="7"/>
                    <a:pt x="443" y="7"/>
                  </a:cubicBezTo>
                  <a:cubicBezTo>
                    <a:pt x="440" y="16"/>
                    <a:pt x="438" y="20"/>
                    <a:pt x="435" y="20"/>
                  </a:cubicBezTo>
                  <a:cubicBezTo>
                    <a:pt x="423" y="24"/>
                    <a:pt x="423" y="24"/>
                    <a:pt x="423" y="24"/>
                  </a:cubicBezTo>
                  <a:cubicBezTo>
                    <a:pt x="415" y="26"/>
                    <a:pt x="410" y="30"/>
                    <a:pt x="408" y="33"/>
                  </a:cubicBezTo>
                  <a:cubicBezTo>
                    <a:pt x="407" y="35"/>
                    <a:pt x="406" y="40"/>
                    <a:pt x="405" y="46"/>
                  </a:cubicBezTo>
                  <a:cubicBezTo>
                    <a:pt x="404" y="53"/>
                    <a:pt x="402" y="58"/>
                    <a:pt x="401" y="62"/>
                  </a:cubicBezTo>
                  <a:cubicBezTo>
                    <a:pt x="398" y="67"/>
                    <a:pt x="395" y="71"/>
                    <a:pt x="389" y="73"/>
                  </a:cubicBezTo>
                  <a:cubicBezTo>
                    <a:pt x="379" y="77"/>
                    <a:pt x="361" y="70"/>
                    <a:pt x="337" y="53"/>
                  </a:cubicBezTo>
                  <a:cubicBezTo>
                    <a:pt x="304" y="95"/>
                    <a:pt x="304" y="95"/>
                    <a:pt x="304" y="95"/>
                  </a:cubicBezTo>
                  <a:cubicBezTo>
                    <a:pt x="308" y="112"/>
                    <a:pt x="308" y="112"/>
                    <a:pt x="308" y="112"/>
                  </a:cubicBezTo>
                  <a:cubicBezTo>
                    <a:pt x="308" y="112"/>
                    <a:pt x="308" y="112"/>
                    <a:pt x="308" y="112"/>
                  </a:cubicBezTo>
                  <a:cubicBezTo>
                    <a:pt x="309" y="113"/>
                    <a:pt x="309" y="113"/>
                    <a:pt x="309" y="113"/>
                  </a:cubicBezTo>
                  <a:cubicBezTo>
                    <a:pt x="308" y="113"/>
                    <a:pt x="308" y="113"/>
                    <a:pt x="308" y="113"/>
                  </a:cubicBezTo>
                  <a:cubicBezTo>
                    <a:pt x="308" y="114"/>
                    <a:pt x="308" y="114"/>
                    <a:pt x="308" y="114"/>
                  </a:cubicBezTo>
                  <a:cubicBezTo>
                    <a:pt x="306" y="116"/>
                    <a:pt x="304" y="118"/>
                    <a:pt x="301" y="118"/>
                  </a:cubicBezTo>
                  <a:cubicBezTo>
                    <a:pt x="298" y="119"/>
                    <a:pt x="295" y="118"/>
                    <a:pt x="291" y="115"/>
                  </a:cubicBezTo>
                  <a:cubicBezTo>
                    <a:pt x="288" y="113"/>
                    <a:pt x="279" y="111"/>
                    <a:pt x="264" y="110"/>
                  </a:cubicBezTo>
                  <a:cubicBezTo>
                    <a:pt x="257" y="110"/>
                    <a:pt x="257" y="110"/>
                    <a:pt x="257" y="110"/>
                  </a:cubicBezTo>
                  <a:cubicBezTo>
                    <a:pt x="257" y="110"/>
                    <a:pt x="257" y="110"/>
                    <a:pt x="257" y="110"/>
                  </a:cubicBezTo>
                  <a:cubicBezTo>
                    <a:pt x="247" y="109"/>
                    <a:pt x="247" y="109"/>
                    <a:pt x="247" y="109"/>
                  </a:cubicBezTo>
                  <a:cubicBezTo>
                    <a:pt x="236" y="111"/>
                    <a:pt x="236" y="111"/>
                    <a:pt x="236" y="111"/>
                  </a:cubicBezTo>
                  <a:cubicBezTo>
                    <a:pt x="241" y="118"/>
                    <a:pt x="241" y="118"/>
                    <a:pt x="241" y="118"/>
                  </a:cubicBezTo>
                  <a:cubicBezTo>
                    <a:pt x="245" y="123"/>
                    <a:pt x="247" y="126"/>
                    <a:pt x="246" y="128"/>
                  </a:cubicBezTo>
                  <a:cubicBezTo>
                    <a:pt x="242" y="154"/>
                    <a:pt x="242" y="154"/>
                    <a:pt x="242" y="154"/>
                  </a:cubicBezTo>
                  <a:cubicBezTo>
                    <a:pt x="244" y="168"/>
                    <a:pt x="244" y="168"/>
                    <a:pt x="244" y="168"/>
                  </a:cubicBezTo>
                  <a:cubicBezTo>
                    <a:pt x="244" y="168"/>
                    <a:pt x="244" y="168"/>
                    <a:pt x="244" y="168"/>
                  </a:cubicBezTo>
                  <a:cubicBezTo>
                    <a:pt x="244" y="168"/>
                    <a:pt x="244" y="168"/>
                    <a:pt x="244" y="168"/>
                  </a:cubicBezTo>
                  <a:cubicBezTo>
                    <a:pt x="244" y="169"/>
                    <a:pt x="244" y="169"/>
                    <a:pt x="244" y="169"/>
                  </a:cubicBezTo>
                  <a:cubicBezTo>
                    <a:pt x="244" y="169"/>
                    <a:pt x="244" y="169"/>
                    <a:pt x="244" y="169"/>
                  </a:cubicBezTo>
                  <a:cubicBezTo>
                    <a:pt x="236" y="195"/>
                    <a:pt x="236" y="195"/>
                    <a:pt x="236" y="195"/>
                  </a:cubicBezTo>
                  <a:cubicBezTo>
                    <a:pt x="236" y="197"/>
                    <a:pt x="235" y="198"/>
                    <a:pt x="234" y="198"/>
                  </a:cubicBezTo>
                  <a:cubicBezTo>
                    <a:pt x="233" y="198"/>
                    <a:pt x="233" y="198"/>
                    <a:pt x="233" y="198"/>
                  </a:cubicBezTo>
                  <a:cubicBezTo>
                    <a:pt x="233" y="198"/>
                    <a:pt x="233" y="198"/>
                    <a:pt x="233" y="198"/>
                  </a:cubicBezTo>
                  <a:cubicBezTo>
                    <a:pt x="232" y="195"/>
                    <a:pt x="232" y="195"/>
                    <a:pt x="232" y="195"/>
                  </a:cubicBezTo>
                  <a:cubicBezTo>
                    <a:pt x="230" y="192"/>
                    <a:pt x="230" y="191"/>
                    <a:pt x="228" y="191"/>
                  </a:cubicBezTo>
                  <a:cubicBezTo>
                    <a:pt x="228" y="192"/>
                    <a:pt x="226" y="193"/>
                    <a:pt x="226" y="197"/>
                  </a:cubicBezTo>
                  <a:cubicBezTo>
                    <a:pt x="224" y="204"/>
                    <a:pt x="220" y="210"/>
                    <a:pt x="213" y="216"/>
                  </a:cubicBezTo>
                  <a:cubicBezTo>
                    <a:pt x="206" y="222"/>
                    <a:pt x="206" y="222"/>
                    <a:pt x="206" y="222"/>
                  </a:cubicBezTo>
                  <a:cubicBezTo>
                    <a:pt x="202" y="224"/>
                    <a:pt x="202" y="224"/>
                    <a:pt x="202" y="224"/>
                  </a:cubicBezTo>
                  <a:cubicBezTo>
                    <a:pt x="202" y="224"/>
                    <a:pt x="202" y="224"/>
                    <a:pt x="202"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4" y="234"/>
                    <a:pt x="164" y="234"/>
                    <a:pt x="164" y="234"/>
                  </a:cubicBezTo>
                  <a:cubicBezTo>
                    <a:pt x="137" y="230"/>
                    <a:pt x="137" y="230"/>
                    <a:pt x="137" y="230"/>
                  </a:cubicBezTo>
                  <a:cubicBezTo>
                    <a:pt x="132" y="235"/>
                    <a:pt x="128" y="236"/>
                    <a:pt x="124" y="236"/>
                  </a:cubicBezTo>
                  <a:cubicBezTo>
                    <a:pt x="120" y="234"/>
                    <a:pt x="113" y="236"/>
                    <a:pt x="103" y="240"/>
                  </a:cubicBezTo>
                  <a:cubicBezTo>
                    <a:pt x="92" y="253"/>
                    <a:pt x="92" y="253"/>
                    <a:pt x="92" y="253"/>
                  </a:cubicBezTo>
                  <a:cubicBezTo>
                    <a:pt x="92" y="254"/>
                    <a:pt x="92" y="254"/>
                    <a:pt x="92" y="254"/>
                  </a:cubicBezTo>
                  <a:cubicBezTo>
                    <a:pt x="74" y="254"/>
                    <a:pt x="74" y="254"/>
                    <a:pt x="74" y="254"/>
                  </a:cubicBezTo>
                  <a:cubicBezTo>
                    <a:pt x="74" y="239"/>
                    <a:pt x="74" y="239"/>
                    <a:pt x="74" y="239"/>
                  </a:cubicBezTo>
                  <a:cubicBezTo>
                    <a:pt x="63" y="239"/>
                    <a:pt x="63" y="239"/>
                    <a:pt x="63" y="239"/>
                  </a:cubicBezTo>
                  <a:cubicBezTo>
                    <a:pt x="61" y="246"/>
                    <a:pt x="61" y="246"/>
                    <a:pt x="61" y="246"/>
                  </a:cubicBezTo>
                  <a:cubicBezTo>
                    <a:pt x="52" y="248"/>
                    <a:pt x="52" y="248"/>
                    <a:pt x="52" y="248"/>
                  </a:cubicBezTo>
                  <a:cubicBezTo>
                    <a:pt x="52" y="248"/>
                    <a:pt x="52" y="248"/>
                    <a:pt x="52" y="248"/>
                  </a:cubicBezTo>
                  <a:cubicBezTo>
                    <a:pt x="52" y="248"/>
                    <a:pt x="52" y="248"/>
                    <a:pt x="52" y="248"/>
                  </a:cubicBezTo>
                  <a:cubicBezTo>
                    <a:pt x="51" y="247"/>
                    <a:pt x="51" y="247"/>
                    <a:pt x="51" y="247"/>
                  </a:cubicBezTo>
                  <a:cubicBezTo>
                    <a:pt x="51" y="247"/>
                    <a:pt x="51" y="247"/>
                    <a:pt x="51" y="247"/>
                  </a:cubicBezTo>
                  <a:cubicBezTo>
                    <a:pt x="46" y="244"/>
                    <a:pt x="39" y="242"/>
                    <a:pt x="33" y="241"/>
                  </a:cubicBezTo>
                  <a:cubicBezTo>
                    <a:pt x="29" y="240"/>
                    <a:pt x="25" y="243"/>
                    <a:pt x="18" y="248"/>
                  </a:cubicBezTo>
                  <a:cubicBezTo>
                    <a:pt x="12" y="254"/>
                    <a:pt x="7" y="259"/>
                    <a:pt x="4" y="264"/>
                  </a:cubicBezTo>
                  <a:cubicBezTo>
                    <a:pt x="6" y="265"/>
                    <a:pt x="6" y="266"/>
                    <a:pt x="6" y="269"/>
                  </a:cubicBezTo>
                  <a:cubicBezTo>
                    <a:pt x="7" y="272"/>
                    <a:pt x="8" y="274"/>
                    <a:pt x="8" y="277"/>
                  </a:cubicBezTo>
                  <a:cubicBezTo>
                    <a:pt x="7" y="280"/>
                    <a:pt x="6" y="282"/>
                    <a:pt x="4" y="284"/>
                  </a:cubicBezTo>
                  <a:cubicBezTo>
                    <a:pt x="2" y="285"/>
                    <a:pt x="1" y="289"/>
                    <a:pt x="0" y="295"/>
                  </a:cubicBezTo>
                  <a:cubicBezTo>
                    <a:pt x="6" y="300"/>
                    <a:pt x="6" y="300"/>
                    <a:pt x="6" y="300"/>
                  </a:cubicBezTo>
                  <a:cubicBezTo>
                    <a:pt x="15" y="290"/>
                    <a:pt x="15" y="290"/>
                    <a:pt x="15" y="290"/>
                  </a:cubicBezTo>
                  <a:cubicBezTo>
                    <a:pt x="26" y="303"/>
                    <a:pt x="26" y="303"/>
                    <a:pt x="26" y="303"/>
                  </a:cubicBezTo>
                  <a:cubicBezTo>
                    <a:pt x="26" y="304"/>
                    <a:pt x="26" y="304"/>
                    <a:pt x="26" y="304"/>
                  </a:cubicBezTo>
                  <a:cubicBezTo>
                    <a:pt x="29" y="326"/>
                    <a:pt x="29" y="326"/>
                    <a:pt x="29" y="326"/>
                  </a:cubicBezTo>
                  <a:cubicBezTo>
                    <a:pt x="29" y="326"/>
                    <a:pt x="29" y="326"/>
                    <a:pt x="29" y="326"/>
                  </a:cubicBezTo>
                  <a:cubicBezTo>
                    <a:pt x="28" y="326"/>
                    <a:pt x="28" y="326"/>
                    <a:pt x="28" y="326"/>
                  </a:cubicBezTo>
                  <a:cubicBezTo>
                    <a:pt x="22" y="356"/>
                    <a:pt x="22" y="356"/>
                    <a:pt x="22" y="356"/>
                  </a:cubicBezTo>
                  <a:cubicBezTo>
                    <a:pt x="20" y="356"/>
                    <a:pt x="20" y="356"/>
                    <a:pt x="20" y="356"/>
                  </a:cubicBezTo>
                  <a:cubicBezTo>
                    <a:pt x="11" y="356"/>
                    <a:pt x="5" y="357"/>
                    <a:pt x="3" y="358"/>
                  </a:cubicBezTo>
                  <a:cubicBezTo>
                    <a:pt x="3" y="360"/>
                    <a:pt x="7" y="364"/>
                    <a:pt x="14" y="368"/>
                  </a:cubicBezTo>
                  <a:cubicBezTo>
                    <a:pt x="20" y="367"/>
                    <a:pt x="20" y="367"/>
                    <a:pt x="20" y="367"/>
                  </a:cubicBezTo>
                  <a:cubicBezTo>
                    <a:pt x="21" y="367"/>
                    <a:pt x="21" y="367"/>
                    <a:pt x="21" y="367"/>
                  </a:cubicBezTo>
                  <a:cubicBezTo>
                    <a:pt x="21" y="368"/>
                    <a:pt x="21" y="368"/>
                    <a:pt x="21" y="368"/>
                  </a:cubicBezTo>
                  <a:cubicBezTo>
                    <a:pt x="34" y="380"/>
                    <a:pt x="34" y="380"/>
                    <a:pt x="34" y="380"/>
                  </a:cubicBezTo>
                  <a:cubicBezTo>
                    <a:pt x="40" y="385"/>
                    <a:pt x="39" y="392"/>
                    <a:pt x="32" y="404"/>
                  </a:cubicBezTo>
                  <a:cubicBezTo>
                    <a:pt x="34" y="416"/>
                    <a:pt x="34" y="416"/>
                    <a:pt x="34" y="416"/>
                  </a:cubicBezTo>
                  <a:cubicBezTo>
                    <a:pt x="40" y="417"/>
                    <a:pt x="40" y="417"/>
                    <a:pt x="40" y="417"/>
                  </a:cubicBezTo>
                  <a:cubicBezTo>
                    <a:pt x="60" y="417"/>
                    <a:pt x="60" y="417"/>
                    <a:pt x="60" y="417"/>
                  </a:cubicBezTo>
                  <a:cubicBezTo>
                    <a:pt x="50" y="427"/>
                    <a:pt x="50" y="427"/>
                    <a:pt x="50" y="427"/>
                  </a:cubicBezTo>
                  <a:cubicBezTo>
                    <a:pt x="56" y="430"/>
                    <a:pt x="56" y="430"/>
                    <a:pt x="56" y="430"/>
                  </a:cubicBezTo>
                  <a:cubicBezTo>
                    <a:pt x="56" y="430"/>
                    <a:pt x="56" y="430"/>
                    <a:pt x="56" y="430"/>
                  </a:cubicBezTo>
                  <a:cubicBezTo>
                    <a:pt x="64" y="434"/>
                    <a:pt x="64" y="434"/>
                    <a:pt x="64" y="434"/>
                  </a:cubicBezTo>
                  <a:cubicBezTo>
                    <a:pt x="85" y="444"/>
                    <a:pt x="85" y="444"/>
                    <a:pt x="85" y="444"/>
                  </a:cubicBezTo>
                  <a:cubicBezTo>
                    <a:pt x="86" y="444"/>
                    <a:pt x="86" y="444"/>
                    <a:pt x="86" y="444"/>
                  </a:cubicBezTo>
                  <a:cubicBezTo>
                    <a:pt x="86" y="444"/>
                    <a:pt x="86" y="444"/>
                    <a:pt x="86" y="444"/>
                  </a:cubicBezTo>
                  <a:cubicBezTo>
                    <a:pt x="88" y="477"/>
                    <a:pt x="88" y="477"/>
                    <a:pt x="88" y="477"/>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4"/>
                    <a:pt x="128" y="494"/>
                    <a:pt x="128" y="494"/>
                  </a:cubicBezTo>
                  <a:cubicBezTo>
                    <a:pt x="130" y="494"/>
                    <a:pt x="130" y="494"/>
                    <a:pt x="130" y="494"/>
                  </a:cubicBezTo>
                  <a:cubicBezTo>
                    <a:pt x="130" y="493"/>
                    <a:pt x="130" y="493"/>
                    <a:pt x="130" y="493"/>
                  </a:cubicBezTo>
                  <a:cubicBezTo>
                    <a:pt x="130" y="492"/>
                    <a:pt x="130" y="492"/>
                    <a:pt x="130" y="492"/>
                  </a:cubicBezTo>
                  <a:cubicBezTo>
                    <a:pt x="132" y="488"/>
                    <a:pt x="134" y="485"/>
                    <a:pt x="134" y="484"/>
                  </a:cubicBezTo>
                  <a:cubicBezTo>
                    <a:pt x="134" y="483"/>
                    <a:pt x="134" y="483"/>
                    <a:pt x="134" y="483"/>
                  </a:cubicBezTo>
                  <a:cubicBezTo>
                    <a:pt x="134" y="480"/>
                    <a:pt x="135" y="476"/>
                    <a:pt x="138" y="474"/>
                  </a:cubicBezTo>
                  <a:cubicBezTo>
                    <a:pt x="142" y="472"/>
                    <a:pt x="144" y="469"/>
                    <a:pt x="145" y="466"/>
                  </a:cubicBezTo>
                  <a:cubicBezTo>
                    <a:pt x="145" y="466"/>
                    <a:pt x="145" y="466"/>
                    <a:pt x="145" y="466"/>
                  </a:cubicBezTo>
                  <a:cubicBezTo>
                    <a:pt x="146" y="463"/>
                    <a:pt x="150" y="462"/>
                    <a:pt x="157" y="464"/>
                  </a:cubicBezTo>
                  <a:cubicBezTo>
                    <a:pt x="158" y="464"/>
                    <a:pt x="158" y="464"/>
                    <a:pt x="158" y="464"/>
                  </a:cubicBezTo>
                  <a:cubicBezTo>
                    <a:pt x="158" y="464"/>
                    <a:pt x="158" y="464"/>
                    <a:pt x="158" y="464"/>
                  </a:cubicBezTo>
                  <a:cubicBezTo>
                    <a:pt x="165" y="468"/>
                    <a:pt x="165" y="468"/>
                    <a:pt x="165" y="468"/>
                  </a:cubicBezTo>
                  <a:cubicBezTo>
                    <a:pt x="190" y="473"/>
                    <a:pt x="190" y="473"/>
                    <a:pt x="190" y="473"/>
                  </a:cubicBezTo>
                  <a:cubicBezTo>
                    <a:pt x="206" y="472"/>
                    <a:pt x="206" y="472"/>
                    <a:pt x="206" y="472"/>
                  </a:cubicBezTo>
                  <a:cubicBezTo>
                    <a:pt x="217" y="467"/>
                    <a:pt x="217" y="467"/>
                    <a:pt x="217" y="467"/>
                  </a:cubicBezTo>
                  <a:cubicBezTo>
                    <a:pt x="219" y="464"/>
                    <a:pt x="221" y="463"/>
                    <a:pt x="222" y="462"/>
                  </a:cubicBezTo>
                  <a:cubicBezTo>
                    <a:pt x="224" y="462"/>
                    <a:pt x="227" y="463"/>
                    <a:pt x="230" y="466"/>
                  </a:cubicBezTo>
                  <a:cubicBezTo>
                    <a:pt x="232" y="466"/>
                    <a:pt x="232" y="466"/>
                    <a:pt x="232" y="466"/>
                  </a:cubicBezTo>
                  <a:cubicBezTo>
                    <a:pt x="233" y="468"/>
                    <a:pt x="234" y="470"/>
                    <a:pt x="236" y="474"/>
                  </a:cubicBezTo>
                  <a:cubicBezTo>
                    <a:pt x="244" y="480"/>
                    <a:pt x="244" y="480"/>
                    <a:pt x="244" y="480"/>
                  </a:cubicBezTo>
                  <a:cubicBezTo>
                    <a:pt x="250" y="480"/>
                    <a:pt x="250" y="480"/>
                    <a:pt x="250" y="480"/>
                  </a:cubicBezTo>
                  <a:cubicBezTo>
                    <a:pt x="250" y="480"/>
                    <a:pt x="250" y="480"/>
                    <a:pt x="250" y="480"/>
                  </a:cubicBezTo>
                  <a:cubicBezTo>
                    <a:pt x="251" y="480"/>
                    <a:pt x="251" y="480"/>
                    <a:pt x="251" y="480"/>
                  </a:cubicBezTo>
                  <a:cubicBezTo>
                    <a:pt x="252" y="480"/>
                    <a:pt x="252" y="480"/>
                    <a:pt x="252" y="480"/>
                  </a:cubicBezTo>
                  <a:cubicBezTo>
                    <a:pt x="260" y="484"/>
                    <a:pt x="260" y="484"/>
                    <a:pt x="260" y="484"/>
                  </a:cubicBezTo>
                  <a:cubicBezTo>
                    <a:pt x="276" y="483"/>
                    <a:pt x="276" y="483"/>
                    <a:pt x="276" y="483"/>
                  </a:cubicBezTo>
                  <a:cubicBezTo>
                    <a:pt x="284" y="480"/>
                    <a:pt x="284" y="480"/>
                    <a:pt x="284" y="480"/>
                  </a:cubicBezTo>
                  <a:cubicBezTo>
                    <a:pt x="307" y="482"/>
                    <a:pt x="307" y="482"/>
                    <a:pt x="307" y="482"/>
                  </a:cubicBezTo>
                  <a:cubicBezTo>
                    <a:pt x="317" y="479"/>
                    <a:pt x="317" y="479"/>
                    <a:pt x="317" y="479"/>
                  </a:cubicBezTo>
                  <a:cubicBezTo>
                    <a:pt x="329" y="474"/>
                    <a:pt x="329" y="474"/>
                    <a:pt x="329" y="474"/>
                  </a:cubicBezTo>
                  <a:cubicBezTo>
                    <a:pt x="331" y="473"/>
                    <a:pt x="334" y="472"/>
                    <a:pt x="338" y="470"/>
                  </a:cubicBezTo>
                  <a:cubicBezTo>
                    <a:pt x="360" y="470"/>
                    <a:pt x="360" y="470"/>
                    <a:pt x="360" y="470"/>
                  </a:cubicBezTo>
                  <a:cubicBezTo>
                    <a:pt x="368" y="468"/>
                    <a:pt x="368" y="468"/>
                    <a:pt x="368" y="468"/>
                  </a:cubicBezTo>
                  <a:cubicBezTo>
                    <a:pt x="371" y="466"/>
                    <a:pt x="374" y="464"/>
                    <a:pt x="376" y="464"/>
                  </a:cubicBezTo>
                  <a:cubicBezTo>
                    <a:pt x="389" y="464"/>
                    <a:pt x="389" y="464"/>
                    <a:pt x="389" y="464"/>
                  </a:cubicBezTo>
                  <a:cubicBezTo>
                    <a:pt x="395" y="469"/>
                    <a:pt x="395" y="469"/>
                    <a:pt x="395" y="469"/>
                  </a:cubicBezTo>
                  <a:cubicBezTo>
                    <a:pt x="412" y="472"/>
                    <a:pt x="412" y="472"/>
                    <a:pt x="412" y="472"/>
                  </a:cubicBezTo>
                  <a:cubicBezTo>
                    <a:pt x="415" y="472"/>
                    <a:pt x="417" y="474"/>
                    <a:pt x="421" y="478"/>
                  </a:cubicBezTo>
                  <a:cubicBezTo>
                    <a:pt x="428" y="483"/>
                    <a:pt x="428" y="483"/>
                    <a:pt x="428" y="483"/>
                  </a:cubicBezTo>
                  <a:cubicBezTo>
                    <a:pt x="429" y="484"/>
                    <a:pt x="429" y="484"/>
                    <a:pt x="429" y="484"/>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2" y="491"/>
                    <a:pt x="472" y="491"/>
                    <a:pt x="472"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0" y="469"/>
                    <a:pt x="470" y="469"/>
                    <a:pt x="470" y="469"/>
                  </a:cubicBezTo>
                  <a:cubicBezTo>
                    <a:pt x="476" y="461"/>
                    <a:pt x="476" y="461"/>
                    <a:pt x="476" y="461"/>
                  </a:cubicBezTo>
                  <a:cubicBezTo>
                    <a:pt x="476" y="461"/>
                    <a:pt x="476" y="461"/>
                    <a:pt x="476" y="461"/>
                  </a:cubicBezTo>
                  <a:cubicBezTo>
                    <a:pt x="476" y="461"/>
                    <a:pt x="476" y="461"/>
                    <a:pt x="476" y="461"/>
                  </a:cubicBezTo>
                  <a:cubicBezTo>
                    <a:pt x="476" y="461"/>
                    <a:pt x="476" y="461"/>
                    <a:pt x="476" y="461"/>
                  </a:cubicBezTo>
                  <a:cubicBezTo>
                    <a:pt x="476" y="460"/>
                    <a:pt x="476" y="460"/>
                    <a:pt x="476" y="460"/>
                  </a:cubicBezTo>
                  <a:cubicBezTo>
                    <a:pt x="482" y="456"/>
                    <a:pt x="482" y="456"/>
                    <a:pt x="482" y="456"/>
                  </a:cubicBezTo>
                  <a:cubicBezTo>
                    <a:pt x="482" y="456"/>
                    <a:pt x="482" y="456"/>
                    <a:pt x="482" y="456"/>
                  </a:cubicBezTo>
                  <a:cubicBezTo>
                    <a:pt x="481" y="454"/>
                    <a:pt x="481" y="454"/>
                    <a:pt x="481" y="454"/>
                  </a:cubicBezTo>
                  <a:cubicBezTo>
                    <a:pt x="478" y="446"/>
                    <a:pt x="478" y="446"/>
                    <a:pt x="478" y="446"/>
                  </a:cubicBezTo>
                  <a:cubicBezTo>
                    <a:pt x="478" y="445"/>
                    <a:pt x="477" y="444"/>
                    <a:pt x="475" y="442"/>
                  </a:cubicBezTo>
                  <a:cubicBezTo>
                    <a:pt x="475" y="442"/>
                    <a:pt x="475" y="442"/>
                    <a:pt x="475" y="442"/>
                  </a:cubicBezTo>
                  <a:cubicBezTo>
                    <a:pt x="469" y="436"/>
                    <a:pt x="469" y="436"/>
                    <a:pt x="469" y="436"/>
                  </a:cubicBezTo>
                  <a:cubicBezTo>
                    <a:pt x="461" y="430"/>
                    <a:pt x="461" y="430"/>
                    <a:pt x="461" y="430"/>
                  </a:cubicBezTo>
                  <a:cubicBezTo>
                    <a:pt x="461" y="429"/>
                    <a:pt x="461" y="429"/>
                    <a:pt x="461" y="429"/>
                  </a:cubicBezTo>
                  <a:cubicBezTo>
                    <a:pt x="460" y="428"/>
                    <a:pt x="460" y="428"/>
                    <a:pt x="460" y="428"/>
                  </a:cubicBezTo>
                  <a:cubicBezTo>
                    <a:pt x="460" y="428"/>
                    <a:pt x="460" y="428"/>
                    <a:pt x="460" y="428"/>
                  </a:cubicBezTo>
                  <a:cubicBezTo>
                    <a:pt x="460" y="427"/>
                    <a:pt x="460" y="427"/>
                    <a:pt x="460" y="427"/>
                  </a:cubicBezTo>
                  <a:cubicBezTo>
                    <a:pt x="462" y="420"/>
                    <a:pt x="462" y="420"/>
                    <a:pt x="462" y="420"/>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4" y="396"/>
                    <a:pt x="494" y="396"/>
                    <a:pt x="494" y="396"/>
                  </a:cubicBezTo>
                  <a:cubicBezTo>
                    <a:pt x="502" y="397"/>
                    <a:pt x="502" y="397"/>
                    <a:pt x="502" y="397"/>
                  </a:cubicBezTo>
                  <a:cubicBezTo>
                    <a:pt x="511" y="394"/>
                    <a:pt x="511" y="394"/>
                    <a:pt x="511" y="394"/>
                  </a:cubicBezTo>
                  <a:cubicBezTo>
                    <a:pt x="521" y="393"/>
                    <a:pt x="521" y="393"/>
                    <a:pt x="521" y="393"/>
                  </a:cubicBezTo>
                  <a:cubicBezTo>
                    <a:pt x="527" y="390"/>
                    <a:pt x="527" y="390"/>
                    <a:pt x="527" y="390"/>
                  </a:cubicBezTo>
                  <a:cubicBezTo>
                    <a:pt x="528" y="390"/>
                    <a:pt x="528" y="390"/>
                    <a:pt x="528" y="390"/>
                  </a:cubicBezTo>
                  <a:cubicBezTo>
                    <a:pt x="545" y="387"/>
                    <a:pt x="545" y="387"/>
                    <a:pt x="545" y="387"/>
                  </a:cubicBezTo>
                  <a:cubicBezTo>
                    <a:pt x="548" y="384"/>
                    <a:pt x="548" y="384"/>
                    <a:pt x="548" y="384"/>
                  </a:cubicBezTo>
                  <a:cubicBezTo>
                    <a:pt x="547" y="381"/>
                    <a:pt x="547" y="381"/>
                    <a:pt x="547" y="381"/>
                  </a:cubicBezTo>
                  <a:cubicBezTo>
                    <a:pt x="544" y="375"/>
                    <a:pt x="544" y="375"/>
                    <a:pt x="544" y="375"/>
                  </a:cubicBezTo>
                  <a:cubicBezTo>
                    <a:pt x="544" y="375"/>
                    <a:pt x="544" y="375"/>
                    <a:pt x="544" y="375"/>
                  </a:cubicBezTo>
                  <a:cubicBezTo>
                    <a:pt x="543" y="374"/>
                    <a:pt x="543" y="374"/>
                    <a:pt x="543" y="374"/>
                  </a:cubicBezTo>
                  <a:cubicBezTo>
                    <a:pt x="543" y="374"/>
                    <a:pt x="543" y="374"/>
                    <a:pt x="543" y="374"/>
                  </a:cubicBezTo>
                  <a:cubicBezTo>
                    <a:pt x="544" y="368"/>
                    <a:pt x="544" y="368"/>
                    <a:pt x="544" y="368"/>
                  </a:cubicBezTo>
                  <a:cubicBezTo>
                    <a:pt x="544" y="368"/>
                    <a:pt x="544" y="368"/>
                    <a:pt x="544" y="368"/>
                  </a:cubicBezTo>
                  <a:cubicBezTo>
                    <a:pt x="544" y="359"/>
                    <a:pt x="544" y="359"/>
                    <a:pt x="544" y="359"/>
                  </a:cubicBezTo>
                  <a:cubicBezTo>
                    <a:pt x="543" y="352"/>
                    <a:pt x="543" y="352"/>
                    <a:pt x="543" y="352"/>
                  </a:cubicBezTo>
                  <a:cubicBezTo>
                    <a:pt x="543" y="352"/>
                    <a:pt x="543" y="352"/>
                    <a:pt x="543" y="352"/>
                  </a:cubicBezTo>
                  <a:cubicBezTo>
                    <a:pt x="543" y="352"/>
                    <a:pt x="543" y="352"/>
                    <a:pt x="543" y="352"/>
                  </a:cubicBezTo>
                  <a:cubicBezTo>
                    <a:pt x="547" y="344"/>
                    <a:pt x="547" y="344"/>
                    <a:pt x="547" y="344"/>
                  </a:cubicBezTo>
                  <a:cubicBezTo>
                    <a:pt x="548" y="340"/>
                    <a:pt x="550" y="338"/>
                    <a:pt x="553" y="338"/>
                  </a:cubicBezTo>
                  <a:cubicBezTo>
                    <a:pt x="563" y="339"/>
                    <a:pt x="563" y="339"/>
                    <a:pt x="563" y="339"/>
                  </a:cubicBezTo>
                  <a:cubicBezTo>
                    <a:pt x="565" y="339"/>
                    <a:pt x="567" y="338"/>
                    <a:pt x="569" y="336"/>
                  </a:cubicBezTo>
                  <a:cubicBezTo>
                    <a:pt x="584" y="315"/>
                    <a:pt x="584" y="315"/>
                    <a:pt x="584" y="315"/>
                  </a:cubicBezTo>
                  <a:cubicBezTo>
                    <a:pt x="584" y="315"/>
                    <a:pt x="584" y="315"/>
                    <a:pt x="584" y="315"/>
                  </a:cubicBezTo>
                  <a:cubicBezTo>
                    <a:pt x="585" y="314"/>
                    <a:pt x="585" y="314"/>
                    <a:pt x="585" y="314"/>
                  </a:cubicBezTo>
                  <a:cubicBezTo>
                    <a:pt x="593" y="308"/>
                    <a:pt x="593" y="308"/>
                    <a:pt x="593" y="308"/>
                  </a:cubicBezTo>
                  <a:cubicBezTo>
                    <a:pt x="594" y="307"/>
                    <a:pt x="594" y="307"/>
                    <a:pt x="594" y="307"/>
                  </a:cubicBezTo>
                  <a:cubicBezTo>
                    <a:pt x="597" y="306"/>
                    <a:pt x="599" y="305"/>
                    <a:pt x="600" y="304"/>
                  </a:cubicBezTo>
                  <a:cubicBezTo>
                    <a:pt x="602" y="302"/>
                    <a:pt x="602" y="302"/>
                    <a:pt x="602" y="302"/>
                  </a:cubicBezTo>
                  <a:cubicBezTo>
                    <a:pt x="605" y="298"/>
                    <a:pt x="608" y="297"/>
                    <a:pt x="609" y="297"/>
                  </a:cubicBezTo>
                  <a:cubicBezTo>
                    <a:pt x="623" y="300"/>
                    <a:pt x="623" y="300"/>
                    <a:pt x="623" y="300"/>
                  </a:cubicBezTo>
                  <a:cubicBezTo>
                    <a:pt x="634" y="294"/>
                    <a:pt x="634" y="294"/>
                    <a:pt x="634" y="294"/>
                  </a:cubicBezTo>
                  <a:cubicBezTo>
                    <a:pt x="634" y="294"/>
                    <a:pt x="634" y="294"/>
                    <a:pt x="634"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1"/>
                    <a:pt x="648" y="291"/>
                    <a:pt x="648" y="291"/>
                  </a:cubicBezTo>
                  <a:cubicBezTo>
                    <a:pt x="648" y="282"/>
                    <a:pt x="648" y="282"/>
                    <a:pt x="648" y="282"/>
                  </a:cubicBezTo>
                  <a:cubicBezTo>
                    <a:pt x="649" y="270"/>
                    <a:pt x="649" y="270"/>
                    <a:pt x="649" y="270"/>
                  </a:cubicBezTo>
                  <a:cubicBezTo>
                    <a:pt x="649" y="270"/>
                    <a:pt x="649" y="270"/>
                    <a:pt x="649" y="270"/>
                  </a:cubicBezTo>
                  <a:cubicBezTo>
                    <a:pt x="649" y="270"/>
                    <a:pt x="649" y="270"/>
                    <a:pt x="649" y="270"/>
                  </a:cubicBezTo>
                  <a:cubicBezTo>
                    <a:pt x="649" y="269"/>
                    <a:pt x="649" y="269"/>
                    <a:pt x="649" y="269"/>
                  </a:cubicBezTo>
                  <a:cubicBezTo>
                    <a:pt x="651" y="266"/>
                    <a:pt x="651" y="266"/>
                    <a:pt x="651" y="266"/>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1" name="Freeform 10">
              <a:extLst>
                <a:ext uri="{FF2B5EF4-FFF2-40B4-BE49-F238E27FC236}">
                  <a16:creationId xmlns:a16="http://schemas.microsoft.com/office/drawing/2014/main" xmlns="" id="{E8E750A7-F783-486D-A36A-75E9F50B8ABD}"/>
                </a:ext>
              </a:extLst>
            </p:cNvPr>
            <p:cNvSpPr>
              <a:spLocks/>
            </p:cNvSpPr>
            <p:nvPr/>
          </p:nvSpPr>
          <p:spPr bwMode="auto">
            <a:xfrm>
              <a:off x="1860550" y="2986088"/>
              <a:ext cx="1390650" cy="990600"/>
            </a:xfrm>
            <a:custGeom>
              <a:avLst/>
              <a:gdLst>
                <a:gd name="T0" fmla="*/ 242 w 406"/>
                <a:gd name="T1" fmla="*/ 29 h 292"/>
                <a:gd name="T2" fmla="*/ 229 w 406"/>
                <a:gd name="T3" fmla="*/ 42 h 292"/>
                <a:gd name="T4" fmla="*/ 191 w 406"/>
                <a:gd name="T5" fmla="*/ 15 h 292"/>
                <a:gd name="T6" fmla="*/ 179 w 406"/>
                <a:gd name="T7" fmla="*/ 10 h 292"/>
                <a:gd name="T8" fmla="*/ 144 w 406"/>
                <a:gd name="T9" fmla="*/ 2 h 292"/>
                <a:gd name="T10" fmla="*/ 115 w 406"/>
                <a:gd name="T11" fmla="*/ 6 h 292"/>
                <a:gd name="T12" fmla="*/ 99 w 406"/>
                <a:gd name="T13" fmla="*/ 10 h 292"/>
                <a:gd name="T14" fmla="*/ 72 w 406"/>
                <a:gd name="T15" fmla="*/ 14 h 292"/>
                <a:gd name="T16" fmla="*/ 42 w 406"/>
                <a:gd name="T17" fmla="*/ 21 h 292"/>
                <a:gd name="T18" fmla="*/ 50 w 406"/>
                <a:gd name="T19" fmla="*/ 45 h 292"/>
                <a:gd name="T20" fmla="*/ 63 w 406"/>
                <a:gd name="T21" fmla="*/ 65 h 292"/>
                <a:gd name="T22" fmla="*/ 53 w 406"/>
                <a:gd name="T23" fmla="*/ 90 h 292"/>
                <a:gd name="T24" fmla="*/ 56 w 406"/>
                <a:gd name="T25" fmla="*/ 103 h 292"/>
                <a:gd name="T26" fmla="*/ 30 w 406"/>
                <a:gd name="T27" fmla="*/ 105 h 292"/>
                <a:gd name="T28" fmla="*/ 10 w 406"/>
                <a:gd name="T29" fmla="*/ 121 h 292"/>
                <a:gd name="T30" fmla="*/ 2 w 406"/>
                <a:gd name="T31" fmla="*/ 137 h 292"/>
                <a:gd name="T32" fmla="*/ 6 w 406"/>
                <a:gd name="T33" fmla="*/ 169 h 292"/>
                <a:gd name="T34" fmla="*/ 9 w 406"/>
                <a:gd name="T35" fmla="*/ 197 h 292"/>
                <a:gd name="T36" fmla="*/ 39 w 406"/>
                <a:gd name="T37" fmla="*/ 209 h 292"/>
                <a:gd name="T38" fmla="*/ 51 w 406"/>
                <a:gd name="T39" fmla="*/ 218 h 292"/>
                <a:gd name="T40" fmla="*/ 64 w 406"/>
                <a:gd name="T41" fmla="*/ 229 h 292"/>
                <a:gd name="T42" fmla="*/ 94 w 406"/>
                <a:gd name="T43" fmla="*/ 242 h 292"/>
                <a:gd name="T44" fmla="*/ 136 w 406"/>
                <a:gd name="T45" fmla="*/ 251 h 292"/>
                <a:gd name="T46" fmla="*/ 159 w 406"/>
                <a:gd name="T47" fmla="*/ 256 h 292"/>
                <a:gd name="T48" fmla="*/ 171 w 406"/>
                <a:gd name="T49" fmla="*/ 269 h 292"/>
                <a:gd name="T50" fmla="*/ 175 w 406"/>
                <a:gd name="T51" fmla="*/ 278 h 292"/>
                <a:gd name="T52" fmla="*/ 184 w 406"/>
                <a:gd name="T53" fmla="*/ 289 h 292"/>
                <a:gd name="T54" fmla="*/ 196 w 406"/>
                <a:gd name="T55" fmla="*/ 285 h 292"/>
                <a:gd name="T56" fmla="*/ 211 w 406"/>
                <a:gd name="T57" fmla="*/ 280 h 292"/>
                <a:gd name="T58" fmla="*/ 223 w 406"/>
                <a:gd name="T59" fmla="*/ 277 h 292"/>
                <a:gd name="T60" fmla="*/ 227 w 406"/>
                <a:gd name="T61" fmla="*/ 261 h 292"/>
                <a:gd name="T62" fmla="*/ 243 w 406"/>
                <a:gd name="T63" fmla="*/ 235 h 292"/>
                <a:gd name="T64" fmla="*/ 240 w 406"/>
                <a:gd name="T65" fmla="*/ 211 h 292"/>
                <a:gd name="T66" fmla="*/ 247 w 406"/>
                <a:gd name="T67" fmla="*/ 203 h 292"/>
                <a:gd name="T68" fmla="*/ 279 w 406"/>
                <a:gd name="T69" fmla="*/ 214 h 292"/>
                <a:gd name="T70" fmla="*/ 285 w 406"/>
                <a:gd name="T71" fmla="*/ 231 h 292"/>
                <a:gd name="T72" fmla="*/ 300 w 406"/>
                <a:gd name="T73" fmla="*/ 249 h 292"/>
                <a:gd name="T74" fmla="*/ 326 w 406"/>
                <a:gd name="T75" fmla="*/ 259 h 292"/>
                <a:gd name="T76" fmla="*/ 333 w 406"/>
                <a:gd name="T77" fmla="*/ 261 h 292"/>
                <a:gd name="T78" fmla="*/ 351 w 406"/>
                <a:gd name="T79" fmla="*/ 254 h 292"/>
                <a:gd name="T80" fmla="*/ 362 w 406"/>
                <a:gd name="T81" fmla="*/ 237 h 292"/>
                <a:gd name="T82" fmla="*/ 347 w 406"/>
                <a:gd name="T83" fmla="*/ 229 h 292"/>
                <a:gd name="T84" fmla="*/ 368 w 406"/>
                <a:gd name="T85" fmla="*/ 204 h 292"/>
                <a:gd name="T86" fmla="*/ 376 w 406"/>
                <a:gd name="T87" fmla="*/ 175 h 292"/>
                <a:gd name="T88" fmla="*/ 403 w 406"/>
                <a:gd name="T89" fmla="*/ 145 h 292"/>
                <a:gd name="T90" fmla="*/ 401 w 406"/>
                <a:gd name="T91" fmla="*/ 128 h 292"/>
                <a:gd name="T92" fmla="*/ 383 w 406"/>
                <a:gd name="T93" fmla="*/ 85 h 292"/>
                <a:gd name="T94" fmla="*/ 369 w 406"/>
                <a:gd name="T95" fmla="*/ 80 h 292"/>
                <a:gd name="T96" fmla="*/ 337 w 406"/>
                <a:gd name="T97" fmla="*/ 50 h 292"/>
                <a:gd name="T98" fmla="*/ 329 w 406"/>
                <a:gd name="T99" fmla="*/ 53 h 292"/>
                <a:gd name="T100" fmla="*/ 308 w 406"/>
                <a:gd name="T101" fmla="*/ 39 h 292"/>
                <a:gd name="T102" fmla="*/ 282 w 406"/>
                <a:gd name="T103" fmla="*/ 26 h 292"/>
                <a:gd name="T104" fmla="*/ 273 w 406"/>
                <a:gd name="T105" fmla="*/ 27 h 292"/>
                <a:gd name="T106" fmla="*/ 243 w 406"/>
                <a:gd name="T107" fmla="*/ 1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2">
                  <a:moveTo>
                    <a:pt x="243" y="15"/>
                  </a:moveTo>
                  <a:cubicBezTo>
                    <a:pt x="239" y="18"/>
                    <a:pt x="239" y="18"/>
                    <a:pt x="239" y="18"/>
                  </a:cubicBezTo>
                  <a:cubicBezTo>
                    <a:pt x="239" y="20"/>
                    <a:pt x="240" y="23"/>
                    <a:pt x="241" y="29"/>
                  </a:cubicBezTo>
                  <a:cubicBezTo>
                    <a:pt x="241" y="29"/>
                    <a:pt x="241" y="29"/>
                    <a:pt x="241" y="29"/>
                  </a:cubicBezTo>
                  <a:cubicBezTo>
                    <a:pt x="242" y="29"/>
                    <a:pt x="242" y="29"/>
                    <a:pt x="242" y="29"/>
                  </a:cubicBezTo>
                  <a:cubicBezTo>
                    <a:pt x="241" y="29"/>
                    <a:pt x="241" y="29"/>
                    <a:pt x="241" y="29"/>
                  </a:cubicBezTo>
                  <a:cubicBezTo>
                    <a:pt x="237" y="39"/>
                    <a:pt x="237" y="39"/>
                    <a:pt x="237" y="39"/>
                  </a:cubicBezTo>
                  <a:cubicBezTo>
                    <a:pt x="231" y="42"/>
                    <a:pt x="231" y="42"/>
                    <a:pt x="231" y="42"/>
                  </a:cubicBezTo>
                  <a:cubicBezTo>
                    <a:pt x="230" y="42"/>
                    <a:pt x="230" y="42"/>
                    <a:pt x="230" y="42"/>
                  </a:cubicBezTo>
                  <a:cubicBezTo>
                    <a:pt x="229" y="42"/>
                    <a:pt x="229" y="42"/>
                    <a:pt x="229" y="42"/>
                  </a:cubicBezTo>
                  <a:cubicBezTo>
                    <a:pt x="219" y="37"/>
                    <a:pt x="219" y="37"/>
                    <a:pt x="219" y="37"/>
                  </a:cubicBezTo>
                  <a:cubicBezTo>
                    <a:pt x="218" y="37"/>
                    <a:pt x="218" y="37"/>
                    <a:pt x="218" y="37"/>
                  </a:cubicBezTo>
                  <a:cubicBezTo>
                    <a:pt x="218" y="37"/>
                    <a:pt x="218" y="37"/>
                    <a:pt x="218" y="37"/>
                  </a:cubicBezTo>
                  <a:cubicBezTo>
                    <a:pt x="199" y="19"/>
                    <a:pt x="199" y="19"/>
                    <a:pt x="199" y="19"/>
                  </a:cubicBezTo>
                  <a:cubicBezTo>
                    <a:pt x="191" y="15"/>
                    <a:pt x="191" y="15"/>
                    <a:pt x="191" y="15"/>
                  </a:cubicBezTo>
                  <a:cubicBezTo>
                    <a:pt x="179" y="10"/>
                    <a:pt x="179" y="10"/>
                    <a:pt x="179" y="10"/>
                  </a:cubicBezTo>
                  <a:cubicBezTo>
                    <a:pt x="179" y="10"/>
                    <a:pt x="179" y="10"/>
                    <a:pt x="179" y="10"/>
                  </a:cubicBezTo>
                  <a:cubicBezTo>
                    <a:pt x="179" y="10"/>
                    <a:pt x="179" y="10"/>
                    <a:pt x="179" y="10"/>
                  </a:cubicBezTo>
                  <a:cubicBezTo>
                    <a:pt x="179" y="10"/>
                    <a:pt x="179" y="10"/>
                    <a:pt x="179" y="10"/>
                  </a:cubicBezTo>
                  <a:cubicBezTo>
                    <a:pt x="179" y="10"/>
                    <a:pt x="179" y="10"/>
                    <a:pt x="179" y="10"/>
                  </a:cubicBezTo>
                  <a:cubicBezTo>
                    <a:pt x="173" y="6"/>
                    <a:pt x="173" y="6"/>
                    <a:pt x="173" y="6"/>
                  </a:cubicBezTo>
                  <a:cubicBezTo>
                    <a:pt x="163" y="3"/>
                    <a:pt x="163" y="3"/>
                    <a:pt x="163" y="3"/>
                  </a:cubicBezTo>
                  <a:cubicBezTo>
                    <a:pt x="158" y="3"/>
                    <a:pt x="158" y="3"/>
                    <a:pt x="158" y="3"/>
                  </a:cubicBezTo>
                  <a:cubicBezTo>
                    <a:pt x="157" y="3"/>
                    <a:pt x="157" y="3"/>
                    <a:pt x="157" y="3"/>
                  </a:cubicBezTo>
                  <a:cubicBezTo>
                    <a:pt x="144" y="2"/>
                    <a:pt x="144" y="2"/>
                    <a:pt x="144" y="2"/>
                  </a:cubicBezTo>
                  <a:cubicBezTo>
                    <a:pt x="144" y="2"/>
                    <a:pt x="144" y="2"/>
                    <a:pt x="144" y="2"/>
                  </a:cubicBezTo>
                  <a:cubicBezTo>
                    <a:pt x="135" y="0"/>
                    <a:pt x="135" y="0"/>
                    <a:pt x="135" y="0"/>
                  </a:cubicBezTo>
                  <a:cubicBezTo>
                    <a:pt x="129" y="0"/>
                    <a:pt x="129" y="0"/>
                    <a:pt x="129" y="0"/>
                  </a:cubicBezTo>
                  <a:cubicBezTo>
                    <a:pt x="125" y="3"/>
                    <a:pt x="125" y="3"/>
                    <a:pt x="125" y="3"/>
                  </a:cubicBezTo>
                  <a:cubicBezTo>
                    <a:pt x="122" y="5"/>
                    <a:pt x="119" y="5"/>
                    <a:pt x="115" y="6"/>
                  </a:cubicBezTo>
                  <a:cubicBezTo>
                    <a:pt x="107" y="7"/>
                    <a:pt x="107" y="7"/>
                    <a:pt x="107" y="7"/>
                  </a:cubicBezTo>
                  <a:cubicBezTo>
                    <a:pt x="100" y="10"/>
                    <a:pt x="100" y="10"/>
                    <a:pt x="100" y="10"/>
                  </a:cubicBezTo>
                  <a:cubicBezTo>
                    <a:pt x="99" y="10"/>
                    <a:pt x="99" y="10"/>
                    <a:pt x="99" y="10"/>
                  </a:cubicBezTo>
                  <a:cubicBezTo>
                    <a:pt x="99" y="11"/>
                    <a:pt x="99" y="11"/>
                    <a:pt x="99" y="11"/>
                  </a:cubicBezTo>
                  <a:cubicBezTo>
                    <a:pt x="99" y="10"/>
                    <a:pt x="99" y="10"/>
                    <a:pt x="99" y="10"/>
                  </a:cubicBezTo>
                  <a:cubicBezTo>
                    <a:pt x="90" y="11"/>
                    <a:pt x="90" y="11"/>
                    <a:pt x="90" y="11"/>
                  </a:cubicBezTo>
                  <a:cubicBezTo>
                    <a:pt x="81" y="15"/>
                    <a:pt x="81" y="15"/>
                    <a:pt x="81" y="15"/>
                  </a:cubicBezTo>
                  <a:cubicBezTo>
                    <a:pt x="81" y="15"/>
                    <a:pt x="81" y="15"/>
                    <a:pt x="81" y="15"/>
                  </a:cubicBezTo>
                  <a:cubicBezTo>
                    <a:pt x="80" y="15"/>
                    <a:pt x="80" y="15"/>
                    <a:pt x="80" y="15"/>
                  </a:cubicBezTo>
                  <a:cubicBezTo>
                    <a:pt x="72" y="14"/>
                    <a:pt x="72" y="14"/>
                    <a:pt x="72" y="14"/>
                  </a:cubicBezTo>
                  <a:cubicBezTo>
                    <a:pt x="61" y="15"/>
                    <a:pt x="61" y="15"/>
                    <a:pt x="61" y="15"/>
                  </a:cubicBezTo>
                  <a:cubicBezTo>
                    <a:pt x="51" y="15"/>
                    <a:pt x="51" y="15"/>
                    <a:pt x="51" y="15"/>
                  </a:cubicBezTo>
                  <a:cubicBezTo>
                    <a:pt x="47" y="19"/>
                    <a:pt x="47" y="19"/>
                    <a:pt x="47" y="19"/>
                  </a:cubicBezTo>
                  <a:cubicBezTo>
                    <a:pt x="47" y="19"/>
                    <a:pt x="47" y="19"/>
                    <a:pt x="47" y="19"/>
                  </a:cubicBezTo>
                  <a:cubicBezTo>
                    <a:pt x="42" y="21"/>
                    <a:pt x="42" y="21"/>
                    <a:pt x="42" y="21"/>
                  </a:cubicBezTo>
                  <a:cubicBezTo>
                    <a:pt x="44" y="25"/>
                    <a:pt x="44" y="25"/>
                    <a:pt x="44" y="25"/>
                  </a:cubicBezTo>
                  <a:cubicBezTo>
                    <a:pt x="44" y="33"/>
                    <a:pt x="44" y="33"/>
                    <a:pt x="44" y="33"/>
                  </a:cubicBezTo>
                  <a:cubicBezTo>
                    <a:pt x="43" y="40"/>
                    <a:pt x="43" y="40"/>
                    <a:pt x="43" y="40"/>
                  </a:cubicBezTo>
                  <a:cubicBezTo>
                    <a:pt x="50" y="45"/>
                    <a:pt x="50" y="45"/>
                    <a:pt x="50" y="45"/>
                  </a:cubicBezTo>
                  <a:cubicBezTo>
                    <a:pt x="50" y="45"/>
                    <a:pt x="50" y="45"/>
                    <a:pt x="50" y="45"/>
                  </a:cubicBezTo>
                  <a:cubicBezTo>
                    <a:pt x="50" y="45"/>
                    <a:pt x="50" y="45"/>
                    <a:pt x="50" y="45"/>
                  </a:cubicBezTo>
                  <a:cubicBezTo>
                    <a:pt x="50" y="45"/>
                    <a:pt x="50" y="45"/>
                    <a:pt x="50" y="45"/>
                  </a:cubicBezTo>
                  <a:cubicBezTo>
                    <a:pt x="56" y="52"/>
                    <a:pt x="56" y="52"/>
                    <a:pt x="56" y="52"/>
                  </a:cubicBezTo>
                  <a:cubicBezTo>
                    <a:pt x="59" y="55"/>
                    <a:pt x="61" y="57"/>
                    <a:pt x="61" y="59"/>
                  </a:cubicBezTo>
                  <a:cubicBezTo>
                    <a:pt x="63" y="65"/>
                    <a:pt x="63" y="65"/>
                    <a:pt x="63" y="65"/>
                  </a:cubicBezTo>
                  <a:cubicBezTo>
                    <a:pt x="66" y="71"/>
                    <a:pt x="66" y="71"/>
                    <a:pt x="66" y="71"/>
                  </a:cubicBezTo>
                  <a:cubicBezTo>
                    <a:pt x="65" y="71"/>
                    <a:pt x="65" y="71"/>
                    <a:pt x="65" y="71"/>
                  </a:cubicBezTo>
                  <a:cubicBezTo>
                    <a:pt x="57" y="77"/>
                    <a:pt x="57" y="77"/>
                    <a:pt x="57" y="77"/>
                  </a:cubicBezTo>
                  <a:cubicBezTo>
                    <a:pt x="52" y="84"/>
                    <a:pt x="52" y="84"/>
                    <a:pt x="52" y="84"/>
                  </a:cubicBezTo>
                  <a:cubicBezTo>
                    <a:pt x="53" y="90"/>
                    <a:pt x="53" y="90"/>
                    <a:pt x="53" y="90"/>
                  </a:cubicBezTo>
                  <a:cubicBezTo>
                    <a:pt x="57" y="98"/>
                    <a:pt x="57" y="98"/>
                    <a:pt x="57" y="98"/>
                  </a:cubicBezTo>
                  <a:cubicBezTo>
                    <a:pt x="57" y="99"/>
                    <a:pt x="57" y="99"/>
                    <a:pt x="57" y="99"/>
                  </a:cubicBezTo>
                  <a:cubicBezTo>
                    <a:pt x="57" y="99"/>
                    <a:pt x="57" y="99"/>
                    <a:pt x="57" y="99"/>
                  </a:cubicBezTo>
                  <a:cubicBezTo>
                    <a:pt x="57" y="99"/>
                    <a:pt x="57" y="99"/>
                    <a:pt x="57" y="99"/>
                  </a:cubicBezTo>
                  <a:cubicBezTo>
                    <a:pt x="56" y="103"/>
                    <a:pt x="56" y="103"/>
                    <a:pt x="56" y="103"/>
                  </a:cubicBezTo>
                  <a:cubicBezTo>
                    <a:pt x="56" y="105"/>
                    <a:pt x="55" y="106"/>
                    <a:pt x="54" y="107"/>
                  </a:cubicBezTo>
                  <a:cubicBezTo>
                    <a:pt x="51" y="109"/>
                    <a:pt x="47" y="109"/>
                    <a:pt x="41" y="107"/>
                  </a:cubicBezTo>
                  <a:cubicBezTo>
                    <a:pt x="31" y="105"/>
                    <a:pt x="31" y="105"/>
                    <a:pt x="31" y="105"/>
                  </a:cubicBezTo>
                  <a:cubicBezTo>
                    <a:pt x="30" y="105"/>
                    <a:pt x="30" y="105"/>
                    <a:pt x="30" y="105"/>
                  </a:cubicBezTo>
                  <a:cubicBezTo>
                    <a:pt x="30" y="105"/>
                    <a:pt x="30" y="105"/>
                    <a:pt x="30" y="105"/>
                  </a:cubicBezTo>
                  <a:cubicBezTo>
                    <a:pt x="30" y="105"/>
                    <a:pt x="30" y="105"/>
                    <a:pt x="30" y="105"/>
                  </a:cubicBezTo>
                  <a:cubicBezTo>
                    <a:pt x="23" y="101"/>
                    <a:pt x="23" y="101"/>
                    <a:pt x="23" y="101"/>
                  </a:cubicBezTo>
                  <a:cubicBezTo>
                    <a:pt x="11" y="101"/>
                    <a:pt x="11" y="101"/>
                    <a:pt x="11" y="101"/>
                  </a:cubicBezTo>
                  <a:cubicBezTo>
                    <a:pt x="12" y="101"/>
                    <a:pt x="12" y="101"/>
                    <a:pt x="12" y="101"/>
                  </a:cubicBezTo>
                  <a:cubicBezTo>
                    <a:pt x="10" y="121"/>
                    <a:pt x="10" y="121"/>
                    <a:pt x="10" y="121"/>
                  </a:cubicBezTo>
                  <a:cubicBezTo>
                    <a:pt x="10" y="124"/>
                    <a:pt x="8" y="125"/>
                    <a:pt x="5" y="126"/>
                  </a:cubicBezTo>
                  <a:cubicBezTo>
                    <a:pt x="4" y="126"/>
                    <a:pt x="3" y="128"/>
                    <a:pt x="4" y="131"/>
                  </a:cubicBezTo>
                  <a:cubicBezTo>
                    <a:pt x="4" y="131"/>
                    <a:pt x="4" y="131"/>
                    <a:pt x="4" y="131"/>
                  </a:cubicBezTo>
                  <a:cubicBezTo>
                    <a:pt x="3" y="131"/>
                    <a:pt x="3" y="131"/>
                    <a:pt x="3" y="131"/>
                  </a:cubicBezTo>
                  <a:cubicBezTo>
                    <a:pt x="2" y="137"/>
                    <a:pt x="2" y="137"/>
                    <a:pt x="2" y="137"/>
                  </a:cubicBezTo>
                  <a:cubicBezTo>
                    <a:pt x="5" y="139"/>
                    <a:pt x="7" y="141"/>
                    <a:pt x="8" y="143"/>
                  </a:cubicBezTo>
                  <a:cubicBezTo>
                    <a:pt x="10" y="152"/>
                    <a:pt x="10" y="152"/>
                    <a:pt x="10" y="152"/>
                  </a:cubicBezTo>
                  <a:cubicBezTo>
                    <a:pt x="10" y="156"/>
                    <a:pt x="10" y="156"/>
                    <a:pt x="10" y="156"/>
                  </a:cubicBezTo>
                  <a:cubicBezTo>
                    <a:pt x="10" y="158"/>
                    <a:pt x="9" y="159"/>
                    <a:pt x="8" y="161"/>
                  </a:cubicBezTo>
                  <a:cubicBezTo>
                    <a:pt x="6" y="169"/>
                    <a:pt x="6" y="169"/>
                    <a:pt x="6" y="169"/>
                  </a:cubicBezTo>
                  <a:cubicBezTo>
                    <a:pt x="0" y="179"/>
                    <a:pt x="0" y="179"/>
                    <a:pt x="0" y="179"/>
                  </a:cubicBezTo>
                  <a:cubicBezTo>
                    <a:pt x="0" y="181"/>
                    <a:pt x="0" y="181"/>
                    <a:pt x="0" y="181"/>
                  </a:cubicBezTo>
                  <a:cubicBezTo>
                    <a:pt x="1" y="186"/>
                    <a:pt x="1" y="186"/>
                    <a:pt x="1" y="186"/>
                  </a:cubicBezTo>
                  <a:cubicBezTo>
                    <a:pt x="6" y="193"/>
                    <a:pt x="6" y="193"/>
                    <a:pt x="6" y="193"/>
                  </a:cubicBezTo>
                  <a:cubicBezTo>
                    <a:pt x="8" y="195"/>
                    <a:pt x="9" y="196"/>
                    <a:pt x="9" y="197"/>
                  </a:cubicBezTo>
                  <a:cubicBezTo>
                    <a:pt x="14" y="204"/>
                    <a:pt x="14" y="204"/>
                    <a:pt x="14" y="204"/>
                  </a:cubicBezTo>
                  <a:cubicBezTo>
                    <a:pt x="21" y="212"/>
                    <a:pt x="21" y="212"/>
                    <a:pt x="21" y="212"/>
                  </a:cubicBezTo>
                  <a:cubicBezTo>
                    <a:pt x="24" y="215"/>
                    <a:pt x="26" y="216"/>
                    <a:pt x="27" y="216"/>
                  </a:cubicBezTo>
                  <a:cubicBezTo>
                    <a:pt x="34" y="211"/>
                    <a:pt x="34" y="211"/>
                    <a:pt x="34" y="211"/>
                  </a:cubicBezTo>
                  <a:cubicBezTo>
                    <a:pt x="36" y="210"/>
                    <a:pt x="37" y="209"/>
                    <a:pt x="39" y="209"/>
                  </a:cubicBezTo>
                  <a:cubicBezTo>
                    <a:pt x="41" y="209"/>
                    <a:pt x="43" y="210"/>
                    <a:pt x="47" y="213"/>
                  </a:cubicBezTo>
                  <a:cubicBezTo>
                    <a:pt x="47" y="213"/>
                    <a:pt x="47" y="213"/>
                    <a:pt x="47" y="213"/>
                  </a:cubicBezTo>
                  <a:cubicBezTo>
                    <a:pt x="47" y="213"/>
                    <a:pt x="47" y="213"/>
                    <a:pt x="47" y="213"/>
                  </a:cubicBezTo>
                  <a:cubicBezTo>
                    <a:pt x="47" y="213"/>
                    <a:pt x="47" y="213"/>
                    <a:pt x="47" y="213"/>
                  </a:cubicBezTo>
                  <a:cubicBezTo>
                    <a:pt x="51" y="218"/>
                    <a:pt x="51" y="218"/>
                    <a:pt x="51" y="218"/>
                  </a:cubicBezTo>
                  <a:cubicBezTo>
                    <a:pt x="53" y="223"/>
                    <a:pt x="53" y="223"/>
                    <a:pt x="53" y="223"/>
                  </a:cubicBezTo>
                  <a:cubicBezTo>
                    <a:pt x="55" y="225"/>
                    <a:pt x="55" y="225"/>
                    <a:pt x="55" y="225"/>
                  </a:cubicBezTo>
                  <a:cubicBezTo>
                    <a:pt x="56" y="225"/>
                    <a:pt x="56" y="225"/>
                    <a:pt x="56" y="225"/>
                  </a:cubicBezTo>
                  <a:cubicBezTo>
                    <a:pt x="61" y="229"/>
                    <a:pt x="61" y="229"/>
                    <a:pt x="61" y="229"/>
                  </a:cubicBezTo>
                  <a:cubicBezTo>
                    <a:pt x="64" y="229"/>
                    <a:pt x="64" y="229"/>
                    <a:pt x="64" y="229"/>
                  </a:cubicBezTo>
                  <a:cubicBezTo>
                    <a:pt x="66" y="230"/>
                    <a:pt x="67" y="231"/>
                    <a:pt x="68" y="233"/>
                  </a:cubicBezTo>
                  <a:cubicBezTo>
                    <a:pt x="69" y="234"/>
                    <a:pt x="74" y="235"/>
                    <a:pt x="81" y="237"/>
                  </a:cubicBezTo>
                  <a:cubicBezTo>
                    <a:pt x="82" y="237"/>
                    <a:pt x="82" y="237"/>
                    <a:pt x="82" y="237"/>
                  </a:cubicBezTo>
                  <a:cubicBezTo>
                    <a:pt x="94" y="242"/>
                    <a:pt x="94" y="242"/>
                    <a:pt x="94" y="242"/>
                  </a:cubicBezTo>
                  <a:cubicBezTo>
                    <a:pt x="94" y="242"/>
                    <a:pt x="94" y="242"/>
                    <a:pt x="94" y="242"/>
                  </a:cubicBezTo>
                  <a:cubicBezTo>
                    <a:pt x="94" y="242"/>
                    <a:pt x="94" y="242"/>
                    <a:pt x="94" y="242"/>
                  </a:cubicBezTo>
                  <a:cubicBezTo>
                    <a:pt x="103" y="246"/>
                    <a:pt x="103" y="246"/>
                    <a:pt x="103" y="246"/>
                  </a:cubicBezTo>
                  <a:cubicBezTo>
                    <a:pt x="117" y="249"/>
                    <a:pt x="117" y="249"/>
                    <a:pt x="117" y="249"/>
                  </a:cubicBezTo>
                  <a:cubicBezTo>
                    <a:pt x="118" y="250"/>
                    <a:pt x="118" y="250"/>
                    <a:pt x="118" y="250"/>
                  </a:cubicBezTo>
                  <a:cubicBezTo>
                    <a:pt x="136" y="251"/>
                    <a:pt x="136" y="251"/>
                    <a:pt x="136" y="251"/>
                  </a:cubicBezTo>
                  <a:cubicBezTo>
                    <a:pt x="145" y="247"/>
                    <a:pt x="145" y="247"/>
                    <a:pt x="145" y="247"/>
                  </a:cubicBezTo>
                  <a:cubicBezTo>
                    <a:pt x="152" y="247"/>
                    <a:pt x="152" y="247"/>
                    <a:pt x="152" y="247"/>
                  </a:cubicBezTo>
                  <a:cubicBezTo>
                    <a:pt x="152" y="248"/>
                    <a:pt x="152" y="248"/>
                    <a:pt x="152" y="248"/>
                  </a:cubicBezTo>
                  <a:cubicBezTo>
                    <a:pt x="153" y="248"/>
                    <a:pt x="153" y="248"/>
                    <a:pt x="153" y="248"/>
                  </a:cubicBezTo>
                  <a:cubicBezTo>
                    <a:pt x="159" y="256"/>
                    <a:pt x="159" y="256"/>
                    <a:pt x="159" y="256"/>
                  </a:cubicBezTo>
                  <a:cubicBezTo>
                    <a:pt x="159" y="256"/>
                    <a:pt x="159" y="256"/>
                    <a:pt x="159" y="256"/>
                  </a:cubicBezTo>
                  <a:cubicBezTo>
                    <a:pt x="159" y="257"/>
                    <a:pt x="159" y="257"/>
                    <a:pt x="159" y="257"/>
                  </a:cubicBezTo>
                  <a:cubicBezTo>
                    <a:pt x="163" y="263"/>
                    <a:pt x="163" y="263"/>
                    <a:pt x="163" y="263"/>
                  </a:cubicBezTo>
                  <a:cubicBezTo>
                    <a:pt x="166" y="267"/>
                    <a:pt x="166" y="267"/>
                    <a:pt x="166" y="267"/>
                  </a:cubicBezTo>
                  <a:cubicBezTo>
                    <a:pt x="171" y="269"/>
                    <a:pt x="171" y="269"/>
                    <a:pt x="171" y="269"/>
                  </a:cubicBezTo>
                  <a:cubicBezTo>
                    <a:pt x="171" y="269"/>
                    <a:pt x="171" y="269"/>
                    <a:pt x="171" y="269"/>
                  </a:cubicBezTo>
                  <a:cubicBezTo>
                    <a:pt x="171" y="269"/>
                    <a:pt x="171" y="269"/>
                    <a:pt x="171" y="269"/>
                  </a:cubicBezTo>
                  <a:cubicBezTo>
                    <a:pt x="172" y="269"/>
                    <a:pt x="172" y="269"/>
                    <a:pt x="172" y="269"/>
                  </a:cubicBezTo>
                  <a:cubicBezTo>
                    <a:pt x="175" y="277"/>
                    <a:pt x="175" y="277"/>
                    <a:pt x="175" y="277"/>
                  </a:cubicBezTo>
                  <a:cubicBezTo>
                    <a:pt x="175" y="278"/>
                    <a:pt x="175" y="278"/>
                    <a:pt x="175" y="278"/>
                  </a:cubicBezTo>
                  <a:cubicBezTo>
                    <a:pt x="176" y="278"/>
                    <a:pt x="176" y="278"/>
                    <a:pt x="176" y="278"/>
                  </a:cubicBezTo>
                  <a:cubicBezTo>
                    <a:pt x="176" y="278"/>
                    <a:pt x="176" y="278"/>
                    <a:pt x="176" y="278"/>
                  </a:cubicBezTo>
                  <a:cubicBezTo>
                    <a:pt x="178" y="287"/>
                    <a:pt x="178" y="287"/>
                    <a:pt x="178" y="287"/>
                  </a:cubicBezTo>
                  <a:cubicBezTo>
                    <a:pt x="183" y="289"/>
                    <a:pt x="183" y="289"/>
                    <a:pt x="183" y="289"/>
                  </a:cubicBezTo>
                  <a:cubicBezTo>
                    <a:pt x="184" y="289"/>
                    <a:pt x="184" y="289"/>
                    <a:pt x="184" y="289"/>
                  </a:cubicBezTo>
                  <a:cubicBezTo>
                    <a:pt x="184" y="289"/>
                    <a:pt x="184" y="289"/>
                    <a:pt x="184" y="289"/>
                  </a:cubicBezTo>
                  <a:cubicBezTo>
                    <a:pt x="184" y="289"/>
                    <a:pt x="184" y="289"/>
                    <a:pt x="184" y="289"/>
                  </a:cubicBezTo>
                  <a:cubicBezTo>
                    <a:pt x="188" y="292"/>
                    <a:pt x="188" y="292"/>
                    <a:pt x="188" y="292"/>
                  </a:cubicBezTo>
                  <a:cubicBezTo>
                    <a:pt x="194" y="291"/>
                    <a:pt x="194" y="291"/>
                    <a:pt x="194" y="291"/>
                  </a:cubicBezTo>
                  <a:cubicBezTo>
                    <a:pt x="196" y="285"/>
                    <a:pt x="196" y="285"/>
                    <a:pt x="196" y="285"/>
                  </a:cubicBezTo>
                  <a:cubicBezTo>
                    <a:pt x="196" y="284"/>
                    <a:pt x="196" y="284"/>
                    <a:pt x="196" y="284"/>
                  </a:cubicBezTo>
                  <a:cubicBezTo>
                    <a:pt x="196" y="284"/>
                    <a:pt x="196" y="284"/>
                    <a:pt x="196" y="284"/>
                  </a:cubicBezTo>
                  <a:cubicBezTo>
                    <a:pt x="203" y="277"/>
                    <a:pt x="203" y="277"/>
                    <a:pt x="203" y="277"/>
                  </a:cubicBezTo>
                  <a:cubicBezTo>
                    <a:pt x="211" y="279"/>
                    <a:pt x="211" y="279"/>
                    <a:pt x="211" y="279"/>
                  </a:cubicBezTo>
                  <a:cubicBezTo>
                    <a:pt x="211" y="280"/>
                    <a:pt x="211" y="280"/>
                    <a:pt x="211" y="280"/>
                  </a:cubicBezTo>
                  <a:cubicBezTo>
                    <a:pt x="214" y="288"/>
                    <a:pt x="214" y="288"/>
                    <a:pt x="214" y="288"/>
                  </a:cubicBezTo>
                  <a:cubicBezTo>
                    <a:pt x="222" y="285"/>
                    <a:pt x="222" y="285"/>
                    <a:pt x="222" y="285"/>
                  </a:cubicBezTo>
                  <a:cubicBezTo>
                    <a:pt x="223" y="277"/>
                    <a:pt x="223" y="277"/>
                    <a:pt x="223" y="277"/>
                  </a:cubicBezTo>
                  <a:cubicBezTo>
                    <a:pt x="223" y="277"/>
                    <a:pt x="223" y="277"/>
                    <a:pt x="223" y="277"/>
                  </a:cubicBezTo>
                  <a:cubicBezTo>
                    <a:pt x="223" y="277"/>
                    <a:pt x="223" y="277"/>
                    <a:pt x="223" y="277"/>
                  </a:cubicBezTo>
                  <a:cubicBezTo>
                    <a:pt x="223" y="276"/>
                    <a:pt x="223" y="276"/>
                    <a:pt x="223" y="276"/>
                  </a:cubicBezTo>
                  <a:cubicBezTo>
                    <a:pt x="228" y="273"/>
                    <a:pt x="228" y="273"/>
                    <a:pt x="228" y="273"/>
                  </a:cubicBezTo>
                  <a:cubicBezTo>
                    <a:pt x="227" y="262"/>
                    <a:pt x="227" y="262"/>
                    <a:pt x="227" y="262"/>
                  </a:cubicBezTo>
                  <a:cubicBezTo>
                    <a:pt x="227" y="261"/>
                    <a:pt x="227" y="261"/>
                    <a:pt x="227" y="261"/>
                  </a:cubicBezTo>
                  <a:cubicBezTo>
                    <a:pt x="227" y="261"/>
                    <a:pt x="227" y="261"/>
                    <a:pt x="227" y="261"/>
                  </a:cubicBezTo>
                  <a:cubicBezTo>
                    <a:pt x="227" y="261"/>
                    <a:pt x="227" y="261"/>
                    <a:pt x="227" y="261"/>
                  </a:cubicBezTo>
                  <a:cubicBezTo>
                    <a:pt x="233" y="249"/>
                    <a:pt x="233" y="249"/>
                    <a:pt x="233" y="249"/>
                  </a:cubicBezTo>
                  <a:cubicBezTo>
                    <a:pt x="239" y="246"/>
                    <a:pt x="239" y="246"/>
                    <a:pt x="239" y="246"/>
                  </a:cubicBezTo>
                  <a:cubicBezTo>
                    <a:pt x="237" y="235"/>
                    <a:pt x="237" y="235"/>
                    <a:pt x="237" y="235"/>
                  </a:cubicBezTo>
                  <a:cubicBezTo>
                    <a:pt x="243" y="235"/>
                    <a:pt x="243" y="235"/>
                    <a:pt x="243" y="235"/>
                  </a:cubicBezTo>
                  <a:cubicBezTo>
                    <a:pt x="242" y="230"/>
                    <a:pt x="242" y="230"/>
                    <a:pt x="242" y="230"/>
                  </a:cubicBezTo>
                  <a:cubicBezTo>
                    <a:pt x="239" y="219"/>
                    <a:pt x="239" y="219"/>
                    <a:pt x="239" y="219"/>
                  </a:cubicBezTo>
                  <a:cubicBezTo>
                    <a:pt x="239" y="219"/>
                    <a:pt x="239" y="219"/>
                    <a:pt x="239" y="219"/>
                  </a:cubicBezTo>
                  <a:cubicBezTo>
                    <a:pt x="239" y="218"/>
                    <a:pt x="239" y="218"/>
                    <a:pt x="239" y="218"/>
                  </a:cubicBezTo>
                  <a:cubicBezTo>
                    <a:pt x="240" y="211"/>
                    <a:pt x="240" y="211"/>
                    <a:pt x="240" y="211"/>
                  </a:cubicBezTo>
                  <a:cubicBezTo>
                    <a:pt x="240" y="209"/>
                    <a:pt x="240" y="209"/>
                    <a:pt x="240" y="209"/>
                  </a:cubicBezTo>
                  <a:cubicBezTo>
                    <a:pt x="241" y="209"/>
                    <a:pt x="241" y="209"/>
                    <a:pt x="241" y="209"/>
                  </a:cubicBezTo>
                  <a:cubicBezTo>
                    <a:pt x="245" y="204"/>
                    <a:pt x="245" y="204"/>
                    <a:pt x="245" y="204"/>
                  </a:cubicBezTo>
                  <a:cubicBezTo>
                    <a:pt x="246" y="203"/>
                    <a:pt x="246" y="203"/>
                    <a:pt x="246" y="203"/>
                  </a:cubicBezTo>
                  <a:cubicBezTo>
                    <a:pt x="247" y="203"/>
                    <a:pt x="247" y="203"/>
                    <a:pt x="247" y="203"/>
                  </a:cubicBezTo>
                  <a:cubicBezTo>
                    <a:pt x="258" y="205"/>
                    <a:pt x="258" y="205"/>
                    <a:pt x="258" y="205"/>
                  </a:cubicBezTo>
                  <a:cubicBezTo>
                    <a:pt x="258" y="205"/>
                    <a:pt x="258" y="205"/>
                    <a:pt x="258" y="205"/>
                  </a:cubicBezTo>
                  <a:cubicBezTo>
                    <a:pt x="267" y="207"/>
                    <a:pt x="267" y="207"/>
                    <a:pt x="267" y="207"/>
                  </a:cubicBezTo>
                  <a:cubicBezTo>
                    <a:pt x="274" y="205"/>
                    <a:pt x="274" y="205"/>
                    <a:pt x="274" y="205"/>
                  </a:cubicBezTo>
                  <a:cubicBezTo>
                    <a:pt x="279" y="214"/>
                    <a:pt x="279" y="214"/>
                    <a:pt x="279" y="214"/>
                  </a:cubicBezTo>
                  <a:cubicBezTo>
                    <a:pt x="279" y="214"/>
                    <a:pt x="279" y="214"/>
                    <a:pt x="279" y="214"/>
                  </a:cubicBezTo>
                  <a:cubicBezTo>
                    <a:pt x="279" y="221"/>
                    <a:pt x="279" y="221"/>
                    <a:pt x="279" y="221"/>
                  </a:cubicBezTo>
                  <a:cubicBezTo>
                    <a:pt x="280" y="227"/>
                    <a:pt x="280" y="227"/>
                    <a:pt x="280" y="227"/>
                  </a:cubicBezTo>
                  <a:cubicBezTo>
                    <a:pt x="281" y="229"/>
                    <a:pt x="283" y="231"/>
                    <a:pt x="284" y="231"/>
                  </a:cubicBezTo>
                  <a:cubicBezTo>
                    <a:pt x="285" y="231"/>
                    <a:pt x="285" y="231"/>
                    <a:pt x="285" y="231"/>
                  </a:cubicBezTo>
                  <a:cubicBezTo>
                    <a:pt x="289" y="232"/>
                    <a:pt x="291" y="233"/>
                    <a:pt x="291" y="236"/>
                  </a:cubicBezTo>
                  <a:cubicBezTo>
                    <a:pt x="292" y="238"/>
                    <a:pt x="293" y="241"/>
                    <a:pt x="296" y="244"/>
                  </a:cubicBezTo>
                  <a:cubicBezTo>
                    <a:pt x="300" y="249"/>
                    <a:pt x="300" y="249"/>
                    <a:pt x="300" y="249"/>
                  </a:cubicBezTo>
                  <a:cubicBezTo>
                    <a:pt x="300" y="249"/>
                    <a:pt x="300" y="249"/>
                    <a:pt x="300" y="249"/>
                  </a:cubicBezTo>
                  <a:cubicBezTo>
                    <a:pt x="300" y="249"/>
                    <a:pt x="300" y="249"/>
                    <a:pt x="300" y="249"/>
                  </a:cubicBezTo>
                  <a:cubicBezTo>
                    <a:pt x="302" y="254"/>
                    <a:pt x="302" y="254"/>
                    <a:pt x="302" y="254"/>
                  </a:cubicBezTo>
                  <a:cubicBezTo>
                    <a:pt x="306" y="253"/>
                    <a:pt x="306" y="253"/>
                    <a:pt x="306" y="253"/>
                  </a:cubicBezTo>
                  <a:cubicBezTo>
                    <a:pt x="312" y="247"/>
                    <a:pt x="312" y="247"/>
                    <a:pt x="312" y="247"/>
                  </a:cubicBezTo>
                  <a:cubicBezTo>
                    <a:pt x="317" y="257"/>
                    <a:pt x="317" y="257"/>
                    <a:pt x="317" y="257"/>
                  </a:cubicBezTo>
                  <a:cubicBezTo>
                    <a:pt x="326" y="259"/>
                    <a:pt x="326" y="259"/>
                    <a:pt x="326" y="259"/>
                  </a:cubicBezTo>
                  <a:cubicBezTo>
                    <a:pt x="326" y="259"/>
                    <a:pt x="326" y="259"/>
                    <a:pt x="326" y="259"/>
                  </a:cubicBezTo>
                  <a:cubicBezTo>
                    <a:pt x="326" y="260"/>
                    <a:pt x="326" y="260"/>
                    <a:pt x="326" y="260"/>
                  </a:cubicBezTo>
                  <a:cubicBezTo>
                    <a:pt x="331" y="268"/>
                    <a:pt x="331" y="268"/>
                    <a:pt x="331" y="268"/>
                  </a:cubicBezTo>
                  <a:cubicBezTo>
                    <a:pt x="333" y="269"/>
                    <a:pt x="333" y="269"/>
                    <a:pt x="333" y="269"/>
                  </a:cubicBezTo>
                  <a:cubicBezTo>
                    <a:pt x="333" y="261"/>
                    <a:pt x="333" y="261"/>
                    <a:pt x="333" y="261"/>
                  </a:cubicBezTo>
                  <a:cubicBezTo>
                    <a:pt x="333" y="261"/>
                    <a:pt x="333" y="261"/>
                    <a:pt x="333" y="261"/>
                  </a:cubicBezTo>
                  <a:cubicBezTo>
                    <a:pt x="333" y="260"/>
                    <a:pt x="333" y="260"/>
                    <a:pt x="333" y="260"/>
                  </a:cubicBezTo>
                  <a:cubicBezTo>
                    <a:pt x="351" y="259"/>
                    <a:pt x="351" y="259"/>
                    <a:pt x="351" y="259"/>
                  </a:cubicBezTo>
                  <a:cubicBezTo>
                    <a:pt x="351" y="258"/>
                    <a:pt x="351" y="258"/>
                    <a:pt x="351" y="258"/>
                  </a:cubicBezTo>
                  <a:cubicBezTo>
                    <a:pt x="352" y="257"/>
                    <a:pt x="352" y="255"/>
                    <a:pt x="351" y="254"/>
                  </a:cubicBezTo>
                  <a:cubicBezTo>
                    <a:pt x="350" y="252"/>
                    <a:pt x="349" y="250"/>
                    <a:pt x="349" y="247"/>
                  </a:cubicBezTo>
                  <a:cubicBezTo>
                    <a:pt x="348" y="244"/>
                    <a:pt x="349" y="241"/>
                    <a:pt x="350" y="241"/>
                  </a:cubicBezTo>
                  <a:cubicBezTo>
                    <a:pt x="351" y="239"/>
                    <a:pt x="352" y="239"/>
                    <a:pt x="354" y="239"/>
                  </a:cubicBezTo>
                  <a:cubicBezTo>
                    <a:pt x="361" y="242"/>
                    <a:pt x="361" y="242"/>
                    <a:pt x="361" y="242"/>
                  </a:cubicBezTo>
                  <a:cubicBezTo>
                    <a:pt x="362" y="237"/>
                    <a:pt x="362" y="237"/>
                    <a:pt x="362" y="237"/>
                  </a:cubicBezTo>
                  <a:cubicBezTo>
                    <a:pt x="348" y="231"/>
                    <a:pt x="348" y="231"/>
                    <a:pt x="348" y="231"/>
                  </a:cubicBezTo>
                  <a:cubicBezTo>
                    <a:pt x="348" y="231"/>
                    <a:pt x="348" y="231"/>
                    <a:pt x="348" y="231"/>
                  </a:cubicBezTo>
                  <a:cubicBezTo>
                    <a:pt x="347" y="230"/>
                    <a:pt x="347" y="230"/>
                    <a:pt x="347" y="230"/>
                  </a:cubicBezTo>
                  <a:cubicBezTo>
                    <a:pt x="347" y="229"/>
                    <a:pt x="347" y="229"/>
                    <a:pt x="347" y="229"/>
                  </a:cubicBezTo>
                  <a:cubicBezTo>
                    <a:pt x="347" y="229"/>
                    <a:pt x="347" y="229"/>
                    <a:pt x="347" y="229"/>
                  </a:cubicBezTo>
                  <a:cubicBezTo>
                    <a:pt x="345" y="213"/>
                    <a:pt x="345" y="213"/>
                    <a:pt x="345" y="213"/>
                  </a:cubicBezTo>
                  <a:cubicBezTo>
                    <a:pt x="346" y="203"/>
                    <a:pt x="346" y="203"/>
                    <a:pt x="346" y="203"/>
                  </a:cubicBezTo>
                  <a:cubicBezTo>
                    <a:pt x="346" y="202"/>
                    <a:pt x="346" y="202"/>
                    <a:pt x="346" y="202"/>
                  </a:cubicBezTo>
                  <a:cubicBezTo>
                    <a:pt x="346" y="201"/>
                    <a:pt x="346" y="201"/>
                    <a:pt x="346" y="201"/>
                  </a:cubicBezTo>
                  <a:cubicBezTo>
                    <a:pt x="368" y="204"/>
                    <a:pt x="368" y="204"/>
                    <a:pt x="368" y="204"/>
                  </a:cubicBezTo>
                  <a:cubicBezTo>
                    <a:pt x="373" y="199"/>
                    <a:pt x="373" y="199"/>
                    <a:pt x="373" y="199"/>
                  </a:cubicBezTo>
                  <a:cubicBezTo>
                    <a:pt x="374" y="197"/>
                    <a:pt x="374" y="195"/>
                    <a:pt x="373" y="195"/>
                  </a:cubicBezTo>
                  <a:cubicBezTo>
                    <a:pt x="368" y="193"/>
                    <a:pt x="365" y="190"/>
                    <a:pt x="365" y="188"/>
                  </a:cubicBezTo>
                  <a:cubicBezTo>
                    <a:pt x="365" y="187"/>
                    <a:pt x="365" y="185"/>
                    <a:pt x="367" y="184"/>
                  </a:cubicBezTo>
                  <a:cubicBezTo>
                    <a:pt x="376" y="175"/>
                    <a:pt x="376" y="175"/>
                    <a:pt x="376" y="175"/>
                  </a:cubicBezTo>
                  <a:cubicBezTo>
                    <a:pt x="386" y="175"/>
                    <a:pt x="386" y="175"/>
                    <a:pt x="386" y="175"/>
                  </a:cubicBezTo>
                  <a:cubicBezTo>
                    <a:pt x="392" y="166"/>
                    <a:pt x="392" y="166"/>
                    <a:pt x="392" y="166"/>
                  </a:cubicBezTo>
                  <a:cubicBezTo>
                    <a:pt x="392" y="157"/>
                    <a:pt x="392" y="157"/>
                    <a:pt x="392" y="157"/>
                  </a:cubicBezTo>
                  <a:cubicBezTo>
                    <a:pt x="399" y="156"/>
                    <a:pt x="399" y="156"/>
                    <a:pt x="399" y="156"/>
                  </a:cubicBezTo>
                  <a:cubicBezTo>
                    <a:pt x="401" y="150"/>
                    <a:pt x="402" y="147"/>
                    <a:pt x="403" y="145"/>
                  </a:cubicBezTo>
                  <a:cubicBezTo>
                    <a:pt x="406" y="139"/>
                    <a:pt x="406" y="139"/>
                    <a:pt x="406" y="139"/>
                  </a:cubicBezTo>
                  <a:cubicBezTo>
                    <a:pt x="401" y="129"/>
                    <a:pt x="401" y="129"/>
                    <a:pt x="401" y="129"/>
                  </a:cubicBezTo>
                  <a:cubicBezTo>
                    <a:pt x="401" y="128"/>
                    <a:pt x="401" y="128"/>
                    <a:pt x="401" y="128"/>
                  </a:cubicBezTo>
                  <a:cubicBezTo>
                    <a:pt x="401" y="128"/>
                    <a:pt x="401" y="128"/>
                    <a:pt x="401" y="128"/>
                  </a:cubicBezTo>
                  <a:cubicBezTo>
                    <a:pt x="401" y="128"/>
                    <a:pt x="401" y="128"/>
                    <a:pt x="401" y="128"/>
                  </a:cubicBezTo>
                  <a:cubicBezTo>
                    <a:pt x="397" y="114"/>
                    <a:pt x="397" y="114"/>
                    <a:pt x="397" y="114"/>
                  </a:cubicBezTo>
                  <a:cubicBezTo>
                    <a:pt x="397" y="114"/>
                    <a:pt x="397" y="114"/>
                    <a:pt x="397" y="114"/>
                  </a:cubicBezTo>
                  <a:cubicBezTo>
                    <a:pt x="395" y="100"/>
                    <a:pt x="395" y="100"/>
                    <a:pt x="395" y="100"/>
                  </a:cubicBezTo>
                  <a:cubicBezTo>
                    <a:pt x="390" y="92"/>
                    <a:pt x="390" y="92"/>
                    <a:pt x="390" y="92"/>
                  </a:cubicBezTo>
                  <a:cubicBezTo>
                    <a:pt x="383" y="85"/>
                    <a:pt x="383" y="85"/>
                    <a:pt x="383" y="85"/>
                  </a:cubicBezTo>
                  <a:cubicBezTo>
                    <a:pt x="383" y="84"/>
                    <a:pt x="383" y="84"/>
                    <a:pt x="383" y="84"/>
                  </a:cubicBezTo>
                  <a:cubicBezTo>
                    <a:pt x="383" y="84"/>
                    <a:pt x="383" y="84"/>
                    <a:pt x="383" y="84"/>
                  </a:cubicBezTo>
                  <a:cubicBezTo>
                    <a:pt x="382" y="83"/>
                    <a:pt x="382" y="83"/>
                    <a:pt x="382" y="83"/>
                  </a:cubicBezTo>
                  <a:cubicBezTo>
                    <a:pt x="382" y="76"/>
                    <a:pt x="382" y="76"/>
                    <a:pt x="382" y="76"/>
                  </a:cubicBezTo>
                  <a:cubicBezTo>
                    <a:pt x="369" y="80"/>
                    <a:pt x="369" y="80"/>
                    <a:pt x="369" y="80"/>
                  </a:cubicBezTo>
                  <a:cubicBezTo>
                    <a:pt x="368" y="79"/>
                    <a:pt x="368" y="79"/>
                    <a:pt x="368" y="79"/>
                  </a:cubicBezTo>
                  <a:cubicBezTo>
                    <a:pt x="362" y="73"/>
                    <a:pt x="362" y="73"/>
                    <a:pt x="362" y="73"/>
                  </a:cubicBezTo>
                  <a:cubicBezTo>
                    <a:pt x="344" y="59"/>
                    <a:pt x="344" y="59"/>
                    <a:pt x="344" y="59"/>
                  </a:cubicBezTo>
                  <a:cubicBezTo>
                    <a:pt x="344" y="59"/>
                    <a:pt x="344" y="59"/>
                    <a:pt x="344" y="59"/>
                  </a:cubicBezTo>
                  <a:cubicBezTo>
                    <a:pt x="337" y="50"/>
                    <a:pt x="337" y="50"/>
                    <a:pt x="337" y="50"/>
                  </a:cubicBezTo>
                  <a:cubicBezTo>
                    <a:pt x="333" y="47"/>
                    <a:pt x="333" y="47"/>
                    <a:pt x="333" y="47"/>
                  </a:cubicBezTo>
                  <a:cubicBezTo>
                    <a:pt x="330" y="52"/>
                    <a:pt x="330" y="52"/>
                    <a:pt x="330" y="52"/>
                  </a:cubicBezTo>
                  <a:cubicBezTo>
                    <a:pt x="330" y="53"/>
                    <a:pt x="330" y="53"/>
                    <a:pt x="330" y="53"/>
                  </a:cubicBezTo>
                  <a:cubicBezTo>
                    <a:pt x="330" y="53"/>
                    <a:pt x="330" y="53"/>
                    <a:pt x="330" y="53"/>
                  </a:cubicBezTo>
                  <a:cubicBezTo>
                    <a:pt x="329" y="53"/>
                    <a:pt x="329" y="53"/>
                    <a:pt x="329" y="53"/>
                  </a:cubicBezTo>
                  <a:cubicBezTo>
                    <a:pt x="328" y="53"/>
                    <a:pt x="328" y="53"/>
                    <a:pt x="328" y="53"/>
                  </a:cubicBezTo>
                  <a:cubicBezTo>
                    <a:pt x="323" y="53"/>
                    <a:pt x="323" y="53"/>
                    <a:pt x="323" y="53"/>
                  </a:cubicBezTo>
                  <a:cubicBezTo>
                    <a:pt x="322" y="54"/>
                    <a:pt x="322" y="54"/>
                    <a:pt x="322" y="54"/>
                  </a:cubicBezTo>
                  <a:cubicBezTo>
                    <a:pt x="322" y="54"/>
                    <a:pt x="322" y="54"/>
                    <a:pt x="322" y="54"/>
                  </a:cubicBezTo>
                  <a:cubicBezTo>
                    <a:pt x="308" y="39"/>
                    <a:pt x="308" y="39"/>
                    <a:pt x="308" y="39"/>
                  </a:cubicBezTo>
                  <a:cubicBezTo>
                    <a:pt x="306" y="38"/>
                    <a:pt x="303" y="35"/>
                    <a:pt x="299" y="31"/>
                  </a:cubicBezTo>
                  <a:cubicBezTo>
                    <a:pt x="293" y="27"/>
                    <a:pt x="293" y="27"/>
                    <a:pt x="293" y="27"/>
                  </a:cubicBezTo>
                  <a:cubicBezTo>
                    <a:pt x="292" y="27"/>
                    <a:pt x="292" y="27"/>
                    <a:pt x="292" y="27"/>
                  </a:cubicBezTo>
                  <a:cubicBezTo>
                    <a:pt x="286" y="23"/>
                    <a:pt x="286" y="23"/>
                    <a:pt x="286" y="23"/>
                  </a:cubicBezTo>
                  <a:cubicBezTo>
                    <a:pt x="282" y="26"/>
                    <a:pt x="282" y="26"/>
                    <a:pt x="282" y="26"/>
                  </a:cubicBezTo>
                  <a:cubicBezTo>
                    <a:pt x="281" y="27"/>
                    <a:pt x="281" y="27"/>
                    <a:pt x="281" y="27"/>
                  </a:cubicBezTo>
                  <a:cubicBezTo>
                    <a:pt x="281" y="26"/>
                    <a:pt x="281" y="26"/>
                    <a:pt x="281" y="26"/>
                  </a:cubicBezTo>
                  <a:cubicBezTo>
                    <a:pt x="280" y="26"/>
                    <a:pt x="280" y="26"/>
                    <a:pt x="280" y="26"/>
                  </a:cubicBezTo>
                  <a:cubicBezTo>
                    <a:pt x="277" y="25"/>
                    <a:pt x="277" y="25"/>
                    <a:pt x="277" y="25"/>
                  </a:cubicBezTo>
                  <a:cubicBezTo>
                    <a:pt x="273" y="27"/>
                    <a:pt x="273" y="27"/>
                    <a:pt x="273" y="27"/>
                  </a:cubicBezTo>
                  <a:cubicBezTo>
                    <a:pt x="272" y="28"/>
                    <a:pt x="272" y="28"/>
                    <a:pt x="272" y="28"/>
                  </a:cubicBezTo>
                  <a:cubicBezTo>
                    <a:pt x="272" y="28"/>
                    <a:pt x="272" y="28"/>
                    <a:pt x="272" y="28"/>
                  </a:cubicBezTo>
                  <a:cubicBezTo>
                    <a:pt x="272" y="28"/>
                    <a:pt x="272" y="28"/>
                    <a:pt x="272" y="28"/>
                  </a:cubicBezTo>
                  <a:cubicBezTo>
                    <a:pt x="266" y="29"/>
                    <a:pt x="266" y="29"/>
                    <a:pt x="266" y="29"/>
                  </a:cubicBezTo>
                  <a:cubicBezTo>
                    <a:pt x="258" y="25"/>
                    <a:pt x="251" y="20"/>
                    <a:pt x="243" y="15"/>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2" name="Freeform 11">
              <a:extLst>
                <a:ext uri="{FF2B5EF4-FFF2-40B4-BE49-F238E27FC236}">
                  <a16:creationId xmlns:a16="http://schemas.microsoft.com/office/drawing/2014/main" xmlns="" id="{0D75187A-AF3D-4B60-A12C-172F7CAFB2A6}"/>
                </a:ext>
              </a:extLst>
            </p:cNvPr>
            <p:cNvSpPr>
              <a:spLocks/>
            </p:cNvSpPr>
            <p:nvPr/>
          </p:nvSpPr>
          <p:spPr bwMode="auto">
            <a:xfrm>
              <a:off x="2662238" y="3678238"/>
              <a:ext cx="1201737" cy="1049337"/>
            </a:xfrm>
            <a:custGeom>
              <a:avLst/>
              <a:gdLst>
                <a:gd name="T0" fmla="*/ 10 w 351"/>
                <a:gd name="T1" fmla="*/ 14 h 309"/>
                <a:gd name="T2" fmla="*/ 8 w 351"/>
                <a:gd name="T3" fmla="*/ 35 h 309"/>
                <a:gd name="T4" fmla="*/ 4 w 351"/>
                <a:gd name="T5" fmla="*/ 57 h 309"/>
                <a:gd name="T6" fmla="*/ 19 w 351"/>
                <a:gd name="T7" fmla="*/ 69 h 309"/>
                <a:gd name="T8" fmla="*/ 35 w 351"/>
                <a:gd name="T9" fmla="*/ 97 h 309"/>
                <a:gd name="T10" fmla="*/ 37 w 351"/>
                <a:gd name="T11" fmla="*/ 123 h 309"/>
                <a:gd name="T12" fmla="*/ 45 w 351"/>
                <a:gd name="T13" fmla="*/ 143 h 309"/>
                <a:gd name="T14" fmla="*/ 50 w 351"/>
                <a:gd name="T15" fmla="*/ 175 h 309"/>
                <a:gd name="T16" fmla="*/ 47 w 351"/>
                <a:gd name="T17" fmla="*/ 219 h 309"/>
                <a:gd name="T18" fmla="*/ 55 w 351"/>
                <a:gd name="T19" fmla="*/ 231 h 309"/>
                <a:gd name="T20" fmla="*/ 62 w 351"/>
                <a:gd name="T21" fmla="*/ 213 h 309"/>
                <a:gd name="T22" fmla="*/ 78 w 351"/>
                <a:gd name="T23" fmla="*/ 221 h 309"/>
                <a:gd name="T24" fmla="*/ 85 w 351"/>
                <a:gd name="T25" fmla="*/ 237 h 309"/>
                <a:gd name="T26" fmla="*/ 102 w 351"/>
                <a:gd name="T27" fmla="*/ 239 h 309"/>
                <a:gd name="T28" fmla="*/ 119 w 351"/>
                <a:gd name="T29" fmla="*/ 279 h 309"/>
                <a:gd name="T30" fmla="*/ 122 w 351"/>
                <a:gd name="T31" fmla="*/ 299 h 309"/>
                <a:gd name="T32" fmla="*/ 131 w 351"/>
                <a:gd name="T33" fmla="*/ 308 h 309"/>
                <a:gd name="T34" fmla="*/ 153 w 351"/>
                <a:gd name="T35" fmla="*/ 293 h 309"/>
                <a:gd name="T36" fmla="*/ 164 w 351"/>
                <a:gd name="T37" fmla="*/ 268 h 309"/>
                <a:gd name="T38" fmla="*/ 173 w 351"/>
                <a:gd name="T39" fmla="*/ 255 h 309"/>
                <a:gd name="T40" fmla="*/ 186 w 351"/>
                <a:gd name="T41" fmla="*/ 235 h 309"/>
                <a:gd name="T42" fmla="*/ 195 w 351"/>
                <a:gd name="T43" fmla="*/ 219 h 309"/>
                <a:gd name="T44" fmla="*/ 220 w 351"/>
                <a:gd name="T45" fmla="*/ 226 h 309"/>
                <a:gd name="T46" fmla="*/ 229 w 351"/>
                <a:gd name="T47" fmla="*/ 236 h 309"/>
                <a:gd name="T48" fmla="*/ 240 w 351"/>
                <a:gd name="T49" fmla="*/ 233 h 309"/>
                <a:gd name="T50" fmla="*/ 255 w 351"/>
                <a:gd name="T51" fmla="*/ 249 h 309"/>
                <a:gd name="T52" fmla="*/ 275 w 351"/>
                <a:gd name="T53" fmla="*/ 233 h 309"/>
                <a:gd name="T54" fmla="*/ 264 w 351"/>
                <a:gd name="T55" fmla="*/ 229 h 309"/>
                <a:gd name="T56" fmla="*/ 259 w 351"/>
                <a:gd name="T57" fmla="*/ 211 h 309"/>
                <a:gd name="T58" fmla="*/ 275 w 351"/>
                <a:gd name="T59" fmla="*/ 210 h 309"/>
                <a:gd name="T60" fmla="*/ 258 w 351"/>
                <a:gd name="T61" fmla="*/ 187 h 309"/>
                <a:gd name="T62" fmla="*/ 254 w 351"/>
                <a:gd name="T63" fmla="*/ 163 h 309"/>
                <a:gd name="T64" fmla="*/ 303 w 351"/>
                <a:gd name="T65" fmla="*/ 143 h 309"/>
                <a:gd name="T66" fmla="*/ 327 w 351"/>
                <a:gd name="T67" fmla="*/ 121 h 309"/>
                <a:gd name="T68" fmla="*/ 332 w 351"/>
                <a:gd name="T69" fmla="*/ 112 h 309"/>
                <a:gd name="T70" fmla="*/ 343 w 351"/>
                <a:gd name="T71" fmla="*/ 86 h 309"/>
                <a:gd name="T72" fmla="*/ 325 w 351"/>
                <a:gd name="T73" fmla="*/ 79 h 309"/>
                <a:gd name="T74" fmla="*/ 315 w 351"/>
                <a:gd name="T75" fmla="*/ 69 h 309"/>
                <a:gd name="T76" fmla="*/ 304 w 351"/>
                <a:gd name="T77" fmla="*/ 73 h 309"/>
                <a:gd name="T78" fmla="*/ 298 w 351"/>
                <a:gd name="T79" fmla="*/ 63 h 309"/>
                <a:gd name="T80" fmla="*/ 287 w 351"/>
                <a:gd name="T81" fmla="*/ 62 h 309"/>
                <a:gd name="T82" fmla="*/ 262 w 351"/>
                <a:gd name="T83" fmla="*/ 58 h 309"/>
                <a:gd name="T84" fmla="*/ 252 w 351"/>
                <a:gd name="T85" fmla="*/ 60 h 309"/>
                <a:gd name="T86" fmla="*/ 219 w 351"/>
                <a:gd name="T87" fmla="*/ 56 h 309"/>
                <a:gd name="T88" fmla="*/ 217 w 351"/>
                <a:gd name="T89" fmla="*/ 39 h 309"/>
                <a:gd name="T90" fmla="*/ 180 w 351"/>
                <a:gd name="T91" fmla="*/ 17 h 309"/>
                <a:gd name="T92" fmla="*/ 163 w 351"/>
                <a:gd name="T93" fmla="*/ 6 h 309"/>
                <a:gd name="T94" fmla="*/ 160 w 351"/>
                <a:gd name="T95" fmla="*/ 31 h 309"/>
                <a:gd name="T96" fmla="*/ 140 w 351"/>
                <a:gd name="T97" fmla="*/ 33 h 309"/>
                <a:gd name="T98" fmla="*/ 130 w 351"/>
                <a:gd name="T99" fmla="*/ 42 h 309"/>
                <a:gd name="T100" fmla="*/ 122 w 351"/>
                <a:gd name="T101" fmla="*/ 55 h 309"/>
                <a:gd name="T102" fmla="*/ 94 w 351"/>
                <a:gd name="T103" fmla="*/ 68 h 309"/>
                <a:gd name="T104" fmla="*/ 77 w 351"/>
                <a:gd name="T105" fmla="*/ 51 h 309"/>
                <a:gd name="T106" fmla="*/ 62 w 351"/>
                <a:gd name="T107" fmla="*/ 47 h 309"/>
                <a:gd name="T108" fmla="*/ 49 w 351"/>
                <a:gd name="T109" fmla="*/ 31 h 309"/>
                <a:gd name="T110" fmla="*/ 34 w 351"/>
                <a:gd name="T111" fmla="*/ 8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9">
                  <a:moveTo>
                    <a:pt x="32" y="8"/>
                  </a:moveTo>
                  <a:cubicBezTo>
                    <a:pt x="23" y="5"/>
                    <a:pt x="23" y="5"/>
                    <a:pt x="23" y="5"/>
                  </a:cubicBezTo>
                  <a:cubicBezTo>
                    <a:pt x="14" y="4"/>
                    <a:pt x="14" y="4"/>
                    <a:pt x="14" y="4"/>
                  </a:cubicBezTo>
                  <a:cubicBezTo>
                    <a:pt x="10" y="7"/>
                    <a:pt x="10" y="7"/>
                    <a:pt x="10" y="7"/>
                  </a:cubicBezTo>
                  <a:cubicBezTo>
                    <a:pt x="10" y="14"/>
                    <a:pt x="10" y="14"/>
                    <a:pt x="10" y="14"/>
                  </a:cubicBezTo>
                  <a:cubicBezTo>
                    <a:pt x="10" y="15"/>
                    <a:pt x="10" y="15"/>
                    <a:pt x="10" y="15"/>
                  </a:cubicBezTo>
                  <a:cubicBezTo>
                    <a:pt x="13" y="25"/>
                    <a:pt x="13" y="25"/>
                    <a:pt x="13" y="25"/>
                  </a:cubicBezTo>
                  <a:cubicBezTo>
                    <a:pt x="13" y="33"/>
                    <a:pt x="13" y="33"/>
                    <a:pt x="13" y="33"/>
                  </a:cubicBezTo>
                  <a:cubicBezTo>
                    <a:pt x="13" y="35"/>
                    <a:pt x="13" y="35"/>
                    <a:pt x="13" y="35"/>
                  </a:cubicBezTo>
                  <a:cubicBezTo>
                    <a:pt x="8" y="35"/>
                    <a:pt x="8" y="35"/>
                    <a:pt x="8" y="35"/>
                  </a:cubicBezTo>
                  <a:cubicBezTo>
                    <a:pt x="10" y="45"/>
                    <a:pt x="10" y="45"/>
                    <a:pt x="10" y="45"/>
                  </a:cubicBezTo>
                  <a:cubicBezTo>
                    <a:pt x="3" y="48"/>
                    <a:pt x="3" y="48"/>
                    <a:pt x="3" y="48"/>
                  </a:cubicBezTo>
                  <a:cubicBezTo>
                    <a:pt x="0" y="54"/>
                    <a:pt x="0" y="54"/>
                    <a:pt x="0" y="54"/>
                  </a:cubicBezTo>
                  <a:cubicBezTo>
                    <a:pt x="4" y="57"/>
                    <a:pt x="4" y="57"/>
                    <a:pt x="4" y="57"/>
                  </a:cubicBezTo>
                  <a:cubicBezTo>
                    <a:pt x="4" y="57"/>
                    <a:pt x="4" y="57"/>
                    <a:pt x="4" y="57"/>
                  </a:cubicBezTo>
                  <a:cubicBezTo>
                    <a:pt x="4" y="57"/>
                    <a:pt x="4" y="57"/>
                    <a:pt x="4" y="57"/>
                  </a:cubicBezTo>
                  <a:cubicBezTo>
                    <a:pt x="18" y="69"/>
                    <a:pt x="18" y="69"/>
                    <a:pt x="18" y="69"/>
                  </a:cubicBezTo>
                  <a:cubicBezTo>
                    <a:pt x="19" y="69"/>
                    <a:pt x="19" y="69"/>
                    <a:pt x="19" y="69"/>
                  </a:cubicBezTo>
                  <a:cubicBezTo>
                    <a:pt x="19" y="69"/>
                    <a:pt x="19" y="69"/>
                    <a:pt x="19" y="69"/>
                  </a:cubicBezTo>
                  <a:cubicBezTo>
                    <a:pt x="19" y="69"/>
                    <a:pt x="19" y="69"/>
                    <a:pt x="19" y="69"/>
                  </a:cubicBezTo>
                  <a:cubicBezTo>
                    <a:pt x="19" y="70"/>
                    <a:pt x="19" y="70"/>
                    <a:pt x="19" y="70"/>
                  </a:cubicBezTo>
                  <a:cubicBezTo>
                    <a:pt x="21" y="80"/>
                    <a:pt x="21" y="80"/>
                    <a:pt x="21" y="80"/>
                  </a:cubicBezTo>
                  <a:cubicBezTo>
                    <a:pt x="28" y="89"/>
                    <a:pt x="28" y="89"/>
                    <a:pt x="28" y="89"/>
                  </a:cubicBezTo>
                  <a:cubicBezTo>
                    <a:pt x="29" y="91"/>
                    <a:pt x="31" y="94"/>
                    <a:pt x="35" y="97"/>
                  </a:cubicBezTo>
                  <a:cubicBezTo>
                    <a:pt x="35" y="97"/>
                    <a:pt x="35" y="97"/>
                    <a:pt x="35" y="97"/>
                  </a:cubicBezTo>
                  <a:cubicBezTo>
                    <a:pt x="36" y="97"/>
                    <a:pt x="36" y="97"/>
                    <a:pt x="36" y="97"/>
                  </a:cubicBezTo>
                  <a:cubicBezTo>
                    <a:pt x="36" y="98"/>
                    <a:pt x="36" y="98"/>
                    <a:pt x="36" y="98"/>
                  </a:cubicBezTo>
                  <a:cubicBezTo>
                    <a:pt x="35" y="99"/>
                    <a:pt x="35" y="99"/>
                    <a:pt x="35" y="99"/>
                  </a:cubicBezTo>
                  <a:cubicBezTo>
                    <a:pt x="35" y="107"/>
                    <a:pt x="35" y="107"/>
                    <a:pt x="35" y="107"/>
                  </a:cubicBezTo>
                  <a:cubicBezTo>
                    <a:pt x="36" y="110"/>
                    <a:pt x="37" y="115"/>
                    <a:pt x="37" y="123"/>
                  </a:cubicBezTo>
                  <a:cubicBezTo>
                    <a:pt x="40" y="128"/>
                    <a:pt x="42" y="131"/>
                    <a:pt x="42" y="134"/>
                  </a:cubicBezTo>
                  <a:cubicBezTo>
                    <a:pt x="42" y="135"/>
                    <a:pt x="43" y="139"/>
                    <a:pt x="45" y="143"/>
                  </a:cubicBezTo>
                  <a:cubicBezTo>
                    <a:pt x="45" y="143"/>
                    <a:pt x="45" y="143"/>
                    <a:pt x="45" y="143"/>
                  </a:cubicBezTo>
                  <a:cubicBezTo>
                    <a:pt x="45" y="143"/>
                    <a:pt x="45" y="143"/>
                    <a:pt x="45" y="143"/>
                  </a:cubicBezTo>
                  <a:cubicBezTo>
                    <a:pt x="45" y="143"/>
                    <a:pt x="45" y="143"/>
                    <a:pt x="45" y="143"/>
                  </a:cubicBezTo>
                  <a:cubicBezTo>
                    <a:pt x="46" y="149"/>
                    <a:pt x="46" y="154"/>
                    <a:pt x="44" y="158"/>
                  </a:cubicBezTo>
                  <a:cubicBezTo>
                    <a:pt x="43" y="161"/>
                    <a:pt x="45" y="166"/>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4" y="192"/>
                    <a:pt x="45" y="195"/>
                    <a:pt x="45" y="196"/>
                  </a:cubicBezTo>
                  <a:cubicBezTo>
                    <a:pt x="43" y="209"/>
                    <a:pt x="43" y="209"/>
                    <a:pt x="43" y="209"/>
                  </a:cubicBezTo>
                  <a:cubicBezTo>
                    <a:pt x="42" y="214"/>
                    <a:pt x="42" y="216"/>
                    <a:pt x="44" y="217"/>
                  </a:cubicBezTo>
                  <a:cubicBezTo>
                    <a:pt x="47" y="219"/>
                    <a:pt x="47" y="219"/>
                    <a:pt x="47" y="219"/>
                  </a:cubicBezTo>
                  <a:cubicBezTo>
                    <a:pt x="50" y="220"/>
                    <a:pt x="52" y="222"/>
                    <a:pt x="52" y="224"/>
                  </a:cubicBezTo>
                  <a:cubicBezTo>
                    <a:pt x="51" y="231"/>
                    <a:pt x="51" y="231"/>
                    <a:pt x="51" y="231"/>
                  </a:cubicBezTo>
                  <a:cubicBezTo>
                    <a:pt x="53" y="232"/>
                    <a:pt x="53" y="232"/>
                    <a:pt x="53" y="232"/>
                  </a:cubicBezTo>
                  <a:cubicBezTo>
                    <a:pt x="54" y="232"/>
                    <a:pt x="54" y="232"/>
                    <a:pt x="54" y="232"/>
                  </a:cubicBezTo>
                  <a:cubicBezTo>
                    <a:pt x="55" y="231"/>
                    <a:pt x="55" y="231"/>
                    <a:pt x="55" y="231"/>
                  </a:cubicBezTo>
                  <a:cubicBezTo>
                    <a:pt x="56" y="230"/>
                    <a:pt x="57" y="228"/>
                    <a:pt x="58" y="226"/>
                  </a:cubicBezTo>
                  <a:cubicBezTo>
                    <a:pt x="58" y="225"/>
                    <a:pt x="58" y="225"/>
                    <a:pt x="58" y="225"/>
                  </a:cubicBezTo>
                  <a:cubicBezTo>
                    <a:pt x="59" y="224"/>
                    <a:pt x="59" y="224"/>
                    <a:pt x="59" y="224"/>
                  </a:cubicBezTo>
                  <a:cubicBezTo>
                    <a:pt x="60" y="223"/>
                    <a:pt x="61" y="222"/>
                    <a:pt x="62" y="221"/>
                  </a:cubicBezTo>
                  <a:cubicBezTo>
                    <a:pt x="63" y="218"/>
                    <a:pt x="63" y="216"/>
                    <a:pt x="62" y="213"/>
                  </a:cubicBezTo>
                  <a:cubicBezTo>
                    <a:pt x="61" y="211"/>
                    <a:pt x="61" y="211"/>
                    <a:pt x="61" y="211"/>
                  </a:cubicBezTo>
                  <a:cubicBezTo>
                    <a:pt x="63" y="211"/>
                    <a:pt x="63" y="211"/>
                    <a:pt x="63" y="211"/>
                  </a:cubicBezTo>
                  <a:cubicBezTo>
                    <a:pt x="70" y="209"/>
                    <a:pt x="73" y="209"/>
                    <a:pt x="74" y="212"/>
                  </a:cubicBezTo>
                  <a:cubicBezTo>
                    <a:pt x="78" y="220"/>
                    <a:pt x="78" y="220"/>
                    <a:pt x="78" y="220"/>
                  </a:cubicBezTo>
                  <a:cubicBezTo>
                    <a:pt x="78" y="221"/>
                    <a:pt x="78" y="221"/>
                    <a:pt x="78" y="221"/>
                  </a:cubicBezTo>
                  <a:cubicBezTo>
                    <a:pt x="78" y="221"/>
                    <a:pt x="78" y="221"/>
                    <a:pt x="78" y="221"/>
                  </a:cubicBezTo>
                  <a:cubicBezTo>
                    <a:pt x="79" y="234"/>
                    <a:pt x="79" y="234"/>
                    <a:pt x="79" y="234"/>
                  </a:cubicBezTo>
                  <a:cubicBezTo>
                    <a:pt x="84" y="237"/>
                    <a:pt x="84" y="237"/>
                    <a:pt x="84" y="237"/>
                  </a:cubicBezTo>
                  <a:cubicBezTo>
                    <a:pt x="85" y="237"/>
                    <a:pt x="85" y="237"/>
                    <a:pt x="85" y="237"/>
                  </a:cubicBezTo>
                  <a:cubicBezTo>
                    <a:pt x="85" y="237"/>
                    <a:pt x="85" y="237"/>
                    <a:pt x="85" y="237"/>
                  </a:cubicBezTo>
                  <a:cubicBezTo>
                    <a:pt x="88" y="240"/>
                    <a:pt x="88" y="240"/>
                    <a:pt x="88" y="240"/>
                  </a:cubicBezTo>
                  <a:cubicBezTo>
                    <a:pt x="92" y="236"/>
                    <a:pt x="92" y="236"/>
                    <a:pt x="92" y="236"/>
                  </a:cubicBezTo>
                  <a:cubicBezTo>
                    <a:pt x="95" y="233"/>
                    <a:pt x="95" y="233"/>
                    <a:pt x="95" y="233"/>
                  </a:cubicBezTo>
                  <a:cubicBezTo>
                    <a:pt x="96" y="233"/>
                    <a:pt x="96" y="233"/>
                    <a:pt x="96" y="233"/>
                  </a:cubicBezTo>
                  <a:cubicBezTo>
                    <a:pt x="99" y="234"/>
                    <a:pt x="101" y="236"/>
                    <a:pt x="102" y="239"/>
                  </a:cubicBezTo>
                  <a:cubicBezTo>
                    <a:pt x="103" y="249"/>
                    <a:pt x="103" y="249"/>
                    <a:pt x="103" y="249"/>
                  </a:cubicBezTo>
                  <a:cubicBezTo>
                    <a:pt x="104" y="251"/>
                    <a:pt x="104" y="251"/>
                    <a:pt x="104" y="251"/>
                  </a:cubicBezTo>
                  <a:cubicBezTo>
                    <a:pt x="114" y="274"/>
                    <a:pt x="114" y="274"/>
                    <a:pt x="114" y="274"/>
                  </a:cubicBezTo>
                  <a:cubicBezTo>
                    <a:pt x="119" y="279"/>
                    <a:pt x="119" y="279"/>
                    <a:pt x="119" y="279"/>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2" y="299"/>
                    <a:pt x="122" y="299"/>
                    <a:pt x="122" y="299"/>
                  </a:cubicBezTo>
                  <a:cubicBezTo>
                    <a:pt x="125" y="295"/>
                    <a:pt x="128" y="293"/>
                    <a:pt x="129" y="294"/>
                  </a:cubicBezTo>
                  <a:cubicBezTo>
                    <a:pt x="131" y="294"/>
                    <a:pt x="131" y="295"/>
                    <a:pt x="131" y="297"/>
                  </a:cubicBezTo>
                  <a:cubicBezTo>
                    <a:pt x="131" y="299"/>
                    <a:pt x="131" y="299"/>
                    <a:pt x="131" y="299"/>
                  </a:cubicBezTo>
                  <a:cubicBezTo>
                    <a:pt x="131" y="306"/>
                    <a:pt x="131" y="306"/>
                    <a:pt x="131" y="306"/>
                  </a:cubicBezTo>
                  <a:cubicBezTo>
                    <a:pt x="131" y="308"/>
                    <a:pt x="131" y="308"/>
                    <a:pt x="131" y="308"/>
                  </a:cubicBezTo>
                  <a:cubicBezTo>
                    <a:pt x="133" y="309"/>
                    <a:pt x="135" y="308"/>
                    <a:pt x="135" y="307"/>
                  </a:cubicBezTo>
                  <a:cubicBezTo>
                    <a:pt x="139" y="301"/>
                    <a:pt x="139" y="301"/>
                    <a:pt x="139" y="301"/>
                  </a:cubicBezTo>
                  <a:cubicBezTo>
                    <a:pt x="144" y="297"/>
                    <a:pt x="144" y="297"/>
                    <a:pt x="144" y="297"/>
                  </a:cubicBezTo>
                  <a:cubicBezTo>
                    <a:pt x="146" y="295"/>
                    <a:pt x="149" y="293"/>
                    <a:pt x="152" y="293"/>
                  </a:cubicBezTo>
                  <a:cubicBezTo>
                    <a:pt x="153" y="293"/>
                    <a:pt x="153" y="293"/>
                    <a:pt x="153" y="293"/>
                  </a:cubicBezTo>
                  <a:cubicBezTo>
                    <a:pt x="161" y="295"/>
                    <a:pt x="161" y="295"/>
                    <a:pt x="161" y="295"/>
                  </a:cubicBezTo>
                  <a:cubicBezTo>
                    <a:pt x="164" y="294"/>
                    <a:pt x="164" y="294"/>
                    <a:pt x="164" y="294"/>
                  </a:cubicBezTo>
                  <a:cubicBezTo>
                    <a:pt x="168" y="289"/>
                    <a:pt x="168" y="289"/>
                    <a:pt x="168" y="289"/>
                  </a:cubicBezTo>
                  <a:cubicBezTo>
                    <a:pt x="167" y="280"/>
                    <a:pt x="167" y="280"/>
                    <a:pt x="167" y="280"/>
                  </a:cubicBezTo>
                  <a:cubicBezTo>
                    <a:pt x="164"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6" y="235"/>
                    <a:pt x="186" y="235"/>
                    <a:pt x="186" y="235"/>
                  </a:cubicBezTo>
                  <a:cubicBezTo>
                    <a:pt x="179" y="219"/>
                    <a:pt x="179" y="219"/>
                    <a:pt x="179" y="219"/>
                  </a:cubicBezTo>
                  <a:cubicBezTo>
                    <a:pt x="195" y="226"/>
                    <a:pt x="195" y="226"/>
                    <a:pt x="195" y="226"/>
                  </a:cubicBezTo>
                  <a:cubicBezTo>
                    <a:pt x="195" y="219"/>
                    <a:pt x="195" y="219"/>
                    <a:pt x="195" y="219"/>
                  </a:cubicBezTo>
                  <a:cubicBezTo>
                    <a:pt x="195" y="219"/>
                    <a:pt x="195" y="219"/>
                    <a:pt x="195" y="219"/>
                  </a:cubicBezTo>
                  <a:cubicBezTo>
                    <a:pt x="195" y="219"/>
                    <a:pt x="195" y="219"/>
                    <a:pt x="195" y="219"/>
                  </a:cubicBezTo>
                  <a:cubicBezTo>
                    <a:pt x="201" y="213"/>
                    <a:pt x="201" y="213"/>
                    <a:pt x="201" y="213"/>
                  </a:cubicBezTo>
                  <a:cubicBezTo>
                    <a:pt x="213" y="210"/>
                    <a:pt x="213" y="210"/>
                    <a:pt x="213" y="210"/>
                  </a:cubicBezTo>
                  <a:cubicBezTo>
                    <a:pt x="214" y="210"/>
                    <a:pt x="214" y="210"/>
                    <a:pt x="214" y="210"/>
                  </a:cubicBezTo>
                  <a:cubicBezTo>
                    <a:pt x="220" y="225"/>
                    <a:pt x="220" y="225"/>
                    <a:pt x="220" y="225"/>
                  </a:cubicBezTo>
                  <a:cubicBezTo>
                    <a:pt x="220" y="226"/>
                    <a:pt x="220" y="226"/>
                    <a:pt x="220" y="226"/>
                  </a:cubicBezTo>
                  <a:cubicBezTo>
                    <a:pt x="220" y="231"/>
                    <a:pt x="220" y="231"/>
                    <a:pt x="220" y="231"/>
                  </a:cubicBezTo>
                  <a:cubicBezTo>
                    <a:pt x="220" y="237"/>
                    <a:pt x="220" y="237"/>
                    <a:pt x="220" y="237"/>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8" y="237"/>
                  </a:cubicBezTo>
                  <a:cubicBezTo>
                    <a:pt x="249" y="247"/>
                    <a:pt x="249" y="247"/>
                    <a:pt x="249" y="247"/>
                  </a:cubicBezTo>
                  <a:cubicBezTo>
                    <a:pt x="249" y="248"/>
                    <a:pt x="249" y="248"/>
                    <a:pt x="249" y="248"/>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7"/>
                    <a:pt x="278" y="237"/>
                    <a:pt x="278" y="237"/>
                  </a:cubicBezTo>
                  <a:cubicBezTo>
                    <a:pt x="275" y="233"/>
                    <a:pt x="275" y="233"/>
                    <a:pt x="275" y="233"/>
                  </a:cubicBezTo>
                  <a:cubicBezTo>
                    <a:pt x="264" y="230"/>
                    <a:pt x="264" y="230"/>
                    <a:pt x="264" y="230"/>
                  </a:cubicBezTo>
                  <a:cubicBezTo>
                    <a:pt x="264" y="230"/>
                    <a:pt x="264" y="230"/>
                    <a:pt x="264" y="230"/>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1"/>
                    <a:pt x="259" y="211"/>
                    <a:pt x="259" y="211"/>
                  </a:cubicBezTo>
                  <a:cubicBezTo>
                    <a:pt x="259" y="211"/>
                    <a:pt x="259" y="211"/>
                    <a:pt x="259" y="211"/>
                  </a:cubicBezTo>
                  <a:cubicBezTo>
                    <a:pt x="265" y="208"/>
                    <a:pt x="265" y="208"/>
                    <a:pt x="265" y="208"/>
                  </a:cubicBezTo>
                  <a:cubicBezTo>
                    <a:pt x="265" y="208"/>
                    <a:pt x="265" y="208"/>
                    <a:pt x="265" y="208"/>
                  </a:cubicBezTo>
                  <a:cubicBezTo>
                    <a:pt x="266" y="208"/>
                    <a:pt x="266" y="208"/>
                    <a:pt x="266" y="208"/>
                  </a:cubicBezTo>
                  <a:cubicBezTo>
                    <a:pt x="274" y="210"/>
                    <a:pt x="274" y="210"/>
                    <a:pt x="274" y="210"/>
                  </a:cubicBezTo>
                  <a:cubicBezTo>
                    <a:pt x="275" y="210"/>
                    <a:pt x="275" y="210"/>
                    <a:pt x="275" y="210"/>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8" y="187"/>
                    <a:pt x="258" y="187"/>
                    <a:pt x="258" y="187"/>
                  </a:cubicBezTo>
                  <a:cubicBezTo>
                    <a:pt x="258" y="187"/>
                    <a:pt x="258" y="187"/>
                    <a:pt x="258" y="187"/>
                  </a:cubicBezTo>
                  <a:cubicBezTo>
                    <a:pt x="258" y="187"/>
                    <a:pt x="258" y="187"/>
                    <a:pt x="258" y="187"/>
                  </a:cubicBezTo>
                  <a:cubicBezTo>
                    <a:pt x="258" y="186"/>
                    <a:pt x="258" y="186"/>
                    <a:pt x="258" y="186"/>
                  </a:cubicBezTo>
                  <a:cubicBezTo>
                    <a:pt x="254" y="173"/>
                    <a:pt x="254" y="173"/>
                    <a:pt x="254" y="173"/>
                  </a:cubicBezTo>
                  <a:cubicBezTo>
                    <a:pt x="254" y="163"/>
                    <a:pt x="254" y="163"/>
                    <a:pt x="254" y="163"/>
                  </a:cubicBezTo>
                  <a:cubicBezTo>
                    <a:pt x="261" y="157"/>
                    <a:pt x="261" y="157"/>
                    <a:pt x="261" y="157"/>
                  </a:cubicBezTo>
                  <a:cubicBezTo>
                    <a:pt x="270" y="157"/>
                    <a:pt x="270" y="157"/>
                    <a:pt x="270"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2" y="139"/>
                    <a:pt x="312" y="139"/>
                    <a:pt x="312" y="139"/>
                  </a:cubicBezTo>
                  <a:cubicBezTo>
                    <a:pt x="317" y="130"/>
                    <a:pt x="317" y="130"/>
                    <a:pt x="317" y="130"/>
                  </a:cubicBezTo>
                  <a:cubicBezTo>
                    <a:pt x="317" y="130"/>
                    <a:pt x="317" y="130"/>
                    <a:pt x="317" y="130"/>
                  </a:cubicBezTo>
                  <a:cubicBezTo>
                    <a:pt x="327" y="121"/>
                    <a:pt x="327" y="121"/>
                    <a:pt x="327" y="121"/>
                  </a:cubicBezTo>
                  <a:cubicBezTo>
                    <a:pt x="332" y="113"/>
                    <a:pt x="332" y="113"/>
                    <a:pt x="332" y="113"/>
                  </a:cubicBezTo>
                  <a:cubicBezTo>
                    <a:pt x="332" y="112"/>
                    <a:pt x="332" y="112"/>
                    <a:pt x="332" y="112"/>
                  </a:cubicBezTo>
                  <a:cubicBezTo>
                    <a:pt x="332" y="112"/>
                    <a:pt x="332" y="112"/>
                    <a:pt x="332" y="112"/>
                  </a:cubicBezTo>
                  <a:cubicBezTo>
                    <a:pt x="332" y="112"/>
                    <a:pt x="332" y="112"/>
                    <a:pt x="332" y="112"/>
                  </a:cubicBezTo>
                  <a:cubicBezTo>
                    <a:pt x="332" y="112"/>
                    <a:pt x="332" y="112"/>
                    <a:pt x="332" y="112"/>
                  </a:cubicBezTo>
                  <a:cubicBezTo>
                    <a:pt x="336" y="108"/>
                    <a:pt x="336" y="108"/>
                    <a:pt x="336" y="108"/>
                  </a:cubicBezTo>
                  <a:cubicBezTo>
                    <a:pt x="341" y="100"/>
                    <a:pt x="341" y="100"/>
                    <a:pt x="341" y="100"/>
                  </a:cubicBezTo>
                  <a:cubicBezTo>
                    <a:pt x="343" y="87"/>
                    <a:pt x="343" y="87"/>
                    <a:pt x="343" y="87"/>
                  </a:cubicBezTo>
                  <a:cubicBezTo>
                    <a:pt x="343" y="86"/>
                    <a:pt x="343" y="86"/>
                    <a:pt x="343" y="86"/>
                  </a:cubicBezTo>
                  <a:cubicBezTo>
                    <a:pt x="343" y="86"/>
                    <a:pt x="343" y="86"/>
                    <a:pt x="343" y="86"/>
                  </a:cubicBezTo>
                  <a:cubicBezTo>
                    <a:pt x="350" y="81"/>
                    <a:pt x="350" y="81"/>
                    <a:pt x="350" y="81"/>
                  </a:cubicBezTo>
                  <a:cubicBezTo>
                    <a:pt x="351" y="80"/>
                    <a:pt x="351" y="80"/>
                    <a:pt x="351" y="80"/>
                  </a:cubicBezTo>
                  <a:cubicBezTo>
                    <a:pt x="342" y="78"/>
                    <a:pt x="342" y="78"/>
                    <a:pt x="342" y="78"/>
                  </a:cubicBezTo>
                  <a:cubicBezTo>
                    <a:pt x="326" y="79"/>
                    <a:pt x="326" y="79"/>
                    <a:pt x="326" y="79"/>
                  </a:cubicBezTo>
                  <a:cubicBezTo>
                    <a:pt x="325" y="79"/>
                    <a:pt x="325" y="79"/>
                    <a:pt x="325" y="79"/>
                  </a:cubicBezTo>
                  <a:cubicBezTo>
                    <a:pt x="319" y="74"/>
                    <a:pt x="319" y="74"/>
                    <a:pt x="319" y="74"/>
                  </a:cubicBezTo>
                  <a:cubicBezTo>
                    <a:pt x="318" y="74"/>
                    <a:pt x="318" y="74"/>
                    <a:pt x="318" y="74"/>
                  </a:cubicBezTo>
                  <a:cubicBezTo>
                    <a:pt x="318" y="73"/>
                    <a:pt x="318" y="73"/>
                    <a:pt x="318" y="73"/>
                  </a:cubicBezTo>
                  <a:cubicBezTo>
                    <a:pt x="318" y="73"/>
                    <a:pt x="318" y="73"/>
                    <a:pt x="318" y="73"/>
                  </a:cubicBezTo>
                  <a:cubicBezTo>
                    <a:pt x="315" y="69"/>
                    <a:pt x="315" y="69"/>
                    <a:pt x="315" y="69"/>
                  </a:cubicBezTo>
                  <a:cubicBezTo>
                    <a:pt x="314" y="69"/>
                    <a:pt x="314" y="69"/>
                    <a:pt x="314" y="69"/>
                  </a:cubicBezTo>
                  <a:cubicBezTo>
                    <a:pt x="314" y="70"/>
                    <a:pt x="314" y="70"/>
                    <a:pt x="314" y="70"/>
                  </a:cubicBezTo>
                  <a:cubicBezTo>
                    <a:pt x="313" y="71"/>
                    <a:pt x="311" y="71"/>
                    <a:pt x="309" y="71"/>
                  </a:cubicBezTo>
                  <a:cubicBezTo>
                    <a:pt x="306" y="73"/>
                    <a:pt x="306" y="73"/>
                    <a:pt x="306" y="73"/>
                  </a:cubicBezTo>
                  <a:cubicBezTo>
                    <a:pt x="306" y="73"/>
                    <a:pt x="305" y="73"/>
                    <a:pt x="304" y="73"/>
                  </a:cubicBezTo>
                  <a:cubicBezTo>
                    <a:pt x="303" y="73"/>
                    <a:pt x="303" y="72"/>
                    <a:pt x="302" y="70"/>
                  </a:cubicBezTo>
                  <a:cubicBezTo>
                    <a:pt x="302" y="68"/>
                    <a:pt x="301" y="66"/>
                    <a:pt x="298" y="64"/>
                  </a:cubicBezTo>
                  <a:cubicBezTo>
                    <a:pt x="298" y="63"/>
                    <a:pt x="298" y="63"/>
                    <a:pt x="298" y="63"/>
                  </a:cubicBezTo>
                  <a:cubicBezTo>
                    <a:pt x="298" y="63"/>
                    <a:pt x="298" y="63"/>
                    <a:pt x="298" y="63"/>
                  </a:cubicBezTo>
                  <a:cubicBezTo>
                    <a:pt x="298" y="63"/>
                    <a:pt x="298" y="63"/>
                    <a:pt x="298" y="63"/>
                  </a:cubicBezTo>
                  <a:cubicBezTo>
                    <a:pt x="296" y="58"/>
                    <a:pt x="296" y="58"/>
                    <a:pt x="296" y="58"/>
                  </a:cubicBezTo>
                  <a:cubicBezTo>
                    <a:pt x="294" y="58"/>
                    <a:pt x="294" y="58"/>
                    <a:pt x="294" y="58"/>
                  </a:cubicBezTo>
                  <a:cubicBezTo>
                    <a:pt x="288" y="62"/>
                    <a:pt x="288" y="62"/>
                    <a:pt x="288" y="62"/>
                  </a:cubicBezTo>
                  <a:cubicBezTo>
                    <a:pt x="288" y="62"/>
                    <a:pt x="288" y="62"/>
                    <a:pt x="288" y="62"/>
                  </a:cubicBezTo>
                  <a:cubicBezTo>
                    <a:pt x="287" y="62"/>
                    <a:pt x="287" y="62"/>
                    <a:pt x="287" y="62"/>
                  </a:cubicBezTo>
                  <a:cubicBezTo>
                    <a:pt x="273" y="65"/>
                    <a:pt x="273" y="65"/>
                    <a:pt x="273" y="65"/>
                  </a:cubicBezTo>
                  <a:cubicBezTo>
                    <a:pt x="272" y="65"/>
                    <a:pt x="272" y="65"/>
                    <a:pt x="272" y="65"/>
                  </a:cubicBezTo>
                  <a:cubicBezTo>
                    <a:pt x="272" y="65"/>
                    <a:pt x="272" y="65"/>
                    <a:pt x="272" y="65"/>
                  </a:cubicBezTo>
                  <a:cubicBezTo>
                    <a:pt x="262" y="58"/>
                    <a:pt x="262" y="58"/>
                    <a:pt x="262" y="58"/>
                  </a:cubicBezTo>
                  <a:cubicBezTo>
                    <a:pt x="262" y="58"/>
                    <a:pt x="262" y="58"/>
                    <a:pt x="262" y="58"/>
                  </a:cubicBezTo>
                  <a:cubicBezTo>
                    <a:pt x="262" y="58"/>
                    <a:pt x="262" y="58"/>
                    <a:pt x="262" y="58"/>
                  </a:cubicBezTo>
                  <a:cubicBezTo>
                    <a:pt x="262" y="57"/>
                    <a:pt x="262" y="57"/>
                    <a:pt x="262" y="57"/>
                  </a:cubicBezTo>
                  <a:cubicBezTo>
                    <a:pt x="262" y="57"/>
                    <a:pt x="262" y="57"/>
                    <a:pt x="262" y="57"/>
                  </a:cubicBezTo>
                  <a:cubicBezTo>
                    <a:pt x="259" y="53"/>
                    <a:pt x="259" y="53"/>
                    <a:pt x="259" y="53"/>
                  </a:cubicBezTo>
                  <a:cubicBezTo>
                    <a:pt x="252" y="60"/>
                    <a:pt x="252" y="60"/>
                    <a:pt x="252" y="60"/>
                  </a:cubicBezTo>
                  <a:cubicBezTo>
                    <a:pt x="248" y="65"/>
                    <a:pt x="244" y="67"/>
                    <a:pt x="242" y="65"/>
                  </a:cubicBezTo>
                  <a:cubicBezTo>
                    <a:pt x="232" y="61"/>
                    <a:pt x="232" y="61"/>
                    <a:pt x="232" y="61"/>
                  </a:cubicBezTo>
                  <a:cubicBezTo>
                    <a:pt x="226" y="60"/>
                    <a:pt x="226" y="60"/>
                    <a:pt x="226" y="60"/>
                  </a:cubicBezTo>
                  <a:cubicBezTo>
                    <a:pt x="225" y="60"/>
                    <a:pt x="225" y="60"/>
                    <a:pt x="225" y="60"/>
                  </a:cubicBezTo>
                  <a:cubicBezTo>
                    <a:pt x="219" y="56"/>
                    <a:pt x="219" y="56"/>
                    <a:pt x="219" y="56"/>
                  </a:cubicBezTo>
                  <a:cubicBezTo>
                    <a:pt x="219" y="55"/>
                    <a:pt x="219" y="55"/>
                    <a:pt x="219" y="55"/>
                  </a:cubicBezTo>
                  <a:cubicBezTo>
                    <a:pt x="218" y="55"/>
                    <a:pt x="218" y="55"/>
                    <a:pt x="218" y="55"/>
                  </a:cubicBezTo>
                  <a:cubicBezTo>
                    <a:pt x="220" y="44"/>
                    <a:pt x="220" y="44"/>
                    <a:pt x="220" y="44"/>
                  </a:cubicBezTo>
                  <a:cubicBezTo>
                    <a:pt x="220" y="41"/>
                    <a:pt x="220" y="41"/>
                    <a:pt x="220" y="41"/>
                  </a:cubicBezTo>
                  <a:cubicBezTo>
                    <a:pt x="217" y="39"/>
                    <a:pt x="217" y="39"/>
                    <a:pt x="217" y="39"/>
                  </a:cubicBezTo>
                  <a:cubicBezTo>
                    <a:pt x="216" y="39"/>
                    <a:pt x="216" y="39"/>
                    <a:pt x="216" y="39"/>
                  </a:cubicBezTo>
                  <a:cubicBezTo>
                    <a:pt x="208" y="30"/>
                    <a:pt x="208" y="30"/>
                    <a:pt x="208" y="30"/>
                  </a:cubicBezTo>
                  <a:cubicBezTo>
                    <a:pt x="208" y="23"/>
                    <a:pt x="208" y="23"/>
                    <a:pt x="208" y="23"/>
                  </a:cubicBezTo>
                  <a:cubicBezTo>
                    <a:pt x="188" y="21"/>
                    <a:pt x="188" y="21"/>
                    <a:pt x="188" y="21"/>
                  </a:cubicBezTo>
                  <a:cubicBezTo>
                    <a:pt x="180" y="17"/>
                    <a:pt x="180" y="17"/>
                    <a:pt x="180" y="17"/>
                  </a:cubicBezTo>
                  <a:cubicBezTo>
                    <a:pt x="178" y="15"/>
                    <a:pt x="176" y="13"/>
                    <a:pt x="175" y="9"/>
                  </a:cubicBezTo>
                  <a:cubicBezTo>
                    <a:pt x="174" y="6"/>
                    <a:pt x="174" y="6"/>
                    <a:pt x="174" y="6"/>
                  </a:cubicBezTo>
                  <a:cubicBezTo>
                    <a:pt x="172" y="0"/>
                    <a:pt x="172" y="0"/>
                    <a:pt x="172" y="0"/>
                  </a:cubicBezTo>
                  <a:cubicBezTo>
                    <a:pt x="169" y="1"/>
                    <a:pt x="169" y="1"/>
                    <a:pt x="169" y="1"/>
                  </a:cubicBezTo>
                  <a:cubicBezTo>
                    <a:pt x="163" y="6"/>
                    <a:pt x="163" y="6"/>
                    <a:pt x="163" y="6"/>
                  </a:cubicBezTo>
                  <a:cubicBezTo>
                    <a:pt x="155" y="15"/>
                    <a:pt x="155" y="15"/>
                    <a:pt x="155" y="15"/>
                  </a:cubicBezTo>
                  <a:cubicBezTo>
                    <a:pt x="157" y="22"/>
                    <a:pt x="157" y="22"/>
                    <a:pt x="157" y="22"/>
                  </a:cubicBezTo>
                  <a:cubicBezTo>
                    <a:pt x="159" y="31"/>
                    <a:pt x="159" y="31"/>
                    <a:pt x="159" y="31"/>
                  </a:cubicBezTo>
                  <a:cubicBezTo>
                    <a:pt x="159" y="31"/>
                    <a:pt x="159" y="31"/>
                    <a:pt x="159" y="31"/>
                  </a:cubicBezTo>
                  <a:cubicBezTo>
                    <a:pt x="160" y="31"/>
                    <a:pt x="160" y="31"/>
                    <a:pt x="160" y="31"/>
                  </a:cubicBezTo>
                  <a:cubicBezTo>
                    <a:pt x="159" y="31"/>
                    <a:pt x="159" y="31"/>
                    <a:pt x="159" y="31"/>
                  </a:cubicBezTo>
                  <a:cubicBezTo>
                    <a:pt x="159" y="32"/>
                    <a:pt x="159" y="32"/>
                    <a:pt x="159" y="32"/>
                  </a:cubicBezTo>
                  <a:cubicBezTo>
                    <a:pt x="158" y="34"/>
                    <a:pt x="156" y="35"/>
                    <a:pt x="152" y="35"/>
                  </a:cubicBezTo>
                  <a:cubicBezTo>
                    <a:pt x="144" y="35"/>
                    <a:pt x="144" y="35"/>
                    <a:pt x="144" y="35"/>
                  </a:cubicBezTo>
                  <a:cubicBezTo>
                    <a:pt x="140" y="33"/>
                    <a:pt x="140" y="33"/>
                    <a:pt x="140" y="33"/>
                  </a:cubicBezTo>
                  <a:cubicBezTo>
                    <a:pt x="134" y="35"/>
                    <a:pt x="134" y="35"/>
                    <a:pt x="134" y="35"/>
                  </a:cubicBezTo>
                  <a:cubicBezTo>
                    <a:pt x="132" y="36"/>
                    <a:pt x="132" y="36"/>
                    <a:pt x="132" y="36"/>
                  </a:cubicBezTo>
                  <a:cubicBezTo>
                    <a:pt x="132" y="35"/>
                    <a:pt x="132" y="35"/>
                    <a:pt x="132" y="35"/>
                  </a:cubicBezTo>
                  <a:cubicBezTo>
                    <a:pt x="131" y="41"/>
                    <a:pt x="131" y="41"/>
                    <a:pt x="131" y="41"/>
                  </a:cubicBezTo>
                  <a:cubicBezTo>
                    <a:pt x="130" y="42"/>
                    <a:pt x="130" y="42"/>
                    <a:pt x="130" y="42"/>
                  </a:cubicBezTo>
                  <a:cubicBezTo>
                    <a:pt x="130" y="43"/>
                    <a:pt x="130" y="43"/>
                    <a:pt x="130" y="43"/>
                  </a:cubicBezTo>
                  <a:cubicBezTo>
                    <a:pt x="129" y="43"/>
                    <a:pt x="129" y="43"/>
                    <a:pt x="129" y="43"/>
                  </a:cubicBezTo>
                  <a:cubicBezTo>
                    <a:pt x="119" y="40"/>
                    <a:pt x="119" y="40"/>
                    <a:pt x="119" y="40"/>
                  </a:cubicBezTo>
                  <a:cubicBezTo>
                    <a:pt x="119" y="43"/>
                    <a:pt x="120" y="45"/>
                    <a:pt x="121" y="48"/>
                  </a:cubicBezTo>
                  <a:cubicBezTo>
                    <a:pt x="122" y="51"/>
                    <a:pt x="123" y="53"/>
                    <a:pt x="122" y="55"/>
                  </a:cubicBezTo>
                  <a:cubicBezTo>
                    <a:pt x="120" y="59"/>
                    <a:pt x="120" y="59"/>
                    <a:pt x="120" y="59"/>
                  </a:cubicBezTo>
                  <a:cubicBezTo>
                    <a:pt x="119" y="60"/>
                    <a:pt x="116" y="60"/>
                    <a:pt x="110" y="60"/>
                  </a:cubicBezTo>
                  <a:cubicBezTo>
                    <a:pt x="104" y="60"/>
                    <a:pt x="104" y="60"/>
                    <a:pt x="104" y="60"/>
                  </a:cubicBezTo>
                  <a:cubicBezTo>
                    <a:pt x="103" y="71"/>
                    <a:pt x="103" y="71"/>
                    <a:pt x="103" y="71"/>
                  </a:cubicBezTo>
                  <a:cubicBezTo>
                    <a:pt x="94" y="68"/>
                    <a:pt x="94" y="68"/>
                    <a:pt x="94" y="68"/>
                  </a:cubicBezTo>
                  <a:cubicBezTo>
                    <a:pt x="94" y="68"/>
                    <a:pt x="94" y="68"/>
                    <a:pt x="94" y="68"/>
                  </a:cubicBezTo>
                  <a:cubicBezTo>
                    <a:pt x="94" y="67"/>
                    <a:pt x="94" y="67"/>
                    <a:pt x="94" y="67"/>
                  </a:cubicBezTo>
                  <a:cubicBezTo>
                    <a:pt x="89" y="59"/>
                    <a:pt x="89" y="59"/>
                    <a:pt x="89" y="59"/>
                  </a:cubicBezTo>
                  <a:cubicBezTo>
                    <a:pt x="80" y="56"/>
                    <a:pt x="80" y="56"/>
                    <a:pt x="80" y="56"/>
                  </a:cubicBezTo>
                  <a:cubicBezTo>
                    <a:pt x="77" y="51"/>
                    <a:pt x="77" y="51"/>
                    <a:pt x="77" y="51"/>
                  </a:cubicBezTo>
                  <a:cubicBezTo>
                    <a:pt x="74" y="53"/>
                    <a:pt x="74" y="53"/>
                    <a:pt x="74" y="53"/>
                  </a:cubicBezTo>
                  <a:cubicBezTo>
                    <a:pt x="73" y="53"/>
                    <a:pt x="73" y="53"/>
                    <a:pt x="73" y="53"/>
                  </a:cubicBezTo>
                  <a:cubicBezTo>
                    <a:pt x="67" y="55"/>
                    <a:pt x="67" y="55"/>
                    <a:pt x="67" y="55"/>
                  </a:cubicBezTo>
                  <a:cubicBezTo>
                    <a:pt x="66" y="55"/>
                    <a:pt x="66" y="55"/>
                    <a:pt x="66" y="55"/>
                  </a:cubicBezTo>
                  <a:cubicBezTo>
                    <a:pt x="62" y="47"/>
                    <a:pt x="62" y="47"/>
                    <a:pt x="62" y="47"/>
                  </a:cubicBezTo>
                  <a:cubicBezTo>
                    <a:pt x="59" y="43"/>
                    <a:pt x="59" y="43"/>
                    <a:pt x="59" y="43"/>
                  </a:cubicBezTo>
                  <a:cubicBezTo>
                    <a:pt x="59" y="43"/>
                    <a:pt x="59" y="43"/>
                    <a:pt x="59" y="43"/>
                  </a:cubicBezTo>
                  <a:cubicBezTo>
                    <a:pt x="56" y="39"/>
                    <a:pt x="54" y="35"/>
                    <a:pt x="53" y="33"/>
                  </a:cubicBezTo>
                  <a:cubicBezTo>
                    <a:pt x="53" y="33"/>
                    <a:pt x="52" y="32"/>
                    <a:pt x="50" y="31"/>
                  </a:cubicBezTo>
                  <a:cubicBezTo>
                    <a:pt x="49" y="31"/>
                    <a:pt x="49" y="31"/>
                    <a:pt x="49" y="31"/>
                  </a:cubicBezTo>
                  <a:cubicBezTo>
                    <a:pt x="46" y="30"/>
                    <a:pt x="44" y="27"/>
                    <a:pt x="43" y="24"/>
                  </a:cubicBezTo>
                  <a:cubicBezTo>
                    <a:pt x="41" y="17"/>
                    <a:pt x="41" y="17"/>
                    <a:pt x="41" y="17"/>
                  </a:cubicBezTo>
                  <a:cubicBezTo>
                    <a:pt x="41" y="11"/>
                    <a:pt x="41" y="11"/>
                    <a:pt x="41" y="11"/>
                  </a:cubicBezTo>
                  <a:cubicBezTo>
                    <a:pt x="38" y="6"/>
                    <a:pt x="38" y="6"/>
                    <a:pt x="38" y="6"/>
                  </a:cubicBezTo>
                  <a:cubicBezTo>
                    <a:pt x="34" y="8"/>
                    <a:pt x="34" y="8"/>
                    <a:pt x="34" y="8"/>
                  </a:cubicBezTo>
                  <a:cubicBezTo>
                    <a:pt x="33" y="8"/>
                    <a:pt x="33" y="8"/>
                    <a:pt x="33" y="8"/>
                  </a:cubicBezTo>
                  <a:cubicBezTo>
                    <a:pt x="33" y="8"/>
                    <a:pt x="33" y="8"/>
                    <a:pt x="33" y="8"/>
                  </a:cubicBezTo>
                  <a:lnTo>
                    <a:pt x="32" y="8"/>
                  </a:lnTo>
                  <a:close/>
                </a:path>
              </a:pathLst>
            </a:custGeom>
            <a:grpFill/>
            <a:ln>
              <a:noFill/>
            </a:ln>
          </p:spPr>
          <p:txBody>
            <a:bodyPr/>
            <a:lstStyle/>
            <a:p>
              <a:pPr eaLnBrk="1" fontAlgn="auto" hangingPunct="1">
                <a:spcBef>
                  <a:spcPts val="0"/>
                </a:spcBef>
                <a:spcAft>
                  <a:spcPts val="0"/>
                </a:spcAft>
                <a:defRPr/>
              </a:pPr>
              <a:endParaRPr lang="zh-CN" altLang="en-US">
                <a:solidFill>
                  <a:srgbClr val="C00000"/>
                </a:solidFill>
                <a:latin typeface="+mn-lt"/>
                <a:ea typeface="+mn-ea"/>
                <a:cs typeface="+mn-cs"/>
              </a:endParaRPr>
            </a:p>
          </p:txBody>
        </p:sp>
        <p:sp>
          <p:nvSpPr>
            <p:cNvPr id="23" name="Freeform 12">
              <a:extLst>
                <a:ext uri="{FF2B5EF4-FFF2-40B4-BE49-F238E27FC236}">
                  <a16:creationId xmlns:a16="http://schemas.microsoft.com/office/drawing/2014/main" xmlns="" id="{D0BE44C1-5048-4163-9AB9-9D5CC6C4FA5B}"/>
                </a:ext>
              </a:extLst>
            </p:cNvPr>
            <p:cNvSpPr>
              <a:spLocks/>
            </p:cNvSpPr>
            <p:nvPr/>
          </p:nvSpPr>
          <p:spPr bwMode="auto">
            <a:xfrm>
              <a:off x="663575" y="3257550"/>
              <a:ext cx="2152650" cy="1296988"/>
            </a:xfrm>
            <a:custGeom>
              <a:avLst/>
              <a:gdLst>
                <a:gd name="T0" fmla="*/ 66 w 629"/>
                <a:gd name="T1" fmla="*/ 17 h 382"/>
                <a:gd name="T2" fmla="*/ 34 w 629"/>
                <a:gd name="T3" fmla="*/ 29 h 382"/>
                <a:gd name="T4" fmla="*/ 21 w 629"/>
                <a:gd name="T5" fmla="*/ 53 h 382"/>
                <a:gd name="T6" fmla="*/ 10 w 629"/>
                <a:gd name="T7" fmla="*/ 104 h 382"/>
                <a:gd name="T8" fmla="*/ 8 w 629"/>
                <a:gd name="T9" fmla="*/ 119 h 382"/>
                <a:gd name="T10" fmla="*/ 30 w 629"/>
                <a:gd name="T11" fmla="*/ 165 h 382"/>
                <a:gd name="T12" fmla="*/ 64 w 629"/>
                <a:gd name="T13" fmla="*/ 203 h 382"/>
                <a:gd name="T14" fmla="*/ 92 w 629"/>
                <a:gd name="T15" fmla="*/ 195 h 382"/>
                <a:gd name="T16" fmla="*/ 118 w 629"/>
                <a:gd name="T17" fmla="*/ 229 h 382"/>
                <a:gd name="T18" fmla="*/ 145 w 629"/>
                <a:gd name="T19" fmla="*/ 249 h 382"/>
                <a:gd name="T20" fmla="*/ 157 w 629"/>
                <a:gd name="T21" fmla="*/ 270 h 382"/>
                <a:gd name="T22" fmla="*/ 189 w 629"/>
                <a:gd name="T23" fmla="*/ 292 h 382"/>
                <a:gd name="T24" fmla="*/ 204 w 629"/>
                <a:gd name="T25" fmla="*/ 301 h 382"/>
                <a:gd name="T26" fmla="*/ 236 w 629"/>
                <a:gd name="T27" fmla="*/ 313 h 382"/>
                <a:gd name="T28" fmla="*/ 299 w 629"/>
                <a:gd name="T29" fmla="*/ 324 h 382"/>
                <a:gd name="T30" fmla="*/ 297 w 629"/>
                <a:gd name="T31" fmla="*/ 349 h 382"/>
                <a:gd name="T32" fmla="*/ 387 w 629"/>
                <a:gd name="T33" fmla="*/ 339 h 382"/>
                <a:gd name="T34" fmla="*/ 397 w 629"/>
                <a:gd name="T35" fmla="*/ 368 h 382"/>
                <a:gd name="T36" fmla="*/ 479 w 629"/>
                <a:gd name="T37" fmla="*/ 357 h 382"/>
                <a:gd name="T38" fmla="*/ 513 w 629"/>
                <a:gd name="T39" fmla="*/ 339 h 382"/>
                <a:gd name="T40" fmla="*/ 569 w 629"/>
                <a:gd name="T41" fmla="*/ 359 h 382"/>
                <a:gd name="T42" fmla="*/ 570 w 629"/>
                <a:gd name="T43" fmla="*/ 357 h 382"/>
                <a:gd name="T44" fmla="*/ 596 w 629"/>
                <a:gd name="T45" fmla="*/ 348 h 382"/>
                <a:gd name="T46" fmla="*/ 608 w 629"/>
                <a:gd name="T47" fmla="*/ 331 h 382"/>
                <a:gd name="T48" fmla="*/ 624 w 629"/>
                <a:gd name="T49" fmla="*/ 280 h 382"/>
                <a:gd name="T50" fmla="*/ 616 w 629"/>
                <a:gd name="T51" fmla="*/ 247 h 382"/>
                <a:gd name="T52" fmla="*/ 601 w 629"/>
                <a:gd name="T53" fmla="*/ 207 h 382"/>
                <a:gd name="T54" fmla="*/ 593 w 629"/>
                <a:gd name="T55" fmla="*/ 191 h 382"/>
                <a:gd name="T56" fmla="*/ 583 w 629"/>
                <a:gd name="T57" fmla="*/ 197 h 382"/>
                <a:gd name="T58" fmla="*/ 558 w 629"/>
                <a:gd name="T59" fmla="*/ 203 h 382"/>
                <a:gd name="T60" fmla="*/ 532 w 629"/>
                <a:gd name="T61" fmla="*/ 213 h 382"/>
                <a:gd name="T62" fmla="*/ 513 w 629"/>
                <a:gd name="T63" fmla="*/ 190 h 382"/>
                <a:gd name="T64" fmla="*/ 496 w 629"/>
                <a:gd name="T65" fmla="*/ 172 h 382"/>
                <a:gd name="T66" fmla="*/ 443 w 629"/>
                <a:gd name="T67" fmla="*/ 166 h 382"/>
                <a:gd name="T68" fmla="*/ 403 w 629"/>
                <a:gd name="T69" fmla="*/ 149 h 382"/>
                <a:gd name="T70" fmla="*/ 389 w 629"/>
                <a:gd name="T71" fmla="*/ 133 h 382"/>
                <a:gd name="T72" fmla="*/ 368 w 629"/>
                <a:gd name="T73" fmla="*/ 135 h 382"/>
                <a:gd name="T74" fmla="*/ 347 w 629"/>
                <a:gd name="T75" fmla="*/ 97 h 382"/>
                <a:gd name="T76" fmla="*/ 356 w 629"/>
                <a:gd name="T77" fmla="*/ 73 h 382"/>
                <a:gd name="T78" fmla="*/ 357 w 629"/>
                <a:gd name="T79" fmla="*/ 39 h 382"/>
                <a:gd name="T80" fmla="*/ 357 w 629"/>
                <a:gd name="T81" fmla="*/ 21 h 382"/>
                <a:gd name="T82" fmla="*/ 354 w 629"/>
                <a:gd name="T83" fmla="*/ 20 h 382"/>
                <a:gd name="T84" fmla="*/ 346 w 629"/>
                <a:gd name="T85" fmla="*/ 15 h 382"/>
                <a:gd name="T86" fmla="*/ 305 w 629"/>
                <a:gd name="T87" fmla="*/ 2 h 382"/>
                <a:gd name="T88" fmla="*/ 260 w 629"/>
                <a:gd name="T89" fmla="*/ 11 h 382"/>
                <a:gd name="T90" fmla="*/ 221 w 629"/>
                <a:gd name="T91" fmla="*/ 18 h 382"/>
                <a:gd name="T92" fmla="*/ 206 w 629"/>
                <a:gd name="T93" fmla="*/ 20 h 382"/>
                <a:gd name="T94" fmla="*/ 171 w 629"/>
                <a:gd name="T95" fmla="*/ 18 h 382"/>
                <a:gd name="T96" fmla="*/ 152 w 629"/>
                <a:gd name="T97" fmla="*/ 0 h 382"/>
                <a:gd name="T98" fmla="*/ 134 w 629"/>
                <a:gd name="T99" fmla="*/ 9 h 382"/>
                <a:gd name="T100" fmla="*/ 92 w 629"/>
                <a:gd name="T101" fmla="*/ 5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1"/>
                  </a:moveTo>
                  <a:cubicBezTo>
                    <a:pt x="77" y="1"/>
                    <a:pt x="77" y="1"/>
                    <a:pt x="77" y="1"/>
                  </a:cubicBezTo>
                  <a:cubicBezTo>
                    <a:pt x="76" y="5"/>
                    <a:pt x="73" y="7"/>
                    <a:pt x="70" y="10"/>
                  </a:cubicBezTo>
                  <a:cubicBezTo>
                    <a:pt x="67" y="11"/>
                    <a:pt x="66" y="13"/>
                    <a:pt x="66" y="16"/>
                  </a:cubicBezTo>
                  <a:cubicBezTo>
                    <a:pt x="66" y="17"/>
                    <a:pt x="66" y="17"/>
                    <a:pt x="66" y="17"/>
                  </a:cubicBezTo>
                  <a:cubicBezTo>
                    <a:pt x="66" y="19"/>
                    <a:pt x="65" y="22"/>
                    <a:pt x="62" y="27"/>
                  </a:cubicBezTo>
                  <a:cubicBezTo>
                    <a:pt x="62" y="29"/>
                    <a:pt x="62" y="29"/>
                    <a:pt x="62" y="29"/>
                  </a:cubicBezTo>
                  <a:cubicBezTo>
                    <a:pt x="61" y="30"/>
                    <a:pt x="59" y="31"/>
                    <a:pt x="56" y="31"/>
                  </a:cubicBezTo>
                  <a:cubicBezTo>
                    <a:pt x="34" y="28"/>
                    <a:pt x="34" y="28"/>
                    <a:pt x="34" y="28"/>
                  </a:cubicBezTo>
                  <a:cubicBezTo>
                    <a:pt x="34" y="29"/>
                    <a:pt x="34" y="29"/>
                    <a:pt x="34" y="29"/>
                  </a:cubicBezTo>
                  <a:cubicBezTo>
                    <a:pt x="32" y="34"/>
                    <a:pt x="32" y="34"/>
                    <a:pt x="32" y="34"/>
                  </a:cubicBezTo>
                  <a:cubicBezTo>
                    <a:pt x="32" y="34"/>
                    <a:pt x="32" y="34"/>
                    <a:pt x="32" y="34"/>
                  </a:cubicBezTo>
                  <a:cubicBezTo>
                    <a:pt x="32" y="35"/>
                    <a:pt x="32" y="35"/>
                    <a:pt x="32" y="35"/>
                  </a:cubicBezTo>
                  <a:cubicBezTo>
                    <a:pt x="32" y="35"/>
                    <a:pt x="32" y="35"/>
                    <a:pt x="32" y="35"/>
                  </a:cubicBezTo>
                  <a:cubicBezTo>
                    <a:pt x="26" y="43"/>
                    <a:pt x="22" y="49"/>
                    <a:pt x="21" y="53"/>
                  </a:cubicBezTo>
                  <a:cubicBezTo>
                    <a:pt x="21" y="55"/>
                    <a:pt x="23" y="62"/>
                    <a:pt x="28" y="75"/>
                  </a:cubicBezTo>
                  <a:cubicBezTo>
                    <a:pt x="32" y="83"/>
                    <a:pt x="32" y="83"/>
                    <a:pt x="32" y="83"/>
                  </a:cubicBezTo>
                  <a:cubicBezTo>
                    <a:pt x="34" y="87"/>
                    <a:pt x="32" y="92"/>
                    <a:pt x="29" y="97"/>
                  </a:cubicBezTo>
                  <a:cubicBezTo>
                    <a:pt x="22" y="104"/>
                    <a:pt x="22" y="104"/>
                    <a:pt x="22" y="104"/>
                  </a:cubicBezTo>
                  <a:cubicBezTo>
                    <a:pt x="10" y="104"/>
                    <a:pt x="10" y="104"/>
                    <a:pt x="10" y="104"/>
                  </a:cubicBezTo>
                  <a:cubicBezTo>
                    <a:pt x="7" y="91"/>
                    <a:pt x="7" y="91"/>
                    <a:pt x="7" y="91"/>
                  </a:cubicBezTo>
                  <a:cubicBezTo>
                    <a:pt x="4" y="107"/>
                    <a:pt x="4" y="107"/>
                    <a:pt x="4" y="107"/>
                  </a:cubicBezTo>
                  <a:cubicBezTo>
                    <a:pt x="9" y="115"/>
                    <a:pt x="9" y="115"/>
                    <a:pt x="9" y="115"/>
                  </a:cubicBezTo>
                  <a:cubicBezTo>
                    <a:pt x="10" y="117"/>
                    <a:pt x="10" y="117"/>
                    <a:pt x="9" y="118"/>
                  </a:cubicBezTo>
                  <a:cubicBezTo>
                    <a:pt x="8" y="119"/>
                    <a:pt x="8" y="119"/>
                    <a:pt x="8" y="119"/>
                  </a:cubicBezTo>
                  <a:cubicBezTo>
                    <a:pt x="7" y="120"/>
                    <a:pt x="4" y="124"/>
                    <a:pt x="2" y="131"/>
                  </a:cubicBezTo>
                  <a:cubicBezTo>
                    <a:pt x="0" y="137"/>
                    <a:pt x="1" y="143"/>
                    <a:pt x="6" y="149"/>
                  </a:cubicBezTo>
                  <a:cubicBezTo>
                    <a:pt x="15" y="149"/>
                    <a:pt x="15" y="149"/>
                    <a:pt x="15" y="149"/>
                  </a:cubicBezTo>
                  <a:cubicBezTo>
                    <a:pt x="18" y="150"/>
                    <a:pt x="23" y="155"/>
                    <a:pt x="30" y="164"/>
                  </a:cubicBezTo>
                  <a:cubicBezTo>
                    <a:pt x="30" y="165"/>
                    <a:pt x="30" y="165"/>
                    <a:pt x="30" y="165"/>
                  </a:cubicBezTo>
                  <a:cubicBezTo>
                    <a:pt x="30" y="165"/>
                    <a:pt x="30" y="165"/>
                    <a:pt x="30" y="165"/>
                  </a:cubicBezTo>
                  <a:cubicBezTo>
                    <a:pt x="30" y="168"/>
                    <a:pt x="32" y="170"/>
                    <a:pt x="34" y="171"/>
                  </a:cubicBezTo>
                  <a:cubicBezTo>
                    <a:pt x="55" y="191"/>
                    <a:pt x="55" y="191"/>
                    <a:pt x="55" y="191"/>
                  </a:cubicBezTo>
                  <a:cubicBezTo>
                    <a:pt x="55" y="191"/>
                    <a:pt x="55" y="191"/>
                    <a:pt x="55" y="191"/>
                  </a:cubicBezTo>
                  <a:cubicBezTo>
                    <a:pt x="64" y="203"/>
                    <a:pt x="64" y="203"/>
                    <a:pt x="64" y="203"/>
                  </a:cubicBezTo>
                  <a:cubicBezTo>
                    <a:pt x="70" y="203"/>
                    <a:pt x="70" y="203"/>
                    <a:pt x="70" y="203"/>
                  </a:cubicBezTo>
                  <a:cubicBezTo>
                    <a:pt x="76" y="193"/>
                    <a:pt x="76" y="193"/>
                    <a:pt x="76" y="193"/>
                  </a:cubicBezTo>
                  <a:cubicBezTo>
                    <a:pt x="77" y="192"/>
                    <a:pt x="77" y="192"/>
                    <a:pt x="77" y="192"/>
                  </a:cubicBezTo>
                  <a:cubicBezTo>
                    <a:pt x="77" y="191"/>
                    <a:pt x="77" y="191"/>
                    <a:pt x="77" y="191"/>
                  </a:cubicBezTo>
                  <a:cubicBezTo>
                    <a:pt x="92" y="195"/>
                    <a:pt x="92" y="195"/>
                    <a:pt x="92" y="195"/>
                  </a:cubicBezTo>
                  <a:cubicBezTo>
                    <a:pt x="92" y="195"/>
                    <a:pt x="92" y="195"/>
                    <a:pt x="92" y="195"/>
                  </a:cubicBezTo>
                  <a:cubicBezTo>
                    <a:pt x="92" y="196"/>
                    <a:pt x="92" y="196"/>
                    <a:pt x="92" y="196"/>
                  </a:cubicBezTo>
                  <a:cubicBezTo>
                    <a:pt x="94" y="206"/>
                    <a:pt x="94" y="206"/>
                    <a:pt x="94" y="206"/>
                  </a:cubicBezTo>
                  <a:cubicBezTo>
                    <a:pt x="112" y="227"/>
                    <a:pt x="112" y="227"/>
                    <a:pt x="112" y="227"/>
                  </a:cubicBezTo>
                  <a:cubicBezTo>
                    <a:pt x="118" y="229"/>
                    <a:pt x="118" y="229"/>
                    <a:pt x="118" y="229"/>
                  </a:cubicBezTo>
                  <a:cubicBezTo>
                    <a:pt x="118" y="229"/>
                    <a:pt x="118" y="229"/>
                    <a:pt x="118" y="229"/>
                  </a:cubicBezTo>
                  <a:cubicBezTo>
                    <a:pt x="121" y="231"/>
                    <a:pt x="121" y="231"/>
                    <a:pt x="121" y="231"/>
                  </a:cubicBezTo>
                  <a:cubicBezTo>
                    <a:pt x="121" y="231"/>
                    <a:pt x="121" y="231"/>
                    <a:pt x="121" y="231"/>
                  </a:cubicBezTo>
                  <a:cubicBezTo>
                    <a:pt x="134" y="251"/>
                    <a:pt x="134" y="251"/>
                    <a:pt x="134" y="251"/>
                  </a:cubicBezTo>
                  <a:cubicBezTo>
                    <a:pt x="145" y="249"/>
                    <a:pt x="145" y="249"/>
                    <a:pt x="145" y="249"/>
                  </a:cubicBezTo>
                  <a:cubicBezTo>
                    <a:pt x="146" y="249"/>
                    <a:pt x="146" y="249"/>
                    <a:pt x="146" y="249"/>
                  </a:cubicBezTo>
                  <a:cubicBezTo>
                    <a:pt x="146" y="249"/>
                    <a:pt x="146" y="249"/>
                    <a:pt x="146" y="249"/>
                  </a:cubicBezTo>
                  <a:cubicBezTo>
                    <a:pt x="147" y="250"/>
                    <a:pt x="147" y="250"/>
                    <a:pt x="147" y="250"/>
                  </a:cubicBezTo>
                  <a:cubicBezTo>
                    <a:pt x="148" y="251"/>
                    <a:pt x="148" y="251"/>
                    <a:pt x="148" y="251"/>
                  </a:cubicBezTo>
                  <a:cubicBezTo>
                    <a:pt x="157" y="270"/>
                    <a:pt x="157" y="270"/>
                    <a:pt x="157" y="270"/>
                  </a:cubicBezTo>
                  <a:cubicBezTo>
                    <a:pt x="168" y="277"/>
                    <a:pt x="168" y="277"/>
                    <a:pt x="168" y="277"/>
                  </a:cubicBezTo>
                  <a:cubicBezTo>
                    <a:pt x="177" y="279"/>
                    <a:pt x="177" y="279"/>
                    <a:pt x="177" y="279"/>
                  </a:cubicBezTo>
                  <a:cubicBezTo>
                    <a:pt x="182" y="292"/>
                    <a:pt x="182" y="292"/>
                    <a:pt x="182" y="292"/>
                  </a:cubicBezTo>
                  <a:cubicBezTo>
                    <a:pt x="188" y="292"/>
                    <a:pt x="188" y="292"/>
                    <a:pt x="188" y="292"/>
                  </a:cubicBezTo>
                  <a:cubicBezTo>
                    <a:pt x="189" y="292"/>
                    <a:pt x="189" y="292"/>
                    <a:pt x="189" y="292"/>
                  </a:cubicBezTo>
                  <a:cubicBezTo>
                    <a:pt x="189" y="292"/>
                    <a:pt x="189" y="292"/>
                    <a:pt x="189" y="292"/>
                  </a:cubicBezTo>
                  <a:cubicBezTo>
                    <a:pt x="203" y="300"/>
                    <a:pt x="203" y="300"/>
                    <a:pt x="203" y="300"/>
                  </a:cubicBezTo>
                  <a:cubicBezTo>
                    <a:pt x="203" y="301"/>
                    <a:pt x="203" y="301"/>
                    <a:pt x="203" y="301"/>
                  </a:cubicBezTo>
                  <a:cubicBezTo>
                    <a:pt x="203" y="301"/>
                    <a:pt x="203" y="301"/>
                    <a:pt x="203" y="301"/>
                  </a:cubicBezTo>
                  <a:cubicBezTo>
                    <a:pt x="204" y="301"/>
                    <a:pt x="204" y="301"/>
                    <a:pt x="204" y="301"/>
                  </a:cubicBezTo>
                  <a:cubicBezTo>
                    <a:pt x="214" y="314"/>
                    <a:pt x="214" y="314"/>
                    <a:pt x="214" y="314"/>
                  </a:cubicBezTo>
                  <a:cubicBezTo>
                    <a:pt x="229" y="311"/>
                    <a:pt x="229" y="311"/>
                    <a:pt x="229" y="311"/>
                  </a:cubicBezTo>
                  <a:cubicBezTo>
                    <a:pt x="230" y="311"/>
                    <a:pt x="230" y="311"/>
                    <a:pt x="230" y="311"/>
                  </a:cubicBezTo>
                  <a:cubicBezTo>
                    <a:pt x="236" y="313"/>
                    <a:pt x="236" y="313"/>
                    <a:pt x="236" y="313"/>
                  </a:cubicBezTo>
                  <a:cubicBezTo>
                    <a:pt x="236" y="313"/>
                    <a:pt x="236" y="313"/>
                    <a:pt x="236" y="313"/>
                  </a:cubicBezTo>
                  <a:cubicBezTo>
                    <a:pt x="246" y="322"/>
                    <a:pt x="246" y="322"/>
                    <a:pt x="246" y="322"/>
                  </a:cubicBezTo>
                  <a:cubicBezTo>
                    <a:pt x="263" y="323"/>
                    <a:pt x="263" y="323"/>
                    <a:pt x="263" y="323"/>
                  </a:cubicBezTo>
                  <a:cubicBezTo>
                    <a:pt x="273" y="321"/>
                    <a:pt x="273" y="321"/>
                    <a:pt x="273" y="321"/>
                  </a:cubicBezTo>
                  <a:cubicBezTo>
                    <a:pt x="273" y="321"/>
                    <a:pt x="273" y="321"/>
                    <a:pt x="273" y="321"/>
                  </a:cubicBezTo>
                  <a:cubicBezTo>
                    <a:pt x="287" y="319"/>
                    <a:pt x="296" y="320"/>
                    <a:pt x="299" y="324"/>
                  </a:cubicBezTo>
                  <a:cubicBezTo>
                    <a:pt x="301" y="327"/>
                    <a:pt x="300" y="330"/>
                    <a:pt x="295" y="334"/>
                  </a:cubicBezTo>
                  <a:cubicBezTo>
                    <a:pt x="291" y="338"/>
                    <a:pt x="291" y="338"/>
                    <a:pt x="291" y="338"/>
                  </a:cubicBezTo>
                  <a:cubicBezTo>
                    <a:pt x="290" y="340"/>
                    <a:pt x="292" y="343"/>
                    <a:pt x="297" y="348"/>
                  </a:cubicBezTo>
                  <a:cubicBezTo>
                    <a:pt x="297" y="349"/>
                    <a:pt x="297" y="349"/>
                    <a:pt x="297" y="349"/>
                  </a:cubicBezTo>
                  <a:cubicBezTo>
                    <a:pt x="297" y="349"/>
                    <a:pt x="297" y="349"/>
                    <a:pt x="297" y="349"/>
                  </a:cubicBezTo>
                  <a:cubicBezTo>
                    <a:pt x="300" y="351"/>
                    <a:pt x="300" y="351"/>
                    <a:pt x="300" y="351"/>
                  </a:cubicBezTo>
                  <a:cubicBezTo>
                    <a:pt x="301" y="350"/>
                    <a:pt x="301" y="350"/>
                    <a:pt x="301" y="350"/>
                  </a:cubicBezTo>
                  <a:cubicBezTo>
                    <a:pt x="311" y="331"/>
                    <a:pt x="319" y="321"/>
                    <a:pt x="325" y="319"/>
                  </a:cubicBezTo>
                  <a:cubicBezTo>
                    <a:pt x="331" y="317"/>
                    <a:pt x="343" y="322"/>
                    <a:pt x="363" y="334"/>
                  </a:cubicBezTo>
                  <a:cubicBezTo>
                    <a:pt x="387" y="339"/>
                    <a:pt x="387" y="339"/>
                    <a:pt x="387" y="339"/>
                  </a:cubicBezTo>
                  <a:cubicBezTo>
                    <a:pt x="386" y="339"/>
                    <a:pt x="386" y="339"/>
                    <a:pt x="386" y="339"/>
                  </a:cubicBezTo>
                  <a:cubicBezTo>
                    <a:pt x="386" y="340"/>
                    <a:pt x="386" y="340"/>
                    <a:pt x="386" y="340"/>
                  </a:cubicBezTo>
                  <a:cubicBezTo>
                    <a:pt x="385" y="351"/>
                    <a:pt x="385" y="351"/>
                    <a:pt x="385" y="351"/>
                  </a:cubicBezTo>
                  <a:cubicBezTo>
                    <a:pt x="397" y="353"/>
                    <a:pt x="397" y="353"/>
                    <a:pt x="397" y="353"/>
                  </a:cubicBezTo>
                  <a:cubicBezTo>
                    <a:pt x="397" y="368"/>
                    <a:pt x="397" y="368"/>
                    <a:pt x="397" y="368"/>
                  </a:cubicBezTo>
                  <a:cubicBezTo>
                    <a:pt x="400" y="375"/>
                    <a:pt x="403" y="379"/>
                    <a:pt x="405" y="380"/>
                  </a:cubicBezTo>
                  <a:cubicBezTo>
                    <a:pt x="407" y="382"/>
                    <a:pt x="419" y="382"/>
                    <a:pt x="440" y="380"/>
                  </a:cubicBezTo>
                  <a:cubicBezTo>
                    <a:pt x="453" y="374"/>
                    <a:pt x="453" y="374"/>
                    <a:pt x="453" y="374"/>
                  </a:cubicBezTo>
                  <a:cubicBezTo>
                    <a:pt x="465" y="357"/>
                    <a:pt x="465" y="357"/>
                    <a:pt x="465" y="357"/>
                  </a:cubicBezTo>
                  <a:cubicBezTo>
                    <a:pt x="479" y="357"/>
                    <a:pt x="479" y="357"/>
                    <a:pt x="479" y="357"/>
                  </a:cubicBezTo>
                  <a:cubicBezTo>
                    <a:pt x="486" y="355"/>
                    <a:pt x="486" y="355"/>
                    <a:pt x="486" y="355"/>
                  </a:cubicBezTo>
                  <a:cubicBezTo>
                    <a:pt x="512" y="339"/>
                    <a:pt x="512" y="339"/>
                    <a:pt x="512" y="339"/>
                  </a:cubicBezTo>
                  <a:cubicBezTo>
                    <a:pt x="512" y="339"/>
                    <a:pt x="512" y="339"/>
                    <a:pt x="512" y="339"/>
                  </a:cubicBezTo>
                  <a:cubicBezTo>
                    <a:pt x="513" y="339"/>
                    <a:pt x="513" y="339"/>
                    <a:pt x="513" y="339"/>
                  </a:cubicBezTo>
                  <a:cubicBezTo>
                    <a:pt x="513" y="339"/>
                    <a:pt x="513" y="339"/>
                    <a:pt x="513" y="339"/>
                  </a:cubicBezTo>
                  <a:cubicBezTo>
                    <a:pt x="528" y="337"/>
                    <a:pt x="537" y="337"/>
                    <a:pt x="539" y="339"/>
                  </a:cubicBezTo>
                  <a:cubicBezTo>
                    <a:pt x="556" y="353"/>
                    <a:pt x="556" y="353"/>
                    <a:pt x="556" y="353"/>
                  </a:cubicBezTo>
                  <a:cubicBezTo>
                    <a:pt x="562" y="355"/>
                    <a:pt x="562" y="355"/>
                    <a:pt x="562" y="355"/>
                  </a:cubicBezTo>
                  <a:cubicBezTo>
                    <a:pt x="562" y="356"/>
                    <a:pt x="562" y="356"/>
                    <a:pt x="562" y="356"/>
                  </a:cubicBezTo>
                  <a:cubicBezTo>
                    <a:pt x="569" y="359"/>
                    <a:pt x="569" y="359"/>
                    <a:pt x="569" y="359"/>
                  </a:cubicBezTo>
                  <a:cubicBezTo>
                    <a:pt x="570" y="359"/>
                    <a:pt x="570" y="359"/>
                    <a:pt x="570" y="359"/>
                  </a:cubicBezTo>
                  <a:cubicBezTo>
                    <a:pt x="570" y="358"/>
                    <a:pt x="570" y="358"/>
                    <a:pt x="570" y="358"/>
                  </a:cubicBezTo>
                  <a:cubicBezTo>
                    <a:pt x="570" y="358"/>
                    <a:pt x="570" y="358"/>
                    <a:pt x="570" y="358"/>
                  </a:cubicBezTo>
                  <a:cubicBezTo>
                    <a:pt x="570" y="357"/>
                    <a:pt x="570" y="357"/>
                    <a:pt x="570" y="357"/>
                  </a:cubicBezTo>
                  <a:cubicBezTo>
                    <a:pt x="570" y="357"/>
                    <a:pt x="570" y="357"/>
                    <a:pt x="570" y="357"/>
                  </a:cubicBezTo>
                  <a:cubicBezTo>
                    <a:pt x="572" y="345"/>
                    <a:pt x="572" y="345"/>
                    <a:pt x="572" y="345"/>
                  </a:cubicBezTo>
                  <a:cubicBezTo>
                    <a:pt x="571" y="341"/>
                    <a:pt x="571" y="339"/>
                    <a:pt x="572" y="336"/>
                  </a:cubicBezTo>
                  <a:cubicBezTo>
                    <a:pt x="573" y="334"/>
                    <a:pt x="575" y="333"/>
                    <a:pt x="578" y="332"/>
                  </a:cubicBezTo>
                  <a:cubicBezTo>
                    <a:pt x="584" y="331"/>
                    <a:pt x="590" y="336"/>
                    <a:pt x="596" y="347"/>
                  </a:cubicBezTo>
                  <a:cubicBezTo>
                    <a:pt x="596" y="348"/>
                    <a:pt x="596" y="348"/>
                    <a:pt x="596" y="348"/>
                  </a:cubicBezTo>
                  <a:cubicBezTo>
                    <a:pt x="597" y="348"/>
                    <a:pt x="597" y="348"/>
                    <a:pt x="597" y="348"/>
                  </a:cubicBezTo>
                  <a:cubicBezTo>
                    <a:pt x="607" y="343"/>
                    <a:pt x="607" y="343"/>
                    <a:pt x="607" y="343"/>
                  </a:cubicBezTo>
                  <a:cubicBezTo>
                    <a:pt x="609" y="343"/>
                    <a:pt x="610" y="341"/>
                    <a:pt x="610" y="339"/>
                  </a:cubicBezTo>
                  <a:cubicBezTo>
                    <a:pt x="608" y="332"/>
                    <a:pt x="608" y="332"/>
                    <a:pt x="608" y="332"/>
                  </a:cubicBezTo>
                  <a:cubicBezTo>
                    <a:pt x="608" y="331"/>
                    <a:pt x="608" y="331"/>
                    <a:pt x="608" y="331"/>
                  </a:cubicBezTo>
                  <a:cubicBezTo>
                    <a:pt x="607" y="328"/>
                    <a:pt x="608" y="325"/>
                    <a:pt x="611" y="324"/>
                  </a:cubicBezTo>
                  <a:cubicBezTo>
                    <a:pt x="614" y="321"/>
                    <a:pt x="614" y="321"/>
                    <a:pt x="614" y="321"/>
                  </a:cubicBezTo>
                  <a:cubicBezTo>
                    <a:pt x="623" y="312"/>
                    <a:pt x="623" y="312"/>
                    <a:pt x="623" y="312"/>
                  </a:cubicBezTo>
                  <a:cubicBezTo>
                    <a:pt x="629" y="299"/>
                    <a:pt x="629" y="299"/>
                    <a:pt x="629" y="299"/>
                  </a:cubicBezTo>
                  <a:cubicBezTo>
                    <a:pt x="624" y="290"/>
                    <a:pt x="622" y="284"/>
                    <a:pt x="624" y="280"/>
                  </a:cubicBezTo>
                  <a:cubicBezTo>
                    <a:pt x="625" y="269"/>
                    <a:pt x="625" y="269"/>
                    <a:pt x="625" y="269"/>
                  </a:cubicBezTo>
                  <a:cubicBezTo>
                    <a:pt x="623" y="264"/>
                    <a:pt x="622" y="261"/>
                    <a:pt x="622" y="258"/>
                  </a:cubicBezTo>
                  <a:cubicBezTo>
                    <a:pt x="622" y="257"/>
                    <a:pt x="620" y="253"/>
                    <a:pt x="617" y="249"/>
                  </a:cubicBezTo>
                  <a:cubicBezTo>
                    <a:pt x="616" y="249"/>
                    <a:pt x="616" y="249"/>
                    <a:pt x="616" y="249"/>
                  </a:cubicBezTo>
                  <a:cubicBezTo>
                    <a:pt x="616" y="247"/>
                    <a:pt x="616" y="247"/>
                    <a:pt x="616" y="247"/>
                  </a:cubicBezTo>
                  <a:cubicBezTo>
                    <a:pt x="615" y="233"/>
                    <a:pt x="615" y="233"/>
                    <a:pt x="615" y="233"/>
                  </a:cubicBezTo>
                  <a:cubicBezTo>
                    <a:pt x="615" y="231"/>
                    <a:pt x="614" y="227"/>
                    <a:pt x="615" y="223"/>
                  </a:cubicBezTo>
                  <a:cubicBezTo>
                    <a:pt x="612" y="221"/>
                    <a:pt x="609" y="218"/>
                    <a:pt x="608" y="215"/>
                  </a:cubicBezTo>
                  <a:cubicBezTo>
                    <a:pt x="602" y="207"/>
                    <a:pt x="602" y="207"/>
                    <a:pt x="602" y="207"/>
                  </a:cubicBezTo>
                  <a:cubicBezTo>
                    <a:pt x="601" y="207"/>
                    <a:pt x="601" y="207"/>
                    <a:pt x="601" y="207"/>
                  </a:cubicBezTo>
                  <a:cubicBezTo>
                    <a:pt x="601" y="206"/>
                    <a:pt x="601" y="206"/>
                    <a:pt x="601" y="206"/>
                  </a:cubicBezTo>
                  <a:cubicBezTo>
                    <a:pt x="601" y="205"/>
                    <a:pt x="601" y="205"/>
                    <a:pt x="601" y="205"/>
                  </a:cubicBezTo>
                  <a:cubicBezTo>
                    <a:pt x="599" y="195"/>
                    <a:pt x="599" y="195"/>
                    <a:pt x="599" y="195"/>
                  </a:cubicBezTo>
                  <a:cubicBezTo>
                    <a:pt x="593" y="191"/>
                    <a:pt x="593" y="191"/>
                    <a:pt x="593" y="191"/>
                  </a:cubicBezTo>
                  <a:cubicBezTo>
                    <a:pt x="593" y="191"/>
                    <a:pt x="593" y="191"/>
                    <a:pt x="593" y="191"/>
                  </a:cubicBezTo>
                  <a:cubicBezTo>
                    <a:pt x="582" y="182"/>
                    <a:pt x="582" y="182"/>
                    <a:pt x="582" y="182"/>
                  </a:cubicBezTo>
                  <a:cubicBezTo>
                    <a:pt x="582" y="183"/>
                    <a:pt x="582" y="183"/>
                    <a:pt x="582" y="183"/>
                  </a:cubicBezTo>
                  <a:cubicBezTo>
                    <a:pt x="583" y="195"/>
                    <a:pt x="583" y="195"/>
                    <a:pt x="583" y="195"/>
                  </a:cubicBezTo>
                  <a:cubicBezTo>
                    <a:pt x="583" y="195"/>
                    <a:pt x="583" y="195"/>
                    <a:pt x="583" y="195"/>
                  </a:cubicBezTo>
                  <a:cubicBezTo>
                    <a:pt x="583" y="197"/>
                    <a:pt x="583" y="197"/>
                    <a:pt x="583" y="197"/>
                  </a:cubicBezTo>
                  <a:cubicBezTo>
                    <a:pt x="577" y="199"/>
                    <a:pt x="577" y="199"/>
                    <a:pt x="577" y="199"/>
                  </a:cubicBezTo>
                  <a:cubicBezTo>
                    <a:pt x="576" y="207"/>
                    <a:pt x="576" y="207"/>
                    <a:pt x="576" y="207"/>
                  </a:cubicBezTo>
                  <a:cubicBezTo>
                    <a:pt x="576" y="208"/>
                    <a:pt x="576" y="208"/>
                    <a:pt x="576" y="208"/>
                  </a:cubicBezTo>
                  <a:cubicBezTo>
                    <a:pt x="562" y="214"/>
                    <a:pt x="562" y="214"/>
                    <a:pt x="562" y="214"/>
                  </a:cubicBezTo>
                  <a:cubicBezTo>
                    <a:pt x="558" y="203"/>
                    <a:pt x="558" y="203"/>
                    <a:pt x="558" y="203"/>
                  </a:cubicBezTo>
                  <a:cubicBezTo>
                    <a:pt x="555" y="202"/>
                    <a:pt x="555" y="202"/>
                    <a:pt x="555" y="202"/>
                  </a:cubicBezTo>
                  <a:cubicBezTo>
                    <a:pt x="550" y="206"/>
                    <a:pt x="550" y="206"/>
                    <a:pt x="550" y="206"/>
                  </a:cubicBezTo>
                  <a:cubicBezTo>
                    <a:pt x="548" y="214"/>
                    <a:pt x="548" y="214"/>
                    <a:pt x="548" y="214"/>
                  </a:cubicBezTo>
                  <a:cubicBezTo>
                    <a:pt x="538" y="217"/>
                    <a:pt x="538" y="217"/>
                    <a:pt x="538" y="217"/>
                  </a:cubicBezTo>
                  <a:cubicBezTo>
                    <a:pt x="532" y="213"/>
                    <a:pt x="532" y="213"/>
                    <a:pt x="532" y="213"/>
                  </a:cubicBezTo>
                  <a:cubicBezTo>
                    <a:pt x="524" y="211"/>
                    <a:pt x="524" y="211"/>
                    <a:pt x="524" y="211"/>
                  </a:cubicBezTo>
                  <a:cubicBezTo>
                    <a:pt x="522" y="199"/>
                    <a:pt x="522" y="199"/>
                    <a:pt x="522" y="199"/>
                  </a:cubicBezTo>
                  <a:cubicBezTo>
                    <a:pt x="518" y="193"/>
                    <a:pt x="518" y="193"/>
                    <a:pt x="518" y="193"/>
                  </a:cubicBezTo>
                  <a:cubicBezTo>
                    <a:pt x="514" y="191"/>
                    <a:pt x="514" y="191"/>
                    <a:pt x="514" y="191"/>
                  </a:cubicBezTo>
                  <a:cubicBezTo>
                    <a:pt x="513" y="190"/>
                    <a:pt x="513" y="190"/>
                    <a:pt x="513" y="190"/>
                  </a:cubicBezTo>
                  <a:cubicBezTo>
                    <a:pt x="510" y="185"/>
                    <a:pt x="510" y="185"/>
                    <a:pt x="510" y="185"/>
                  </a:cubicBezTo>
                  <a:cubicBezTo>
                    <a:pt x="510" y="185"/>
                    <a:pt x="510" y="185"/>
                    <a:pt x="510" y="185"/>
                  </a:cubicBezTo>
                  <a:cubicBezTo>
                    <a:pt x="506" y="179"/>
                    <a:pt x="506" y="179"/>
                    <a:pt x="506" y="179"/>
                  </a:cubicBezTo>
                  <a:cubicBezTo>
                    <a:pt x="500" y="172"/>
                    <a:pt x="500" y="172"/>
                    <a:pt x="500" y="172"/>
                  </a:cubicBezTo>
                  <a:cubicBezTo>
                    <a:pt x="496" y="172"/>
                    <a:pt x="496" y="172"/>
                    <a:pt x="496" y="172"/>
                  </a:cubicBezTo>
                  <a:cubicBezTo>
                    <a:pt x="488" y="175"/>
                    <a:pt x="488" y="175"/>
                    <a:pt x="488" y="175"/>
                  </a:cubicBezTo>
                  <a:cubicBezTo>
                    <a:pt x="487" y="175"/>
                    <a:pt x="487" y="175"/>
                    <a:pt x="487" y="175"/>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59"/>
                    <a:pt x="416" y="157"/>
                    <a:pt x="415" y="155"/>
                  </a:cubicBezTo>
                  <a:cubicBezTo>
                    <a:pt x="413" y="154"/>
                    <a:pt x="413" y="154"/>
                    <a:pt x="413" y="154"/>
                  </a:cubicBezTo>
                  <a:cubicBezTo>
                    <a:pt x="410" y="153"/>
                    <a:pt x="410" y="153"/>
                    <a:pt x="410" y="153"/>
                  </a:cubicBezTo>
                  <a:cubicBezTo>
                    <a:pt x="403" y="149"/>
                    <a:pt x="403" y="149"/>
                    <a:pt x="403" y="149"/>
                  </a:cubicBezTo>
                  <a:cubicBezTo>
                    <a:pt x="402" y="149"/>
                    <a:pt x="402" y="149"/>
                    <a:pt x="402" y="149"/>
                  </a:cubicBezTo>
                  <a:cubicBezTo>
                    <a:pt x="401" y="147"/>
                    <a:pt x="400" y="146"/>
                    <a:pt x="399" y="144"/>
                  </a:cubicBezTo>
                  <a:cubicBezTo>
                    <a:pt x="398" y="141"/>
                    <a:pt x="398" y="141"/>
                    <a:pt x="398" y="141"/>
                  </a:cubicBezTo>
                  <a:cubicBezTo>
                    <a:pt x="394" y="136"/>
                    <a:pt x="394" y="136"/>
                    <a:pt x="394" y="136"/>
                  </a:cubicBezTo>
                  <a:cubicBezTo>
                    <a:pt x="389" y="133"/>
                    <a:pt x="389" y="133"/>
                    <a:pt x="389" y="133"/>
                  </a:cubicBezTo>
                  <a:cubicBezTo>
                    <a:pt x="387" y="135"/>
                    <a:pt x="387" y="135"/>
                    <a:pt x="387" y="135"/>
                  </a:cubicBezTo>
                  <a:cubicBezTo>
                    <a:pt x="385" y="136"/>
                    <a:pt x="385" y="136"/>
                    <a:pt x="385" y="136"/>
                  </a:cubicBezTo>
                  <a:cubicBezTo>
                    <a:pt x="384" y="137"/>
                    <a:pt x="384" y="137"/>
                    <a:pt x="384" y="137"/>
                  </a:cubicBezTo>
                  <a:cubicBezTo>
                    <a:pt x="382" y="139"/>
                    <a:pt x="380" y="139"/>
                    <a:pt x="378" y="140"/>
                  </a:cubicBezTo>
                  <a:cubicBezTo>
                    <a:pt x="375" y="141"/>
                    <a:pt x="372" y="139"/>
                    <a:pt x="368" y="135"/>
                  </a:cubicBezTo>
                  <a:cubicBezTo>
                    <a:pt x="361" y="127"/>
                    <a:pt x="361" y="127"/>
                    <a:pt x="361" y="127"/>
                  </a:cubicBezTo>
                  <a:cubicBezTo>
                    <a:pt x="358" y="123"/>
                    <a:pt x="356" y="121"/>
                    <a:pt x="355" y="119"/>
                  </a:cubicBezTo>
                  <a:cubicBezTo>
                    <a:pt x="353" y="115"/>
                    <a:pt x="353" y="115"/>
                    <a:pt x="353" y="115"/>
                  </a:cubicBezTo>
                  <a:cubicBezTo>
                    <a:pt x="350" y="113"/>
                    <a:pt x="348" y="110"/>
                    <a:pt x="347" y="107"/>
                  </a:cubicBezTo>
                  <a:cubicBezTo>
                    <a:pt x="346" y="104"/>
                    <a:pt x="346" y="101"/>
                    <a:pt x="347" y="97"/>
                  </a:cubicBezTo>
                  <a:cubicBezTo>
                    <a:pt x="347" y="97"/>
                    <a:pt x="347" y="97"/>
                    <a:pt x="347" y="97"/>
                  </a:cubicBezTo>
                  <a:cubicBezTo>
                    <a:pt x="347" y="97"/>
                    <a:pt x="347" y="97"/>
                    <a:pt x="347" y="97"/>
                  </a:cubicBezTo>
                  <a:cubicBezTo>
                    <a:pt x="352" y="88"/>
                    <a:pt x="352" y="88"/>
                    <a:pt x="352" y="88"/>
                  </a:cubicBezTo>
                  <a:cubicBezTo>
                    <a:pt x="355" y="79"/>
                    <a:pt x="355" y="79"/>
                    <a:pt x="355" y="79"/>
                  </a:cubicBezTo>
                  <a:cubicBezTo>
                    <a:pt x="356" y="73"/>
                    <a:pt x="356" y="73"/>
                    <a:pt x="356" y="73"/>
                  </a:cubicBezTo>
                  <a:cubicBezTo>
                    <a:pt x="354" y="64"/>
                    <a:pt x="354" y="64"/>
                    <a:pt x="354" y="64"/>
                  </a:cubicBezTo>
                  <a:cubicBezTo>
                    <a:pt x="348" y="59"/>
                    <a:pt x="348" y="59"/>
                    <a:pt x="348" y="59"/>
                  </a:cubicBezTo>
                  <a:cubicBezTo>
                    <a:pt x="349" y="51"/>
                    <a:pt x="349" y="51"/>
                    <a:pt x="349" y="51"/>
                  </a:cubicBezTo>
                  <a:cubicBezTo>
                    <a:pt x="349" y="45"/>
                    <a:pt x="351" y="43"/>
                    <a:pt x="355" y="42"/>
                  </a:cubicBezTo>
                  <a:cubicBezTo>
                    <a:pt x="356" y="41"/>
                    <a:pt x="357" y="41"/>
                    <a:pt x="357" y="39"/>
                  </a:cubicBezTo>
                  <a:cubicBezTo>
                    <a:pt x="357" y="39"/>
                    <a:pt x="357" y="39"/>
                    <a:pt x="357" y="39"/>
                  </a:cubicBezTo>
                  <a:cubicBezTo>
                    <a:pt x="357" y="31"/>
                    <a:pt x="357" y="31"/>
                    <a:pt x="357" y="31"/>
                  </a:cubicBezTo>
                  <a:cubicBezTo>
                    <a:pt x="357" y="30"/>
                    <a:pt x="357" y="30"/>
                    <a:pt x="357" y="30"/>
                  </a:cubicBezTo>
                  <a:cubicBezTo>
                    <a:pt x="357" y="30"/>
                    <a:pt x="357" y="30"/>
                    <a:pt x="357" y="30"/>
                  </a:cubicBezTo>
                  <a:cubicBezTo>
                    <a:pt x="357" y="21"/>
                    <a:pt x="357" y="21"/>
                    <a:pt x="357" y="21"/>
                  </a:cubicBezTo>
                  <a:cubicBezTo>
                    <a:pt x="356" y="21"/>
                    <a:pt x="356" y="21"/>
                    <a:pt x="356" y="21"/>
                  </a:cubicBezTo>
                  <a:cubicBezTo>
                    <a:pt x="356" y="21"/>
                    <a:pt x="356" y="21"/>
                    <a:pt x="356" y="21"/>
                  </a:cubicBezTo>
                  <a:cubicBezTo>
                    <a:pt x="356" y="21"/>
                    <a:pt x="356" y="21"/>
                    <a:pt x="356" y="21"/>
                  </a:cubicBezTo>
                  <a:cubicBezTo>
                    <a:pt x="356" y="21"/>
                    <a:pt x="356" y="21"/>
                    <a:pt x="356" y="21"/>
                  </a:cubicBezTo>
                  <a:cubicBezTo>
                    <a:pt x="354" y="20"/>
                    <a:pt x="354" y="20"/>
                    <a:pt x="354" y="20"/>
                  </a:cubicBezTo>
                  <a:cubicBezTo>
                    <a:pt x="354" y="19"/>
                    <a:pt x="354" y="19"/>
                    <a:pt x="354" y="19"/>
                  </a:cubicBezTo>
                  <a:cubicBezTo>
                    <a:pt x="354" y="19"/>
                    <a:pt x="354" y="19"/>
                    <a:pt x="354" y="19"/>
                  </a:cubicBezTo>
                  <a:cubicBezTo>
                    <a:pt x="347" y="15"/>
                    <a:pt x="347" y="15"/>
                    <a:pt x="347" y="15"/>
                  </a:cubicBezTo>
                  <a:cubicBezTo>
                    <a:pt x="347" y="15"/>
                    <a:pt x="347" y="15"/>
                    <a:pt x="347" y="15"/>
                  </a:cubicBezTo>
                  <a:cubicBezTo>
                    <a:pt x="346" y="15"/>
                    <a:pt x="346" y="15"/>
                    <a:pt x="346" y="15"/>
                  </a:cubicBezTo>
                  <a:cubicBezTo>
                    <a:pt x="341" y="10"/>
                    <a:pt x="341" y="10"/>
                    <a:pt x="341" y="10"/>
                  </a:cubicBezTo>
                  <a:cubicBezTo>
                    <a:pt x="322" y="6"/>
                    <a:pt x="322" y="6"/>
                    <a:pt x="322" y="6"/>
                  </a:cubicBezTo>
                  <a:cubicBezTo>
                    <a:pt x="322" y="6"/>
                    <a:pt x="322" y="6"/>
                    <a:pt x="322" y="6"/>
                  </a:cubicBezTo>
                  <a:cubicBezTo>
                    <a:pt x="316" y="2"/>
                    <a:pt x="316" y="2"/>
                    <a:pt x="316" y="2"/>
                  </a:cubicBezTo>
                  <a:cubicBezTo>
                    <a:pt x="305" y="2"/>
                    <a:pt x="305" y="2"/>
                    <a:pt x="305" y="2"/>
                  </a:cubicBezTo>
                  <a:cubicBezTo>
                    <a:pt x="303" y="2"/>
                    <a:pt x="301" y="3"/>
                    <a:pt x="298" y="5"/>
                  </a:cubicBezTo>
                  <a:cubicBezTo>
                    <a:pt x="298" y="5"/>
                    <a:pt x="298" y="5"/>
                    <a:pt x="298" y="5"/>
                  </a:cubicBezTo>
                  <a:cubicBezTo>
                    <a:pt x="289" y="8"/>
                    <a:pt x="289" y="8"/>
                    <a:pt x="289" y="8"/>
                  </a:cubicBezTo>
                  <a:cubicBezTo>
                    <a:pt x="267" y="8"/>
                    <a:pt x="267" y="8"/>
                    <a:pt x="267" y="8"/>
                  </a:cubicBezTo>
                  <a:cubicBezTo>
                    <a:pt x="264" y="9"/>
                    <a:pt x="261" y="9"/>
                    <a:pt x="260" y="11"/>
                  </a:cubicBezTo>
                  <a:cubicBezTo>
                    <a:pt x="257" y="13"/>
                    <a:pt x="253" y="15"/>
                    <a:pt x="247" y="17"/>
                  </a:cubicBezTo>
                  <a:cubicBezTo>
                    <a:pt x="236" y="19"/>
                    <a:pt x="236" y="19"/>
                    <a:pt x="236" y="19"/>
                  </a:cubicBezTo>
                  <a:cubicBezTo>
                    <a:pt x="236" y="19"/>
                    <a:pt x="236" y="19"/>
                    <a:pt x="236" y="19"/>
                  </a:cubicBezTo>
                  <a:cubicBezTo>
                    <a:pt x="236" y="19"/>
                    <a:pt x="236" y="19"/>
                    <a:pt x="236" y="19"/>
                  </a:cubicBezTo>
                  <a:cubicBezTo>
                    <a:pt x="221" y="18"/>
                    <a:pt x="221" y="18"/>
                    <a:pt x="221" y="18"/>
                  </a:cubicBezTo>
                  <a:cubicBezTo>
                    <a:pt x="220" y="17"/>
                    <a:pt x="220" y="17"/>
                    <a:pt x="220" y="17"/>
                  </a:cubicBezTo>
                  <a:cubicBezTo>
                    <a:pt x="220" y="18"/>
                    <a:pt x="220" y="18"/>
                    <a:pt x="220" y="18"/>
                  </a:cubicBezTo>
                  <a:cubicBezTo>
                    <a:pt x="220" y="17"/>
                    <a:pt x="220" y="17"/>
                    <a:pt x="220" y="17"/>
                  </a:cubicBezTo>
                  <a:cubicBezTo>
                    <a:pt x="214" y="17"/>
                    <a:pt x="214" y="17"/>
                    <a:pt x="214" y="17"/>
                  </a:cubicBezTo>
                  <a:cubicBezTo>
                    <a:pt x="206" y="20"/>
                    <a:pt x="206" y="20"/>
                    <a:pt x="206" y="20"/>
                  </a:cubicBezTo>
                  <a:cubicBezTo>
                    <a:pt x="188" y="21"/>
                    <a:pt x="188" y="21"/>
                    <a:pt x="188" y="21"/>
                  </a:cubicBezTo>
                  <a:cubicBezTo>
                    <a:pt x="188" y="21"/>
                    <a:pt x="188" y="21"/>
                    <a:pt x="188" y="21"/>
                  </a:cubicBezTo>
                  <a:cubicBezTo>
                    <a:pt x="187" y="21"/>
                    <a:pt x="187" y="21"/>
                    <a:pt x="187" y="21"/>
                  </a:cubicBezTo>
                  <a:cubicBezTo>
                    <a:pt x="178" y="18"/>
                    <a:pt x="178" y="18"/>
                    <a:pt x="178" y="18"/>
                  </a:cubicBezTo>
                  <a:cubicBezTo>
                    <a:pt x="171" y="18"/>
                    <a:pt x="171" y="18"/>
                    <a:pt x="171" y="18"/>
                  </a:cubicBezTo>
                  <a:cubicBezTo>
                    <a:pt x="168" y="17"/>
                    <a:pt x="164" y="15"/>
                    <a:pt x="160" y="10"/>
                  </a:cubicBezTo>
                  <a:cubicBezTo>
                    <a:pt x="160" y="9"/>
                    <a:pt x="160" y="9"/>
                    <a:pt x="160" y="9"/>
                  </a:cubicBezTo>
                  <a:cubicBezTo>
                    <a:pt x="159" y="5"/>
                    <a:pt x="158" y="4"/>
                    <a:pt x="158" y="3"/>
                  </a:cubicBezTo>
                  <a:cubicBezTo>
                    <a:pt x="156" y="2"/>
                    <a:pt x="156" y="2"/>
                    <a:pt x="156" y="2"/>
                  </a:cubicBezTo>
                  <a:cubicBezTo>
                    <a:pt x="152" y="0"/>
                    <a:pt x="152" y="0"/>
                    <a:pt x="152" y="0"/>
                  </a:cubicBezTo>
                  <a:cubicBezTo>
                    <a:pt x="149" y="3"/>
                    <a:pt x="149" y="3"/>
                    <a:pt x="149" y="3"/>
                  </a:cubicBezTo>
                  <a:cubicBezTo>
                    <a:pt x="148" y="4"/>
                    <a:pt x="148" y="4"/>
                    <a:pt x="148" y="4"/>
                  </a:cubicBezTo>
                  <a:cubicBezTo>
                    <a:pt x="136" y="9"/>
                    <a:pt x="136" y="9"/>
                    <a:pt x="136" y="9"/>
                  </a:cubicBezTo>
                  <a:cubicBezTo>
                    <a:pt x="135" y="9"/>
                    <a:pt x="135" y="9"/>
                    <a:pt x="135" y="9"/>
                  </a:cubicBezTo>
                  <a:cubicBezTo>
                    <a:pt x="134" y="9"/>
                    <a:pt x="134" y="9"/>
                    <a:pt x="134" y="9"/>
                  </a:cubicBezTo>
                  <a:cubicBezTo>
                    <a:pt x="119" y="11"/>
                    <a:pt x="119" y="11"/>
                    <a:pt x="119" y="11"/>
                  </a:cubicBezTo>
                  <a:cubicBezTo>
                    <a:pt x="116" y="11"/>
                    <a:pt x="112" y="9"/>
                    <a:pt x="106" y="8"/>
                  </a:cubicBezTo>
                  <a:cubicBezTo>
                    <a:pt x="92" y="5"/>
                    <a:pt x="92" y="5"/>
                    <a:pt x="92" y="5"/>
                  </a:cubicBezTo>
                  <a:cubicBezTo>
                    <a:pt x="92" y="5"/>
                    <a:pt x="92" y="5"/>
                    <a:pt x="92" y="5"/>
                  </a:cubicBezTo>
                  <a:cubicBezTo>
                    <a:pt x="92" y="5"/>
                    <a:pt x="92" y="5"/>
                    <a:pt x="92" y="5"/>
                  </a:cubicBezTo>
                  <a:cubicBezTo>
                    <a:pt x="84" y="1"/>
                    <a:pt x="84" y="1"/>
                    <a:pt x="84" y="1"/>
                  </a:cubicBezTo>
                  <a:lnTo>
                    <a:pt x="77" y="1"/>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4" name="Freeform 13">
              <a:extLst>
                <a:ext uri="{FF2B5EF4-FFF2-40B4-BE49-F238E27FC236}">
                  <a16:creationId xmlns:a16="http://schemas.microsoft.com/office/drawing/2014/main" xmlns="" id="{EDCA7B52-A081-4FB0-9A6C-C8FE599F117F}"/>
                </a:ext>
              </a:extLst>
            </p:cNvPr>
            <p:cNvSpPr>
              <a:spLocks/>
            </p:cNvSpPr>
            <p:nvPr/>
          </p:nvSpPr>
          <p:spPr bwMode="auto">
            <a:xfrm>
              <a:off x="2624138" y="4333875"/>
              <a:ext cx="973137" cy="1008063"/>
            </a:xfrm>
            <a:custGeom>
              <a:avLst/>
              <a:gdLst>
                <a:gd name="T0" fmla="*/ 9 w 284"/>
                <a:gd name="T1" fmla="*/ 183 h 297"/>
                <a:gd name="T2" fmla="*/ 41 w 284"/>
                <a:gd name="T3" fmla="*/ 181 h 297"/>
                <a:gd name="T4" fmla="*/ 42 w 284"/>
                <a:gd name="T5" fmla="*/ 195 h 297"/>
                <a:gd name="T6" fmla="*/ 67 w 284"/>
                <a:gd name="T7" fmla="*/ 222 h 297"/>
                <a:gd name="T8" fmla="*/ 72 w 284"/>
                <a:gd name="T9" fmla="*/ 260 h 297"/>
                <a:gd name="T10" fmla="*/ 110 w 284"/>
                <a:gd name="T11" fmla="*/ 271 h 297"/>
                <a:gd name="T12" fmla="*/ 118 w 284"/>
                <a:gd name="T13" fmla="*/ 282 h 297"/>
                <a:gd name="T14" fmla="*/ 135 w 284"/>
                <a:gd name="T15" fmla="*/ 297 h 297"/>
                <a:gd name="T16" fmla="*/ 136 w 284"/>
                <a:gd name="T17" fmla="*/ 285 h 297"/>
                <a:gd name="T18" fmla="*/ 135 w 284"/>
                <a:gd name="T19" fmla="*/ 244 h 297"/>
                <a:gd name="T20" fmla="*/ 161 w 284"/>
                <a:gd name="T21" fmla="*/ 236 h 297"/>
                <a:gd name="T22" fmla="*/ 190 w 284"/>
                <a:gd name="T23" fmla="*/ 236 h 297"/>
                <a:gd name="T24" fmla="*/ 219 w 284"/>
                <a:gd name="T25" fmla="*/ 233 h 297"/>
                <a:gd name="T26" fmla="*/ 256 w 284"/>
                <a:gd name="T27" fmla="*/ 211 h 297"/>
                <a:gd name="T28" fmla="*/ 265 w 284"/>
                <a:gd name="T29" fmla="*/ 214 h 297"/>
                <a:gd name="T30" fmla="*/ 270 w 284"/>
                <a:gd name="T31" fmla="*/ 216 h 297"/>
                <a:gd name="T32" fmla="*/ 284 w 284"/>
                <a:gd name="T33" fmla="*/ 206 h 297"/>
                <a:gd name="T34" fmla="*/ 274 w 284"/>
                <a:gd name="T35" fmla="*/ 195 h 297"/>
                <a:gd name="T36" fmla="*/ 251 w 284"/>
                <a:gd name="T37" fmla="*/ 181 h 297"/>
                <a:gd name="T38" fmla="*/ 236 w 284"/>
                <a:gd name="T39" fmla="*/ 182 h 297"/>
                <a:gd name="T40" fmla="*/ 230 w 284"/>
                <a:gd name="T41" fmla="*/ 170 h 297"/>
                <a:gd name="T42" fmla="*/ 234 w 284"/>
                <a:gd name="T43" fmla="*/ 155 h 297"/>
                <a:gd name="T44" fmla="*/ 226 w 284"/>
                <a:gd name="T45" fmla="*/ 137 h 297"/>
                <a:gd name="T46" fmla="*/ 232 w 284"/>
                <a:gd name="T47" fmla="*/ 106 h 297"/>
                <a:gd name="T48" fmla="*/ 216 w 284"/>
                <a:gd name="T49" fmla="*/ 102 h 297"/>
                <a:gd name="T50" fmla="*/ 200 w 284"/>
                <a:gd name="T51" fmla="*/ 84 h 297"/>
                <a:gd name="T52" fmla="*/ 198 w 284"/>
                <a:gd name="T53" fmla="*/ 75 h 297"/>
                <a:gd name="T54" fmla="*/ 206 w 284"/>
                <a:gd name="T55" fmla="*/ 66 h 297"/>
                <a:gd name="T56" fmla="*/ 235 w 284"/>
                <a:gd name="T57" fmla="*/ 63 h 297"/>
                <a:gd name="T58" fmla="*/ 243 w 284"/>
                <a:gd name="T59" fmla="*/ 66 h 297"/>
                <a:gd name="T60" fmla="*/ 256 w 284"/>
                <a:gd name="T61" fmla="*/ 54 h 297"/>
                <a:gd name="T62" fmla="*/ 235 w 284"/>
                <a:gd name="T63" fmla="*/ 52 h 297"/>
                <a:gd name="T64" fmla="*/ 227 w 284"/>
                <a:gd name="T65" fmla="*/ 45 h 297"/>
                <a:gd name="T66" fmla="*/ 222 w 284"/>
                <a:gd name="T67" fmla="*/ 22 h 297"/>
                <a:gd name="T68" fmla="*/ 198 w 284"/>
                <a:gd name="T69" fmla="*/ 34 h 297"/>
                <a:gd name="T70" fmla="*/ 201 w 284"/>
                <a:gd name="T71" fmla="*/ 50 h 297"/>
                <a:gd name="T72" fmla="*/ 193 w 284"/>
                <a:gd name="T73" fmla="*/ 62 h 297"/>
                <a:gd name="T74" fmla="*/ 183 w 284"/>
                <a:gd name="T75" fmla="*/ 86 h 297"/>
                <a:gd name="T76" fmla="*/ 183 w 284"/>
                <a:gd name="T77" fmla="*/ 98 h 297"/>
                <a:gd name="T78" fmla="*/ 177 w 284"/>
                <a:gd name="T79" fmla="*/ 105 h 297"/>
                <a:gd name="T80" fmla="*/ 173 w 284"/>
                <a:gd name="T81" fmla="*/ 107 h 297"/>
                <a:gd name="T82" fmla="*/ 153 w 284"/>
                <a:gd name="T83" fmla="*/ 112 h 297"/>
                <a:gd name="T84" fmla="*/ 138 w 284"/>
                <a:gd name="T85" fmla="*/ 110 h 297"/>
                <a:gd name="T86" fmla="*/ 129 w 284"/>
                <a:gd name="T87" fmla="*/ 106 h 297"/>
                <a:gd name="T88" fmla="*/ 122 w 284"/>
                <a:gd name="T89" fmla="*/ 84 h 297"/>
                <a:gd name="T90" fmla="*/ 113 w 284"/>
                <a:gd name="T91" fmla="*/ 64 h 297"/>
                <a:gd name="T92" fmla="*/ 110 w 284"/>
                <a:gd name="T93" fmla="*/ 58 h 297"/>
                <a:gd name="T94" fmla="*/ 100 w 284"/>
                <a:gd name="T95" fmla="*/ 52 h 297"/>
                <a:gd name="T96" fmla="*/ 86 w 284"/>
                <a:gd name="T97" fmla="*/ 44 h 297"/>
                <a:gd name="T98" fmla="*/ 85 w 284"/>
                <a:gd name="T99" fmla="*/ 35 h 297"/>
                <a:gd name="T100" fmla="*/ 77 w 284"/>
                <a:gd name="T101" fmla="*/ 29 h 297"/>
                <a:gd name="T102" fmla="*/ 61 w 284"/>
                <a:gd name="T103" fmla="*/ 42 h 297"/>
                <a:gd name="T104" fmla="*/ 49 w 284"/>
                <a:gd name="T105" fmla="*/ 21 h 297"/>
                <a:gd name="T106" fmla="*/ 40 w 284"/>
                <a:gd name="T107" fmla="*/ 11 h 297"/>
                <a:gd name="T108" fmla="*/ 28 w 284"/>
                <a:gd name="T109" fmla="*/ 33 h 297"/>
                <a:gd name="T110" fmla="*/ 28 w 284"/>
                <a:gd name="T111" fmla="*/ 54 h 297"/>
                <a:gd name="T112" fmla="*/ 45 w 284"/>
                <a:gd name="T113" fmla="*/ 70 h 297"/>
                <a:gd name="T114" fmla="*/ 31 w 284"/>
                <a:gd name="T115" fmla="*/ 128 h 297"/>
                <a:gd name="T116" fmla="*/ 1 w 284"/>
                <a:gd name="T117" fmla="*/ 174 h 297"/>
                <a:gd name="T118" fmla="*/ 2 w 284"/>
                <a:gd name="T119" fmla="*/ 1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7">
                  <a:moveTo>
                    <a:pt x="2" y="182"/>
                  </a:moveTo>
                  <a:cubicBezTo>
                    <a:pt x="0" y="187"/>
                    <a:pt x="0" y="187"/>
                    <a:pt x="0" y="187"/>
                  </a:cubicBezTo>
                  <a:cubicBezTo>
                    <a:pt x="3" y="187"/>
                    <a:pt x="6" y="186"/>
                    <a:pt x="9" y="183"/>
                  </a:cubicBezTo>
                  <a:cubicBezTo>
                    <a:pt x="9" y="183"/>
                    <a:pt x="9" y="183"/>
                    <a:pt x="9" y="183"/>
                  </a:cubicBezTo>
                  <a:cubicBezTo>
                    <a:pt x="10" y="183"/>
                    <a:pt x="10" y="183"/>
                    <a:pt x="10" y="183"/>
                  </a:cubicBezTo>
                  <a:cubicBezTo>
                    <a:pt x="26" y="181"/>
                    <a:pt x="26" y="181"/>
                    <a:pt x="26" y="181"/>
                  </a:cubicBezTo>
                  <a:cubicBezTo>
                    <a:pt x="37" y="176"/>
                    <a:pt x="37" y="176"/>
                    <a:pt x="37" y="176"/>
                  </a:cubicBezTo>
                  <a:cubicBezTo>
                    <a:pt x="41" y="181"/>
                    <a:pt x="41" y="181"/>
                    <a:pt x="41" y="181"/>
                  </a:cubicBezTo>
                  <a:cubicBezTo>
                    <a:pt x="41" y="182"/>
                    <a:pt x="41" y="182"/>
                    <a:pt x="41" y="182"/>
                  </a:cubicBezTo>
                  <a:cubicBezTo>
                    <a:pt x="37" y="189"/>
                    <a:pt x="37" y="189"/>
                    <a:pt x="37" y="189"/>
                  </a:cubicBezTo>
                  <a:cubicBezTo>
                    <a:pt x="42" y="195"/>
                    <a:pt x="42" y="195"/>
                    <a:pt x="42" y="195"/>
                  </a:cubicBezTo>
                  <a:cubicBezTo>
                    <a:pt x="42" y="195"/>
                    <a:pt x="42" y="195"/>
                    <a:pt x="42" y="195"/>
                  </a:cubicBezTo>
                  <a:cubicBezTo>
                    <a:pt x="42" y="196"/>
                    <a:pt x="42" y="196"/>
                    <a:pt x="42" y="196"/>
                  </a:cubicBezTo>
                  <a:cubicBezTo>
                    <a:pt x="38" y="213"/>
                    <a:pt x="38" y="213"/>
                    <a:pt x="38" y="213"/>
                  </a:cubicBezTo>
                  <a:cubicBezTo>
                    <a:pt x="49" y="221"/>
                    <a:pt x="49" y="221"/>
                    <a:pt x="49" y="221"/>
                  </a:cubicBezTo>
                  <a:cubicBezTo>
                    <a:pt x="67" y="222"/>
                    <a:pt x="67" y="222"/>
                    <a:pt x="67" y="222"/>
                  </a:cubicBezTo>
                  <a:cubicBezTo>
                    <a:pt x="65" y="225"/>
                    <a:pt x="65" y="225"/>
                    <a:pt x="65" y="225"/>
                  </a:cubicBezTo>
                  <a:cubicBezTo>
                    <a:pt x="53" y="240"/>
                    <a:pt x="47" y="249"/>
                    <a:pt x="47" y="252"/>
                  </a:cubicBezTo>
                  <a:cubicBezTo>
                    <a:pt x="55" y="253"/>
                    <a:pt x="55" y="253"/>
                    <a:pt x="55" y="253"/>
                  </a:cubicBezTo>
                  <a:cubicBezTo>
                    <a:pt x="64" y="254"/>
                    <a:pt x="70" y="257"/>
                    <a:pt x="72" y="260"/>
                  </a:cubicBezTo>
                  <a:cubicBezTo>
                    <a:pt x="74" y="265"/>
                    <a:pt x="77" y="270"/>
                    <a:pt x="79" y="276"/>
                  </a:cubicBezTo>
                  <a:cubicBezTo>
                    <a:pt x="89" y="282"/>
                    <a:pt x="89" y="282"/>
                    <a:pt x="89" y="282"/>
                  </a:cubicBezTo>
                  <a:cubicBezTo>
                    <a:pt x="96" y="283"/>
                    <a:pt x="96" y="283"/>
                    <a:pt x="96" y="283"/>
                  </a:cubicBezTo>
                  <a:cubicBezTo>
                    <a:pt x="110" y="271"/>
                    <a:pt x="110" y="271"/>
                    <a:pt x="110" y="271"/>
                  </a:cubicBezTo>
                  <a:cubicBezTo>
                    <a:pt x="117" y="282"/>
                    <a:pt x="117" y="282"/>
                    <a:pt x="117" y="282"/>
                  </a:cubicBezTo>
                  <a:cubicBezTo>
                    <a:pt x="117" y="282"/>
                    <a:pt x="117" y="282"/>
                    <a:pt x="117" y="282"/>
                  </a:cubicBezTo>
                  <a:cubicBezTo>
                    <a:pt x="117" y="282"/>
                    <a:pt x="117" y="282"/>
                    <a:pt x="117" y="282"/>
                  </a:cubicBezTo>
                  <a:cubicBezTo>
                    <a:pt x="118" y="282"/>
                    <a:pt x="118" y="282"/>
                    <a:pt x="118" y="282"/>
                  </a:cubicBezTo>
                  <a:cubicBezTo>
                    <a:pt x="120" y="292"/>
                    <a:pt x="120" y="292"/>
                    <a:pt x="120" y="292"/>
                  </a:cubicBezTo>
                  <a:cubicBezTo>
                    <a:pt x="126" y="294"/>
                    <a:pt x="126" y="294"/>
                    <a:pt x="126" y="294"/>
                  </a:cubicBezTo>
                  <a:cubicBezTo>
                    <a:pt x="126" y="294"/>
                    <a:pt x="126" y="294"/>
                    <a:pt x="126" y="294"/>
                  </a:cubicBezTo>
                  <a:cubicBezTo>
                    <a:pt x="135" y="297"/>
                    <a:pt x="135" y="297"/>
                    <a:pt x="135" y="297"/>
                  </a:cubicBezTo>
                  <a:cubicBezTo>
                    <a:pt x="138" y="296"/>
                    <a:pt x="138" y="296"/>
                    <a:pt x="138" y="296"/>
                  </a:cubicBezTo>
                  <a:cubicBezTo>
                    <a:pt x="138" y="296"/>
                    <a:pt x="138" y="296"/>
                    <a:pt x="138" y="296"/>
                  </a:cubicBezTo>
                  <a:cubicBezTo>
                    <a:pt x="136" y="285"/>
                    <a:pt x="136" y="285"/>
                    <a:pt x="136" y="285"/>
                  </a:cubicBezTo>
                  <a:cubicBezTo>
                    <a:pt x="136" y="285"/>
                    <a:pt x="136" y="285"/>
                    <a:pt x="136" y="285"/>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1" y="236"/>
                    <a:pt x="161" y="236"/>
                    <a:pt x="161" y="236"/>
                  </a:cubicBezTo>
                  <a:cubicBezTo>
                    <a:pt x="169" y="242"/>
                    <a:pt x="173" y="246"/>
                    <a:pt x="176" y="249"/>
                  </a:cubicBezTo>
                  <a:cubicBezTo>
                    <a:pt x="178" y="248"/>
                    <a:pt x="183" y="244"/>
                    <a:pt x="189" y="237"/>
                  </a:cubicBezTo>
                  <a:cubicBezTo>
                    <a:pt x="189" y="237"/>
                    <a:pt x="189" y="237"/>
                    <a:pt x="189" y="237"/>
                  </a:cubicBezTo>
                  <a:cubicBezTo>
                    <a:pt x="190" y="236"/>
                    <a:pt x="190" y="236"/>
                    <a:pt x="190" y="236"/>
                  </a:cubicBezTo>
                  <a:cubicBezTo>
                    <a:pt x="210" y="241"/>
                    <a:pt x="210" y="241"/>
                    <a:pt x="210" y="241"/>
                  </a:cubicBezTo>
                  <a:cubicBezTo>
                    <a:pt x="219" y="234"/>
                    <a:pt x="219" y="234"/>
                    <a:pt x="219" y="234"/>
                  </a:cubicBezTo>
                  <a:cubicBezTo>
                    <a:pt x="219" y="234"/>
                    <a:pt x="219" y="234"/>
                    <a:pt x="219" y="234"/>
                  </a:cubicBezTo>
                  <a:cubicBezTo>
                    <a:pt x="219" y="233"/>
                    <a:pt x="219" y="233"/>
                    <a:pt x="219" y="233"/>
                  </a:cubicBezTo>
                  <a:cubicBezTo>
                    <a:pt x="220" y="233"/>
                    <a:pt x="220" y="233"/>
                    <a:pt x="220" y="233"/>
                  </a:cubicBezTo>
                  <a:cubicBezTo>
                    <a:pt x="220" y="234"/>
                    <a:pt x="220" y="234"/>
                    <a:pt x="220" y="234"/>
                  </a:cubicBezTo>
                  <a:cubicBezTo>
                    <a:pt x="229" y="235"/>
                    <a:pt x="229" y="235"/>
                    <a:pt x="229" y="235"/>
                  </a:cubicBezTo>
                  <a:cubicBezTo>
                    <a:pt x="256" y="211"/>
                    <a:pt x="256" y="211"/>
                    <a:pt x="256" y="211"/>
                  </a:cubicBezTo>
                  <a:cubicBezTo>
                    <a:pt x="264" y="214"/>
                    <a:pt x="264" y="214"/>
                    <a:pt x="264" y="214"/>
                  </a:cubicBezTo>
                  <a:cubicBezTo>
                    <a:pt x="264" y="214"/>
                    <a:pt x="264" y="214"/>
                    <a:pt x="264" y="214"/>
                  </a:cubicBezTo>
                  <a:cubicBezTo>
                    <a:pt x="265" y="214"/>
                    <a:pt x="265" y="214"/>
                    <a:pt x="265" y="214"/>
                  </a:cubicBezTo>
                  <a:cubicBezTo>
                    <a:pt x="265" y="214"/>
                    <a:pt x="265" y="214"/>
                    <a:pt x="265" y="214"/>
                  </a:cubicBezTo>
                  <a:cubicBezTo>
                    <a:pt x="265" y="215"/>
                    <a:pt x="265" y="215"/>
                    <a:pt x="265" y="215"/>
                  </a:cubicBezTo>
                  <a:cubicBezTo>
                    <a:pt x="267" y="218"/>
                    <a:pt x="267" y="218"/>
                    <a:pt x="267" y="218"/>
                  </a:cubicBezTo>
                  <a:cubicBezTo>
                    <a:pt x="269" y="216"/>
                    <a:pt x="269" y="216"/>
                    <a:pt x="269" y="216"/>
                  </a:cubicBezTo>
                  <a:cubicBezTo>
                    <a:pt x="270" y="216"/>
                    <a:pt x="270" y="216"/>
                    <a:pt x="270" y="216"/>
                  </a:cubicBezTo>
                  <a:cubicBezTo>
                    <a:pt x="270" y="216"/>
                    <a:pt x="270" y="216"/>
                    <a:pt x="270" y="216"/>
                  </a:cubicBezTo>
                  <a:cubicBezTo>
                    <a:pt x="270" y="216"/>
                    <a:pt x="270" y="216"/>
                    <a:pt x="270" y="216"/>
                  </a:cubicBezTo>
                  <a:cubicBezTo>
                    <a:pt x="278" y="211"/>
                    <a:pt x="278" y="211"/>
                    <a:pt x="278" y="211"/>
                  </a:cubicBezTo>
                  <a:cubicBezTo>
                    <a:pt x="284" y="206"/>
                    <a:pt x="284" y="206"/>
                    <a:pt x="284" y="206"/>
                  </a:cubicBezTo>
                  <a:cubicBezTo>
                    <a:pt x="283" y="193"/>
                    <a:pt x="283" y="193"/>
                    <a:pt x="283" y="193"/>
                  </a:cubicBezTo>
                  <a:cubicBezTo>
                    <a:pt x="281" y="192"/>
                    <a:pt x="281" y="192"/>
                    <a:pt x="281" y="192"/>
                  </a:cubicBezTo>
                  <a:cubicBezTo>
                    <a:pt x="274" y="195"/>
                    <a:pt x="274" y="195"/>
                    <a:pt x="274" y="195"/>
                  </a:cubicBezTo>
                  <a:cubicBezTo>
                    <a:pt x="274" y="195"/>
                    <a:pt x="274" y="195"/>
                    <a:pt x="274" y="195"/>
                  </a:cubicBezTo>
                  <a:cubicBezTo>
                    <a:pt x="271" y="196"/>
                    <a:pt x="269" y="196"/>
                    <a:pt x="267" y="196"/>
                  </a:cubicBezTo>
                  <a:cubicBezTo>
                    <a:pt x="258" y="196"/>
                    <a:pt x="258" y="196"/>
                    <a:pt x="258" y="196"/>
                  </a:cubicBezTo>
                  <a:cubicBezTo>
                    <a:pt x="255" y="196"/>
                    <a:pt x="253" y="195"/>
                    <a:pt x="252" y="194"/>
                  </a:cubicBezTo>
                  <a:cubicBezTo>
                    <a:pt x="251" y="181"/>
                    <a:pt x="251" y="181"/>
                    <a:pt x="251" y="181"/>
                  </a:cubicBezTo>
                  <a:cubicBezTo>
                    <a:pt x="249" y="179"/>
                    <a:pt x="247" y="178"/>
                    <a:pt x="246" y="178"/>
                  </a:cubicBezTo>
                  <a:cubicBezTo>
                    <a:pt x="244" y="179"/>
                    <a:pt x="244" y="179"/>
                    <a:pt x="244" y="179"/>
                  </a:cubicBezTo>
                  <a:cubicBezTo>
                    <a:pt x="241" y="181"/>
                    <a:pt x="241" y="181"/>
                    <a:pt x="241" y="181"/>
                  </a:cubicBezTo>
                  <a:cubicBezTo>
                    <a:pt x="236" y="182"/>
                    <a:pt x="236" y="182"/>
                    <a:pt x="236" y="182"/>
                  </a:cubicBezTo>
                  <a:cubicBezTo>
                    <a:pt x="234" y="182"/>
                    <a:pt x="234" y="182"/>
                    <a:pt x="234" y="182"/>
                  </a:cubicBezTo>
                  <a:cubicBezTo>
                    <a:pt x="234" y="181"/>
                    <a:pt x="234" y="181"/>
                    <a:pt x="234" y="181"/>
                  </a:cubicBezTo>
                  <a:cubicBezTo>
                    <a:pt x="231" y="176"/>
                    <a:pt x="231" y="176"/>
                    <a:pt x="231" y="176"/>
                  </a:cubicBezTo>
                  <a:cubicBezTo>
                    <a:pt x="230" y="170"/>
                    <a:pt x="230" y="170"/>
                    <a:pt x="230" y="170"/>
                  </a:cubicBezTo>
                  <a:cubicBezTo>
                    <a:pt x="230" y="170"/>
                    <a:pt x="230" y="170"/>
                    <a:pt x="230" y="170"/>
                  </a:cubicBezTo>
                  <a:cubicBezTo>
                    <a:pt x="233" y="155"/>
                    <a:pt x="233" y="155"/>
                    <a:pt x="233" y="155"/>
                  </a:cubicBezTo>
                  <a:cubicBezTo>
                    <a:pt x="233" y="155"/>
                    <a:pt x="233" y="155"/>
                    <a:pt x="233" y="155"/>
                  </a:cubicBezTo>
                  <a:cubicBezTo>
                    <a:pt x="234" y="155"/>
                    <a:pt x="234" y="155"/>
                    <a:pt x="234" y="155"/>
                  </a:cubicBezTo>
                  <a:cubicBezTo>
                    <a:pt x="234" y="155"/>
                    <a:pt x="234" y="155"/>
                    <a:pt x="234" y="155"/>
                  </a:cubicBezTo>
                  <a:cubicBezTo>
                    <a:pt x="237" y="147"/>
                    <a:pt x="237" y="147"/>
                    <a:pt x="237" y="147"/>
                  </a:cubicBezTo>
                  <a:cubicBezTo>
                    <a:pt x="226" y="137"/>
                    <a:pt x="226" y="137"/>
                    <a:pt x="226" y="137"/>
                  </a:cubicBezTo>
                  <a:cubicBezTo>
                    <a:pt x="226" y="137"/>
                    <a:pt x="226" y="137"/>
                    <a:pt x="226" y="137"/>
                  </a:cubicBezTo>
                  <a:cubicBezTo>
                    <a:pt x="225" y="136"/>
                    <a:pt x="225" y="136"/>
                    <a:pt x="225" y="136"/>
                  </a:cubicBezTo>
                  <a:cubicBezTo>
                    <a:pt x="225" y="125"/>
                    <a:pt x="225" y="125"/>
                    <a:pt x="225" y="125"/>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6"/>
                    <a:pt x="220" y="96"/>
                    <a:pt x="220" y="96"/>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5"/>
                    <a:pt x="198" y="75"/>
                    <a:pt x="198" y="75"/>
                  </a:cubicBezTo>
                  <a:cubicBezTo>
                    <a:pt x="199" y="74"/>
                    <a:pt x="199" y="74"/>
                    <a:pt x="199" y="74"/>
                  </a:cubicBezTo>
                  <a:cubicBezTo>
                    <a:pt x="205" y="67"/>
                    <a:pt x="205" y="67"/>
                    <a:pt x="205" y="67"/>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5" y="63"/>
                    <a:pt x="235" y="63"/>
                    <a:pt x="235" y="63"/>
                  </a:cubicBezTo>
                  <a:cubicBezTo>
                    <a:pt x="236" y="63"/>
                    <a:pt x="236" y="63"/>
                    <a:pt x="236" y="63"/>
                  </a:cubicBezTo>
                  <a:cubicBezTo>
                    <a:pt x="239" y="64"/>
                    <a:pt x="239" y="64"/>
                    <a:pt x="239" y="64"/>
                  </a:cubicBezTo>
                  <a:cubicBezTo>
                    <a:pt x="239" y="65"/>
                    <a:pt x="239" y="65"/>
                    <a:pt x="239" y="65"/>
                  </a:cubicBezTo>
                  <a:cubicBezTo>
                    <a:pt x="243" y="66"/>
                    <a:pt x="243" y="66"/>
                    <a:pt x="243" y="66"/>
                  </a:cubicBezTo>
                  <a:cubicBezTo>
                    <a:pt x="248" y="64"/>
                    <a:pt x="248" y="64"/>
                    <a:pt x="248" y="64"/>
                  </a:cubicBezTo>
                  <a:cubicBezTo>
                    <a:pt x="253" y="60"/>
                    <a:pt x="253" y="60"/>
                    <a:pt x="253" y="60"/>
                  </a:cubicBezTo>
                  <a:cubicBezTo>
                    <a:pt x="255" y="56"/>
                    <a:pt x="255" y="56"/>
                    <a:pt x="255" y="56"/>
                  </a:cubicBezTo>
                  <a:cubicBezTo>
                    <a:pt x="256" y="54"/>
                    <a:pt x="256" y="54"/>
                    <a:pt x="256" y="54"/>
                  </a:cubicBezTo>
                  <a:cubicBezTo>
                    <a:pt x="255" y="45"/>
                    <a:pt x="255" y="45"/>
                    <a:pt x="255" y="45"/>
                  </a:cubicBezTo>
                  <a:cubicBezTo>
                    <a:pt x="251" y="44"/>
                    <a:pt x="251" y="44"/>
                    <a:pt x="251" y="44"/>
                  </a:cubicBezTo>
                  <a:cubicBezTo>
                    <a:pt x="243" y="47"/>
                    <a:pt x="243" y="47"/>
                    <a:pt x="243" y="47"/>
                  </a:cubicBezTo>
                  <a:cubicBezTo>
                    <a:pt x="240" y="50"/>
                    <a:pt x="237" y="52"/>
                    <a:pt x="235" y="52"/>
                  </a:cubicBezTo>
                  <a:cubicBezTo>
                    <a:pt x="232" y="52"/>
                    <a:pt x="229" y="50"/>
                    <a:pt x="227" y="45"/>
                  </a:cubicBezTo>
                  <a:cubicBezTo>
                    <a:pt x="227" y="45"/>
                    <a:pt x="227" y="45"/>
                    <a:pt x="227" y="45"/>
                  </a:cubicBezTo>
                  <a:cubicBezTo>
                    <a:pt x="227" y="45"/>
                    <a:pt x="227" y="45"/>
                    <a:pt x="227" y="45"/>
                  </a:cubicBezTo>
                  <a:cubicBezTo>
                    <a:pt x="227" y="45"/>
                    <a:pt x="227" y="45"/>
                    <a:pt x="227" y="45"/>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5"/>
                    <a:pt x="214" y="25"/>
                    <a:pt x="214" y="25"/>
                  </a:cubicBezTo>
                  <a:cubicBezTo>
                    <a:pt x="210" y="28"/>
                    <a:pt x="210" y="28"/>
                    <a:pt x="210" y="28"/>
                  </a:cubicBezTo>
                  <a:cubicBezTo>
                    <a:pt x="211" y="40"/>
                    <a:pt x="211" y="40"/>
                    <a:pt x="211" y="40"/>
                  </a:cubicBezTo>
                  <a:cubicBezTo>
                    <a:pt x="198" y="34"/>
                    <a:pt x="198" y="34"/>
                    <a:pt x="198" y="34"/>
                  </a:cubicBezTo>
                  <a:cubicBezTo>
                    <a:pt x="201" y="41"/>
                    <a:pt x="201" y="41"/>
                    <a:pt x="201" y="41"/>
                  </a:cubicBezTo>
                  <a:cubicBezTo>
                    <a:pt x="202" y="42"/>
                    <a:pt x="202" y="42"/>
                    <a:pt x="202" y="42"/>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70"/>
                    <a:pt x="180" y="70"/>
                    <a:pt x="180" y="70"/>
                  </a:cubicBezTo>
                  <a:cubicBezTo>
                    <a:pt x="179" y="77"/>
                    <a:pt x="179" y="77"/>
                    <a:pt x="179" y="77"/>
                  </a:cubicBezTo>
                  <a:cubicBezTo>
                    <a:pt x="179" y="78"/>
                    <a:pt x="180" y="81"/>
                    <a:pt x="182" y="85"/>
                  </a:cubicBezTo>
                  <a:cubicBezTo>
                    <a:pt x="183" y="86"/>
                    <a:pt x="183" y="86"/>
                    <a:pt x="183" y="86"/>
                  </a:cubicBezTo>
                  <a:cubicBezTo>
                    <a:pt x="183" y="86"/>
                    <a:pt x="183" y="86"/>
                    <a:pt x="183" y="86"/>
                  </a:cubicBezTo>
                  <a:cubicBezTo>
                    <a:pt x="183" y="96"/>
                    <a:pt x="183" y="96"/>
                    <a:pt x="183" y="96"/>
                  </a:cubicBezTo>
                  <a:cubicBezTo>
                    <a:pt x="183" y="98"/>
                    <a:pt x="183" y="98"/>
                    <a:pt x="183" y="98"/>
                  </a:cubicBezTo>
                  <a:cubicBezTo>
                    <a:pt x="183" y="98"/>
                    <a:pt x="183" y="98"/>
                    <a:pt x="183" y="98"/>
                  </a:cubicBezTo>
                  <a:cubicBezTo>
                    <a:pt x="178" y="104"/>
                    <a:pt x="178" y="104"/>
                    <a:pt x="178" y="104"/>
                  </a:cubicBezTo>
                  <a:cubicBezTo>
                    <a:pt x="178" y="104"/>
                    <a:pt x="178" y="104"/>
                    <a:pt x="178" y="104"/>
                  </a:cubicBezTo>
                  <a:cubicBezTo>
                    <a:pt x="178" y="105"/>
                    <a:pt x="178" y="105"/>
                    <a:pt x="178" y="105"/>
                  </a:cubicBezTo>
                  <a:cubicBezTo>
                    <a:pt x="177" y="105"/>
                    <a:pt x="177" y="105"/>
                    <a:pt x="177" y="105"/>
                  </a:cubicBezTo>
                  <a:cubicBezTo>
                    <a:pt x="174" y="107"/>
                    <a:pt x="174" y="107"/>
                    <a:pt x="174" y="107"/>
                  </a:cubicBezTo>
                  <a:cubicBezTo>
                    <a:pt x="173" y="107"/>
                    <a:pt x="173" y="107"/>
                    <a:pt x="173"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1" y="105"/>
                    <a:pt x="159" y="106"/>
                    <a:pt x="157" y="108"/>
                  </a:cubicBezTo>
                  <a:cubicBezTo>
                    <a:pt x="153" y="112"/>
                    <a:pt x="153" y="112"/>
                    <a:pt x="153" y="112"/>
                  </a:cubicBezTo>
                  <a:cubicBezTo>
                    <a:pt x="150" y="116"/>
                    <a:pt x="150" y="116"/>
                    <a:pt x="150" y="116"/>
                  </a:cubicBezTo>
                  <a:cubicBezTo>
                    <a:pt x="148" y="120"/>
                    <a:pt x="145" y="120"/>
                    <a:pt x="141" y="120"/>
                  </a:cubicBezTo>
                  <a:cubicBezTo>
                    <a:pt x="138" y="119"/>
                    <a:pt x="137" y="116"/>
                    <a:pt x="138" y="113"/>
                  </a:cubicBezTo>
                  <a:cubicBezTo>
                    <a:pt x="138" y="110"/>
                    <a:pt x="138" y="110"/>
                    <a:pt x="138" y="110"/>
                  </a:cubicBezTo>
                  <a:cubicBezTo>
                    <a:pt x="138" y="107"/>
                    <a:pt x="138" y="107"/>
                    <a:pt x="138" y="107"/>
                  </a:cubicBezTo>
                  <a:cubicBezTo>
                    <a:pt x="136" y="109"/>
                    <a:pt x="136" y="109"/>
                    <a:pt x="136" y="109"/>
                  </a:cubicBezTo>
                  <a:cubicBezTo>
                    <a:pt x="135" y="111"/>
                    <a:pt x="134" y="111"/>
                    <a:pt x="132" y="111"/>
                  </a:cubicBezTo>
                  <a:cubicBezTo>
                    <a:pt x="131" y="111"/>
                    <a:pt x="129" y="109"/>
                    <a:pt x="129" y="106"/>
                  </a:cubicBezTo>
                  <a:cubicBezTo>
                    <a:pt x="129" y="106"/>
                    <a:pt x="129" y="106"/>
                    <a:pt x="129" y="106"/>
                  </a:cubicBezTo>
                  <a:cubicBezTo>
                    <a:pt x="128" y="97"/>
                    <a:pt x="128" y="97"/>
                    <a:pt x="128" y="97"/>
                  </a:cubicBezTo>
                  <a:cubicBezTo>
                    <a:pt x="126" y="88"/>
                    <a:pt x="126" y="88"/>
                    <a:pt x="126" y="88"/>
                  </a:cubicBezTo>
                  <a:cubicBezTo>
                    <a:pt x="122" y="84"/>
                    <a:pt x="122" y="84"/>
                    <a:pt x="122" y="84"/>
                  </a:cubicBezTo>
                  <a:cubicBezTo>
                    <a:pt x="122" y="84"/>
                    <a:pt x="122" y="84"/>
                    <a:pt x="122" y="84"/>
                  </a:cubicBezTo>
                  <a:cubicBezTo>
                    <a:pt x="121" y="84"/>
                    <a:pt x="121" y="84"/>
                    <a:pt x="121" y="84"/>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8"/>
                    <a:pt x="110" y="58"/>
                    <a:pt x="110" y="58"/>
                  </a:cubicBezTo>
                  <a:cubicBezTo>
                    <a:pt x="108" y="47"/>
                    <a:pt x="108" y="47"/>
                    <a:pt x="108" y="47"/>
                  </a:cubicBezTo>
                  <a:cubicBezTo>
                    <a:pt x="107" y="46"/>
                    <a:pt x="107" y="46"/>
                    <a:pt x="107" y="46"/>
                  </a:cubicBezTo>
                  <a:cubicBezTo>
                    <a:pt x="105" y="47"/>
                    <a:pt x="105" y="47"/>
                    <a:pt x="105" y="47"/>
                  </a:cubicBezTo>
                  <a:cubicBezTo>
                    <a:pt x="103" y="50"/>
                    <a:pt x="101" y="52"/>
                    <a:pt x="100" y="52"/>
                  </a:cubicBezTo>
                  <a:cubicBezTo>
                    <a:pt x="99" y="52"/>
                    <a:pt x="97" y="50"/>
                    <a:pt x="93" y="48"/>
                  </a:cubicBezTo>
                  <a:cubicBezTo>
                    <a:pt x="87" y="45"/>
                    <a:pt x="87" y="45"/>
                    <a:pt x="87" y="45"/>
                  </a:cubicBezTo>
                  <a:cubicBezTo>
                    <a:pt x="87" y="45"/>
                    <a:pt x="87" y="45"/>
                    <a:pt x="87" y="45"/>
                  </a:cubicBezTo>
                  <a:cubicBezTo>
                    <a:pt x="86" y="44"/>
                    <a:pt x="86" y="44"/>
                    <a:pt x="86" y="44"/>
                  </a:cubicBezTo>
                  <a:cubicBezTo>
                    <a:pt x="86" y="44"/>
                    <a:pt x="86" y="44"/>
                    <a:pt x="86" y="44"/>
                  </a:cubicBezTo>
                  <a:cubicBezTo>
                    <a:pt x="86" y="43"/>
                    <a:pt x="86" y="43"/>
                    <a:pt x="86" y="43"/>
                  </a:cubicBezTo>
                  <a:cubicBezTo>
                    <a:pt x="85" y="35"/>
                    <a:pt x="85" y="35"/>
                    <a:pt x="85" y="35"/>
                  </a:cubicBezTo>
                  <a:cubicBezTo>
                    <a:pt x="85" y="35"/>
                    <a:pt x="85" y="35"/>
                    <a:pt x="85" y="35"/>
                  </a:cubicBezTo>
                  <a:cubicBezTo>
                    <a:pt x="84" y="29"/>
                    <a:pt x="84" y="29"/>
                    <a:pt x="84" y="29"/>
                  </a:cubicBezTo>
                  <a:cubicBezTo>
                    <a:pt x="81" y="21"/>
                    <a:pt x="81" y="21"/>
                    <a:pt x="81" y="21"/>
                  </a:cubicBezTo>
                  <a:cubicBezTo>
                    <a:pt x="78" y="21"/>
                    <a:pt x="78" y="21"/>
                    <a:pt x="78" y="21"/>
                  </a:cubicBezTo>
                  <a:cubicBezTo>
                    <a:pt x="78" y="24"/>
                    <a:pt x="78" y="27"/>
                    <a:pt x="77" y="29"/>
                  </a:cubicBezTo>
                  <a:cubicBezTo>
                    <a:pt x="76" y="32"/>
                    <a:pt x="75" y="33"/>
                    <a:pt x="72" y="35"/>
                  </a:cubicBezTo>
                  <a:cubicBezTo>
                    <a:pt x="71" y="38"/>
                    <a:pt x="70" y="40"/>
                    <a:pt x="69" y="42"/>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5"/>
                    <a:pt x="49" y="21"/>
                  </a:cubicBezTo>
                  <a:cubicBezTo>
                    <a:pt x="51" y="3"/>
                    <a:pt x="51" y="3"/>
                    <a:pt x="51" y="3"/>
                  </a:cubicBezTo>
                  <a:cubicBezTo>
                    <a:pt x="51" y="0"/>
                    <a:pt x="51" y="0"/>
                    <a:pt x="51" y="0"/>
                  </a:cubicBezTo>
                  <a:cubicBezTo>
                    <a:pt x="44" y="8"/>
                    <a:pt x="44" y="8"/>
                    <a:pt x="44" y="8"/>
                  </a:cubicBezTo>
                  <a:cubicBezTo>
                    <a:pt x="40" y="11"/>
                    <a:pt x="40" y="11"/>
                    <a:pt x="40" y="11"/>
                  </a:cubicBezTo>
                  <a:cubicBezTo>
                    <a:pt x="39" y="14"/>
                    <a:pt x="39" y="14"/>
                    <a:pt x="39" y="14"/>
                  </a:cubicBezTo>
                  <a:cubicBezTo>
                    <a:pt x="40" y="17"/>
                    <a:pt x="41" y="20"/>
                    <a:pt x="41" y="22"/>
                  </a:cubicBezTo>
                  <a:cubicBezTo>
                    <a:pt x="41" y="26"/>
                    <a:pt x="39" y="29"/>
                    <a:pt x="35"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5" y="53"/>
                  </a:cubicBezTo>
                  <a:cubicBezTo>
                    <a:pt x="38" y="52"/>
                    <a:pt x="38" y="52"/>
                    <a:pt x="38" y="52"/>
                  </a:cubicBezTo>
                  <a:cubicBezTo>
                    <a:pt x="45" y="70"/>
                    <a:pt x="45" y="70"/>
                    <a:pt x="45" y="70"/>
                  </a:cubicBezTo>
                  <a:cubicBezTo>
                    <a:pt x="45" y="70"/>
                    <a:pt x="45" y="70"/>
                    <a:pt x="45" y="70"/>
                  </a:cubicBezTo>
                  <a:cubicBezTo>
                    <a:pt x="45" y="70"/>
                    <a:pt x="45" y="70"/>
                    <a:pt x="45" y="70"/>
                  </a:cubicBezTo>
                  <a:cubicBezTo>
                    <a:pt x="45" y="71"/>
                    <a:pt x="45" y="71"/>
                    <a:pt x="45" y="71"/>
                  </a:cubicBezTo>
                  <a:cubicBezTo>
                    <a:pt x="43" y="102"/>
                    <a:pt x="40" y="120"/>
                    <a:pt x="36" y="125"/>
                  </a:cubicBezTo>
                  <a:cubicBezTo>
                    <a:pt x="35" y="127"/>
                    <a:pt x="33" y="128"/>
                    <a:pt x="31" y="128"/>
                  </a:cubicBezTo>
                  <a:cubicBezTo>
                    <a:pt x="28" y="128"/>
                    <a:pt x="26" y="128"/>
                    <a:pt x="23" y="126"/>
                  </a:cubicBezTo>
                  <a:cubicBezTo>
                    <a:pt x="13" y="147"/>
                    <a:pt x="6" y="158"/>
                    <a:pt x="3" y="159"/>
                  </a:cubicBezTo>
                  <a:cubicBezTo>
                    <a:pt x="3" y="159"/>
                    <a:pt x="3" y="159"/>
                    <a:pt x="3" y="159"/>
                  </a:cubicBezTo>
                  <a:cubicBezTo>
                    <a:pt x="2" y="160"/>
                    <a:pt x="1" y="165"/>
                    <a:pt x="1" y="174"/>
                  </a:cubicBezTo>
                  <a:cubicBezTo>
                    <a:pt x="4" y="176"/>
                    <a:pt x="4" y="176"/>
                    <a:pt x="4" y="176"/>
                  </a:cubicBezTo>
                  <a:cubicBezTo>
                    <a:pt x="5" y="177"/>
                    <a:pt x="5" y="177"/>
                    <a:pt x="5" y="177"/>
                  </a:cubicBezTo>
                  <a:cubicBezTo>
                    <a:pt x="5" y="178"/>
                    <a:pt x="5" y="178"/>
                    <a:pt x="5" y="178"/>
                  </a:cubicBezTo>
                  <a:lnTo>
                    <a:pt x="2" y="182"/>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5" name="Freeform 14">
              <a:extLst>
                <a:ext uri="{FF2B5EF4-FFF2-40B4-BE49-F238E27FC236}">
                  <a16:creationId xmlns:a16="http://schemas.microsoft.com/office/drawing/2014/main" xmlns="" id="{F20C61AB-AB3C-415A-9E80-C8ADCB1AF7AB}"/>
                </a:ext>
              </a:extLst>
            </p:cNvPr>
            <p:cNvSpPr>
              <a:spLocks/>
            </p:cNvSpPr>
            <p:nvPr/>
          </p:nvSpPr>
          <p:spPr bwMode="auto">
            <a:xfrm>
              <a:off x="3319463" y="4319588"/>
              <a:ext cx="657225" cy="563562"/>
            </a:xfrm>
            <a:custGeom>
              <a:avLst/>
              <a:gdLst>
                <a:gd name="T0" fmla="*/ 143 w 192"/>
                <a:gd name="T1" fmla="*/ 8 h 166"/>
                <a:gd name="T2" fmla="*/ 132 w 192"/>
                <a:gd name="T3" fmla="*/ 10 h 166"/>
                <a:gd name="T4" fmla="*/ 130 w 192"/>
                <a:gd name="T5" fmla="*/ 0 h 166"/>
                <a:gd name="T6" fmla="*/ 126 w 192"/>
                <a:gd name="T7" fmla="*/ 10 h 166"/>
                <a:gd name="T8" fmla="*/ 120 w 192"/>
                <a:gd name="T9" fmla="*/ 18 h 166"/>
                <a:gd name="T10" fmla="*/ 108 w 192"/>
                <a:gd name="T11" fmla="*/ 18 h 166"/>
                <a:gd name="T12" fmla="*/ 106 w 192"/>
                <a:gd name="T13" fmla="*/ 25 h 166"/>
                <a:gd name="T14" fmla="*/ 95 w 192"/>
                <a:gd name="T15" fmla="*/ 28 h 166"/>
                <a:gd name="T16" fmla="*/ 91 w 192"/>
                <a:gd name="T17" fmla="*/ 30 h 166"/>
                <a:gd name="T18" fmla="*/ 81 w 192"/>
                <a:gd name="T19" fmla="*/ 26 h 166"/>
                <a:gd name="T20" fmla="*/ 74 w 192"/>
                <a:gd name="T21" fmla="*/ 24 h 166"/>
                <a:gd name="T22" fmla="*/ 85 w 192"/>
                <a:gd name="T23" fmla="*/ 40 h 166"/>
                <a:gd name="T24" fmla="*/ 91 w 192"/>
                <a:gd name="T25" fmla="*/ 46 h 166"/>
                <a:gd name="T26" fmla="*/ 88 w 192"/>
                <a:gd name="T27" fmla="*/ 55 h 166"/>
                <a:gd name="T28" fmla="*/ 70 w 192"/>
                <a:gd name="T29" fmla="*/ 64 h 166"/>
                <a:gd name="T30" fmla="*/ 63 w 192"/>
                <a:gd name="T31" fmla="*/ 65 h 166"/>
                <a:gd name="T32" fmla="*/ 56 w 192"/>
                <a:gd name="T33" fmla="*/ 63 h 166"/>
                <a:gd name="T34" fmla="*/ 48 w 192"/>
                <a:gd name="T35" fmla="*/ 71 h 166"/>
                <a:gd name="T36" fmla="*/ 40 w 192"/>
                <a:gd name="T37" fmla="*/ 74 h 166"/>
                <a:gd name="T38" fmla="*/ 8 w 192"/>
                <a:gd name="T39" fmla="*/ 74 h 166"/>
                <a:gd name="T40" fmla="*/ 5 w 192"/>
                <a:gd name="T41" fmla="*/ 96 h 166"/>
                <a:gd name="T42" fmla="*/ 12 w 192"/>
                <a:gd name="T43" fmla="*/ 100 h 166"/>
                <a:gd name="T44" fmla="*/ 16 w 192"/>
                <a:gd name="T45" fmla="*/ 95 h 166"/>
                <a:gd name="T46" fmla="*/ 28 w 192"/>
                <a:gd name="T47" fmla="*/ 96 h 166"/>
                <a:gd name="T48" fmla="*/ 32 w 192"/>
                <a:gd name="T49" fmla="*/ 118 h 166"/>
                <a:gd name="T50" fmla="*/ 27 w 192"/>
                <a:gd name="T51" fmla="*/ 130 h 166"/>
                <a:gd name="T52" fmla="*/ 38 w 192"/>
                <a:gd name="T53" fmla="*/ 149 h 166"/>
                <a:gd name="T54" fmla="*/ 34 w 192"/>
                <a:gd name="T55" fmla="*/ 166 h 166"/>
                <a:gd name="T56" fmla="*/ 47 w 192"/>
                <a:gd name="T57" fmla="*/ 160 h 166"/>
                <a:gd name="T58" fmla="*/ 56 w 192"/>
                <a:gd name="T59" fmla="*/ 161 h 166"/>
                <a:gd name="T60" fmla="*/ 85 w 192"/>
                <a:gd name="T61" fmla="*/ 160 h 166"/>
                <a:gd name="T62" fmla="*/ 99 w 192"/>
                <a:gd name="T63" fmla="*/ 151 h 166"/>
                <a:gd name="T64" fmla="*/ 115 w 192"/>
                <a:gd name="T65" fmla="*/ 137 h 166"/>
                <a:gd name="T66" fmla="*/ 125 w 192"/>
                <a:gd name="T67" fmla="*/ 142 h 166"/>
                <a:gd name="T68" fmla="*/ 138 w 192"/>
                <a:gd name="T69" fmla="*/ 147 h 166"/>
                <a:gd name="T70" fmla="*/ 147 w 192"/>
                <a:gd name="T71" fmla="*/ 150 h 166"/>
                <a:gd name="T72" fmla="*/ 149 w 192"/>
                <a:gd name="T73" fmla="*/ 145 h 166"/>
                <a:gd name="T74" fmla="*/ 152 w 192"/>
                <a:gd name="T75" fmla="*/ 142 h 166"/>
                <a:gd name="T76" fmla="*/ 158 w 192"/>
                <a:gd name="T77" fmla="*/ 138 h 166"/>
                <a:gd name="T78" fmla="*/ 174 w 192"/>
                <a:gd name="T79" fmla="*/ 127 h 166"/>
                <a:gd name="T80" fmla="*/ 176 w 192"/>
                <a:gd name="T81" fmla="*/ 124 h 166"/>
                <a:gd name="T82" fmla="*/ 184 w 192"/>
                <a:gd name="T83" fmla="*/ 122 h 166"/>
                <a:gd name="T84" fmla="*/ 190 w 192"/>
                <a:gd name="T85" fmla="*/ 118 h 166"/>
                <a:gd name="T86" fmla="*/ 186 w 192"/>
                <a:gd name="T87" fmla="*/ 103 h 166"/>
                <a:gd name="T88" fmla="*/ 188 w 192"/>
                <a:gd name="T89" fmla="*/ 94 h 166"/>
                <a:gd name="T90" fmla="*/ 174 w 192"/>
                <a:gd name="T91" fmla="*/ 83 h 166"/>
                <a:gd name="T92" fmla="*/ 187 w 192"/>
                <a:gd name="T93" fmla="*/ 34 h 166"/>
                <a:gd name="T94" fmla="*/ 179 w 192"/>
                <a:gd name="T95" fmla="*/ 38 h 166"/>
                <a:gd name="T96" fmla="*/ 169 w 192"/>
                <a:gd name="T97" fmla="*/ 38 h 166"/>
                <a:gd name="T98" fmla="*/ 168 w 192"/>
                <a:gd name="T99" fmla="*/ 34 h 166"/>
                <a:gd name="T100" fmla="*/ 166 w 192"/>
                <a:gd name="T101" fmla="*/ 32 h 166"/>
                <a:gd name="T102" fmla="*/ 157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1" y="3"/>
                  </a:moveTo>
                  <a:cubicBezTo>
                    <a:pt x="148" y="2"/>
                    <a:pt x="148" y="2"/>
                    <a:pt x="148" y="2"/>
                  </a:cubicBezTo>
                  <a:cubicBezTo>
                    <a:pt x="145" y="4"/>
                    <a:pt x="145" y="4"/>
                    <a:pt x="145" y="4"/>
                  </a:cubicBezTo>
                  <a:cubicBezTo>
                    <a:pt x="143" y="8"/>
                    <a:pt x="143" y="8"/>
                    <a:pt x="143" y="8"/>
                  </a:cubicBezTo>
                  <a:cubicBezTo>
                    <a:pt x="142" y="11"/>
                    <a:pt x="140" y="13"/>
                    <a:pt x="137" y="13"/>
                  </a:cubicBezTo>
                  <a:cubicBezTo>
                    <a:pt x="136" y="13"/>
                    <a:pt x="134" y="12"/>
                    <a:pt x="132" y="11"/>
                  </a:cubicBezTo>
                  <a:cubicBezTo>
                    <a:pt x="132" y="10"/>
                    <a:pt x="132" y="10"/>
                    <a:pt x="132" y="10"/>
                  </a:cubicBezTo>
                  <a:cubicBezTo>
                    <a:pt x="132" y="10"/>
                    <a:pt x="132" y="10"/>
                    <a:pt x="132" y="10"/>
                  </a:cubicBezTo>
                  <a:cubicBezTo>
                    <a:pt x="132" y="10"/>
                    <a:pt x="132" y="10"/>
                    <a:pt x="132" y="10"/>
                  </a:cubicBezTo>
                  <a:cubicBezTo>
                    <a:pt x="130" y="6"/>
                    <a:pt x="130" y="6"/>
                    <a:pt x="130" y="6"/>
                  </a:cubicBezTo>
                  <a:cubicBezTo>
                    <a:pt x="130" y="6"/>
                    <a:pt x="130" y="6"/>
                    <a:pt x="130" y="6"/>
                  </a:cubicBezTo>
                  <a:cubicBezTo>
                    <a:pt x="130" y="0"/>
                    <a:pt x="130" y="0"/>
                    <a:pt x="130" y="0"/>
                  </a:cubicBezTo>
                  <a:cubicBezTo>
                    <a:pt x="128" y="0"/>
                    <a:pt x="128" y="0"/>
                    <a:pt x="128" y="0"/>
                  </a:cubicBezTo>
                  <a:cubicBezTo>
                    <a:pt x="127" y="0"/>
                    <a:pt x="127" y="0"/>
                    <a:pt x="127" y="0"/>
                  </a:cubicBezTo>
                  <a:cubicBezTo>
                    <a:pt x="126" y="4"/>
                    <a:pt x="126" y="4"/>
                    <a:pt x="126" y="4"/>
                  </a:cubicBezTo>
                  <a:cubicBezTo>
                    <a:pt x="126" y="10"/>
                    <a:pt x="126" y="10"/>
                    <a:pt x="126" y="10"/>
                  </a:cubicBezTo>
                  <a:cubicBezTo>
                    <a:pt x="126" y="10"/>
                    <a:pt x="126" y="10"/>
                    <a:pt x="126" y="10"/>
                  </a:cubicBezTo>
                  <a:cubicBezTo>
                    <a:pt x="125" y="11"/>
                    <a:pt x="125" y="11"/>
                    <a:pt x="125" y="11"/>
                  </a:cubicBezTo>
                  <a:cubicBezTo>
                    <a:pt x="120" y="17"/>
                    <a:pt x="120" y="17"/>
                    <a:pt x="120" y="17"/>
                  </a:cubicBezTo>
                  <a:cubicBezTo>
                    <a:pt x="120" y="18"/>
                    <a:pt x="120" y="18"/>
                    <a:pt x="120" y="18"/>
                  </a:cubicBezTo>
                  <a:cubicBezTo>
                    <a:pt x="119" y="18"/>
                    <a:pt x="119" y="18"/>
                    <a:pt x="119" y="18"/>
                  </a:cubicBezTo>
                  <a:cubicBezTo>
                    <a:pt x="109" y="17"/>
                    <a:pt x="109" y="17"/>
                    <a:pt x="109" y="17"/>
                  </a:cubicBezTo>
                  <a:cubicBezTo>
                    <a:pt x="108" y="17"/>
                    <a:pt x="108" y="17"/>
                    <a:pt x="108" y="17"/>
                  </a:cubicBezTo>
                  <a:cubicBezTo>
                    <a:pt x="108" y="18"/>
                    <a:pt x="108" y="18"/>
                    <a:pt x="108" y="18"/>
                  </a:cubicBezTo>
                  <a:cubicBezTo>
                    <a:pt x="108" y="18"/>
                    <a:pt x="108" y="18"/>
                    <a:pt x="108" y="18"/>
                  </a:cubicBezTo>
                  <a:cubicBezTo>
                    <a:pt x="108" y="18"/>
                    <a:pt x="108" y="18"/>
                    <a:pt x="108" y="18"/>
                  </a:cubicBezTo>
                  <a:cubicBezTo>
                    <a:pt x="105" y="22"/>
                    <a:pt x="105" y="22"/>
                    <a:pt x="105" y="22"/>
                  </a:cubicBezTo>
                  <a:cubicBezTo>
                    <a:pt x="106" y="25"/>
                    <a:pt x="106" y="25"/>
                    <a:pt x="106" y="25"/>
                  </a:cubicBezTo>
                  <a:cubicBezTo>
                    <a:pt x="107" y="25"/>
                    <a:pt x="107" y="25"/>
                    <a:pt x="107" y="25"/>
                  </a:cubicBezTo>
                  <a:cubicBezTo>
                    <a:pt x="104" y="30"/>
                    <a:pt x="104" y="30"/>
                    <a:pt x="104" y="30"/>
                  </a:cubicBezTo>
                  <a:cubicBezTo>
                    <a:pt x="95" y="30"/>
                    <a:pt x="95" y="30"/>
                    <a:pt x="95" y="30"/>
                  </a:cubicBezTo>
                  <a:cubicBezTo>
                    <a:pt x="95" y="28"/>
                    <a:pt x="95" y="28"/>
                    <a:pt x="95" y="28"/>
                  </a:cubicBezTo>
                  <a:cubicBezTo>
                    <a:pt x="94" y="27"/>
                    <a:pt x="94" y="27"/>
                    <a:pt x="94" y="27"/>
                  </a:cubicBezTo>
                  <a:cubicBezTo>
                    <a:pt x="93" y="26"/>
                    <a:pt x="93" y="26"/>
                    <a:pt x="93" y="26"/>
                  </a:cubicBezTo>
                  <a:cubicBezTo>
                    <a:pt x="92" y="29"/>
                    <a:pt x="92" y="29"/>
                    <a:pt x="92" y="29"/>
                  </a:cubicBezTo>
                  <a:cubicBezTo>
                    <a:pt x="91" y="30"/>
                    <a:pt x="91" y="30"/>
                    <a:pt x="91" y="30"/>
                  </a:cubicBezTo>
                  <a:cubicBezTo>
                    <a:pt x="85" y="30"/>
                    <a:pt x="85" y="30"/>
                    <a:pt x="85" y="30"/>
                  </a:cubicBezTo>
                  <a:cubicBezTo>
                    <a:pt x="85" y="30"/>
                    <a:pt x="85" y="30"/>
                    <a:pt x="85" y="30"/>
                  </a:cubicBezTo>
                  <a:cubicBezTo>
                    <a:pt x="81" y="27"/>
                    <a:pt x="81" y="27"/>
                    <a:pt x="81" y="27"/>
                  </a:cubicBezTo>
                  <a:cubicBezTo>
                    <a:pt x="81" y="26"/>
                    <a:pt x="81" y="26"/>
                    <a:pt x="81" y="26"/>
                  </a:cubicBezTo>
                  <a:cubicBezTo>
                    <a:pt x="81" y="26"/>
                    <a:pt x="81" y="26"/>
                    <a:pt x="81" y="26"/>
                  </a:cubicBezTo>
                  <a:cubicBezTo>
                    <a:pt x="80" y="26"/>
                    <a:pt x="80" y="26"/>
                    <a:pt x="80" y="26"/>
                  </a:cubicBezTo>
                  <a:cubicBezTo>
                    <a:pt x="80" y="25"/>
                    <a:pt x="80" y="25"/>
                    <a:pt x="80" y="25"/>
                  </a:cubicBezTo>
                  <a:cubicBezTo>
                    <a:pt x="74" y="24"/>
                    <a:pt x="74" y="24"/>
                    <a:pt x="74" y="24"/>
                  </a:cubicBezTo>
                  <a:cubicBezTo>
                    <a:pt x="69" y="26"/>
                    <a:pt x="69" y="26"/>
                    <a:pt x="69" y="26"/>
                  </a:cubicBezTo>
                  <a:cubicBezTo>
                    <a:pt x="66" y="28"/>
                    <a:pt x="66" y="28"/>
                    <a:pt x="66" y="28"/>
                  </a:cubicBezTo>
                  <a:cubicBezTo>
                    <a:pt x="74" y="37"/>
                    <a:pt x="74" y="37"/>
                    <a:pt x="74" y="37"/>
                  </a:cubicBezTo>
                  <a:cubicBezTo>
                    <a:pt x="85" y="40"/>
                    <a:pt x="85" y="40"/>
                    <a:pt x="85" y="40"/>
                  </a:cubicBezTo>
                  <a:cubicBezTo>
                    <a:pt x="85" y="41"/>
                    <a:pt x="85" y="41"/>
                    <a:pt x="85" y="41"/>
                  </a:cubicBezTo>
                  <a:cubicBezTo>
                    <a:pt x="85" y="41"/>
                    <a:pt x="85" y="41"/>
                    <a:pt x="85" y="41"/>
                  </a:cubicBezTo>
                  <a:cubicBezTo>
                    <a:pt x="86" y="41"/>
                    <a:pt x="86" y="41"/>
                    <a:pt x="86" y="41"/>
                  </a:cubicBezTo>
                  <a:cubicBezTo>
                    <a:pt x="91" y="46"/>
                    <a:pt x="91" y="46"/>
                    <a:pt x="91" y="46"/>
                  </a:cubicBezTo>
                  <a:cubicBezTo>
                    <a:pt x="89" y="54"/>
                    <a:pt x="89" y="54"/>
                    <a:pt x="89" y="54"/>
                  </a:cubicBezTo>
                  <a:cubicBezTo>
                    <a:pt x="89" y="54"/>
                    <a:pt x="89" y="54"/>
                    <a:pt x="89" y="54"/>
                  </a:cubicBezTo>
                  <a:cubicBezTo>
                    <a:pt x="89" y="55"/>
                    <a:pt x="89" y="55"/>
                    <a:pt x="89" y="55"/>
                  </a:cubicBezTo>
                  <a:cubicBezTo>
                    <a:pt x="88" y="55"/>
                    <a:pt x="88" y="55"/>
                    <a:pt x="88" y="55"/>
                  </a:cubicBezTo>
                  <a:cubicBezTo>
                    <a:pt x="82" y="61"/>
                    <a:pt x="82" y="61"/>
                    <a:pt x="82" y="61"/>
                  </a:cubicBezTo>
                  <a:cubicBezTo>
                    <a:pt x="82" y="61"/>
                    <a:pt x="82" y="61"/>
                    <a:pt x="82" y="61"/>
                  </a:cubicBezTo>
                  <a:cubicBezTo>
                    <a:pt x="81" y="61"/>
                    <a:pt x="81" y="61"/>
                    <a:pt x="81" y="61"/>
                  </a:cubicBezTo>
                  <a:cubicBezTo>
                    <a:pt x="70" y="64"/>
                    <a:pt x="70" y="64"/>
                    <a:pt x="70" y="64"/>
                  </a:cubicBezTo>
                  <a:cubicBezTo>
                    <a:pt x="70" y="64"/>
                    <a:pt x="70" y="64"/>
                    <a:pt x="70" y="64"/>
                  </a:cubicBezTo>
                  <a:cubicBezTo>
                    <a:pt x="63" y="65"/>
                    <a:pt x="63" y="65"/>
                    <a:pt x="63" y="65"/>
                  </a:cubicBezTo>
                  <a:cubicBezTo>
                    <a:pt x="63" y="65"/>
                    <a:pt x="63" y="65"/>
                    <a:pt x="63" y="65"/>
                  </a:cubicBezTo>
                  <a:cubicBezTo>
                    <a:pt x="63" y="65"/>
                    <a:pt x="63" y="65"/>
                    <a:pt x="63" y="65"/>
                  </a:cubicBezTo>
                  <a:cubicBezTo>
                    <a:pt x="63" y="65"/>
                    <a:pt x="63" y="65"/>
                    <a:pt x="63" y="65"/>
                  </a:cubicBezTo>
                  <a:cubicBezTo>
                    <a:pt x="62" y="65"/>
                    <a:pt x="62" y="65"/>
                    <a:pt x="62" y="65"/>
                  </a:cubicBezTo>
                  <a:cubicBezTo>
                    <a:pt x="58" y="64"/>
                    <a:pt x="58" y="64"/>
                    <a:pt x="58" y="64"/>
                  </a:cubicBezTo>
                  <a:cubicBezTo>
                    <a:pt x="56" y="63"/>
                    <a:pt x="56" y="63"/>
                    <a:pt x="56" y="63"/>
                  </a:cubicBezTo>
                  <a:cubicBezTo>
                    <a:pt x="53" y="67"/>
                    <a:pt x="53" y="67"/>
                    <a:pt x="53" y="67"/>
                  </a:cubicBezTo>
                  <a:cubicBezTo>
                    <a:pt x="53" y="67"/>
                    <a:pt x="53" y="67"/>
                    <a:pt x="53" y="67"/>
                  </a:cubicBezTo>
                  <a:cubicBezTo>
                    <a:pt x="53" y="68"/>
                    <a:pt x="53" y="68"/>
                    <a:pt x="53" y="68"/>
                  </a:cubicBezTo>
                  <a:cubicBezTo>
                    <a:pt x="48" y="71"/>
                    <a:pt x="48" y="71"/>
                    <a:pt x="48" y="71"/>
                  </a:cubicBezTo>
                  <a:cubicBezTo>
                    <a:pt x="47" y="71"/>
                    <a:pt x="47" y="71"/>
                    <a:pt x="47" y="71"/>
                  </a:cubicBezTo>
                  <a:cubicBezTo>
                    <a:pt x="47" y="71"/>
                    <a:pt x="47" y="71"/>
                    <a:pt x="47" y="71"/>
                  </a:cubicBezTo>
                  <a:cubicBezTo>
                    <a:pt x="40" y="74"/>
                    <a:pt x="40" y="74"/>
                    <a:pt x="40" y="74"/>
                  </a:cubicBezTo>
                  <a:cubicBezTo>
                    <a:pt x="40" y="74"/>
                    <a:pt x="40" y="74"/>
                    <a:pt x="40" y="74"/>
                  </a:cubicBezTo>
                  <a:cubicBezTo>
                    <a:pt x="31" y="72"/>
                    <a:pt x="31" y="72"/>
                    <a:pt x="31" y="72"/>
                  </a:cubicBezTo>
                  <a:cubicBezTo>
                    <a:pt x="13" y="72"/>
                    <a:pt x="13" y="72"/>
                    <a:pt x="13" y="72"/>
                  </a:cubicBezTo>
                  <a:cubicBezTo>
                    <a:pt x="9" y="74"/>
                    <a:pt x="9" y="74"/>
                    <a:pt x="9" y="74"/>
                  </a:cubicBezTo>
                  <a:cubicBezTo>
                    <a:pt x="8" y="74"/>
                    <a:pt x="8" y="74"/>
                    <a:pt x="8" y="74"/>
                  </a:cubicBezTo>
                  <a:cubicBezTo>
                    <a:pt x="5" y="74"/>
                    <a:pt x="5" y="74"/>
                    <a:pt x="5" y="74"/>
                  </a:cubicBezTo>
                  <a:cubicBezTo>
                    <a:pt x="0" y="80"/>
                    <a:pt x="0" y="80"/>
                    <a:pt x="0" y="80"/>
                  </a:cubicBezTo>
                  <a:cubicBezTo>
                    <a:pt x="1" y="87"/>
                    <a:pt x="1" y="87"/>
                    <a:pt x="1" y="87"/>
                  </a:cubicBezTo>
                  <a:cubicBezTo>
                    <a:pt x="5" y="96"/>
                    <a:pt x="5" y="96"/>
                    <a:pt x="5" y="96"/>
                  </a:cubicBezTo>
                  <a:cubicBezTo>
                    <a:pt x="10" y="98"/>
                    <a:pt x="10" y="98"/>
                    <a:pt x="10" y="98"/>
                  </a:cubicBezTo>
                  <a:cubicBezTo>
                    <a:pt x="10" y="98"/>
                    <a:pt x="10" y="98"/>
                    <a:pt x="10" y="98"/>
                  </a:cubicBezTo>
                  <a:cubicBezTo>
                    <a:pt x="10" y="99"/>
                    <a:pt x="10" y="99"/>
                    <a:pt x="10" y="99"/>
                  </a:cubicBezTo>
                  <a:cubicBezTo>
                    <a:pt x="12" y="100"/>
                    <a:pt x="12" y="100"/>
                    <a:pt x="12" y="100"/>
                  </a:cubicBezTo>
                  <a:cubicBezTo>
                    <a:pt x="14" y="96"/>
                    <a:pt x="14" y="96"/>
                    <a:pt x="14" y="96"/>
                  </a:cubicBezTo>
                  <a:cubicBezTo>
                    <a:pt x="15" y="96"/>
                    <a:pt x="15" y="96"/>
                    <a:pt x="15" y="96"/>
                  </a:cubicBezTo>
                  <a:cubicBezTo>
                    <a:pt x="15" y="95"/>
                    <a:pt x="15" y="95"/>
                    <a:pt x="15" y="95"/>
                  </a:cubicBezTo>
                  <a:cubicBezTo>
                    <a:pt x="16" y="95"/>
                    <a:pt x="16" y="95"/>
                    <a:pt x="16" y="95"/>
                  </a:cubicBezTo>
                  <a:cubicBezTo>
                    <a:pt x="22" y="94"/>
                    <a:pt x="22" y="94"/>
                    <a:pt x="22" y="94"/>
                  </a:cubicBezTo>
                  <a:cubicBezTo>
                    <a:pt x="22" y="94"/>
                    <a:pt x="22" y="94"/>
                    <a:pt x="22" y="94"/>
                  </a:cubicBezTo>
                  <a:cubicBezTo>
                    <a:pt x="22" y="95"/>
                    <a:pt x="22" y="95"/>
                    <a:pt x="22" y="95"/>
                  </a:cubicBezTo>
                  <a:cubicBezTo>
                    <a:pt x="28" y="96"/>
                    <a:pt x="28" y="96"/>
                    <a:pt x="28" y="96"/>
                  </a:cubicBezTo>
                  <a:cubicBezTo>
                    <a:pt x="34" y="110"/>
                    <a:pt x="34" y="110"/>
                    <a:pt x="34" y="110"/>
                  </a:cubicBezTo>
                  <a:cubicBezTo>
                    <a:pt x="34" y="110"/>
                    <a:pt x="34" y="110"/>
                    <a:pt x="34" y="110"/>
                  </a:cubicBezTo>
                  <a:cubicBezTo>
                    <a:pt x="34" y="110"/>
                    <a:pt x="34" y="110"/>
                    <a:pt x="34" y="110"/>
                  </a:cubicBezTo>
                  <a:cubicBezTo>
                    <a:pt x="32" y="118"/>
                    <a:pt x="32" y="118"/>
                    <a:pt x="32" y="118"/>
                  </a:cubicBezTo>
                  <a:cubicBezTo>
                    <a:pt x="32" y="118"/>
                    <a:pt x="32" y="118"/>
                    <a:pt x="32" y="118"/>
                  </a:cubicBezTo>
                  <a:cubicBezTo>
                    <a:pt x="30" y="123"/>
                    <a:pt x="30" y="123"/>
                    <a:pt x="30" y="123"/>
                  </a:cubicBezTo>
                  <a:cubicBezTo>
                    <a:pt x="30" y="123"/>
                    <a:pt x="30" y="123"/>
                    <a:pt x="30" y="123"/>
                  </a:cubicBezTo>
                  <a:cubicBezTo>
                    <a:pt x="27" y="130"/>
                    <a:pt x="27" y="130"/>
                    <a:pt x="27" y="130"/>
                  </a:cubicBezTo>
                  <a:cubicBezTo>
                    <a:pt x="27" y="138"/>
                    <a:pt x="27" y="138"/>
                    <a:pt x="27" y="138"/>
                  </a:cubicBezTo>
                  <a:cubicBezTo>
                    <a:pt x="32" y="143"/>
                    <a:pt x="32" y="143"/>
                    <a:pt x="32" y="143"/>
                  </a:cubicBezTo>
                  <a:cubicBezTo>
                    <a:pt x="32" y="143"/>
                    <a:pt x="32" y="143"/>
                    <a:pt x="32" y="143"/>
                  </a:cubicBezTo>
                  <a:cubicBezTo>
                    <a:pt x="38" y="149"/>
                    <a:pt x="38" y="149"/>
                    <a:pt x="38" y="149"/>
                  </a:cubicBezTo>
                  <a:cubicBezTo>
                    <a:pt x="39" y="149"/>
                    <a:pt x="39" y="149"/>
                    <a:pt x="39" y="149"/>
                  </a:cubicBezTo>
                  <a:cubicBezTo>
                    <a:pt x="40" y="150"/>
                    <a:pt x="40" y="150"/>
                    <a:pt x="40" y="150"/>
                  </a:cubicBezTo>
                  <a:cubicBezTo>
                    <a:pt x="35" y="161"/>
                    <a:pt x="35" y="161"/>
                    <a:pt x="35" y="161"/>
                  </a:cubicBezTo>
                  <a:cubicBezTo>
                    <a:pt x="34" y="166"/>
                    <a:pt x="34" y="166"/>
                    <a:pt x="34" y="166"/>
                  </a:cubicBezTo>
                  <a:cubicBezTo>
                    <a:pt x="35" y="165"/>
                    <a:pt x="35" y="165"/>
                    <a:pt x="35" y="165"/>
                  </a:cubicBezTo>
                  <a:cubicBezTo>
                    <a:pt x="36" y="165"/>
                    <a:pt x="36" y="165"/>
                    <a:pt x="36" y="165"/>
                  </a:cubicBezTo>
                  <a:cubicBezTo>
                    <a:pt x="40" y="164"/>
                    <a:pt x="40" y="164"/>
                    <a:pt x="40" y="164"/>
                  </a:cubicBezTo>
                  <a:cubicBezTo>
                    <a:pt x="47" y="160"/>
                    <a:pt x="47" y="160"/>
                    <a:pt x="47" y="160"/>
                  </a:cubicBezTo>
                  <a:cubicBezTo>
                    <a:pt x="47" y="160"/>
                    <a:pt x="47" y="160"/>
                    <a:pt x="47" y="160"/>
                  </a:cubicBezTo>
                  <a:cubicBezTo>
                    <a:pt x="55" y="161"/>
                    <a:pt x="55" y="161"/>
                    <a:pt x="55" y="161"/>
                  </a:cubicBezTo>
                  <a:cubicBezTo>
                    <a:pt x="56" y="161"/>
                    <a:pt x="56" y="161"/>
                    <a:pt x="56" y="161"/>
                  </a:cubicBezTo>
                  <a:cubicBezTo>
                    <a:pt x="56" y="161"/>
                    <a:pt x="56" y="161"/>
                    <a:pt x="56" y="161"/>
                  </a:cubicBezTo>
                  <a:cubicBezTo>
                    <a:pt x="68" y="166"/>
                    <a:pt x="68" y="166"/>
                    <a:pt x="68" y="166"/>
                  </a:cubicBezTo>
                  <a:cubicBezTo>
                    <a:pt x="81" y="166"/>
                    <a:pt x="81" y="166"/>
                    <a:pt x="81" y="166"/>
                  </a:cubicBezTo>
                  <a:cubicBezTo>
                    <a:pt x="84" y="161"/>
                    <a:pt x="84" y="161"/>
                    <a:pt x="84" y="161"/>
                  </a:cubicBezTo>
                  <a:cubicBezTo>
                    <a:pt x="85" y="160"/>
                    <a:pt x="85" y="160"/>
                    <a:pt x="85" y="160"/>
                  </a:cubicBezTo>
                  <a:cubicBezTo>
                    <a:pt x="85" y="160"/>
                    <a:pt x="85" y="160"/>
                    <a:pt x="85" y="160"/>
                  </a:cubicBezTo>
                  <a:cubicBezTo>
                    <a:pt x="92" y="157"/>
                    <a:pt x="92" y="157"/>
                    <a:pt x="92" y="157"/>
                  </a:cubicBezTo>
                  <a:cubicBezTo>
                    <a:pt x="98" y="151"/>
                    <a:pt x="98" y="151"/>
                    <a:pt x="98" y="151"/>
                  </a:cubicBezTo>
                  <a:cubicBezTo>
                    <a:pt x="99" y="151"/>
                    <a:pt x="99" y="151"/>
                    <a:pt x="99" y="151"/>
                  </a:cubicBezTo>
                  <a:cubicBezTo>
                    <a:pt x="99" y="151"/>
                    <a:pt x="99" y="151"/>
                    <a:pt x="99" y="151"/>
                  </a:cubicBezTo>
                  <a:cubicBezTo>
                    <a:pt x="104" y="149"/>
                    <a:pt x="104" y="149"/>
                    <a:pt x="104" y="149"/>
                  </a:cubicBezTo>
                  <a:cubicBezTo>
                    <a:pt x="109" y="145"/>
                    <a:pt x="109" y="145"/>
                    <a:pt x="109" y="145"/>
                  </a:cubicBezTo>
                  <a:cubicBezTo>
                    <a:pt x="115" y="137"/>
                    <a:pt x="115" y="137"/>
                    <a:pt x="115" y="137"/>
                  </a:cubicBezTo>
                  <a:cubicBezTo>
                    <a:pt x="124" y="140"/>
                    <a:pt x="124" y="140"/>
                    <a:pt x="124" y="140"/>
                  </a:cubicBezTo>
                  <a:cubicBezTo>
                    <a:pt x="125" y="141"/>
                    <a:pt x="125" y="141"/>
                    <a:pt x="125" y="141"/>
                  </a:cubicBezTo>
                  <a:cubicBezTo>
                    <a:pt x="125" y="141"/>
                    <a:pt x="125" y="141"/>
                    <a:pt x="125" y="141"/>
                  </a:cubicBezTo>
                  <a:cubicBezTo>
                    <a:pt x="125" y="142"/>
                    <a:pt x="125" y="142"/>
                    <a:pt x="125" y="142"/>
                  </a:cubicBezTo>
                  <a:cubicBezTo>
                    <a:pt x="126" y="145"/>
                    <a:pt x="128" y="146"/>
                    <a:pt x="129" y="147"/>
                  </a:cubicBezTo>
                  <a:cubicBezTo>
                    <a:pt x="134" y="146"/>
                    <a:pt x="134" y="146"/>
                    <a:pt x="134" y="146"/>
                  </a:cubicBezTo>
                  <a:cubicBezTo>
                    <a:pt x="135" y="146"/>
                    <a:pt x="135" y="146"/>
                    <a:pt x="135" y="146"/>
                  </a:cubicBezTo>
                  <a:cubicBezTo>
                    <a:pt x="138" y="147"/>
                    <a:pt x="138" y="147"/>
                    <a:pt x="138" y="147"/>
                  </a:cubicBezTo>
                  <a:cubicBezTo>
                    <a:pt x="138" y="147"/>
                    <a:pt x="138" y="147"/>
                    <a:pt x="138" y="147"/>
                  </a:cubicBezTo>
                  <a:cubicBezTo>
                    <a:pt x="138" y="147"/>
                    <a:pt x="138" y="147"/>
                    <a:pt x="138" y="147"/>
                  </a:cubicBezTo>
                  <a:cubicBezTo>
                    <a:pt x="145" y="150"/>
                    <a:pt x="145" y="150"/>
                    <a:pt x="145" y="150"/>
                  </a:cubicBezTo>
                  <a:cubicBezTo>
                    <a:pt x="147" y="150"/>
                    <a:pt x="147" y="150"/>
                    <a:pt x="147" y="150"/>
                  </a:cubicBezTo>
                  <a:cubicBezTo>
                    <a:pt x="148" y="148"/>
                    <a:pt x="148" y="148"/>
                    <a:pt x="148" y="148"/>
                  </a:cubicBezTo>
                  <a:cubicBezTo>
                    <a:pt x="148" y="146"/>
                    <a:pt x="148" y="146"/>
                    <a:pt x="148" y="146"/>
                  </a:cubicBezTo>
                  <a:cubicBezTo>
                    <a:pt x="148" y="145"/>
                    <a:pt x="148" y="145"/>
                    <a:pt x="148" y="145"/>
                  </a:cubicBezTo>
                  <a:cubicBezTo>
                    <a:pt x="149" y="145"/>
                    <a:pt x="149" y="145"/>
                    <a:pt x="149" y="145"/>
                  </a:cubicBezTo>
                  <a:cubicBezTo>
                    <a:pt x="149" y="144"/>
                    <a:pt x="149" y="144"/>
                    <a:pt x="149" y="144"/>
                  </a:cubicBezTo>
                  <a:cubicBezTo>
                    <a:pt x="149" y="144"/>
                    <a:pt x="149" y="144"/>
                    <a:pt x="149" y="144"/>
                  </a:cubicBezTo>
                  <a:cubicBezTo>
                    <a:pt x="152" y="142"/>
                    <a:pt x="152" y="142"/>
                    <a:pt x="152" y="142"/>
                  </a:cubicBezTo>
                  <a:cubicBezTo>
                    <a:pt x="152" y="142"/>
                    <a:pt x="152" y="142"/>
                    <a:pt x="152" y="142"/>
                  </a:cubicBezTo>
                  <a:cubicBezTo>
                    <a:pt x="156" y="138"/>
                    <a:pt x="156" y="138"/>
                    <a:pt x="156" y="138"/>
                  </a:cubicBezTo>
                  <a:cubicBezTo>
                    <a:pt x="157" y="138"/>
                    <a:pt x="157" y="138"/>
                    <a:pt x="157" y="138"/>
                  </a:cubicBezTo>
                  <a:cubicBezTo>
                    <a:pt x="157" y="138"/>
                    <a:pt x="157" y="138"/>
                    <a:pt x="157" y="138"/>
                  </a:cubicBezTo>
                  <a:cubicBezTo>
                    <a:pt x="158" y="138"/>
                    <a:pt x="158" y="138"/>
                    <a:pt x="158" y="138"/>
                  </a:cubicBezTo>
                  <a:cubicBezTo>
                    <a:pt x="162" y="138"/>
                    <a:pt x="162" y="138"/>
                    <a:pt x="162" y="138"/>
                  </a:cubicBezTo>
                  <a:cubicBezTo>
                    <a:pt x="162" y="136"/>
                    <a:pt x="163" y="134"/>
                    <a:pt x="166" y="131"/>
                  </a:cubicBezTo>
                  <a:cubicBezTo>
                    <a:pt x="168" y="129"/>
                    <a:pt x="170" y="128"/>
                    <a:pt x="172" y="128"/>
                  </a:cubicBezTo>
                  <a:cubicBezTo>
                    <a:pt x="174" y="127"/>
                    <a:pt x="174" y="127"/>
                    <a:pt x="174" y="127"/>
                  </a:cubicBezTo>
                  <a:cubicBezTo>
                    <a:pt x="174" y="127"/>
                    <a:pt x="174" y="127"/>
                    <a:pt x="174" y="127"/>
                  </a:cubicBezTo>
                  <a:cubicBezTo>
                    <a:pt x="174" y="126"/>
                    <a:pt x="174" y="126"/>
                    <a:pt x="174" y="126"/>
                  </a:cubicBezTo>
                  <a:cubicBezTo>
                    <a:pt x="176" y="124"/>
                    <a:pt x="176" y="124"/>
                    <a:pt x="176" y="124"/>
                  </a:cubicBezTo>
                  <a:cubicBezTo>
                    <a:pt x="176" y="124"/>
                    <a:pt x="176" y="124"/>
                    <a:pt x="176" y="124"/>
                  </a:cubicBezTo>
                  <a:cubicBezTo>
                    <a:pt x="177" y="124"/>
                    <a:pt x="177" y="124"/>
                    <a:pt x="177" y="124"/>
                  </a:cubicBezTo>
                  <a:cubicBezTo>
                    <a:pt x="177" y="124"/>
                    <a:pt x="177" y="124"/>
                    <a:pt x="177" y="124"/>
                  </a:cubicBezTo>
                  <a:cubicBezTo>
                    <a:pt x="178" y="124"/>
                    <a:pt x="178" y="124"/>
                    <a:pt x="178" y="124"/>
                  </a:cubicBezTo>
                  <a:cubicBezTo>
                    <a:pt x="184" y="122"/>
                    <a:pt x="184" y="122"/>
                    <a:pt x="184" y="122"/>
                  </a:cubicBezTo>
                  <a:cubicBezTo>
                    <a:pt x="188" y="122"/>
                    <a:pt x="188" y="122"/>
                    <a:pt x="188" y="122"/>
                  </a:cubicBezTo>
                  <a:cubicBezTo>
                    <a:pt x="189" y="121"/>
                    <a:pt x="189" y="121"/>
                    <a:pt x="189" y="121"/>
                  </a:cubicBezTo>
                  <a:cubicBezTo>
                    <a:pt x="190" y="118"/>
                    <a:pt x="190" y="118"/>
                    <a:pt x="190" y="118"/>
                  </a:cubicBezTo>
                  <a:cubicBezTo>
                    <a:pt x="190" y="118"/>
                    <a:pt x="190" y="118"/>
                    <a:pt x="190" y="118"/>
                  </a:cubicBezTo>
                  <a:cubicBezTo>
                    <a:pt x="192" y="114"/>
                    <a:pt x="192" y="114"/>
                    <a:pt x="192" y="114"/>
                  </a:cubicBezTo>
                  <a:cubicBezTo>
                    <a:pt x="192" y="114"/>
                    <a:pt x="192" y="114"/>
                    <a:pt x="192" y="114"/>
                  </a:cubicBezTo>
                  <a:cubicBezTo>
                    <a:pt x="189" y="111"/>
                    <a:pt x="188" y="108"/>
                    <a:pt x="187" y="104"/>
                  </a:cubicBezTo>
                  <a:cubicBezTo>
                    <a:pt x="186" y="103"/>
                    <a:pt x="186" y="103"/>
                    <a:pt x="186" y="103"/>
                  </a:cubicBezTo>
                  <a:cubicBezTo>
                    <a:pt x="186" y="103"/>
                    <a:pt x="186" y="103"/>
                    <a:pt x="186" y="103"/>
                  </a:cubicBezTo>
                  <a:cubicBezTo>
                    <a:pt x="187" y="103"/>
                    <a:pt x="187" y="103"/>
                    <a:pt x="187" y="103"/>
                  </a:cubicBezTo>
                  <a:cubicBezTo>
                    <a:pt x="187" y="103"/>
                    <a:pt x="187" y="103"/>
                    <a:pt x="187" y="103"/>
                  </a:cubicBezTo>
                  <a:cubicBezTo>
                    <a:pt x="188" y="94"/>
                    <a:pt x="188" y="94"/>
                    <a:pt x="188" y="94"/>
                  </a:cubicBezTo>
                  <a:cubicBezTo>
                    <a:pt x="188" y="91"/>
                    <a:pt x="189" y="89"/>
                    <a:pt x="191" y="87"/>
                  </a:cubicBezTo>
                  <a:cubicBezTo>
                    <a:pt x="190" y="80"/>
                    <a:pt x="190" y="80"/>
                    <a:pt x="190" y="80"/>
                  </a:cubicBezTo>
                  <a:cubicBezTo>
                    <a:pt x="190" y="79"/>
                    <a:pt x="189" y="78"/>
                    <a:pt x="187" y="78"/>
                  </a:cubicBezTo>
                  <a:cubicBezTo>
                    <a:pt x="174" y="83"/>
                    <a:pt x="174" y="83"/>
                    <a:pt x="174" y="83"/>
                  </a:cubicBezTo>
                  <a:cubicBezTo>
                    <a:pt x="175" y="70"/>
                    <a:pt x="175" y="70"/>
                    <a:pt x="175" y="70"/>
                  </a:cubicBezTo>
                  <a:cubicBezTo>
                    <a:pt x="176" y="68"/>
                    <a:pt x="180" y="64"/>
                    <a:pt x="187" y="60"/>
                  </a:cubicBezTo>
                  <a:cubicBezTo>
                    <a:pt x="184" y="46"/>
                    <a:pt x="184" y="46"/>
                    <a:pt x="184" y="46"/>
                  </a:cubicBezTo>
                  <a:cubicBezTo>
                    <a:pt x="183" y="41"/>
                    <a:pt x="184" y="38"/>
                    <a:pt x="187" y="34"/>
                  </a:cubicBezTo>
                  <a:cubicBezTo>
                    <a:pt x="186" y="32"/>
                    <a:pt x="186" y="32"/>
                    <a:pt x="186" y="32"/>
                  </a:cubicBezTo>
                  <a:cubicBezTo>
                    <a:pt x="182" y="32"/>
                    <a:pt x="182" y="32"/>
                    <a:pt x="182" y="32"/>
                  </a:cubicBezTo>
                  <a:cubicBezTo>
                    <a:pt x="181" y="32"/>
                    <a:pt x="181" y="32"/>
                    <a:pt x="181" y="32"/>
                  </a:cubicBezTo>
                  <a:cubicBezTo>
                    <a:pt x="179" y="38"/>
                    <a:pt x="179" y="38"/>
                    <a:pt x="179" y="38"/>
                  </a:cubicBezTo>
                  <a:cubicBezTo>
                    <a:pt x="178" y="40"/>
                    <a:pt x="176" y="41"/>
                    <a:pt x="174" y="41"/>
                  </a:cubicBezTo>
                  <a:cubicBezTo>
                    <a:pt x="174" y="41"/>
                    <a:pt x="174" y="41"/>
                    <a:pt x="174" y="41"/>
                  </a:cubicBezTo>
                  <a:cubicBezTo>
                    <a:pt x="170" y="38"/>
                    <a:pt x="170" y="38"/>
                    <a:pt x="170" y="38"/>
                  </a:cubicBezTo>
                  <a:cubicBezTo>
                    <a:pt x="169" y="38"/>
                    <a:pt x="169" y="38"/>
                    <a:pt x="169" y="38"/>
                  </a:cubicBezTo>
                  <a:cubicBezTo>
                    <a:pt x="169" y="38"/>
                    <a:pt x="169" y="38"/>
                    <a:pt x="169" y="38"/>
                  </a:cubicBezTo>
                  <a:cubicBezTo>
                    <a:pt x="169" y="38"/>
                    <a:pt x="169" y="38"/>
                    <a:pt x="169" y="38"/>
                  </a:cubicBezTo>
                  <a:cubicBezTo>
                    <a:pt x="169" y="37"/>
                    <a:pt x="169" y="37"/>
                    <a:pt x="169" y="37"/>
                  </a:cubicBezTo>
                  <a:cubicBezTo>
                    <a:pt x="168" y="34"/>
                    <a:pt x="168" y="34"/>
                    <a:pt x="168" y="34"/>
                  </a:cubicBezTo>
                  <a:cubicBezTo>
                    <a:pt x="167" y="30"/>
                    <a:pt x="167" y="30"/>
                    <a:pt x="167" y="30"/>
                  </a:cubicBezTo>
                  <a:cubicBezTo>
                    <a:pt x="167" y="30"/>
                    <a:pt x="167" y="30"/>
                    <a:pt x="167" y="30"/>
                  </a:cubicBezTo>
                  <a:cubicBezTo>
                    <a:pt x="167" y="31"/>
                    <a:pt x="167" y="31"/>
                    <a:pt x="167" y="31"/>
                  </a:cubicBezTo>
                  <a:cubicBezTo>
                    <a:pt x="166" y="32"/>
                    <a:pt x="166" y="32"/>
                    <a:pt x="166" y="32"/>
                  </a:cubicBezTo>
                  <a:cubicBezTo>
                    <a:pt x="159" y="32"/>
                    <a:pt x="159" y="32"/>
                    <a:pt x="159" y="32"/>
                  </a:cubicBezTo>
                  <a:cubicBezTo>
                    <a:pt x="158" y="30"/>
                    <a:pt x="158" y="30"/>
                    <a:pt x="158" y="30"/>
                  </a:cubicBezTo>
                  <a:cubicBezTo>
                    <a:pt x="157" y="26"/>
                    <a:pt x="157" y="26"/>
                    <a:pt x="157" y="26"/>
                  </a:cubicBezTo>
                  <a:cubicBezTo>
                    <a:pt x="157" y="20"/>
                    <a:pt x="157" y="20"/>
                    <a:pt x="157" y="20"/>
                  </a:cubicBezTo>
                  <a:cubicBezTo>
                    <a:pt x="153" y="12"/>
                    <a:pt x="153" y="12"/>
                    <a:pt x="153" y="12"/>
                  </a:cubicBezTo>
                  <a:cubicBezTo>
                    <a:pt x="153" y="6"/>
                    <a:pt x="153" y="6"/>
                    <a:pt x="153" y="6"/>
                  </a:cubicBezTo>
                  <a:lnTo>
                    <a:pt x="151" y="3"/>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6" name="Freeform 15">
              <a:extLst>
                <a:ext uri="{FF2B5EF4-FFF2-40B4-BE49-F238E27FC236}">
                  <a16:creationId xmlns:a16="http://schemas.microsoft.com/office/drawing/2014/main" xmlns="" id="{2F1DA9CB-546C-4094-A775-FDF867C2596E}"/>
                </a:ext>
              </a:extLst>
            </p:cNvPr>
            <p:cNvSpPr>
              <a:spLocks/>
            </p:cNvSpPr>
            <p:nvPr/>
          </p:nvSpPr>
          <p:spPr bwMode="auto">
            <a:xfrm>
              <a:off x="3429000" y="4665663"/>
              <a:ext cx="855663" cy="652462"/>
            </a:xfrm>
            <a:custGeom>
              <a:avLst/>
              <a:gdLst>
                <a:gd name="T0" fmla="*/ 202 w 250"/>
                <a:gd name="T1" fmla="*/ 6 h 192"/>
                <a:gd name="T2" fmla="*/ 188 w 250"/>
                <a:gd name="T3" fmla="*/ 18 h 192"/>
                <a:gd name="T4" fmla="*/ 172 w 250"/>
                <a:gd name="T5" fmla="*/ 22 h 192"/>
                <a:gd name="T6" fmla="*/ 161 w 250"/>
                <a:gd name="T7" fmla="*/ 21 h 192"/>
                <a:gd name="T8" fmla="*/ 160 w 250"/>
                <a:gd name="T9" fmla="*/ 22 h 192"/>
                <a:gd name="T10" fmla="*/ 147 w 250"/>
                <a:gd name="T11" fmla="*/ 26 h 192"/>
                <a:gd name="T12" fmla="*/ 136 w 250"/>
                <a:gd name="T13" fmla="*/ 32 h 192"/>
                <a:gd name="T14" fmla="*/ 126 w 250"/>
                <a:gd name="T15" fmla="*/ 40 h 192"/>
                <a:gd name="T16" fmla="*/ 120 w 250"/>
                <a:gd name="T17" fmla="*/ 48 h 192"/>
                <a:gd name="T18" fmla="*/ 118 w 250"/>
                <a:gd name="T19" fmla="*/ 52 h 192"/>
                <a:gd name="T20" fmla="*/ 102 w 250"/>
                <a:gd name="T21" fmla="*/ 48 h 192"/>
                <a:gd name="T22" fmla="*/ 84 w 250"/>
                <a:gd name="T23" fmla="*/ 40 h 192"/>
                <a:gd name="T24" fmla="*/ 80 w 250"/>
                <a:gd name="T25" fmla="*/ 46 h 192"/>
                <a:gd name="T26" fmla="*/ 74 w 250"/>
                <a:gd name="T27" fmla="*/ 51 h 192"/>
                <a:gd name="T28" fmla="*/ 62 w 250"/>
                <a:gd name="T29" fmla="*/ 58 h 192"/>
                <a:gd name="T30" fmla="*/ 51 w 250"/>
                <a:gd name="T31" fmla="*/ 68 h 192"/>
                <a:gd name="T32" fmla="*/ 22 w 250"/>
                <a:gd name="T33" fmla="*/ 63 h 192"/>
                <a:gd name="T34" fmla="*/ 9 w 250"/>
                <a:gd name="T35" fmla="*/ 65 h 192"/>
                <a:gd name="T36" fmla="*/ 0 w 250"/>
                <a:gd name="T37" fmla="*/ 69 h 192"/>
                <a:gd name="T38" fmla="*/ 2 w 250"/>
                <a:gd name="T39" fmla="*/ 79 h 192"/>
                <a:gd name="T40" fmla="*/ 20 w 250"/>
                <a:gd name="T41" fmla="*/ 80 h 192"/>
                <a:gd name="T42" fmla="*/ 23 w 250"/>
                <a:gd name="T43" fmla="*/ 94 h 192"/>
                <a:gd name="T44" fmla="*/ 38 w 250"/>
                <a:gd name="T45" fmla="*/ 92 h 192"/>
                <a:gd name="T46" fmla="*/ 50 w 250"/>
                <a:gd name="T47" fmla="*/ 90 h 192"/>
                <a:gd name="T48" fmla="*/ 53 w 250"/>
                <a:gd name="T49" fmla="*/ 108 h 192"/>
                <a:gd name="T50" fmla="*/ 46 w 250"/>
                <a:gd name="T51" fmla="*/ 117 h 192"/>
                <a:gd name="T52" fmla="*/ 34 w 250"/>
                <a:gd name="T53" fmla="*/ 124 h 192"/>
                <a:gd name="T54" fmla="*/ 53 w 250"/>
                <a:gd name="T55" fmla="*/ 129 h 192"/>
                <a:gd name="T56" fmla="*/ 60 w 250"/>
                <a:gd name="T57" fmla="*/ 133 h 192"/>
                <a:gd name="T58" fmla="*/ 76 w 250"/>
                <a:gd name="T59" fmla="*/ 142 h 192"/>
                <a:gd name="T60" fmla="*/ 70 w 250"/>
                <a:gd name="T61" fmla="*/ 150 h 192"/>
                <a:gd name="T62" fmla="*/ 97 w 250"/>
                <a:gd name="T63" fmla="*/ 179 h 192"/>
                <a:gd name="T64" fmla="*/ 107 w 250"/>
                <a:gd name="T65" fmla="*/ 174 h 192"/>
                <a:gd name="T66" fmla="*/ 122 w 250"/>
                <a:gd name="T67" fmla="*/ 185 h 192"/>
                <a:gd name="T68" fmla="*/ 127 w 250"/>
                <a:gd name="T69" fmla="*/ 180 h 192"/>
                <a:gd name="T70" fmla="*/ 135 w 250"/>
                <a:gd name="T71" fmla="*/ 181 h 192"/>
                <a:gd name="T72" fmla="*/ 154 w 250"/>
                <a:gd name="T73" fmla="*/ 185 h 192"/>
                <a:gd name="T74" fmla="*/ 156 w 250"/>
                <a:gd name="T75" fmla="*/ 186 h 192"/>
                <a:gd name="T76" fmla="*/ 173 w 250"/>
                <a:gd name="T77" fmla="*/ 173 h 192"/>
                <a:gd name="T78" fmla="*/ 178 w 250"/>
                <a:gd name="T79" fmla="*/ 179 h 192"/>
                <a:gd name="T80" fmla="*/ 182 w 250"/>
                <a:gd name="T81" fmla="*/ 170 h 192"/>
                <a:gd name="T82" fmla="*/ 198 w 250"/>
                <a:gd name="T83" fmla="*/ 153 h 192"/>
                <a:gd name="T84" fmla="*/ 207 w 250"/>
                <a:gd name="T85" fmla="*/ 154 h 192"/>
                <a:gd name="T86" fmla="*/ 205 w 250"/>
                <a:gd name="T87" fmla="*/ 143 h 192"/>
                <a:gd name="T88" fmla="*/ 207 w 250"/>
                <a:gd name="T89" fmla="*/ 138 h 192"/>
                <a:gd name="T90" fmla="*/ 228 w 250"/>
                <a:gd name="T91" fmla="*/ 126 h 192"/>
                <a:gd name="T92" fmla="*/ 228 w 250"/>
                <a:gd name="T93" fmla="*/ 115 h 192"/>
                <a:gd name="T94" fmla="*/ 232 w 250"/>
                <a:gd name="T95" fmla="*/ 105 h 192"/>
                <a:gd name="T96" fmla="*/ 239 w 250"/>
                <a:gd name="T97" fmla="*/ 90 h 192"/>
                <a:gd name="T98" fmla="*/ 248 w 250"/>
                <a:gd name="T99" fmla="*/ 78 h 192"/>
                <a:gd name="T100" fmla="*/ 248 w 250"/>
                <a:gd name="T101" fmla="*/ 67 h 192"/>
                <a:gd name="T102" fmla="*/ 248 w 250"/>
                <a:gd name="T103" fmla="*/ 60 h 192"/>
                <a:gd name="T104" fmla="*/ 226 w 250"/>
                <a:gd name="T105" fmla="*/ 61 h 192"/>
                <a:gd name="T106" fmla="*/ 221 w 250"/>
                <a:gd name="T107" fmla="*/ 51 h 192"/>
                <a:gd name="T108" fmla="*/ 210 w 250"/>
                <a:gd name="T109" fmla="*/ 51 h 192"/>
                <a:gd name="T110" fmla="*/ 222 w 250"/>
                <a:gd name="T111" fmla="*/ 29 h 192"/>
                <a:gd name="T112" fmla="*/ 220 w 250"/>
                <a:gd name="T113" fmla="*/ 14 h 192"/>
                <a:gd name="T114" fmla="*/ 217 w 250"/>
                <a:gd name="T115" fmla="*/ 0 h 192"/>
                <a:gd name="T116" fmla="*/ 208 w 250"/>
                <a:gd name="T117"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0" h="192">
                  <a:moveTo>
                    <a:pt x="200" y="5"/>
                  </a:moveTo>
                  <a:cubicBezTo>
                    <a:pt x="201" y="5"/>
                    <a:pt x="201" y="5"/>
                    <a:pt x="201" y="5"/>
                  </a:cubicBezTo>
                  <a:cubicBezTo>
                    <a:pt x="202" y="6"/>
                    <a:pt x="202" y="6"/>
                    <a:pt x="202" y="6"/>
                  </a:cubicBezTo>
                  <a:cubicBezTo>
                    <a:pt x="196" y="14"/>
                    <a:pt x="196" y="14"/>
                    <a:pt x="196" y="14"/>
                  </a:cubicBezTo>
                  <a:cubicBezTo>
                    <a:pt x="194" y="16"/>
                    <a:pt x="192" y="18"/>
                    <a:pt x="188" y="18"/>
                  </a:cubicBezTo>
                  <a:cubicBezTo>
                    <a:pt x="188" y="18"/>
                    <a:pt x="188" y="18"/>
                    <a:pt x="188" y="18"/>
                  </a:cubicBezTo>
                  <a:cubicBezTo>
                    <a:pt x="184" y="16"/>
                    <a:pt x="184" y="16"/>
                    <a:pt x="184" y="16"/>
                  </a:cubicBezTo>
                  <a:cubicBezTo>
                    <a:pt x="180" y="16"/>
                    <a:pt x="180" y="16"/>
                    <a:pt x="180" y="16"/>
                  </a:cubicBezTo>
                  <a:cubicBezTo>
                    <a:pt x="172" y="22"/>
                    <a:pt x="172" y="22"/>
                    <a:pt x="172" y="22"/>
                  </a:cubicBezTo>
                  <a:cubicBezTo>
                    <a:pt x="170" y="23"/>
                    <a:pt x="167" y="21"/>
                    <a:pt x="164" y="16"/>
                  </a:cubicBezTo>
                  <a:cubicBezTo>
                    <a:pt x="161" y="21"/>
                    <a:pt x="161" y="21"/>
                    <a:pt x="161" y="21"/>
                  </a:cubicBezTo>
                  <a:cubicBezTo>
                    <a:pt x="161" y="21"/>
                    <a:pt x="161" y="21"/>
                    <a:pt x="161" y="21"/>
                  </a:cubicBezTo>
                  <a:cubicBezTo>
                    <a:pt x="161" y="21"/>
                    <a:pt x="161" y="21"/>
                    <a:pt x="161" y="21"/>
                  </a:cubicBezTo>
                  <a:cubicBezTo>
                    <a:pt x="160" y="22"/>
                    <a:pt x="160" y="22"/>
                    <a:pt x="160" y="22"/>
                  </a:cubicBezTo>
                  <a:cubicBezTo>
                    <a:pt x="160" y="22"/>
                    <a:pt x="160" y="22"/>
                    <a:pt x="160" y="22"/>
                  </a:cubicBezTo>
                  <a:cubicBezTo>
                    <a:pt x="158" y="24"/>
                    <a:pt x="158" y="24"/>
                    <a:pt x="158" y="24"/>
                  </a:cubicBezTo>
                  <a:cubicBezTo>
                    <a:pt x="152" y="24"/>
                    <a:pt x="152" y="24"/>
                    <a:pt x="152" y="24"/>
                  </a:cubicBezTo>
                  <a:cubicBezTo>
                    <a:pt x="147" y="26"/>
                    <a:pt x="147" y="26"/>
                    <a:pt x="147" y="26"/>
                  </a:cubicBezTo>
                  <a:cubicBezTo>
                    <a:pt x="141" y="31"/>
                    <a:pt x="141" y="31"/>
                    <a:pt x="141" y="31"/>
                  </a:cubicBezTo>
                  <a:cubicBezTo>
                    <a:pt x="139" y="31"/>
                    <a:pt x="139" y="31"/>
                    <a:pt x="139" y="31"/>
                  </a:cubicBezTo>
                  <a:cubicBezTo>
                    <a:pt x="136" y="32"/>
                    <a:pt x="136" y="32"/>
                    <a:pt x="136" y="32"/>
                  </a:cubicBezTo>
                  <a:cubicBezTo>
                    <a:pt x="134" y="34"/>
                    <a:pt x="134" y="36"/>
                    <a:pt x="135" y="38"/>
                  </a:cubicBezTo>
                  <a:cubicBezTo>
                    <a:pt x="138" y="42"/>
                    <a:pt x="138" y="42"/>
                    <a:pt x="138" y="42"/>
                  </a:cubicBezTo>
                  <a:cubicBezTo>
                    <a:pt x="126" y="40"/>
                    <a:pt x="126" y="40"/>
                    <a:pt x="126" y="40"/>
                  </a:cubicBezTo>
                  <a:cubicBezTo>
                    <a:pt x="120" y="45"/>
                    <a:pt x="120" y="45"/>
                    <a:pt x="120" y="45"/>
                  </a:cubicBezTo>
                  <a:cubicBezTo>
                    <a:pt x="120" y="47"/>
                    <a:pt x="120" y="47"/>
                    <a:pt x="120" y="47"/>
                  </a:cubicBezTo>
                  <a:cubicBezTo>
                    <a:pt x="120" y="48"/>
                    <a:pt x="120" y="48"/>
                    <a:pt x="120" y="48"/>
                  </a:cubicBezTo>
                  <a:cubicBezTo>
                    <a:pt x="118" y="51"/>
                    <a:pt x="118" y="51"/>
                    <a:pt x="118" y="51"/>
                  </a:cubicBezTo>
                  <a:cubicBezTo>
                    <a:pt x="118" y="51"/>
                    <a:pt x="118" y="51"/>
                    <a:pt x="118" y="51"/>
                  </a:cubicBezTo>
                  <a:cubicBezTo>
                    <a:pt x="118" y="52"/>
                    <a:pt x="118" y="52"/>
                    <a:pt x="118" y="52"/>
                  </a:cubicBezTo>
                  <a:cubicBezTo>
                    <a:pt x="112" y="52"/>
                    <a:pt x="112" y="52"/>
                    <a:pt x="112" y="52"/>
                  </a:cubicBezTo>
                  <a:cubicBezTo>
                    <a:pt x="105" y="49"/>
                    <a:pt x="105" y="49"/>
                    <a:pt x="105" y="49"/>
                  </a:cubicBezTo>
                  <a:cubicBezTo>
                    <a:pt x="102" y="48"/>
                    <a:pt x="102" y="48"/>
                    <a:pt x="102" y="48"/>
                  </a:cubicBezTo>
                  <a:cubicBezTo>
                    <a:pt x="97" y="49"/>
                    <a:pt x="97" y="49"/>
                    <a:pt x="97" y="49"/>
                  </a:cubicBezTo>
                  <a:cubicBezTo>
                    <a:pt x="94" y="49"/>
                    <a:pt x="92" y="46"/>
                    <a:pt x="89" y="42"/>
                  </a:cubicBezTo>
                  <a:cubicBezTo>
                    <a:pt x="84" y="40"/>
                    <a:pt x="84" y="40"/>
                    <a:pt x="84" y="40"/>
                  </a:cubicBezTo>
                  <a:cubicBezTo>
                    <a:pt x="80" y="46"/>
                    <a:pt x="80" y="46"/>
                    <a:pt x="80" y="46"/>
                  </a:cubicBezTo>
                  <a:cubicBezTo>
                    <a:pt x="80" y="46"/>
                    <a:pt x="80" y="46"/>
                    <a:pt x="80" y="46"/>
                  </a:cubicBezTo>
                  <a:cubicBezTo>
                    <a:pt x="80" y="46"/>
                    <a:pt x="80" y="46"/>
                    <a:pt x="80" y="46"/>
                  </a:cubicBezTo>
                  <a:cubicBezTo>
                    <a:pt x="74" y="51"/>
                    <a:pt x="74" y="51"/>
                    <a:pt x="74" y="51"/>
                  </a:cubicBezTo>
                  <a:cubicBezTo>
                    <a:pt x="74" y="51"/>
                    <a:pt x="74" y="51"/>
                    <a:pt x="74" y="51"/>
                  </a:cubicBezTo>
                  <a:cubicBezTo>
                    <a:pt x="74" y="51"/>
                    <a:pt x="74" y="51"/>
                    <a:pt x="74" y="51"/>
                  </a:cubicBezTo>
                  <a:cubicBezTo>
                    <a:pt x="73" y="51"/>
                    <a:pt x="73" y="51"/>
                    <a:pt x="73" y="51"/>
                  </a:cubicBezTo>
                  <a:cubicBezTo>
                    <a:pt x="69" y="52"/>
                    <a:pt x="69" y="52"/>
                    <a:pt x="69" y="52"/>
                  </a:cubicBezTo>
                  <a:cubicBezTo>
                    <a:pt x="62" y="58"/>
                    <a:pt x="62" y="58"/>
                    <a:pt x="62" y="58"/>
                  </a:cubicBezTo>
                  <a:cubicBezTo>
                    <a:pt x="62" y="58"/>
                    <a:pt x="62" y="58"/>
                    <a:pt x="62" y="58"/>
                  </a:cubicBezTo>
                  <a:cubicBezTo>
                    <a:pt x="56" y="61"/>
                    <a:pt x="56" y="61"/>
                    <a:pt x="56" y="61"/>
                  </a:cubicBezTo>
                  <a:cubicBezTo>
                    <a:pt x="51" y="68"/>
                    <a:pt x="51" y="68"/>
                    <a:pt x="51" y="68"/>
                  </a:cubicBezTo>
                  <a:cubicBezTo>
                    <a:pt x="35" y="68"/>
                    <a:pt x="35" y="68"/>
                    <a:pt x="35" y="68"/>
                  </a:cubicBezTo>
                  <a:cubicBezTo>
                    <a:pt x="35" y="68"/>
                    <a:pt x="35" y="68"/>
                    <a:pt x="35" y="68"/>
                  </a:cubicBezTo>
                  <a:cubicBezTo>
                    <a:pt x="22" y="63"/>
                    <a:pt x="22" y="63"/>
                    <a:pt x="22" y="63"/>
                  </a:cubicBezTo>
                  <a:cubicBezTo>
                    <a:pt x="16" y="62"/>
                    <a:pt x="16" y="62"/>
                    <a:pt x="16" y="62"/>
                  </a:cubicBezTo>
                  <a:cubicBezTo>
                    <a:pt x="10" y="65"/>
                    <a:pt x="10" y="65"/>
                    <a:pt x="10" y="65"/>
                  </a:cubicBezTo>
                  <a:cubicBezTo>
                    <a:pt x="9" y="65"/>
                    <a:pt x="9" y="65"/>
                    <a:pt x="9" y="65"/>
                  </a:cubicBezTo>
                  <a:cubicBezTo>
                    <a:pt x="9" y="65"/>
                    <a:pt x="9" y="65"/>
                    <a:pt x="9" y="65"/>
                  </a:cubicBezTo>
                  <a:cubicBezTo>
                    <a:pt x="5" y="67"/>
                    <a:pt x="5" y="67"/>
                    <a:pt x="5" y="67"/>
                  </a:cubicBezTo>
                  <a:cubicBezTo>
                    <a:pt x="3" y="68"/>
                    <a:pt x="2" y="69"/>
                    <a:pt x="0"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0" y="80"/>
                    <a:pt x="20" y="80"/>
                    <a:pt x="20" y="80"/>
                  </a:cubicBezTo>
                  <a:cubicBezTo>
                    <a:pt x="21" y="80"/>
                    <a:pt x="21" y="80"/>
                    <a:pt x="21" y="80"/>
                  </a:cubicBezTo>
                  <a:cubicBezTo>
                    <a:pt x="21" y="94"/>
                    <a:pt x="21" y="94"/>
                    <a:pt x="21" y="94"/>
                  </a:cubicBezTo>
                  <a:cubicBezTo>
                    <a:pt x="23" y="94"/>
                    <a:pt x="23" y="94"/>
                    <a:pt x="23" y="94"/>
                  </a:cubicBezTo>
                  <a:cubicBezTo>
                    <a:pt x="32" y="94"/>
                    <a:pt x="32" y="94"/>
                    <a:pt x="32" y="94"/>
                  </a:cubicBezTo>
                  <a:cubicBezTo>
                    <a:pt x="37" y="93"/>
                    <a:pt x="37" y="93"/>
                    <a:pt x="37" y="93"/>
                  </a:cubicBezTo>
                  <a:cubicBezTo>
                    <a:pt x="38" y="92"/>
                    <a:pt x="38" y="92"/>
                    <a:pt x="38" y="92"/>
                  </a:cubicBezTo>
                  <a:cubicBezTo>
                    <a:pt x="41" y="90"/>
                    <a:pt x="44" y="89"/>
                    <a:pt x="47" y="89"/>
                  </a:cubicBezTo>
                  <a:cubicBezTo>
                    <a:pt x="49" y="88"/>
                    <a:pt x="49" y="88"/>
                    <a:pt x="49" y="88"/>
                  </a:cubicBezTo>
                  <a:cubicBezTo>
                    <a:pt x="50" y="90"/>
                    <a:pt x="50" y="90"/>
                    <a:pt x="50" y="90"/>
                  </a:cubicBezTo>
                  <a:cubicBezTo>
                    <a:pt x="52" y="94"/>
                    <a:pt x="52" y="94"/>
                    <a:pt x="52" y="94"/>
                  </a:cubicBezTo>
                  <a:cubicBezTo>
                    <a:pt x="52" y="95"/>
                    <a:pt x="52" y="95"/>
                    <a:pt x="52" y="95"/>
                  </a:cubicBezTo>
                  <a:cubicBezTo>
                    <a:pt x="53" y="108"/>
                    <a:pt x="53" y="108"/>
                    <a:pt x="53" y="108"/>
                  </a:cubicBezTo>
                  <a:cubicBezTo>
                    <a:pt x="53" y="109"/>
                    <a:pt x="53" y="109"/>
                    <a:pt x="53" y="109"/>
                  </a:cubicBezTo>
                  <a:cubicBezTo>
                    <a:pt x="46" y="117"/>
                    <a:pt x="46" y="117"/>
                    <a:pt x="46" y="117"/>
                  </a:cubicBezTo>
                  <a:cubicBezTo>
                    <a:pt x="46" y="117"/>
                    <a:pt x="46" y="117"/>
                    <a:pt x="46" y="117"/>
                  </a:cubicBezTo>
                  <a:cubicBezTo>
                    <a:pt x="46" y="117"/>
                    <a:pt x="46" y="117"/>
                    <a:pt x="46" y="117"/>
                  </a:cubicBezTo>
                  <a:cubicBezTo>
                    <a:pt x="37" y="121"/>
                    <a:pt x="37" y="121"/>
                    <a:pt x="37" y="121"/>
                  </a:cubicBezTo>
                  <a:cubicBezTo>
                    <a:pt x="34" y="124"/>
                    <a:pt x="34" y="124"/>
                    <a:pt x="34" y="124"/>
                  </a:cubicBezTo>
                  <a:cubicBezTo>
                    <a:pt x="36" y="127"/>
                    <a:pt x="36" y="127"/>
                    <a:pt x="36" y="127"/>
                  </a:cubicBezTo>
                  <a:cubicBezTo>
                    <a:pt x="53" y="128"/>
                    <a:pt x="53" y="128"/>
                    <a:pt x="53" y="128"/>
                  </a:cubicBezTo>
                  <a:cubicBezTo>
                    <a:pt x="53" y="129"/>
                    <a:pt x="53" y="129"/>
                    <a:pt x="53" y="129"/>
                  </a:cubicBezTo>
                  <a:cubicBezTo>
                    <a:pt x="53" y="129"/>
                    <a:pt x="53" y="129"/>
                    <a:pt x="53" y="129"/>
                  </a:cubicBezTo>
                  <a:cubicBezTo>
                    <a:pt x="54" y="129"/>
                    <a:pt x="54" y="129"/>
                    <a:pt x="54" y="129"/>
                  </a:cubicBezTo>
                  <a:cubicBezTo>
                    <a:pt x="60" y="133"/>
                    <a:pt x="60" y="133"/>
                    <a:pt x="60" y="133"/>
                  </a:cubicBezTo>
                  <a:cubicBezTo>
                    <a:pt x="76" y="133"/>
                    <a:pt x="76" y="133"/>
                    <a:pt x="76" y="133"/>
                  </a:cubicBezTo>
                  <a:cubicBezTo>
                    <a:pt x="76" y="135"/>
                    <a:pt x="76" y="135"/>
                    <a:pt x="76" y="135"/>
                  </a:cubicBezTo>
                  <a:cubicBezTo>
                    <a:pt x="76" y="142"/>
                    <a:pt x="76" y="142"/>
                    <a:pt x="76" y="142"/>
                  </a:cubicBezTo>
                  <a:cubicBezTo>
                    <a:pt x="76" y="143"/>
                    <a:pt x="76" y="143"/>
                    <a:pt x="76" y="143"/>
                  </a:cubicBezTo>
                  <a:cubicBezTo>
                    <a:pt x="77" y="143"/>
                    <a:pt x="77" y="143"/>
                    <a:pt x="77" y="143"/>
                  </a:cubicBezTo>
                  <a:cubicBezTo>
                    <a:pt x="70" y="150"/>
                    <a:pt x="70" y="150"/>
                    <a:pt x="70" y="150"/>
                  </a:cubicBezTo>
                  <a:cubicBezTo>
                    <a:pt x="69" y="159"/>
                    <a:pt x="71" y="164"/>
                    <a:pt x="74" y="165"/>
                  </a:cubicBezTo>
                  <a:cubicBezTo>
                    <a:pt x="87" y="172"/>
                    <a:pt x="87" y="172"/>
                    <a:pt x="87" y="172"/>
                  </a:cubicBezTo>
                  <a:cubicBezTo>
                    <a:pt x="97" y="179"/>
                    <a:pt x="97" y="179"/>
                    <a:pt x="97" y="179"/>
                  </a:cubicBezTo>
                  <a:cubicBezTo>
                    <a:pt x="106" y="175"/>
                    <a:pt x="106" y="175"/>
                    <a:pt x="106" y="175"/>
                  </a:cubicBezTo>
                  <a:cubicBezTo>
                    <a:pt x="106" y="174"/>
                    <a:pt x="106" y="174"/>
                    <a:pt x="106" y="174"/>
                  </a:cubicBezTo>
                  <a:cubicBezTo>
                    <a:pt x="107" y="174"/>
                    <a:pt x="107" y="174"/>
                    <a:pt x="107" y="174"/>
                  </a:cubicBezTo>
                  <a:cubicBezTo>
                    <a:pt x="108" y="174"/>
                    <a:pt x="108" y="174"/>
                    <a:pt x="108" y="174"/>
                  </a:cubicBezTo>
                  <a:cubicBezTo>
                    <a:pt x="120" y="184"/>
                    <a:pt x="120" y="184"/>
                    <a:pt x="120" y="184"/>
                  </a:cubicBezTo>
                  <a:cubicBezTo>
                    <a:pt x="122" y="185"/>
                    <a:pt x="122" y="185"/>
                    <a:pt x="122" y="185"/>
                  </a:cubicBezTo>
                  <a:cubicBezTo>
                    <a:pt x="126" y="181"/>
                    <a:pt x="126" y="181"/>
                    <a:pt x="126" y="181"/>
                  </a:cubicBezTo>
                  <a:cubicBezTo>
                    <a:pt x="126" y="180"/>
                    <a:pt x="126" y="180"/>
                    <a:pt x="126" y="180"/>
                  </a:cubicBezTo>
                  <a:cubicBezTo>
                    <a:pt x="127" y="180"/>
                    <a:pt x="127" y="180"/>
                    <a:pt x="127" y="180"/>
                  </a:cubicBezTo>
                  <a:cubicBezTo>
                    <a:pt x="127" y="180"/>
                    <a:pt x="127" y="180"/>
                    <a:pt x="127" y="180"/>
                  </a:cubicBezTo>
                  <a:cubicBezTo>
                    <a:pt x="128" y="180"/>
                    <a:pt x="128" y="180"/>
                    <a:pt x="128" y="180"/>
                  </a:cubicBezTo>
                  <a:cubicBezTo>
                    <a:pt x="135" y="181"/>
                    <a:pt x="135" y="181"/>
                    <a:pt x="135" y="181"/>
                  </a:cubicBezTo>
                  <a:cubicBezTo>
                    <a:pt x="137" y="168"/>
                    <a:pt x="137" y="168"/>
                    <a:pt x="137" y="168"/>
                  </a:cubicBezTo>
                  <a:cubicBezTo>
                    <a:pt x="146" y="185"/>
                    <a:pt x="146" y="185"/>
                    <a:pt x="146" y="185"/>
                  </a:cubicBezTo>
                  <a:cubicBezTo>
                    <a:pt x="154" y="185"/>
                    <a:pt x="154" y="185"/>
                    <a:pt x="154" y="185"/>
                  </a:cubicBezTo>
                  <a:cubicBezTo>
                    <a:pt x="156" y="186"/>
                    <a:pt x="156" y="186"/>
                    <a:pt x="156" y="186"/>
                  </a:cubicBezTo>
                  <a:cubicBezTo>
                    <a:pt x="156" y="186"/>
                    <a:pt x="156" y="186"/>
                    <a:pt x="156" y="186"/>
                  </a:cubicBezTo>
                  <a:cubicBezTo>
                    <a:pt x="156" y="186"/>
                    <a:pt x="156" y="186"/>
                    <a:pt x="156" y="186"/>
                  </a:cubicBezTo>
                  <a:cubicBezTo>
                    <a:pt x="156" y="192"/>
                    <a:pt x="156" y="192"/>
                    <a:pt x="156" y="192"/>
                  </a:cubicBezTo>
                  <a:cubicBezTo>
                    <a:pt x="160" y="191"/>
                    <a:pt x="160" y="191"/>
                    <a:pt x="160" y="191"/>
                  </a:cubicBezTo>
                  <a:cubicBezTo>
                    <a:pt x="173" y="173"/>
                    <a:pt x="173" y="173"/>
                    <a:pt x="173" y="173"/>
                  </a:cubicBezTo>
                  <a:cubicBezTo>
                    <a:pt x="178" y="182"/>
                    <a:pt x="178" y="182"/>
                    <a:pt x="178" y="182"/>
                  </a:cubicBezTo>
                  <a:cubicBezTo>
                    <a:pt x="178" y="179"/>
                    <a:pt x="178" y="179"/>
                    <a:pt x="178" y="179"/>
                  </a:cubicBezTo>
                  <a:cubicBezTo>
                    <a:pt x="178" y="179"/>
                    <a:pt x="178" y="179"/>
                    <a:pt x="178" y="179"/>
                  </a:cubicBezTo>
                  <a:cubicBezTo>
                    <a:pt x="178" y="178"/>
                    <a:pt x="178" y="178"/>
                    <a:pt x="178" y="178"/>
                  </a:cubicBezTo>
                  <a:cubicBezTo>
                    <a:pt x="178" y="178"/>
                    <a:pt x="178" y="178"/>
                    <a:pt x="178" y="178"/>
                  </a:cubicBezTo>
                  <a:cubicBezTo>
                    <a:pt x="182" y="170"/>
                    <a:pt x="182" y="170"/>
                    <a:pt x="182" y="170"/>
                  </a:cubicBezTo>
                  <a:cubicBezTo>
                    <a:pt x="186" y="164"/>
                    <a:pt x="186" y="164"/>
                    <a:pt x="186" y="164"/>
                  </a:cubicBezTo>
                  <a:cubicBezTo>
                    <a:pt x="196" y="164"/>
                    <a:pt x="196" y="164"/>
                    <a:pt x="196" y="164"/>
                  </a:cubicBezTo>
                  <a:cubicBezTo>
                    <a:pt x="198" y="153"/>
                    <a:pt x="198" y="153"/>
                    <a:pt x="198" y="153"/>
                  </a:cubicBezTo>
                  <a:cubicBezTo>
                    <a:pt x="199" y="153"/>
                    <a:pt x="199" y="153"/>
                    <a:pt x="199" y="153"/>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9"/>
                    <a:pt x="207" y="139"/>
                    <a:pt x="207" y="139"/>
                  </a:cubicBezTo>
                  <a:cubicBezTo>
                    <a:pt x="207" y="138"/>
                    <a:pt x="207" y="138"/>
                    <a:pt x="207" y="138"/>
                  </a:cubicBezTo>
                  <a:cubicBezTo>
                    <a:pt x="207" y="138"/>
                    <a:pt x="207" y="138"/>
                    <a:pt x="207" y="138"/>
                  </a:cubicBezTo>
                  <a:cubicBezTo>
                    <a:pt x="208" y="138"/>
                    <a:pt x="208" y="138"/>
                    <a:pt x="208" y="138"/>
                  </a:cubicBezTo>
                  <a:cubicBezTo>
                    <a:pt x="208" y="137"/>
                    <a:pt x="208" y="137"/>
                    <a:pt x="208" y="137"/>
                  </a:cubicBezTo>
                  <a:cubicBezTo>
                    <a:pt x="228" y="126"/>
                    <a:pt x="228" y="126"/>
                    <a:pt x="228" y="126"/>
                  </a:cubicBezTo>
                  <a:cubicBezTo>
                    <a:pt x="228" y="115"/>
                    <a:pt x="228" y="115"/>
                    <a:pt x="228" y="115"/>
                  </a:cubicBezTo>
                  <a:cubicBezTo>
                    <a:pt x="228" y="115"/>
                    <a:pt x="228" y="115"/>
                    <a:pt x="228" y="115"/>
                  </a:cubicBezTo>
                  <a:cubicBezTo>
                    <a:pt x="228" y="115"/>
                    <a:pt x="228" y="115"/>
                    <a:pt x="228" y="115"/>
                  </a:cubicBezTo>
                  <a:cubicBezTo>
                    <a:pt x="232" y="107"/>
                    <a:pt x="232" y="107"/>
                    <a:pt x="232" y="107"/>
                  </a:cubicBezTo>
                  <a:cubicBezTo>
                    <a:pt x="232" y="105"/>
                    <a:pt x="232" y="105"/>
                    <a:pt x="232" y="105"/>
                  </a:cubicBezTo>
                  <a:cubicBezTo>
                    <a:pt x="232" y="105"/>
                    <a:pt x="232" y="105"/>
                    <a:pt x="232" y="105"/>
                  </a:cubicBezTo>
                  <a:cubicBezTo>
                    <a:pt x="239" y="90"/>
                    <a:pt x="239" y="90"/>
                    <a:pt x="239" y="90"/>
                  </a:cubicBezTo>
                  <a:cubicBezTo>
                    <a:pt x="239" y="90"/>
                    <a:pt x="239" y="90"/>
                    <a:pt x="239" y="90"/>
                  </a:cubicBezTo>
                  <a:cubicBezTo>
                    <a:pt x="239" y="90"/>
                    <a:pt x="239" y="90"/>
                    <a:pt x="239" y="90"/>
                  </a:cubicBezTo>
                  <a:cubicBezTo>
                    <a:pt x="244" y="85"/>
                    <a:pt x="244" y="85"/>
                    <a:pt x="244" y="85"/>
                  </a:cubicBezTo>
                  <a:cubicBezTo>
                    <a:pt x="248" y="79"/>
                    <a:pt x="248" y="79"/>
                    <a:pt x="248" y="79"/>
                  </a:cubicBezTo>
                  <a:cubicBezTo>
                    <a:pt x="248" y="78"/>
                    <a:pt x="248" y="78"/>
                    <a:pt x="248" y="78"/>
                  </a:cubicBezTo>
                  <a:cubicBezTo>
                    <a:pt x="248" y="78"/>
                    <a:pt x="248" y="78"/>
                    <a:pt x="248" y="78"/>
                  </a:cubicBezTo>
                  <a:cubicBezTo>
                    <a:pt x="250" y="73"/>
                    <a:pt x="250" y="73"/>
                    <a:pt x="250" y="73"/>
                  </a:cubicBezTo>
                  <a:cubicBezTo>
                    <a:pt x="248" y="67"/>
                    <a:pt x="248" y="67"/>
                    <a:pt x="248" y="67"/>
                  </a:cubicBezTo>
                  <a:cubicBezTo>
                    <a:pt x="248" y="67"/>
                    <a:pt x="248" y="67"/>
                    <a:pt x="248" y="67"/>
                  </a:cubicBezTo>
                  <a:cubicBezTo>
                    <a:pt x="248" y="67"/>
                    <a:pt x="248" y="67"/>
                    <a:pt x="248" y="67"/>
                  </a:cubicBezTo>
                  <a:cubicBezTo>
                    <a:pt x="248" y="60"/>
                    <a:pt x="248" y="60"/>
                    <a:pt x="248" y="60"/>
                  </a:cubicBezTo>
                  <a:cubicBezTo>
                    <a:pt x="244" y="60"/>
                    <a:pt x="244" y="60"/>
                    <a:pt x="244" y="60"/>
                  </a:cubicBezTo>
                  <a:cubicBezTo>
                    <a:pt x="238" y="63"/>
                    <a:pt x="238" y="63"/>
                    <a:pt x="238" y="63"/>
                  </a:cubicBezTo>
                  <a:cubicBezTo>
                    <a:pt x="236" y="65"/>
                    <a:pt x="232" y="64"/>
                    <a:pt x="226" y="61"/>
                  </a:cubicBezTo>
                  <a:cubicBezTo>
                    <a:pt x="224" y="60"/>
                    <a:pt x="224" y="56"/>
                    <a:pt x="226" y="50"/>
                  </a:cubicBezTo>
                  <a:cubicBezTo>
                    <a:pt x="222" y="49"/>
                    <a:pt x="222" y="49"/>
                    <a:pt x="222" y="49"/>
                  </a:cubicBezTo>
                  <a:cubicBezTo>
                    <a:pt x="221" y="51"/>
                    <a:pt x="221" y="51"/>
                    <a:pt x="221" y="51"/>
                  </a:cubicBezTo>
                  <a:cubicBezTo>
                    <a:pt x="217" y="55"/>
                    <a:pt x="214" y="58"/>
                    <a:pt x="214" y="58"/>
                  </a:cubicBezTo>
                  <a:cubicBezTo>
                    <a:pt x="213" y="58"/>
                    <a:pt x="212" y="58"/>
                    <a:pt x="212" y="57"/>
                  </a:cubicBezTo>
                  <a:cubicBezTo>
                    <a:pt x="211" y="56"/>
                    <a:pt x="210" y="54"/>
                    <a:pt x="210" y="51"/>
                  </a:cubicBezTo>
                  <a:cubicBezTo>
                    <a:pt x="210" y="47"/>
                    <a:pt x="210" y="45"/>
                    <a:pt x="212" y="44"/>
                  </a:cubicBezTo>
                  <a:cubicBezTo>
                    <a:pt x="212" y="43"/>
                    <a:pt x="213" y="42"/>
                    <a:pt x="214" y="43"/>
                  </a:cubicBezTo>
                  <a:cubicBezTo>
                    <a:pt x="222" y="29"/>
                    <a:pt x="222" y="29"/>
                    <a:pt x="222" y="29"/>
                  </a:cubicBezTo>
                  <a:cubicBezTo>
                    <a:pt x="224" y="24"/>
                    <a:pt x="224" y="24"/>
                    <a:pt x="224" y="24"/>
                  </a:cubicBezTo>
                  <a:cubicBezTo>
                    <a:pt x="225" y="18"/>
                    <a:pt x="225" y="18"/>
                    <a:pt x="225" y="18"/>
                  </a:cubicBezTo>
                  <a:cubicBezTo>
                    <a:pt x="220" y="14"/>
                    <a:pt x="220" y="14"/>
                    <a:pt x="220" y="14"/>
                  </a:cubicBezTo>
                  <a:cubicBezTo>
                    <a:pt x="219" y="13"/>
                    <a:pt x="219" y="10"/>
                    <a:pt x="220" y="6"/>
                  </a:cubicBezTo>
                  <a:cubicBezTo>
                    <a:pt x="220" y="4"/>
                    <a:pt x="220" y="4"/>
                    <a:pt x="220" y="4"/>
                  </a:cubicBezTo>
                  <a:cubicBezTo>
                    <a:pt x="220" y="3"/>
                    <a:pt x="219" y="1"/>
                    <a:pt x="217" y="0"/>
                  </a:cubicBezTo>
                  <a:cubicBezTo>
                    <a:pt x="216" y="0"/>
                    <a:pt x="216" y="0"/>
                    <a:pt x="216" y="0"/>
                  </a:cubicBezTo>
                  <a:cubicBezTo>
                    <a:pt x="216" y="1"/>
                    <a:pt x="216" y="1"/>
                    <a:pt x="216" y="1"/>
                  </a:cubicBezTo>
                  <a:cubicBezTo>
                    <a:pt x="215" y="4"/>
                    <a:pt x="212" y="6"/>
                    <a:pt x="208" y="5"/>
                  </a:cubicBezTo>
                  <a:cubicBezTo>
                    <a:pt x="206" y="4"/>
                    <a:pt x="203" y="4"/>
                    <a:pt x="200" y="5"/>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7" name="Freeform 16">
              <a:extLst>
                <a:ext uri="{FF2B5EF4-FFF2-40B4-BE49-F238E27FC236}">
                  <a16:creationId xmlns:a16="http://schemas.microsoft.com/office/drawing/2014/main" xmlns="" id="{962FF660-717D-4A55-BC86-78B786A0F84D}"/>
                </a:ext>
              </a:extLst>
            </p:cNvPr>
            <p:cNvSpPr>
              <a:spLocks/>
            </p:cNvSpPr>
            <p:nvPr/>
          </p:nvSpPr>
          <p:spPr bwMode="auto">
            <a:xfrm>
              <a:off x="3548063" y="3952875"/>
              <a:ext cx="482600" cy="488950"/>
            </a:xfrm>
            <a:custGeom>
              <a:avLst/>
              <a:gdLst>
                <a:gd name="T0" fmla="*/ 134 w 141"/>
                <a:gd name="T1" fmla="*/ 16 h 144"/>
                <a:gd name="T2" fmla="*/ 129 w 141"/>
                <a:gd name="T3" fmla="*/ 15 h 144"/>
                <a:gd name="T4" fmla="*/ 125 w 141"/>
                <a:gd name="T5" fmla="*/ 13 h 144"/>
                <a:gd name="T6" fmla="*/ 117 w 141"/>
                <a:gd name="T7" fmla="*/ 14 h 144"/>
                <a:gd name="T8" fmla="*/ 111 w 141"/>
                <a:gd name="T9" fmla="*/ 12 h 144"/>
                <a:gd name="T10" fmla="*/ 110 w 141"/>
                <a:gd name="T11" fmla="*/ 11 h 144"/>
                <a:gd name="T12" fmla="*/ 102 w 141"/>
                <a:gd name="T13" fmla="*/ 2 h 144"/>
                <a:gd name="T14" fmla="*/ 88 w 141"/>
                <a:gd name="T15" fmla="*/ 8 h 144"/>
                <a:gd name="T16" fmla="*/ 86 w 141"/>
                <a:gd name="T17" fmla="*/ 20 h 144"/>
                <a:gd name="T18" fmla="*/ 81 w 141"/>
                <a:gd name="T19" fmla="*/ 30 h 144"/>
                <a:gd name="T20" fmla="*/ 72 w 141"/>
                <a:gd name="T21" fmla="*/ 43 h 144"/>
                <a:gd name="T22" fmla="*/ 57 w 141"/>
                <a:gd name="T23" fmla="*/ 59 h 144"/>
                <a:gd name="T24" fmla="*/ 43 w 141"/>
                <a:gd name="T25" fmla="*/ 73 h 144"/>
                <a:gd name="T26" fmla="*/ 36 w 141"/>
                <a:gd name="T27" fmla="*/ 82 h 144"/>
                <a:gd name="T28" fmla="*/ 0 w 141"/>
                <a:gd name="T29" fmla="*/ 84 h 144"/>
                <a:gd name="T30" fmla="*/ 10 w 141"/>
                <a:gd name="T31" fmla="*/ 114 h 144"/>
                <a:gd name="T32" fmla="*/ 16 w 141"/>
                <a:gd name="T33" fmla="*/ 117 h 144"/>
                <a:gd name="T34" fmla="*/ 21 w 141"/>
                <a:gd name="T35" fmla="*/ 131 h 144"/>
                <a:gd name="T36" fmla="*/ 21 w 141"/>
                <a:gd name="T37" fmla="*/ 134 h 144"/>
                <a:gd name="T38" fmla="*/ 31 w 141"/>
                <a:gd name="T39" fmla="*/ 131 h 144"/>
                <a:gd name="T40" fmla="*/ 35 w 141"/>
                <a:gd name="T41" fmla="*/ 133 h 144"/>
                <a:gd name="T42" fmla="*/ 38 w 141"/>
                <a:gd name="T43" fmla="*/ 123 h 144"/>
                <a:gd name="T44" fmla="*/ 55 w 141"/>
                <a:gd name="T45" fmla="*/ 116 h 144"/>
                <a:gd name="T46" fmla="*/ 56 w 141"/>
                <a:gd name="T47" fmla="*/ 106 h 144"/>
                <a:gd name="T48" fmla="*/ 60 w 141"/>
                <a:gd name="T49" fmla="*/ 104 h 144"/>
                <a:gd name="T50" fmla="*/ 61 w 141"/>
                <a:gd name="T51" fmla="*/ 104 h 144"/>
                <a:gd name="T52" fmla="*/ 68 w 141"/>
                <a:gd name="T53" fmla="*/ 110 h 144"/>
                <a:gd name="T54" fmla="*/ 70 w 141"/>
                <a:gd name="T55" fmla="*/ 116 h 144"/>
                <a:gd name="T56" fmla="*/ 75 w 141"/>
                <a:gd name="T57" fmla="*/ 109 h 144"/>
                <a:gd name="T58" fmla="*/ 81 w 141"/>
                <a:gd name="T59" fmla="*/ 106 h 144"/>
                <a:gd name="T60" fmla="*/ 87 w 141"/>
                <a:gd name="T61" fmla="*/ 107 h 144"/>
                <a:gd name="T62" fmla="*/ 90 w 141"/>
                <a:gd name="T63" fmla="*/ 119 h 144"/>
                <a:gd name="T64" fmla="*/ 94 w 141"/>
                <a:gd name="T65" fmla="*/ 127 h 144"/>
                <a:gd name="T66" fmla="*/ 97 w 141"/>
                <a:gd name="T67" fmla="*/ 135 h 144"/>
                <a:gd name="T68" fmla="*/ 103 w 141"/>
                <a:gd name="T69" fmla="*/ 135 h 144"/>
                <a:gd name="T70" fmla="*/ 104 w 141"/>
                <a:gd name="T71" fmla="*/ 136 h 144"/>
                <a:gd name="T72" fmla="*/ 108 w 141"/>
                <a:gd name="T73" fmla="*/ 144 h 144"/>
                <a:gd name="T74" fmla="*/ 110 w 141"/>
                <a:gd name="T75" fmla="*/ 138 h 144"/>
                <a:gd name="T76" fmla="*/ 111 w 141"/>
                <a:gd name="T77" fmla="*/ 137 h 144"/>
                <a:gd name="T78" fmla="*/ 115 w 141"/>
                <a:gd name="T79" fmla="*/ 135 h 144"/>
                <a:gd name="T80" fmla="*/ 117 w 141"/>
                <a:gd name="T81" fmla="*/ 132 h 144"/>
                <a:gd name="T82" fmla="*/ 93 w 141"/>
                <a:gd name="T83" fmla="*/ 84 h 144"/>
                <a:gd name="T84" fmla="*/ 87 w 141"/>
                <a:gd name="T85" fmla="*/ 65 h 144"/>
                <a:gd name="T86" fmla="*/ 87 w 141"/>
                <a:gd name="T87" fmla="*/ 64 h 144"/>
                <a:gd name="T88" fmla="*/ 91 w 141"/>
                <a:gd name="T89" fmla="*/ 53 h 144"/>
                <a:gd name="T90" fmla="*/ 130 w 141"/>
                <a:gd name="T91" fmla="*/ 44 h 144"/>
                <a:gd name="T92" fmla="*/ 139 w 141"/>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 h="144">
                  <a:moveTo>
                    <a:pt x="141" y="29"/>
                  </a:moveTo>
                  <a:cubicBezTo>
                    <a:pt x="139" y="23"/>
                    <a:pt x="139" y="23"/>
                    <a:pt x="139" y="23"/>
                  </a:cubicBezTo>
                  <a:cubicBezTo>
                    <a:pt x="134" y="16"/>
                    <a:pt x="134" y="16"/>
                    <a:pt x="134" y="16"/>
                  </a:cubicBezTo>
                  <a:cubicBezTo>
                    <a:pt x="129" y="15"/>
                    <a:pt x="129" y="15"/>
                    <a:pt x="129" y="15"/>
                  </a:cubicBezTo>
                  <a:cubicBezTo>
                    <a:pt x="129" y="15"/>
                    <a:pt x="129" y="15"/>
                    <a:pt x="129" y="15"/>
                  </a:cubicBezTo>
                  <a:cubicBezTo>
                    <a:pt x="129" y="15"/>
                    <a:pt x="129" y="15"/>
                    <a:pt x="129" y="15"/>
                  </a:cubicBezTo>
                  <a:cubicBezTo>
                    <a:pt x="129" y="15"/>
                    <a:pt x="129" y="15"/>
                    <a:pt x="129" y="15"/>
                  </a:cubicBezTo>
                  <a:cubicBezTo>
                    <a:pt x="125" y="13"/>
                    <a:pt x="125" y="13"/>
                    <a:pt x="125" y="13"/>
                  </a:cubicBezTo>
                  <a:cubicBezTo>
                    <a:pt x="125" y="13"/>
                    <a:pt x="125" y="13"/>
                    <a:pt x="125" y="13"/>
                  </a:cubicBezTo>
                  <a:cubicBezTo>
                    <a:pt x="124" y="13"/>
                    <a:pt x="124" y="13"/>
                    <a:pt x="124" y="13"/>
                  </a:cubicBezTo>
                  <a:cubicBezTo>
                    <a:pt x="122" y="13"/>
                    <a:pt x="122" y="13"/>
                    <a:pt x="122" y="13"/>
                  </a:cubicBezTo>
                  <a:cubicBezTo>
                    <a:pt x="117" y="14"/>
                    <a:pt x="117" y="14"/>
                    <a:pt x="117" y="14"/>
                  </a:cubicBezTo>
                  <a:cubicBezTo>
                    <a:pt x="117" y="14"/>
                    <a:pt x="117" y="14"/>
                    <a:pt x="117" y="14"/>
                  </a:cubicBezTo>
                  <a:cubicBezTo>
                    <a:pt x="116" y="14"/>
                    <a:pt x="116" y="14"/>
                    <a:pt x="116" y="14"/>
                  </a:cubicBezTo>
                  <a:cubicBezTo>
                    <a:pt x="111" y="12"/>
                    <a:pt x="111" y="12"/>
                    <a:pt x="111" y="12"/>
                  </a:cubicBezTo>
                  <a:cubicBezTo>
                    <a:pt x="111" y="11"/>
                    <a:pt x="111" y="11"/>
                    <a:pt x="111" y="11"/>
                  </a:cubicBezTo>
                  <a:cubicBezTo>
                    <a:pt x="110" y="11"/>
                    <a:pt x="110" y="11"/>
                    <a:pt x="110" y="11"/>
                  </a:cubicBezTo>
                  <a:cubicBezTo>
                    <a:pt x="110" y="11"/>
                    <a:pt x="110" y="11"/>
                    <a:pt x="110" y="11"/>
                  </a:cubicBezTo>
                  <a:cubicBezTo>
                    <a:pt x="110" y="11"/>
                    <a:pt x="110" y="11"/>
                    <a:pt x="110" y="11"/>
                  </a:cubicBezTo>
                  <a:cubicBezTo>
                    <a:pt x="106" y="7"/>
                    <a:pt x="106" y="7"/>
                    <a:pt x="106" y="7"/>
                  </a:cubicBezTo>
                  <a:cubicBezTo>
                    <a:pt x="102" y="2"/>
                    <a:pt x="102" y="2"/>
                    <a:pt x="102" y="2"/>
                  </a:cubicBezTo>
                  <a:cubicBezTo>
                    <a:pt x="98" y="0"/>
                    <a:pt x="98" y="0"/>
                    <a:pt x="98" y="0"/>
                  </a:cubicBezTo>
                  <a:cubicBezTo>
                    <a:pt x="93" y="4"/>
                    <a:pt x="93" y="4"/>
                    <a:pt x="93"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1" y="44"/>
                    <a:pt x="71" y="44"/>
                    <a:pt x="71" y="44"/>
                  </a:cubicBezTo>
                  <a:cubicBezTo>
                    <a:pt x="68" y="47"/>
                    <a:pt x="65" y="50"/>
                    <a:pt x="61" y="52"/>
                  </a:cubicBezTo>
                  <a:cubicBezTo>
                    <a:pt x="57" y="59"/>
                    <a:pt x="57" y="59"/>
                    <a:pt x="57" y="59"/>
                  </a:cubicBezTo>
                  <a:cubicBezTo>
                    <a:pt x="57" y="61"/>
                    <a:pt x="53" y="64"/>
                    <a:pt x="47" y="66"/>
                  </a:cubicBezTo>
                  <a:cubicBezTo>
                    <a:pt x="43" y="73"/>
                    <a:pt x="43" y="73"/>
                    <a:pt x="43" y="73"/>
                  </a:cubicBezTo>
                  <a:cubicBezTo>
                    <a:pt x="43" y="73"/>
                    <a:pt x="43" y="73"/>
                    <a:pt x="43" y="73"/>
                  </a:cubicBezTo>
                  <a:cubicBezTo>
                    <a:pt x="37" y="82"/>
                    <a:pt x="37" y="82"/>
                    <a:pt x="37" y="82"/>
                  </a:cubicBezTo>
                  <a:cubicBezTo>
                    <a:pt x="36" y="82"/>
                    <a:pt x="36" y="82"/>
                    <a:pt x="36" y="82"/>
                  </a:cubicBezTo>
                  <a:cubicBezTo>
                    <a:pt x="36" y="82"/>
                    <a:pt x="36" y="82"/>
                    <a:pt x="36" y="82"/>
                  </a:cubicBezTo>
                  <a:cubicBezTo>
                    <a:pt x="35" y="82"/>
                    <a:pt x="35" y="82"/>
                    <a:pt x="35" y="82"/>
                  </a:cubicBezTo>
                  <a:cubicBezTo>
                    <a:pt x="3" y="80"/>
                    <a:pt x="3" y="80"/>
                    <a:pt x="3" y="80"/>
                  </a:cubicBezTo>
                  <a:cubicBezTo>
                    <a:pt x="0" y="84"/>
                    <a:pt x="0" y="84"/>
                    <a:pt x="0" y="84"/>
                  </a:cubicBezTo>
                  <a:cubicBezTo>
                    <a:pt x="0" y="91"/>
                    <a:pt x="0" y="91"/>
                    <a:pt x="0" y="91"/>
                  </a:cubicBezTo>
                  <a:cubicBezTo>
                    <a:pt x="3" y="104"/>
                    <a:pt x="3" y="104"/>
                    <a:pt x="3" y="104"/>
                  </a:cubicBezTo>
                  <a:cubicBezTo>
                    <a:pt x="10" y="114"/>
                    <a:pt x="10" y="114"/>
                    <a:pt x="10" y="114"/>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1" y="134"/>
                    <a:pt x="21" y="134"/>
                    <a:pt x="21" y="134"/>
                  </a:cubicBezTo>
                  <a:cubicBezTo>
                    <a:pt x="24" y="129"/>
                    <a:pt x="24" y="129"/>
                    <a:pt x="24" y="129"/>
                  </a:cubicBezTo>
                  <a:cubicBezTo>
                    <a:pt x="25" y="129"/>
                    <a:pt x="25" y="129"/>
                    <a:pt x="25" y="129"/>
                  </a:cubicBezTo>
                  <a:cubicBezTo>
                    <a:pt x="31" y="131"/>
                    <a:pt x="31" y="131"/>
                    <a:pt x="31" y="131"/>
                  </a:cubicBezTo>
                  <a:cubicBezTo>
                    <a:pt x="31" y="133"/>
                    <a:pt x="31" y="133"/>
                    <a:pt x="31" y="133"/>
                  </a:cubicBezTo>
                  <a:cubicBezTo>
                    <a:pt x="35" y="133"/>
                    <a:pt x="35" y="133"/>
                    <a:pt x="35" y="133"/>
                  </a:cubicBezTo>
                  <a:cubicBezTo>
                    <a:pt x="35" y="133"/>
                    <a:pt x="35" y="133"/>
                    <a:pt x="35" y="133"/>
                  </a:cubicBezTo>
                  <a:cubicBezTo>
                    <a:pt x="34" y="131"/>
                    <a:pt x="34" y="131"/>
                    <a:pt x="34" y="131"/>
                  </a:cubicBezTo>
                  <a:cubicBezTo>
                    <a:pt x="33" y="130"/>
                    <a:pt x="33" y="130"/>
                    <a:pt x="33" y="130"/>
                  </a:cubicBezTo>
                  <a:cubicBezTo>
                    <a:pt x="38" y="123"/>
                    <a:pt x="38" y="123"/>
                    <a:pt x="38" y="123"/>
                  </a:cubicBezTo>
                  <a:cubicBezTo>
                    <a:pt x="39" y="121"/>
                    <a:pt x="41" y="120"/>
                    <a:pt x="43" y="121"/>
                  </a:cubicBezTo>
                  <a:cubicBezTo>
                    <a:pt x="51" y="122"/>
                    <a:pt x="51" y="122"/>
                    <a:pt x="51" y="122"/>
                  </a:cubicBezTo>
                  <a:cubicBezTo>
                    <a:pt x="55" y="116"/>
                    <a:pt x="55" y="116"/>
                    <a:pt x="55" y="116"/>
                  </a:cubicBezTo>
                  <a:cubicBezTo>
                    <a:pt x="55" y="112"/>
                    <a:pt x="55" y="112"/>
                    <a:pt x="55" y="112"/>
                  </a:cubicBezTo>
                  <a:cubicBezTo>
                    <a:pt x="56" y="106"/>
                    <a:pt x="56" y="106"/>
                    <a:pt x="56" y="106"/>
                  </a:cubicBezTo>
                  <a:cubicBezTo>
                    <a:pt x="56" y="106"/>
                    <a:pt x="56" y="106"/>
                    <a:pt x="56" y="106"/>
                  </a:cubicBezTo>
                  <a:cubicBezTo>
                    <a:pt x="57" y="106"/>
                    <a:pt x="57" y="106"/>
                    <a:pt x="57" y="106"/>
                  </a:cubicBezTo>
                  <a:cubicBezTo>
                    <a:pt x="57" y="105"/>
                    <a:pt x="57" y="105"/>
                    <a:pt x="57" y="105"/>
                  </a:cubicBezTo>
                  <a:cubicBezTo>
                    <a:pt x="60" y="104"/>
                    <a:pt x="60" y="104"/>
                    <a:pt x="60" y="104"/>
                  </a:cubicBezTo>
                  <a:cubicBezTo>
                    <a:pt x="60" y="103"/>
                    <a:pt x="60" y="103"/>
                    <a:pt x="60" y="103"/>
                  </a:cubicBezTo>
                  <a:cubicBezTo>
                    <a:pt x="60" y="103"/>
                    <a:pt x="60" y="103"/>
                    <a:pt x="60" y="103"/>
                  </a:cubicBezTo>
                  <a:cubicBezTo>
                    <a:pt x="61" y="104"/>
                    <a:pt x="61" y="104"/>
                    <a:pt x="61" y="104"/>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4"/>
                    <a:pt x="72" y="114"/>
                    <a:pt x="72" y="114"/>
                  </a:cubicBezTo>
                  <a:cubicBezTo>
                    <a:pt x="72" y="113"/>
                    <a:pt x="72" y="113"/>
                    <a:pt x="72" y="113"/>
                  </a:cubicBezTo>
                  <a:cubicBezTo>
                    <a:pt x="75" y="109"/>
                    <a:pt x="75" y="109"/>
                    <a:pt x="75" y="109"/>
                  </a:cubicBezTo>
                  <a:cubicBezTo>
                    <a:pt x="76" y="108"/>
                    <a:pt x="76" y="108"/>
                    <a:pt x="76" y="108"/>
                  </a:cubicBezTo>
                  <a:cubicBezTo>
                    <a:pt x="80" y="106"/>
                    <a:pt x="80" y="106"/>
                    <a:pt x="80" y="106"/>
                  </a:cubicBezTo>
                  <a:cubicBezTo>
                    <a:pt x="81" y="106"/>
                    <a:pt x="81" y="106"/>
                    <a:pt x="81" y="106"/>
                  </a:cubicBezTo>
                  <a:cubicBezTo>
                    <a:pt x="81" y="106"/>
                    <a:pt x="81" y="106"/>
                    <a:pt x="81" y="106"/>
                  </a:cubicBezTo>
                  <a:cubicBezTo>
                    <a:pt x="86" y="107"/>
                    <a:pt x="86" y="107"/>
                    <a:pt x="86" y="107"/>
                  </a:cubicBezTo>
                  <a:cubicBezTo>
                    <a:pt x="87" y="107"/>
                    <a:pt x="87" y="107"/>
                    <a:pt x="87" y="107"/>
                  </a:cubicBezTo>
                  <a:cubicBezTo>
                    <a:pt x="87" y="108"/>
                    <a:pt x="87" y="108"/>
                    <a:pt x="87" y="108"/>
                  </a:cubicBezTo>
                  <a:cubicBezTo>
                    <a:pt x="90" y="113"/>
                    <a:pt x="90" y="113"/>
                    <a:pt x="90" y="113"/>
                  </a:cubicBezTo>
                  <a:cubicBezTo>
                    <a:pt x="90" y="119"/>
                    <a:pt x="90" y="119"/>
                    <a:pt x="90" y="119"/>
                  </a:cubicBezTo>
                  <a:cubicBezTo>
                    <a:pt x="94" y="126"/>
                    <a:pt x="94" y="126"/>
                    <a:pt x="94" y="126"/>
                  </a:cubicBezTo>
                  <a:cubicBezTo>
                    <a:pt x="94" y="126"/>
                    <a:pt x="94" y="126"/>
                    <a:pt x="94" y="126"/>
                  </a:cubicBezTo>
                  <a:cubicBezTo>
                    <a:pt x="94" y="127"/>
                    <a:pt x="94" y="127"/>
                    <a:pt x="94" y="127"/>
                  </a:cubicBezTo>
                  <a:cubicBezTo>
                    <a:pt x="94" y="133"/>
                    <a:pt x="94" y="133"/>
                    <a:pt x="94" y="133"/>
                  </a:cubicBezTo>
                  <a:cubicBezTo>
                    <a:pt x="95" y="135"/>
                    <a:pt x="95" y="135"/>
                    <a:pt x="95" y="135"/>
                  </a:cubicBezTo>
                  <a:cubicBezTo>
                    <a:pt x="97" y="135"/>
                    <a:pt x="97" y="135"/>
                    <a:pt x="97" y="135"/>
                  </a:cubicBezTo>
                  <a:cubicBezTo>
                    <a:pt x="98" y="133"/>
                    <a:pt x="98" y="133"/>
                    <a:pt x="98" y="133"/>
                  </a:cubicBezTo>
                  <a:cubicBezTo>
                    <a:pt x="99" y="132"/>
                    <a:pt x="99" y="132"/>
                    <a:pt x="99" y="132"/>
                  </a:cubicBezTo>
                  <a:cubicBezTo>
                    <a:pt x="103" y="135"/>
                    <a:pt x="103" y="135"/>
                    <a:pt x="103"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4"/>
                    <a:pt x="108" y="144"/>
                    <a:pt x="108" y="144"/>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1" y="137"/>
                    <a:pt x="111" y="137"/>
                    <a:pt x="111" y="137"/>
                  </a:cubicBezTo>
                  <a:cubicBezTo>
                    <a:pt x="114" y="136"/>
                    <a:pt x="114" y="136"/>
                    <a:pt x="114" y="136"/>
                  </a:cubicBezTo>
                  <a:cubicBezTo>
                    <a:pt x="115" y="136"/>
                    <a:pt x="115" y="136"/>
                    <a:pt x="115" y="136"/>
                  </a:cubicBezTo>
                  <a:cubicBezTo>
                    <a:pt x="115" y="135"/>
                    <a:pt x="115" y="135"/>
                    <a:pt x="115" y="135"/>
                  </a:cubicBezTo>
                  <a:cubicBezTo>
                    <a:pt x="118" y="135"/>
                    <a:pt x="118" y="135"/>
                    <a:pt x="118" y="135"/>
                  </a:cubicBezTo>
                  <a:cubicBezTo>
                    <a:pt x="117" y="133"/>
                    <a:pt x="117" y="133"/>
                    <a:pt x="117" y="133"/>
                  </a:cubicBezTo>
                  <a:cubicBezTo>
                    <a:pt x="117" y="132"/>
                    <a:pt x="117" y="132"/>
                    <a:pt x="117" y="132"/>
                  </a:cubicBezTo>
                  <a:cubicBezTo>
                    <a:pt x="115" y="114"/>
                    <a:pt x="115" y="114"/>
                    <a:pt x="115" y="114"/>
                  </a:cubicBezTo>
                  <a:cubicBezTo>
                    <a:pt x="108" y="101"/>
                    <a:pt x="108" y="101"/>
                    <a:pt x="108" y="101"/>
                  </a:cubicBezTo>
                  <a:cubicBezTo>
                    <a:pt x="93" y="84"/>
                    <a:pt x="93" y="84"/>
                    <a:pt x="93" y="84"/>
                  </a:cubicBezTo>
                  <a:cubicBezTo>
                    <a:pt x="93" y="84"/>
                    <a:pt x="93" y="84"/>
                    <a:pt x="93" y="84"/>
                  </a:cubicBezTo>
                  <a:cubicBezTo>
                    <a:pt x="92" y="73"/>
                    <a:pt x="92" y="73"/>
                    <a:pt x="92" y="73"/>
                  </a:cubicBezTo>
                  <a:cubicBezTo>
                    <a:pt x="87" y="65"/>
                    <a:pt x="87" y="65"/>
                    <a:pt x="87" y="65"/>
                  </a:cubicBezTo>
                  <a:cubicBezTo>
                    <a:pt x="87" y="64"/>
                    <a:pt x="87" y="64"/>
                    <a:pt x="87" y="64"/>
                  </a:cubicBezTo>
                  <a:cubicBezTo>
                    <a:pt x="87" y="64"/>
                    <a:pt x="87" y="64"/>
                    <a:pt x="87" y="64"/>
                  </a:cubicBezTo>
                  <a:cubicBezTo>
                    <a:pt x="87" y="64"/>
                    <a:pt x="87" y="64"/>
                    <a:pt x="87" y="64"/>
                  </a:cubicBezTo>
                  <a:cubicBezTo>
                    <a:pt x="87" y="63"/>
                    <a:pt x="87" y="63"/>
                    <a:pt x="87" y="63"/>
                  </a:cubicBezTo>
                  <a:cubicBezTo>
                    <a:pt x="90" y="53"/>
                    <a:pt x="90" y="53"/>
                    <a:pt x="90" y="53"/>
                  </a:cubicBezTo>
                  <a:cubicBezTo>
                    <a:pt x="91" y="53"/>
                    <a:pt x="91" y="53"/>
                    <a:pt x="91" y="53"/>
                  </a:cubicBezTo>
                  <a:cubicBezTo>
                    <a:pt x="91" y="53"/>
                    <a:pt x="91" y="53"/>
                    <a:pt x="91" y="53"/>
                  </a:cubicBezTo>
                  <a:cubicBezTo>
                    <a:pt x="117" y="51"/>
                    <a:pt x="117" y="51"/>
                    <a:pt x="117" y="51"/>
                  </a:cubicBezTo>
                  <a:cubicBezTo>
                    <a:pt x="130" y="44"/>
                    <a:pt x="130" y="44"/>
                    <a:pt x="130" y="44"/>
                  </a:cubicBezTo>
                  <a:cubicBezTo>
                    <a:pt x="130" y="44"/>
                    <a:pt x="130" y="44"/>
                    <a:pt x="130" y="44"/>
                  </a:cubicBezTo>
                  <a:cubicBezTo>
                    <a:pt x="131" y="44"/>
                    <a:pt x="131" y="44"/>
                    <a:pt x="131" y="44"/>
                  </a:cubicBezTo>
                  <a:cubicBezTo>
                    <a:pt x="135" y="42"/>
                    <a:pt x="139" y="40"/>
                    <a:pt x="139" y="38"/>
                  </a:cubicBezTo>
                  <a:cubicBezTo>
                    <a:pt x="141" y="36"/>
                    <a:pt x="141" y="33"/>
                    <a:pt x="141" y="29"/>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8" name="Freeform 17">
              <a:extLst>
                <a:ext uri="{FF2B5EF4-FFF2-40B4-BE49-F238E27FC236}">
                  <a16:creationId xmlns:a16="http://schemas.microsoft.com/office/drawing/2014/main" xmlns="" id="{2FBCDC43-41AD-48D4-A98B-15FF77ED2114}"/>
                </a:ext>
              </a:extLst>
            </p:cNvPr>
            <p:cNvSpPr>
              <a:spLocks/>
            </p:cNvSpPr>
            <p:nvPr/>
          </p:nvSpPr>
          <p:spPr bwMode="auto">
            <a:xfrm>
              <a:off x="3548063" y="3001963"/>
              <a:ext cx="550862" cy="982662"/>
            </a:xfrm>
            <a:custGeom>
              <a:avLst/>
              <a:gdLst>
                <a:gd name="T0" fmla="*/ 47 w 161"/>
                <a:gd name="T1" fmla="*/ 90 h 289"/>
                <a:gd name="T2" fmla="*/ 61 w 161"/>
                <a:gd name="T3" fmla="*/ 101 h 289"/>
                <a:gd name="T4" fmla="*/ 70 w 161"/>
                <a:gd name="T5" fmla="*/ 108 h 289"/>
                <a:gd name="T6" fmla="*/ 88 w 161"/>
                <a:gd name="T7" fmla="*/ 115 h 289"/>
                <a:gd name="T8" fmla="*/ 88 w 161"/>
                <a:gd name="T9" fmla="*/ 116 h 289"/>
                <a:gd name="T10" fmla="*/ 93 w 161"/>
                <a:gd name="T11" fmla="*/ 124 h 289"/>
                <a:gd name="T12" fmla="*/ 89 w 161"/>
                <a:gd name="T13" fmla="*/ 136 h 289"/>
                <a:gd name="T14" fmla="*/ 88 w 161"/>
                <a:gd name="T15" fmla="*/ 144 h 289"/>
                <a:gd name="T16" fmla="*/ 83 w 161"/>
                <a:gd name="T17" fmla="*/ 158 h 289"/>
                <a:gd name="T18" fmla="*/ 70 w 161"/>
                <a:gd name="T19" fmla="*/ 157 h 289"/>
                <a:gd name="T20" fmla="*/ 56 w 161"/>
                <a:gd name="T21" fmla="*/ 166 h 289"/>
                <a:gd name="T22" fmla="*/ 58 w 161"/>
                <a:gd name="T23" fmla="*/ 177 h 289"/>
                <a:gd name="T24" fmla="*/ 43 w 161"/>
                <a:gd name="T25" fmla="*/ 174 h 289"/>
                <a:gd name="T26" fmla="*/ 31 w 161"/>
                <a:gd name="T27" fmla="*/ 169 h 289"/>
                <a:gd name="T28" fmla="*/ 19 w 161"/>
                <a:gd name="T29" fmla="*/ 197 h 289"/>
                <a:gd name="T30" fmla="*/ 23 w 161"/>
                <a:gd name="T31" fmla="*/ 204 h 289"/>
                <a:gd name="T32" fmla="*/ 26 w 161"/>
                <a:gd name="T33" fmla="*/ 211 h 289"/>
                <a:gd name="T34" fmla="*/ 27 w 161"/>
                <a:gd name="T35" fmla="*/ 222 h 289"/>
                <a:gd name="T36" fmla="*/ 3 w 161"/>
                <a:gd name="T37" fmla="*/ 227 h 289"/>
                <a:gd name="T38" fmla="*/ 3 w 161"/>
                <a:gd name="T39" fmla="*/ 244 h 289"/>
                <a:gd name="T40" fmla="*/ 6 w 161"/>
                <a:gd name="T41" fmla="*/ 254 h 289"/>
                <a:gd name="T42" fmla="*/ 33 w 161"/>
                <a:gd name="T43" fmla="*/ 253 h 289"/>
                <a:gd name="T44" fmla="*/ 43 w 161"/>
                <a:gd name="T45" fmla="*/ 260 h 289"/>
                <a:gd name="T46" fmla="*/ 51 w 161"/>
                <a:gd name="T47" fmla="*/ 266 h 289"/>
                <a:gd name="T48" fmla="*/ 57 w 161"/>
                <a:gd name="T49" fmla="*/ 261 h 289"/>
                <a:gd name="T50" fmla="*/ 76 w 161"/>
                <a:gd name="T51" fmla="*/ 274 h 289"/>
                <a:gd name="T52" fmla="*/ 98 w 161"/>
                <a:gd name="T53" fmla="*/ 275 h 289"/>
                <a:gd name="T54" fmla="*/ 104 w 161"/>
                <a:gd name="T55" fmla="*/ 279 h 289"/>
                <a:gd name="T56" fmla="*/ 104 w 161"/>
                <a:gd name="T57" fmla="*/ 279 h 289"/>
                <a:gd name="T58" fmla="*/ 113 w 161"/>
                <a:gd name="T59" fmla="*/ 288 h 289"/>
                <a:gd name="T60" fmla="*/ 123 w 161"/>
                <a:gd name="T61" fmla="*/ 280 h 289"/>
                <a:gd name="T62" fmla="*/ 120 w 161"/>
                <a:gd name="T63" fmla="*/ 274 h 289"/>
                <a:gd name="T64" fmla="*/ 123 w 161"/>
                <a:gd name="T65" fmla="*/ 258 h 289"/>
                <a:gd name="T66" fmla="*/ 134 w 161"/>
                <a:gd name="T67" fmla="*/ 257 h 289"/>
                <a:gd name="T68" fmla="*/ 121 w 161"/>
                <a:gd name="T69" fmla="*/ 243 h 289"/>
                <a:gd name="T70" fmla="*/ 117 w 161"/>
                <a:gd name="T71" fmla="*/ 238 h 289"/>
                <a:gd name="T72" fmla="*/ 121 w 161"/>
                <a:gd name="T73" fmla="*/ 232 h 289"/>
                <a:gd name="T74" fmla="*/ 151 w 161"/>
                <a:gd name="T75" fmla="*/ 233 h 289"/>
                <a:gd name="T76" fmla="*/ 161 w 161"/>
                <a:gd name="T77" fmla="*/ 232 h 289"/>
                <a:gd name="T78" fmla="*/ 145 w 161"/>
                <a:gd name="T79" fmla="*/ 188 h 289"/>
                <a:gd name="T80" fmla="*/ 137 w 161"/>
                <a:gd name="T81" fmla="*/ 184 h 289"/>
                <a:gd name="T82" fmla="*/ 135 w 161"/>
                <a:gd name="T83" fmla="*/ 172 h 289"/>
                <a:gd name="T84" fmla="*/ 138 w 161"/>
                <a:gd name="T85" fmla="*/ 96 h 289"/>
                <a:gd name="T86" fmla="*/ 139 w 161"/>
                <a:gd name="T87" fmla="*/ 81 h 289"/>
                <a:gd name="T88" fmla="*/ 147 w 161"/>
                <a:gd name="T89" fmla="*/ 68 h 289"/>
                <a:gd name="T90" fmla="*/ 139 w 161"/>
                <a:gd name="T91" fmla="*/ 56 h 289"/>
                <a:gd name="T92" fmla="*/ 138 w 161"/>
                <a:gd name="T93" fmla="*/ 44 h 289"/>
                <a:gd name="T94" fmla="*/ 138 w 161"/>
                <a:gd name="T95" fmla="*/ 43 h 289"/>
                <a:gd name="T96" fmla="*/ 145 w 161"/>
                <a:gd name="T97" fmla="*/ 18 h 289"/>
                <a:gd name="T98" fmla="*/ 150 w 161"/>
                <a:gd name="T99" fmla="*/ 11 h 289"/>
                <a:gd name="T100" fmla="*/ 156 w 161"/>
                <a:gd name="T101" fmla="*/ 6 h 289"/>
                <a:gd name="T102" fmla="*/ 148 w 161"/>
                <a:gd name="T103" fmla="*/ 0 h 289"/>
                <a:gd name="T104" fmla="*/ 134 w 161"/>
                <a:gd name="T105" fmla="*/ 5 h 289"/>
                <a:gd name="T106" fmla="*/ 121 w 161"/>
                <a:gd name="T107" fmla="*/ 17 h 289"/>
                <a:gd name="T108" fmla="*/ 105 w 161"/>
                <a:gd name="T109" fmla="*/ 29 h 289"/>
                <a:gd name="T110" fmla="*/ 97 w 161"/>
                <a:gd name="T111" fmla="*/ 35 h 289"/>
                <a:gd name="T112" fmla="*/ 93 w 161"/>
                <a:gd name="T113" fmla="*/ 59 h 289"/>
                <a:gd name="T114" fmla="*/ 91 w 161"/>
                <a:gd name="T115" fmla="*/ 66 h 289"/>
                <a:gd name="T116" fmla="*/ 87 w 161"/>
                <a:gd name="T117" fmla="*/ 72 h 289"/>
                <a:gd name="T118" fmla="*/ 86 w 161"/>
                <a:gd name="T119" fmla="*/ 73 h 289"/>
                <a:gd name="T120" fmla="*/ 76 w 161"/>
                <a:gd name="T121" fmla="*/ 74 h 289"/>
                <a:gd name="T122" fmla="*/ 75 w 161"/>
                <a:gd name="T123" fmla="*/ 74 h 289"/>
                <a:gd name="T124" fmla="*/ 54 w 161"/>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1" h="289">
                  <a:moveTo>
                    <a:pt x="54" y="66"/>
                  </a:moveTo>
                  <a:cubicBezTo>
                    <a:pt x="51" y="66"/>
                    <a:pt x="51" y="66"/>
                    <a:pt x="51" y="66"/>
                  </a:cubicBezTo>
                  <a:cubicBezTo>
                    <a:pt x="47" y="90"/>
                    <a:pt x="47" y="90"/>
                    <a:pt x="47" y="90"/>
                  </a:cubicBezTo>
                  <a:cubicBezTo>
                    <a:pt x="54" y="98"/>
                    <a:pt x="54" y="98"/>
                    <a:pt x="54" y="98"/>
                  </a:cubicBezTo>
                  <a:cubicBezTo>
                    <a:pt x="61" y="101"/>
                    <a:pt x="61" y="101"/>
                    <a:pt x="61" y="101"/>
                  </a:cubicBezTo>
                  <a:cubicBezTo>
                    <a:pt x="61" y="101"/>
                    <a:pt x="61" y="101"/>
                    <a:pt x="61" y="101"/>
                  </a:cubicBezTo>
                  <a:cubicBezTo>
                    <a:pt x="61" y="101"/>
                    <a:pt x="61" y="101"/>
                    <a:pt x="61" y="101"/>
                  </a:cubicBezTo>
                  <a:cubicBezTo>
                    <a:pt x="61" y="101"/>
                    <a:pt x="61" y="101"/>
                    <a:pt x="61" y="101"/>
                  </a:cubicBezTo>
                  <a:cubicBezTo>
                    <a:pt x="70" y="108"/>
                    <a:pt x="70" y="108"/>
                    <a:pt x="70" y="108"/>
                  </a:cubicBezTo>
                  <a:cubicBezTo>
                    <a:pt x="81" y="111"/>
                    <a:pt x="81" y="111"/>
                    <a:pt x="81" y="111"/>
                  </a:cubicBezTo>
                  <a:cubicBezTo>
                    <a:pt x="82" y="111"/>
                    <a:pt x="82" y="111"/>
                    <a:pt x="82" y="111"/>
                  </a:cubicBezTo>
                  <a:cubicBezTo>
                    <a:pt x="88" y="115"/>
                    <a:pt x="88" y="115"/>
                    <a:pt x="88" y="115"/>
                  </a:cubicBezTo>
                  <a:cubicBezTo>
                    <a:pt x="88" y="115"/>
                    <a:pt x="88" y="115"/>
                    <a:pt x="88" y="115"/>
                  </a:cubicBezTo>
                  <a:cubicBezTo>
                    <a:pt x="88" y="115"/>
                    <a:pt x="88" y="115"/>
                    <a:pt x="88" y="115"/>
                  </a:cubicBezTo>
                  <a:cubicBezTo>
                    <a:pt x="88" y="116"/>
                    <a:pt x="88" y="116"/>
                    <a:pt x="88" y="116"/>
                  </a:cubicBezTo>
                  <a:cubicBezTo>
                    <a:pt x="93" y="122"/>
                    <a:pt x="93" y="122"/>
                    <a:pt x="93" y="122"/>
                  </a:cubicBezTo>
                  <a:cubicBezTo>
                    <a:pt x="93" y="123"/>
                    <a:pt x="93" y="123"/>
                    <a:pt x="93" y="123"/>
                  </a:cubicBezTo>
                  <a:cubicBezTo>
                    <a:pt x="93" y="124"/>
                    <a:pt x="93" y="124"/>
                    <a:pt x="93" y="124"/>
                  </a:cubicBezTo>
                  <a:cubicBezTo>
                    <a:pt x="89" y="130"/>
                    <a:pt x="89" y="130"/>
                    <a:pt x="89" y="130"/>
                  </a:cubicBezTo>
                  <a:cubicBezTo>
                    <a:pt x="88" y="131"/>
                    <a:pt x="88" y="133"/>
                    <a:pt x="88" y="136"/>
                  </a:cubicBezTo>
                  <a:cubicBezTo>
                    <a:pt x="89" y="136"/>
                    <a:pt x="89" y="136"/>
                    <a:pt x="89" y="136"/>
                  </a:cubicBezTo>
                  <a:cubicBezTo>
                    <a:pt x="89" y="144"/>
                    <a:pt x="89" y="144"/>
                    <a:pt x="89" y="144"/>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3" y="158"/>
                    <a:pt x="83" y="158"/>
                    <a:pt x="83" y="158"/>
                  </a:cubicBezTo>
                  <a:cubicBezTo>
                    <a:pt x="82" y="158"/>
                    <a:pt x="82" y="158"/>
                    <a:pt x="82" y="158"/>
                  </a:cubicBezTo>
                  <a:cubicBezTo>
                    <a:pt x="77" y="156"/>
                    <a:pt x="77" y="156"/>
                    <a:pt x="77" y="156"/>
                  </a:cubicBezTo>
                  <a:cubicBezTo>
                    <a:pt x="70" y="157"/>
                    <a:pt x="70" y="157"/>
                    <a:pt x="70" y="157"/>
                  </a:cubicBezTo>
                  <a:cubicBezTo>
                    <a:pt x="64" y="159"/>
                    <a:pt x="64" y="159"/>
                    <a:pt x="64" y="159"/>
                  </a:cubicBezTo>
                  <a:cubicBezTo>
                    <a:pt x="57" y="164"/>
                    <a:pt x="57" y="164"/>
                    <a:pt x="57" y="164"/>
                  </a:cubicBezTo>
                  <a:cubicBezTo>
                    <a:pt x="56" y="166"/>
                    <a:pt x="56" y="166"/>
                    <a:pt x="56" y="166"/>
                  </a:cubicBezTo>
                  <a:cubicBezTo>
                    <a:pt x="65" y="170"/>
                    <a:pt x="65" y="170"/>
                    <a:pt x="65" y="170"/>
                  </a:cubicBezTo>
                  <a:cubicBezTo>
                    <a:pt x="64" y="172"/>
                    <a:pt x="64" y="172"/>
                    <a:pt x="64" y="172"/>
                  </a:cubicBezTo>
                  <a:cubicBezTo>
                    <a:pt x="63" y="174"/>
                    <a:pt x="61" y="176"/>
                    <a:pt x="58" y="177"/>
                  </a:cubicBezTo>
                  <a:cubicBezTo>
                    <a:pt x="53" y="178"/>
                    <a:pt x="53" y="178"/>
                    <a:pt x="53" y="178"/>
                  </a:cubicBezTo>
                  <a:cubicBezTo>
                    <a:pt x="43" y="174"/>
                    <a:pt x="43" y="174"/>
                    <a:pt x="43" y="174"/>
                  </a:cubicBezTo>
                  <a:cubicBezTo>
                    <a:pt x="43" y="174"/>
                    <a:pt x="43" y="174"/>
                    <a:pt x="43" y="174"/>
                  </a:cubicBezTo>
                  <a:cubicBezTo>
                    <a:pt x="43" y="174"/>
                    <a:pt x="43" y="174"/>
                    <a:pt x="43" y="174"/>
                  </a:cubicBezTo>
                  <a:cubicBezTo>
                    <a:pt x="35" y="169"/>
                    <a:pt x="35" y="169"/>
                    <a:pt x="35" y="169"/>
                  </a:cubicBezTo>
                  <a:cubicBezTo>
                    <a:pt x="31" y="169"/>
                    <a:pt x="31" y="169"/>
                    <a:pt x="31" y="169"/>
                  </a:cubicBezTo>
                  <a:cubicBezTo>
                    <a:pt x="21" y="184"/>
                    <a:pt x="21" y="184"/>
                    <a:pt x="21" y="184"/>
                  </a:cubicBezTo>
                  <a:cubicBezTo>
                    <a:pt x="19" y="188"/>
                    <a:pt x="19" y="188"/>
                    <a:pt x="19" y="188"/>
                  </a:cubicBezTo>
                  <a:cubicBezTo>
                    <a:pt x="19" y="197"/>
                    <a:pt x="19" y="197"/>
                    <a:pt x="19" y="197"/>
                  </a:cubicBezTo>
                  <a:cubicBezTo>
                    <a:pt x="23" y="204"/>
                    <a:pt x="23" y="204"/>
                    <a:pt x="23" y="204"/>
                  </a:cubicBezTo>
                  <a:cubicBezTo>
                    <a:pt x="23" y="204"/>
                    <a:pt x="23" y="204"/>
                    <a:pt x="23" y="204"/>
                  </a:cubicBezTo>
                  <a:cubicBezTo>
                    <a:pt x="23" y="204"/>
                    <a:pt x="23" y="204"/>
                    <a:pt x="23" y="204"/>
                  </a:cubicBezTo>
                  <a:cubicBezTo>
                    <a:pt x="23" y="204"/>
                    <a:pt x="23" y="204"/>
                    <a:pt x="23" y="204"/>
                  </a:cubicBezTo>
                  <a:cubicBezTo>
                    <a:pt x="26" y="210"/>
                    <a:pt x="26" y="210"/>
                    <a:pt x="26" y="210"/>
                  </a:cubicBezTo>
                  <a:cubicBezTo>
                    <a:pt x="26" y="211"/>
                    <a:pt x="26" y="211"/>
                    <a:pt x="26" y="211"/>
                  </a:cubicBezTo>
                  <a:cubicBezTo>
                    <a:pt x="26" y="220"/>
                    <a:pt x="26" y="220"/>
                    <a:pt x="26" y="220"/>
                  </a:cubicBezTo>
                  <a:cubicBezTo>
                    <a:pt x="26" y="222"/>
                    <a:pt x="26" y="222"/>
                    <a:pt x="26" y="222"/>
                  </a:cubicBezTo>
                  <a:cubicBezTo>
                    <a:pt x="27" y="222"/>
                    <a:pt x="27" y="222"/>
                    <a:pt x="27" y="222"/>
                  </a:cubicBezTo>
                  <a:cubicBezTo>
                    <a:pt x="20" y="224"/>
                    <a:pt x="20" y="224"/>
                    <a:pt x="20" y="224"/>
                  </a:cubicBezTo>
                  <a:cubicBezTo>
                    <a:pt x="8" y="224"/>
                    <a:pt x="8" y="224"/>
                    <a:pt x="8" y="224"/>
                  </a:cubicBezTo>
                  <a:cubicBezTo>
                    <a:pt x="3" y="227"/>
                    <a:pt x="3" y="227"/>
                    <a:pt x="3" y="227"/>
                  </a:cubicBezTo>
                  <a:cubicBezTo>
                    <a:pt x="0" y="231"/>
                    <a:pt x="0" y="231"/>
                    <a:pt x="0" y="231"/>
                  </a:cubicBezTo>
                  <a:cubicBezTo>
                    <a:pt x="1" y="232"/>
                    <a:pt x="1" y="232"/>
                    <a:pt x="1" y="232"/>
                  </a:cubicBezTo>
                  <a:cubicBezTo>
                    <a:pt x="3" y="244"/>
                    <a:pt x="3" y="244"/>
                    <a:pt x="3" y="244"/>
                  </a:cubicBezTo>
                  <a:cubicBezTo>
                    <a:pt x="3" y="244"/>
                    <a:pt x="3" y="244"/>
                    <a:pt x="3" y="244"/>
                  </a:cubicBezTo>
                  <a:cubicBezTo>
                    <a:pt x="3" y="248"/>
                    <a:pt x="3" y="248"/>
                    <a:pt x="3" y="248"/>
                  </a:cubicBezTo>
                  <a:cubicBezTo>
                    <a:pt x="6" y="254"/>
                    <a:pt x="6" y="254"/>
                    <a:pt x="6" y="254"/>
                  </a:cubicBezTo>
                  <a:cubicBezTo>
                    <a:pt x="15" y="260"/>
                    <a:pt x="15" y="260"/>
                    <a:pt x="15" y="260"/>
                  </a:cubicBezTo>
                  <a:cubicBezTo>
                    <a:pt x="27" y="257"/>
                    <a:pt x="27" y="257"/>
                    <a:pt x="27" y="257"/>
                  </a:cubicBezTo>
                  <a:cubicBezTo>
                    <a:pt x="33" y="253"/>
                    <a:pt x="33" y="253"/>
                    <a:pt x="33" y="253"/>
                  </a:cubicBezTo>
                  <a:cubicBezTo>
                    <a:pt x="34" y="252"/>
                    <a:pt x="34" y="252"/>
                    <a:pt x="34" y="252"/>
                  </a:cubicBezTo>
                  <a:cubicBezTo>
                    <a:pt x="39" y="252"/>
                    <a:pt x="39" y="252"/>
                    <a:pt x="39"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1" y="266"/>
                    <a:pt x="51" y="266"/>
                    <a:pt x="51" y="266"/>
                  </a:cubicBezTo>
                  <a:cubicBezTo>
                    <a:pt x="52" y="265"/>
                    <a:pt x="52" y="265"/>
                    <a:pt x="52" y="265"/>
                  </a:cubicBezTo>
                  <a:cubicBezTo>
                    <a:pt x="57" y="261"/>
                    <a:pt x="57" y="261"/>
                    <a:pt x="57" y="261"/>
                  </a:cubicBezTo>
                  <a:cubicBezTo>
                    <a:pt x="63" y="270"/>
                    <a:pt x="63" y="270"/>
                    <a:pt x="63" y="270"/>
                  </a:cubicBezTo>
                  <a:cubicBezTo>
                    <a:pt x="68" y="274"/>
                    <a:pt x="68" y="274"/>
                    <a:pt x="68" y="274"/>
                  </a:cubicBezTo>
                  <a:cubicBezTo>
                    <a:pt x="76" y="274"/>
                    <a:pt x="76" y="274"/>
                    <a:pt x="76" y="274"/>
                  </a:cubicBezTo>
                  <a:cubicBezTo>
                    <a:pt x="82" y="273"/>
                    <a:pt x="82" y="273"/>
                    <a:pt x="82" y="273"/>
                  </a:cubicBezTo>
                  <a:cubicBezTo>
                    <a:pt x="83" y="273"/>
                    <a:pt x="83" y="273"/>
                    <a:pt x="83" y="273"/>
                  </a:cubicBezTo>
                  <a:cubicBezTo>
                    <a:pt x="98" y="275"/>
                    <a:pt x="98" y="275"/>
                    <a:pt x="98" y="275"/>
                  </a:cubicBezTo>
                  <a:cubicBezTo>
                    <a:pt x="98" y="275"/>
                    <a:pt x="98" y="275"/>
                    <a:pt x="98" y="275"/>
                  </a:cubicBezTo>
                  <a:cubicBezTo>
                    <a:pt x="98" y="275"/>
                    <a:pt x="98" y="275"/>
                    <a:pt x="98" y="275"/>
                  </a:cubicBezTo>
                  <a:cubicBezTo>
                    <a:pt x="104" y="279"/>
                    <a:pt x="104" y="279"/>
                    <a:pt x="104" y="279"/>
                  </a:cubicBezTo>
                  <a:cubicBezTo>
                    <a:pt x="104" y="279"/>
                    <a:pt x="104" y="279"/>
                    <a:pt x="104" y="279"/>
                  </a:cubicBezTo>
                  <a:cubicBezTo>
                    <a:pt x="104" y="279"/>
                    <a:pt x="104" y="279"/>
                    <a:pt x="104" y="279"/>
                  </a:cubicBezTo>
                  <a:cubicBezTo>
                    <a:pt x="104" y="279"/>
                    <a:pt x="104" y="279"/>
                    <a:pt x="104" y="279"/>
                  </a:cubicBezTo>
                  <a:cubicBezTo>
                    <a:pt x="109" y="283"/>
                    <a:pt x="109" y="283"/>
                    <a:pt x="109" y="283"/>
                  </a:cubicBezTo>
                  <a:cubicBezTo>
                    <a:pt x="109" y="284"/>
                    <a:pt x="109" y="284"/>
                    <a:pt x="109" y="284"/>
                  </a:cubicBezTo>
                  <a:cubicBezTo>
                    <a:pt x="113" y="288"/>
                    <a:pt x="113" y="288"/>
                    <a:pt x="113" y="288"/>
                  </a:cubicBezTo>
                  <a:cubicBezTo>
                    <a:pt x="117" y="289"/>
                    <a:pt x="117" y="289"/>
                    <a:pt x="117" y="289"/>
                  </a:cubicBezTo>
                  <a:cubicBezTo>
                    <a:pt x="123" y="288"/>
                    <a:pt x="123" y="288"/>
                    <a:pt x="123" y="288"/>
                  </a:cubicBezTo>
                  <a:cubicBezTo>
                    <a:pt x="123" y="280"/>
                    <a:pt x="123" y="280"/>
                    <a:pt x="123" y="280"/>
                  </a:cubicBezTo>
                  <a:cubicBezTo>
                    <a:pt x="120" y="274"/>
                    <a:pt x="120" y="274"/>
                    <a:pt x="120" y="274"/>
                  </a:cubicBezTo>
                  <a:cubicBezTo>
                    <a:pt x="120" y="274"/>
                    <a:pt x="120" y="274"/>
                    <a:pt x="120" y="274"/>
                  </a:cubicBezTo>
                  <a:cubicBezTo>
                    <a:pt x="120" y="274"/>
                    <a:pt x="120" y="274"/>
                    <a:pt x="120" y="274"/>
                  </a:cubicBezTo>
                  <a:cubicBezTo>
                    <a:pt x="117" y="264"/>
                    <a:pt x="117" y="264"/>
                    <a:pt x="117" y="264"/>
                  </a:cubicBezTo>
                  <a:cubicBezTo>
                    <a:pt x="123" y="258"/>
                    <a:pt x="123" y="258"/>
                    <a:pt x="123" y="258"/>
                  </a:cubicBezTo>
                  <a:cubicBezTo>
                    <a:pt x="123" y="258"/>
                    <a:pt x="123" y="258"/>
                    <a:pt x="123" y="258"/>
                  </a:cubicBezTo>
                  <a:cubicBezTo>
                    <a:pt x="124" y="258"/>
                    <a:pt x="124" y="258"/>
                    <a:pt x="124" y="258"/>
                  </a:cubicBezTo>
                  <a:cubicBezTo>
                    <a:pt x="129" y="257"/>
                    <a:pt x="129" y="257"/>
                    <a:pt x="129" y="257"/>
                  </a:cubicBezTo>
                  <a:cubicBezTo>
                    <a:pt x="134" y="257"/>
                    <a:pt x="134" y="257"/>
                    <a:pt x="134" y="257"/>
                  </a:cubicBezTo>
                  <a:cubicBezTo>
                    <a:pt x="135" y="255"/>
                    <a:pt x="135" y="255"/>
                    <a:pt x="135" y="255"/>
                  </a:cubicBezTo>
                  <a:cubicBezTo>
                    <a:pt x="132" y="250"/>
                    <a:pt x="132" y="250"/>
                    <a:pt x="132" y="250"/>
                  </a:cubicBezTo>
                  <a:cubicBezTo>
                    <a:pt x="121" y="243"/>
                    <a:pt x="121" y="243"/>
                    <a:pt x="121" y="243"/>
                  </a:cubicBezTo>
                  <a:cubicBezTo>
                    <a:pt x="118" y="238"/>
                    <a:pt x="118" y="238"/>
                    <a:pt x="118" y="238"/>
                  </a:cubicBezTo>
                  <a:cubicBezTo>
                    <a:pt x="117" y="238"/>
                    <a:pt x="117" y="238"/>
                    <a:pt x="117" y="238"/>
                  </a:cubicBezTo>
                  <a:cubicBezTo>
                    <a:pt x="117" y="238"/>
                    <a:pt x="117" y="238"/>
                    <a:pt x="117" y="238"/>
                  </a:cubicBezTo>
                  <a:cubicBezTo>
                    <a:pt x="117" y="237"/>
                    <a:pt x="117" y="237"/>
                    <a:pt x="117" y="237"/>
                  </a:cubicBezTo>
                  <a:cubicBezTo>
                    <a:pt x="121" y="231"/>
                    <a:pt x="121" y="231"/>
                    <a:pt x="121" y="231"/>
                  </a:cubicBezTo>
                  <a:cubicBezTo>
                    <a:pt x="121" y="232"/>
                    <a:pt x="121" y="232"/>
                    <a:pt x="121" y="232"/>
                  </a:cubicBezTo>
                  <a:cubicBezTo>
                    <a:pt x="129" y="234"/>
                    <a:pt x="129" y="234"/>
                    <a:pt x="129" y="234"/>
                  </a:cubicBezTo>
                  <a:cubicBezTo>
                    <a:pt x="151" y="233"/>
                    <a:pt x="151" y="233"/>
                    <a:pt x="151" y="233"/>
                  </a:cubicBezTo>
                  <a:cubicBezTo>
                    <a:pt x="151" y="233"/>
                    <a:pt x="151" y="233"/>
                    <a:pt x="151" y="233"/>
                  </a:cubicBezTo>
                  <a:cubicBezTo>
                    <a:pt x="151" y="233"/>
                    <a:pt x="151" y="233"/>
                    <a:pt x="151" y="233"/>
                  </a:cubicBezTo>
                  <a:cubicBezTo>
                    <a:pt x="157" y="235"/>
                    <a:pt x="157" y="235"/>
                    <a:pt x="157" y="235"/>
                  </a:cubicBezTo>
                  <a:cubicBezTo>
                    <a:pt x="161" y="232"/>
                    <a:pt x="161" y="232"/>
                    <a:pt x="161" y="232"/>
                  </a:cubicBezTo>
                  <a:cubicBezTo>
                    <a:pt x="159" y="219"/>
                    <a:pt x="159" y="219"/>
                    <a:pt x="159" y="219"/>
                  </a:cubicBezTo>
                  <a:cubicBezTo>
                    <a:pt x="152" y="214"/>
                    <a:pt x="152" y="214"/>
                    <a:pt x="152" y="214"/>
                  </a:cubicBezTo>
                  <a:cubicBezTo>
                    <a:pt x="145" y="211"/>
                    <a:pt x="143" y="202"/>
                    <a:pt x="145" y="188"/>
                  </a:cubicBezTo>
                  <a:cubicBezTo>
                    <a:pt x="138" y="184"/>
                    <a:pt x="138" y="184"/>
                    <a:pt x="138" y="184"/>
                  </a:cubicBezTo>
                  <a:cubicBezTo>
                    <a:pt x="137" y="184"/>
                    <a:pt x="137" y="184"/>
                    <a:pt x="137" y="184"/>
                  </a:cubicBezTo>
                  <a:cubicBezTo>
                    <a:pt x="137" y="184"/>
                    <a:pt x="137" y="184"/>
                    <a:pt x="137" y="184"/>
                  </a:cubicBezTo>
                  <a:cubicBezTo>
                    <a:pt x="137" y="183"/>
                    <a:pt x="137" y="183"/>
                    <a:pt x="137" y="183"/>
                  </a:cubicBezTo>
                  <a:cubicBezTo>
                    <a:pt x="137" y="183"/>
                    <a:pt x="137" y="183"/>
                    <a:pt x="137" y="183"/>
                  </a:cubicBezTo>
                  <a:cubicBezTo>
                    <a:pt x="135" y="172"/>
                    <a:pt x="135" y="172"/>
                    <a:pt x="135" y="172"/>
                  </a:cubicBezTo>
                  <a:cubicBezTo>
                    <a:pt x="144" y="132"/>
                    <a:pt x="144" y="132"/>
                    <a:pt x="144" y="132"/>
                  </a:cubicBezTo>
                  <a:cubicBezTo>
                    <a:pt x="141" y="120"/>
                    <a:pt x="139" y="112"/>
                    <a:pt x="139" y="108"/>
                  </a:cubicBezTo>
                  <a:cubicBezTo>
                    <a:pt x="138" y="96"/>
                    <a:pt x="138" y="96"/>
                    <a:pt x="138" y="96"/>
                  </a:cubicBezTo>
                  <a:cubicBezTo>
                    <a:pt x="139" y="82"/>
                    <a:pt x="139" y="82"/>
                    <a:pt x="139" y="82"/>
                  </a:cubicBezTo>
                  <a:cubicBezTo>
                    <a:pt x="139" y="82"/>
                    <a:pt x="139" y="82"/>
                    <a:pt x="139" y="82"/>
                  </a:cubicBezTo>
                  <a:cubicBezTo>
                    <a:pt x="139" y="81"/>
                    <a:pt x="139" y="81"/>
                    <a:pt x="139" y="81"/>
                  </a:cubicBezTo>
                  <a:cubicBezTo>
                    <a:pt x="139" y="81"/>
                    <a:pt x="139" y="81"/>
                    <a:pt x="139" y="81"/>
                  </a:cubicBezTo>
                  <a:cubicBezTo>
                    <a:pt x="147" y="75"/>
                    <a:pt x="147" y="75"/>
                    <a:pt x="147" y="75"/>
                  </a:cubicBezTo>
                  <a:cubicBezTo>
                    <a:pt x="147" y="68"/>
                    <a:pt x="147" y="68"/>
                    <a:pt x="147" y="68"/>
                  </a:cubicBezTo>
                  <a:cubicBezTo>
                    <a:pt x="147" y="67"/>
                    <a:pt x="147" y="64"/>
                    <a:pt x="145" y="61"/>
                  </a:cubicBezTo>
                  <a:cubicBezTo>
                    <a:pt x="139" y="56"/>
                    <a:pt x="139" y="56"/>
                    <a:pt x="139" y="56"/>
                  </a:cubicBezTo>
                  <a:cubicBezTo>
                    <a:pt x="139" y="56"/>
                    <a:pt x="139" y="56"/>
                    <a:pt x="139" y="56"/>
                  </a:cubicBezTo>
                  <a:cubicBezTo>
                    <a:pt x="139" y="54"/>
                    <a:pt x="139" y="54"/>
                    <a:pt x="139" y="54"/>
                  </a:cubicBezTo>
                  <a:cubicBezTo>
                    <a:pt x="138" y="45"/>
                    <a:pt x="138" y="45"/>
                    <a:pt x="138" y="45"/>
                  </a:cubicBezTo>
                  <a:cubicBezTo>
                    <a:pt x="138" y="44"/>
                    <a:pt x="138" y="44"/>
                    <a:pt x="138" y="44"/>
                  </a:cubicBezTo>
                  <a:cubicBezTo>
                    <a:pt x="137" y="44"/>
                    <a:pt x="137" y="44"/>
                    <a:pt x="137" y="44"/>
                  </a:cubicBezTo>
                  <a:cubicBezTo>
                    <a:pt x="138" y="44"/>
                    <a:pt x="138" y="44"/>
                    <a:pt x="138" y="44"/>
                  </a:cubicBezTo>
                  <a:cubicBezTo>
                    <a:pt x="138" y="43"/>
                    <a:pt x="138" y="43"/>
                    <a:pt x="138" y="43"/>
                  </a:cubicBezTo>
                  <a:cubicBezTo>
                    <a:pt x="149" y="30"/>
                    <a:pt x="149" y="30"/>
                    <a:pt x="149" y="30"/>
                  </a:cubicBezTo>
                  <a:cubicBezTo>
                    <a:pt x="149" y="24"/>
                    <a:pt x="149" y="24"/>
                    <a:pt x="149" y="24"/>
                  </a:cubicBezTo>
                  <a:cubicBezTo>
                    <a:pt x="145" y="18"/>
                    <a:pt x="145" y="18"/>
                    <a:pt x="145" y="18"/>
                  </a:cubicBezTo>
                  <a:cubicBezTo>
                    <a:pt x="145" y="18"/>
                    <a:pt x="145" y="18"/>
                    <a:pt x="145" y="18"/>
                  </a:cubicBezTo>
                  <a:cubicBezTo>
                    <a:pt x="145" y="17"/>
                    <a:pt x="145" y="17"/>
                    <a:pt x="145" y="17"/>
                  </a:cubicBezTo>
                  <a:cubicBezTo>
                    <a:pt x="150" y="11"/>
                    <a:pt x="150" y="11"/>
                    <a:pt x="150" y="11"/>
                  </a:cubicBezTo>
                  <a:cubicBezTo>
                    <a:pt x="150" y="10"/>
                    <a:pt x="150" y="10"/>
                    <a:pt x="150" y="10"/>
                  </a:cubicBezTo>
                  <a:cubicBezTo>
                    <a:pt x="151" y="10"/>
                    <a:pt x="151" y="10"/>
                    <a:pt x="151" y="10"/>
                  </a:cubicBezTo>
                  <a:cubicBezTo>
                    <a:pt x="156" y="6"/>
                    <a:pt x="156" y="6"/>
                    <a:pt x="156" y="6"/>
                  </a:cubicBezTo>
                  <a:cubicBezTo>
                    <a:pt x="155" y="1"/>
                    <a:pt x="155" y="1"/>
                    <a:pt x="155" y="1"/>
                  </a:cubicBezTo>
                  <a:cubicBezTo>
                    <a:pt x="153" y="1"/>
                    <a:pt x="153" y="1"/>
                    <a:pt x="153" y="1"/>
                  </a:cubicBezTo>
                  <a:cubicBezTo>
                    <a:pt x="148" y="0"/>
                    <a:pt x="148" y="0"/>
                    <a:pt x="148" y="0"/>
                  </a:cubicBezTo>
                  <a:cubicBezTo>
                    <a:pt x="146" y="10"/>
                    <a:pt x="146" y="10"/>
                    <a:pt x="146" y="10"/>
                  </a:cubicBezTo>
                  <a:cubicBezTo>
                    <a:pt x="145" y="9"/>
                    <a:pt x="145" y="9"/>
                    <a:pt x="145" y="9"/>
                  </a:cubicBezTo>
                  <a:cubicBezTo>
                    <a:pt x="134" y="5"/>
                    <a:pt x="134" y="5"/>
                    <a:pt x="134" y="5"/>
                  </a:cubicBezTo>
                  <a:cubicBezTo>
                    <a:pt x="128" y="4"/>
                    <a:pt x="128" y="4"/>
                    <a:pt x="128" y="4"/>
                  </a:cubicBezTo>
                  <a:cubicBezTo>
                    <a:pt x="130" y="14"/>
                    <a:pt x="130" y="14"/>
                    <a:pt x="130" y="14"/>
                  </a:cubicBezTo>
                  <a:cubicBezTo>
                    <a:pt x="121" y="17"/>
                    <a:pt x="121" y="17"/>
                    <a:pt x="121" y="17"/>
                  </a:cubicBezTo>
                  <a:cubicBezTo>
                    <a:pt x="109" y="24"/>
                    <a:pt x="109" y="24"/>
                    <a:pt x="109" y="24"/>
                  </a:cubicBezTo>
                  <a:cubicBezTo>
                    <a:pt x="105" y="29"/>
                    <a:pt x="105" y="29"/>
                    <a:pt x="105" y="29"/>
                  </a:cubicBezTo>
                  <a:cubicBezTo>
                    <a:pt x="105" y="29"/>
                    <a:pt x="105" y="29"/>
                    <a:pt x="105" y="29"/>
                  </a:cubicBezTo>
                  <a:cubicBezTo>
                    <a:pt x="105" y="29"/>
                    <a:pt x="105" y="29"/>
                    <a:pt x="105" y="29"/>
                  </a:cubicBezTo>
                  <a:cubicBezTo>
                    <a:pt x="104" y="29"/>
                    <a:pt x="104" y="29"/>
                    <a:pt x="104" y="29"/>
                  </a:cubicBezTo>
                  <a:cubicBezTo>
                    <a:pt x="97" y="35"/>
                    <a:pt x="97" y="35"/>
                    <a:pt x="97" y="35"/>
                  </a:cubicBezTo>
                  <a:cubicBezTo>
                    <a:pt x="96" y="45"/>
                    <a:pt x="96" y="45"/>
                    <a:pt x="96" y="45"/>
                  </a:cubicBezTo>
                  <a:cubicBezTo>
                    <a:pt x="96" y="46"/>
                    <a:pt x="96" y="46"/>
                    <a:pt x="96" y="46"/>
                  </a:cubicBezTo>
                  <a:cubicBezTo>
                    <a:pt x="93" y="59"/>
                    <a:pt x="93" y="59"/>
                    <a:pt x="93" y="59"/>
                  </a:cubicBezTo>
                  <a:cubicBezTo>
                    <a:pt x="93" y="59"/>
                    <a:pt x="93" y="59"/>
                    <a:pt x="93" y="59"/>
                  </a:cubicBezTo>
                  <a:cubicBezTo>
                    <a:pt x="91" y="66"/>
                    <a:pt x="91" y="66"/>
                    <a:pt x="91" y="66"/>
                  </a:cubicBezTo>
                  <a:cubicBezTo>
                    <a:pt x="91" y="66"/>
                    <a:pt x="91" y="66"/>
                    <a:pt x="91" y="66"/>
                  </a:cubicBezTo>
                  <a:cubicBezTo>
                    <a:pt x="91" y="66"/>
                    <a:pt x="91" y="66"/>
                    <a:pt x="91" y="66"/>
                  </a:cubicBezTo>
                  <a:cubicBezTo>
                    <a:pt x="91" y="66"/>
                    <a:pt x="91" y="66"/>
                    <a:pt x="91" y="66"/>
                  </a:cubicBezTo>
                  <a:cubicBezTo>
                    <a:pt x="87" y="72"/>
                    <a:pt x="87" y="72"/>
                    <a:pt x="87" y="72"/>
                  </a:cubicBezTo>
                  <a:cubicBezTo>
                    <a:pt x="86" y="72"/>
                    <a:pt x="86" y="72"/>
                    <a:pt x="86" y="72"/>
                  </a:cubicBezTo>
                  <a:cubicBezTo>
                    <a:pt x="86" y="73"/>
                    <a:pt x="86" y="73"/>
                    <a:pt x="86" y="73"/>
                  </a:cubicBezTo>
                  <a:cubicBezTo>
                    <a:pt x="86" y="73"/>
                    <a:pt x="86" y="73"/>
                    <a:pt x="86" y="73"/>
                  </a:cubicBezTo>
                  <a:cubicBezTo>
                    <a:pt x="85" y="73"/>
                    <a:pt x="85" y="73"/>
                    <a:pt x="85" y="73"/>
                  </a:cubicBezTo>
                  <a:cubicBezTo>
                    <a:pt x="76" y="74"/>
                    <a:pt x="76" y="74"/>
                    <a:pt x="76" y="74"/>
                  </a:cubicBezTo>
                  <a:cubicBezTo>
                    <a:pt x="76" y="74"/>
                    <a:pt x="76" y="74"/>
                    <a:pt x="76" y="74"/>
                  </a:cubicBezTo>
                  <a:cubicBezTo>
                    <a:pt x="76" y="75"/>
                    <a:pt x="76" y="75"/>
                    <a:pt x="76" y="75"/>
                  </a:cubicBezTo>
                  <a:cubicBezTo>
                    <a:pt x="75" y="74"/>
                    <a:pt x="75" y="74"/>
                    <a:pt x="75" y="74"/>
                  </a:cubicBezTo>
                  <a:cubicBezTo>
                    <a:pt x="75" y="74"/>
                    <a:pt x="75" y="74"/>
                    <a:pt x="75" y="74"/>
                  </a:cubicBezTo>
                  <a:cubicBezTo>
                    <a:pt x="61" y="70"/>
                    <a:pt x="61" y="70"/>
                    <a:pt x="61" y="70"/>
                  </a:cubicBezTo>
                  <a:cubicBezTo>
                    <a:pt x="61" y="69"/>
                    <a:pt x="61" y="69"/>
                    <a:pt x="61" y="69"/>
                  </a:cubicBezTo>
                  <a:lnTo>
                    <a:pt x="54" y="66"/>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29" name="Freeform 18">
              <a:extLst>
                <a:ext uri="{FF2B5EF4-FFF2-40B4-BE49-F238E27FC236}">
                  <a16:creationId xmlns:a16="http://schemas.microsoft.com/office/drawing/2014/main" xmlns="" id="{EFB6A8C1-5B26-4336-A816-7EADD673CB19}"/>
                </a:ext>
              </a:extLst>
            </p:cNvPr>
            <p:cNvSpPr>
              <a:spLocks/>
            </p:cNvSpPr>
            <p:nvPr/>
          </p:nvSpPr>
          <p:spPr bwMode="auto">
            <a:xfrm>
              <a:off x="4027488" y="2822575"/>
              <a:ext cx="369887" cy="804863"/>
            </a:xfrm>
            <a:custGeom>
              <a:avLst/>
              <a:gdLst>
                <a:gd name="T0" fmla="*/ 99 w 108"/>
                <a:gd name="T1" fmla="*/ 3 h 237"/>
                <a:gd name="T2" fmla="*/ 93 w 108"/>
                <a:gd name="T3" fmla="*/ 5 h 237"/>
                <a:gd name="T4" fmla="*/ 88 w 108"/>
                <a:gd name="T5" fmla="*/ 11 h 237"/>
                <a:gd name="T6" fmla="*/ 87 w 108"/>
                <a:gd name="T7" fmla="*/ 12 h 237"/>
                <a:gd name="T8" fmla="*/ 67 w 108"/>
                <a:gd name="T9" fmla="*/ 13 h 237"/>
                <a:gd name="T10" fmla="*/ 61 w 108"/>
                <a:gd name="T11" fmla="*/ 19 h 237"/>
                <a:gd name="T12" fmla="*/ 55 w 108"/>
                <a:gd name="T13" fmla="*/ 23 h 237"/>
                <a:gd name="T14" fmla="*/ 46 w 108"/>
                <a:gd name="T15" fmla="*/ 23 h 237"/>
                <a:gd name="T16" fmla="*/ 41 w 108"/>
                <a:gd name="T17" fmla="*/ 37 h 237"/>
                <a:gd name="T18" fmla="*/ 41 w 108"/>
                <a:gd name="T19" fmla="*/ 37 h 237"/>
                <a:gd name="T20" fmla="*/ 33 w 108"/>
                <a:gd name="T21" fmla="*/ 45 h 237"/>
                <a:gd name="T22" fmla="*/ 21 w 108"/>
                <a:gd name="T23" fmla="*/ 59 h 237"/>
                <a:gd name="T24" fmla="*/ 13 w 108"/>
                <a:gd name="T25" fmla="*/ 67 h 237"/>
                <a:gd name="T26" fmla="*/ 13 w 108"/>
                <a:gd name="T27" fmla="*/ 77 h 237"/>
                <a:gd name="T28" fmla="*/ 13 w 108"/>
                <a:gd name="T29" fmla="*/ 85 h 237"/>
                <a:gd name="T30" fmla="*/ 8 w 108"/>
                <a:gd name="T31" fmla="*/ 92 h 237"/>
                <a:gd name="T32" fmla="*/ 8 w 108"/>
                <a:gd name="T33" fmla="*/ 111 h 237"/>
                <a:gd name="T34" fmla="*/ 12 w 108"/>
                <a:gd name="T35" fmla="*/ 122 h 237"/>
                <a:gd name="T36" fmla="*/ 11 w 108"/>
                <a:gd name="T37" fmla="*/ 131 h 237"/>
                <a:gd name="T38" fmla="*/ 3 w 108"/>
                <a:gd name="T39" fmla="*/ 161 h 237"/>
                <a:gd name="T40" fmla="*/ 9 w 108"/>
                <a:gd name="T41" fmla="*/ 185 h 237"/>
                <a:gd name="T42" fmla="*/ 7 w 108"/>
                <a:gd name="T43" fmla="*/ 237 h 237"/>
                <a:gd name="T44" fmla="*/ 17 w 108"/>
                <a:gd name="T45" fmla="*/ 227 h 237"/>
                <a:gd name="T46" fmla="*/ 56 w 108"/>
                <a:gd name="T47" fmla="*/ 207 h 237"/>
                <a:gd name="T48" fmla="*/ 75 w 108"/>
                <a:gd name="T49" fmla="*/ 209 h 237"/>
                <a:gd name="T50" fmla="*/ 91 w 108"/>
                <a:gd name="T51" fmla="*/ 195 h 237"/>
                <a:gd name="T52" fmla="*/ 95 w 108"/>
                <a:gd name="T53" fmla="*/ 185 h 237"/>
                <a:gd name="T54" fmla="*/ 95 w 108"/>
                <a:gd name="T55" fmla="*/ 184 h 237"/>
                <a:gd name="T56" fmla="*/ 97 w 108"/>
                <a:gd name="T57" fmla="*/ 170 h 237"/>
                <a:gd name="T58" fmla="*/ 98 w 108"/>
                <a:gd name="T59" fmla="*/ 161 h 237"/>
                <a:gd name="T60" fmla="*/ 95 w 108"/>
                <a:gd name="T61" fmla="*/ 140 h 237"/>
                <a:gd name="T62" fmla="*/ 96 w 108"/>
                <a:gd name="T63" fmla="*/ 133 h 237"/>
                <a:gd name="T64" fmla="*/ 108 w 108"/>
                <a:gd name="T65" fmla="*/ 107 h 237"/>
                <a:gd name="T66" fmla="*/ 91 w 108"/>
                <a:gd name="T67" fmla="*/ 92 h 237"/>
                <a:gd name="T68" fmla="*/ 88 w 108"/>
                <a:gd name="T69" fmla="*/ 85 h 237"/>
                <a:gd name="T70" fmla="*/ 89 w 108"/>
                <a:gd name="T71" fmla="*/ 73 h 237"/>
                <a:gd name="T72" fmla="*/ 92 w 108"/>
                <a:gd name="T73" fmla="*/ 64 h 237"/>
                <a:gd name="T74" fmla="*/ 104 w 108"/>
                <a:gd name="T75" fmla="*/ 55 h 237"/>
                <a:gd name="T76" fmla="*/ 107 w 108"/>
                <a:gd name="T77" fmla="*/ 33 h 237"/>
                <a:gd name="T78" fmla="*/ 99 w 108"/>
                <a:gd name="T79" fmla="*/ 31 h 237"/>
                <a:gd name="T80" fmla="*/ 91 w 108"/>
                <a:gd name="T81" fmla="*/ 26 h 237"/>
                <a:gd name="T82" fmla="*/ 90 w 108"/>
                <a:gd name="T83" fmla="*/ 15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1"/>
                  </a:moveTo>
                  <a:cubicBezTo>
                    <a:pt x="102" y="9"/>
                    <a:pt x="102" y="9"/>
                    <a:pt x="102" y="9"/>
                  </a:cubicBezTo>
                  <a:cubicBezTo>
                    <a:pt x="99" y="3"/>
                    <a:pt x="99" y="3"/>
                    <a:pt x="99" y="3"/>
                  </a:cubicBezTo>
                  <a:cubicBezTo>
                    <a:pt x="97" y="0"/>
                    <a:pt x="97" y="0"/>
                    <a:pt x="97" y="0"/>
                  </a:cubicBezTo>
                  <a:cubicBezTo>
                    <a:pt x="93" y="5"/>
                    <a:pt x="93" y="5"/>
                    <a:pt x="93" y="5"/>
                  </a:cubicBezTo>
                  <a:cubicBezTo>
                    <a:pt x="93" y="5"/>
                    <a:pt x="93" y="5"/>
                    <a:pt x="93" y="5"/>
                  </a:cubicBezTo>
                  <a:cubicBezTo>
                    <a:pt x="93" y="5"/>
                    <a:pt x="93" y="5"/>
                    <a:pt x="93" y="5"/>
                  </a:cubicBezTo>
                  <a:cubicBezTo>
                    <a:pt x="93" y="5"/>
                    <a:pt x="93" y="5"/>
                    <a:pt x="93" y="5"/>
                  </a:cubicBezTo>
                  <a:cubicBezTo>
                    <a:pt x="88" y="11"/>
                    <a:pt x="88" y="11"/>
                    <a:pt x="88" y="11"/>
                  </a:cubicBezTo>
                  <a:cubicBezTo>
                    <a:pt x="88" y="11"/>
                    <a:pt x="88" y="11"/>
                    <a:pt x="88" y="11"/>
                  </a:cubicBezTo>
                  <a:cubicBezTo>
                    <a:pt x="88" y="12"/>
                    <a:pt x="88" y="12"/>
                    <a:pt x="88" y="12"/>
                  </a:cubicBezTo>
                  <a:cubicBezTo>
                    <a:pt x="87" y="12"/>
                    <a:pt x="87" y="12"/>
                    <a:pt x="87" y="12"/>
                  </a:cubicBezTo>
                  <a:cubicBezTo>
                    <a:pt x="77" y="15"/>
                    <a:pt x="77" y="15"/>
                    <a:pt x="77" y="15"/>
                  </a:cubicBezTo>
                  <a:cubicBezTo>
                    <a:pt x="77" y="15"/>
                    <a:pt x="77" y="15"/>
                    <a:pt x="77" y="15"/>
                  </a:cubicBezTo>
                  <a:cubicBezTo>
                    <a:pt x="67" y="13"/>
                    <a:pt x="67" y="13"/>
                    <a:pt x="67" y="13"/>
                  </a:cubicBezTo>
                  <a:cubicBezTo>
                    <a:pt x="62" y="15"/>
                    <a:pt x="62" y="15"/>
                    <a:pt x="62" y="15"/>
                  </a:cubicBezTo>
                  <a:cubicBezTo>
                    <a:pt x="61" y="19"/>
                    <a:pt x="61" y="19"/>
                    <a:pt x="61" y="19"/>
                  </a:cubicBezTo>
                  <a:cubicBezTo>
                    <a:pt x="61" y="19"/>
                    <a:pt x="61" y="19"/>
                    <a:pt x="61" y="19"/>
                  </a:cubicBezTo>
                  <a:cubicBezTo>
                    <a:pt x="61" y="20"/>
                    <a:pt x="61" y="20"/>
                    <a:pt x="61" y="20"/>
                  </a:cubicBezTo>
                  <a:cubicBezTo>
                    <a:pt x="56" y="23"/>
                    <a:pt x="56" y="23"/>
                    <a:pt x="56" y="23"/>
                  </a:cubicBezTo>
                  <a:cubicBezTo>
                    <a:pt x="55" y="23"/>
                    <a:pt x="55" y="23"/>
                    <a:pt x="55" y="23"/>
                  </a:cubicBezTo>
                  <a:cubicBezTo>
                    <a:pt x="55" y="23"/>
                    <a:pt x="55" y="23"/>
                    <a:pt x="55" y="23"/>
                  </a:cubicBezTo>
                  <a:cubicBezTo>
                    <a:pt x="47" y="22"/>
                    <a:pt x="47" y="22"/>
                    <a:pt x="47" y="22"/>
                  </a:cubicBezTo>
                  <a:cubicBezTo>
                    <a:pt x="46" y="23"/>
                    <a:pt x="46" y="23"/>
                    <a:pt x="46" y="23"/>
                  </a:cubicBezTo>
                  <a:cubicBezTo>
                    <a:pt x="46" y="31"/>
                    <a:pt x="46" y="31"/>
                    <a:pt x="46" y="31"/>
                  </a:cubicBezTo>
                  <a:cubicBezTo>
                    <a:pt x="46" y="31"/>
                    <a:pt x="46" y="31"/>
                    <a:pt x="46" y="31"/>
                  </a:cubicBezTo>
                  <a:cubicBezTo>
                    <a:pt x="41" y="37"/>
                    <a:pt x="41" y="37"/>
                    <a:pt x="41" y="37"/>
                  </a:cubicBezTo>
                  <a:cubicBezTo>
                    <a:pt x="41" y="37"/>
                    <a:pt x="41" y="37"/>
                    <a:pt x="41" y="37"/>
                  </a:cubicBezTo>
                  <a:cubicBezTo>
                    <a:pt x="41" y="37"/>
                    <a:pt x="41" y="37"/>
                    <a:pt x="41" y="37"/>
                  </a:cubicBezTo>
                  <a:cubicBezTo>
                    <a:pt x="41" y="37"/>
                    <a:pt x="41" y="37"/>
                    <a:pt x="41" y="37"/>
                  </a:cubicBezTo>
                  <a:cubicBezTo>
                    <a:pt x="33" y="45"/>
                    <a:pt x="33" y="45"/>
                    <a:pt x="33" y="45"/>
                  </a:cubicBezTo>
                  <a:cubicBezTo>
                    <a:pt x="33" y="45"/>
                    <a:pt x="33" y="45"/>
                    <a:pt x="33" y="45"/>
                  </a:cubicBezTo>
                  <a:cubicBezTo>
                    <a:pt x="33" y="45"/>
                    <a:pt x="33" y="45"/>
                    <a:pt x="33" y="45"/>
                  </a:cubicBezTo>
                  <a:cubicBezTo>
                    <a:pt x="25" y="47"/>
                    <a:pt x="25" y="47"/>
                    <a:pt x="25" y="47"/>
                  </a:cubicBezTo>
                  <a:cubicBezTo>
                    <a:pt x="19" y="53"/>
                    <a:pt x="19" y="53"/>
                    <a:pt x="19" y="53"/>
                  </a:cubicBezTo>
                  <a:cubicBezTo>
                    <a:pt x="21" y="59"/>
                    <a:pt x="21" y="59"/>
                    <a:pt x="21" y="59"/>
                  </a:cubicBezTo>
                  <a:cubicBezTo>
                    <a:pt x="21" y="61"/>
                    <a:pt x="21" y="61"/>
                    <a:pt x="21" y="61"/>
                  </a:cubicBezTo>
                  <a:cubicBezTo>
                    <a:pt x="19" y="61"/>
                    <a:pt x="19" y="61"/>
                    <a:pt x="19" y="61"/>
                  </a:cubicBezTo>
                  <a:cubicBezTo>
                    <a:pt x="13" y="67"/>
                    <a:pt x="13" y="67"/>
                    <a:pt x="13" y="67"/>
                  </a:cubicBezTo>
                  <a:cubicBezTo>
                    <a:pt x="10" y="71"/>
                    <a:pt x="10" y="71"/>
                    <a:pt x="10" y="71"/>
                  </a:cubicBezTo>
                  <a:cubicBezTo>
                    <a:pt x="13" y="76"/>
                    <a:pt x="13" y="76"/>
                    <a:pt x="13" y="76"/>
                  </a:cubicBezTo>
                  <a:cubicBezTo>
                    <a:pt x="13" y="77"/>
                    <a:pt x="13" y="77"/>
                    <a:pt x="13" y="77"/>
                  </a:cubicBezTo>
                  <a:cubicBezTo>
                    <a:pt x="13" y="77"/>
                    <a:pt x="13" y="77"/>
                    <a:pt x="13" y="77"/>
                  </a:cubicBezTo>
                  <a:cubicBezTo>
                    <a:pt x="13" y="85"/>
                    <a:pt x="13" y="85"/>
                    <a:pt x="13" y="85"/>
                  </a:cubicBezTo>
                  <a:cubicBezTo>
                    <a:pt x="13" y="85"/>
                    <a:pt x="13" y="85"/>
                    <a:pt x="13" y="85"/>
                  </a:cubicBezTo>
                  <a:cubicBezTo>
                    <a:pt x="13" y="85"/>
                    <a:pt x="13" y="85"/>
                    <a:pt x="13" y="85"/>
                  </a:cubicBezTo>
                  <a:cubicBezTo>
                    <a:pt x="8" y="91"/>
                    <a:pt x="8" y="91"/>
                    <a:pt x="8" y="91"/>
                  </a:cubicBezTo>
                  <a:cubicBezTo>
                    <a:pt x="8" y="92"/>
                    <a:pt x="8" y="92"/>
                    <a:pt x="8" y="92"/>
                  </a:cubicBezTo>
                  <a:cubicBezTo>
                    <a:pt x="2" y="99"/>
                    <a:pt x="2" y="99"/>
                    <a:pt x="2" y="99"/>
                  </a:cubicBezTo>
                  <a:cubicBezTo>
                    <a:pt x="3" y="107"/>
                    <a:pt x="3" y="107"/>
                    <a:pt x="3" y="107"/>
                  </a:cubicBezTo>
                  <a:cubicBezTo>
                    <a:pt x="8" y="111"/>
                    <a:pt x="8" y="111"/>
                    <a:pt x="8" y="111"/>
                  </a:cubicBezTo>
                  <a:cubicBezTo>
                    <a:pt x="8" y="112"/>
                    <a:pt x="8" y="112"/>
                    <a:pt x="8" y="112"/>
                  </a:cubicBezTo>
                  <a:cubicBezTo>
                    <a:pt x="8" y="112"/>
                    <a:pt x="8" y="112"/>
                    <a:pt x="8" y="112"/>
                  </a:cubicBezTo>
                  <a:cubicBezTo>
                    <a:pt x="11" y="116"/>
                    <a:pt x="12" y="119"/>
                    <a:pt x="12" y="122"/>
                  </a:cubicBezTo>
                  <a:cubicBezTo>
                    <a:pt x="12" y="131"/>
                    <a:pt x="12" y="131"/>
                    <a:pt x="12" y="131"/>
                  </a:cubicBezTo>
                  <a:cubicBezTo>
                    <a:pt x="11" y="131"/>
                    <a:pt x="11" y="131"/>
                    <a:pt x="11" y="131"/>
                  </a:cubicBezTo>
                  <a:cubicBezTo>
                    <a:pt x="11" y="131"/>
                    <a:pt x="11" y="131"/>
                    <a:pt x="11" y="131"/>
                  </a:cubicBezTo>
                  <a:cubicBezTo>
                    <a:pt x="3" y="137"/>
                    <a:pt x="3" y="137"/>
                    <a:pt x="3" y="137"/>
                  </a:cubicBezTo>
                  <a:cubicBezTo>
                    <a:pt x="2" y="149"/>
                    <a:pt x="2" y="149"/>
                    <a:pt x="2" y="149"/>
                  </a:cubicBezTo>
                  <a:cubicBezTo>
                    <a:pt x="3" y="161"/>
                    <a:pt x="3" y="161"/>
                    <a:pt x="3" y="161"/>
                  </a:cubicBezTo>
                  <a:cubicBezTo>
                    <a:pt x="3" y="165"/>
                    <a:pt x="5" y="173"/>
                    <a:pt x="9" y="184"/>
                  </a:cubicBezTo>
                  <a:cubicBezTo>
                    <a:pt x="9" y="184"/>
                    <a:pt x="9" y="184"/>
                    <a:pt x="9" y="184"/>
                  </a:cubicBezTo>
                  <a:cubicBezTo>
                    <a:pt x="9" y="185"/>
                    <a:pt x="9" y="185"/>
                    <a:pt x="9" y="185"/>
                  </a:cubicBezTo>
                  <a:cubicBezTo>
                    <a:pt x="0" y="226"/>
                    <a:pt x="0" y="226"/>
                    <a:pt x="0" y="226"/>
                  </a:cubicBezTo>
                  <a:cubicBezTo>
                    <a:pt x="1" y="234"/>
                    <a:pt x="1" y="234"/>
                    <a:pt x="1" y="234"/>
                  </a:cubicBezTo>
                  <a:cubicBezTo>
                    <a:pt x="7" y="237"/>
                    <a:pt x="7" y="237"/>
                    <a:pt x="7" y="237"/>
                  </a:cubicBezTo>
                  <a:cubicBezTo>
                    <a:pt x="16" y="227"/>
                    <a:pt x="16" y="227"/>
                    <a:pt x="16" y="227"/>
                  </a:cubicBezTo>
                  <a:cubicBezTo>
                    <a:pt x="16" y="227"/>
                    <a:pt x="16" y="227"/>
                    <a:pt x="16" y="227"/>
                  </a:cubicBezTo>
                  <a:cubicBezTo>
                    <a:pt x="17" y="227"/>
                    <a:pt x="17" y="227"/>
                    <a:pt x="17" y="227"/>
                  </a:cubicBezTo>
                  <a:cubicBezTo>
                    <a:pt x="47" y="215"/>
                    <a:pt x="47" y="215"/>
                    <a:pt x="47" y="215"/>
                  </a:cubicBezTo>
                  <a:cubicBezTo>
                    <a:pt x="55" y="208"/>
                    <a:pt x="55" y="208"/>
                    <a:pt x="55" y="208"/>
                  </a:cubicBezTo>
                  <a:cubicBezTo>
                    <a:pt x="56" y="207"/>
                    <a:pt x="56" y="207"/>
                    <a:pt x="56" y="207"/>
                  </a:cubicBezTo>
                  <a:cubicBezTo>
                    <a:pt x="57" y="207"/>
                    <a:pt x="57" y="207"/>
                    <a:pt x="57" y="207"/>
                  </a:cubicBezTo>
                  <a:cubicBezTo>
                    <a:pt x="57" y="207"/>
                    <a:pt x="57" y="207"/>
                    <a:pt x="57" y="207"/>
                  </a:cubicBezTo>
                  <a:cubicBezTo>
                    <a:pt x="75" y="209"/>
                    <a:pt x="75" y="209"/>
                    <a:pt x="75" y="209"/>
                  </a:cubicBezTo>
                  <a:cubicBezTo>
                    <a:pt x="77" y="209"/>
                    <a:pt x="83" y="207"/>
                    <a:pt x="90" y="204"/>
                  </a:cubicBezTo>
                  <a:cubicBezTo>
                    <a:pt x="90" y="195"/>
                    <a:pt x="90" y="195"/>
                    <a:pt x="90" y="195"/>
                  </a:cubicBezTo>
                  <a:cubicBezTo>
                    <a:pt x="91" y="195"/>
                    <a:pt x="91" y="195"/>
                    <a:pt x="91" y="195"/>
                  </a:cubicBezTo>
                  <a:cubicBezTo>
                    <a:pt x="91" y="195"/>
                    <a:pt x="91" y="195"/>
                    <a:pt x="91" y="195"/>
                  </a:cubicBezTo>
                  <a:cubicBezTo>
                    <a:pt x="96" y="191"/>
                    <a:pt x="96" y="191"/>
                    <a:pt x="96" y="191"/>
                  </a:cubicBezTo>
                  <a:cubicBezTo>
                    <a:pt x="95" y="185"/>
                    <a:pt x="95" y="185"/>
                    <a:pt x="95" y="185"/>
                  </a:cubicBezTo>
                  <a:cubicBezTo>
                    <a:pt x="95" y="185"/>
                    <a:pt x="95" y="185"/>
                    <a:pt x="95" y="185"/>
                  </a:cubicBezTo>
                  <a:cubicBezTo>
                    <a:pt x="95" y="185"/>
                    <a:pt x="95" y="185"/>
                    <a:pt x="95" y="185"/>
                  </a:cubicBezTo>
                  <a:cubicBezTo>
                    <a:pt x="95" y="184"/>
                    <a:pt x="95" y="184"/>
                    <a:pt x="95" y="184"/>
                  </a:cubicBezTo>
                  <a:cubicBezTo>
                    <a:pt x="95" y="183"/>
                    <a:pt x="95" y="183"/>
                    <a:pt x="95" y="183"/>
                  </a:cubicBezTo>
                  <a:cubicBezTo>
                    <a:pt x="97" y="182"/>
                    <a:pt x="97" y="180"/>
                    <a:pt x="95" y="179"/>
                  </a:cubicBezTo>
                  <a:cubicBezTo>
                    <a:pt x="94" y="177"/>
                    <a:pt x="95" y="173"/>
                    <a:pt x="97" y="170"/>
                  </a:cubicBezTo>
                  <a:cubicBezTo>
                    <a:pt x="99" y="167"/>
                    <a:pt x="99" y="167"/>
                    <a:pt x="99" y="167"/>
                  </a:cubicBezTo>
                  <a:cubicBezTo>
                    <a:pt x="99" y="167"/>
                    <a:pt x="99" y="167"/>
                    <a:pt x="99" y="167"/>
                  </a:cubicBezTo>
                  <a:cubicBezTo>
                    <a:pt x="98" y="161"/>
                    <a:pt x="98" y="161"/>
                    <a:pt x="98" y="161"/>
                  </a:cubicBezTo>
                  <a:cubicBezTo>
                    <a:pt x="92" y="154"/>
                    <a:pt x="92" y="154"/>
                    <a:pt x="92" y="154"/>
                  </a:cubicBezTo>
                  <a:cubicBezTo>
                    <a:pt x="89" y="152"/>
                    <a:pt x="89" y="149"/>
                    <a:pt x="91" y="147"/>
                  </a:cubicBezTo>
                  <a:cubicBezTo>
                    <a:pt x="91" y="144"/>
                    <a:pt x="93" y="142"/>
                    <a:pt x="95" y="140"/>
                  </a:cubicBezTo>
                  <a:cubicBezTo>
                    <a:pt x="96" y="133"/>
                    <a:pt x="96" y="133"/>
                    <a:pt x="96" y="133"/>
                  </a:cubicBezTo>
                  <a:cubicBezTo>
                    <a:pt x="96" y="133"/>
                    <a:pt x="96" y="133"/>
                    <a:pt x="96" y="133"/>
                  </a:cubicBezTo>
                  <a:cubicBezTo>
                    <a:pt x="96" y="133"/>
                    <a:pt x="96" y="133"/>
                    <a:pt x="96" y="133"/>
                  </a:cubicBezTo>
                  <a:cubicBezTo>
                    <a:pt x="101" y="123"/>
                    <a:pt x="101" y="123"/>
                    <a:pt x="101" y="123"/>
                  </a:cubicBezTo>
                  <a:cubicBezTo>
                    <a:pt x="102" y="119"/>
                    <a:pt x="102" y="119"/>
                    <a:pt x="102" y="119"/>
                  </a:cubicBezTo>
                  <a:cubicBezTo>
                    <a:pt x="108" y="107"/>
                    <a:pt x="108" y="107"/>
                    <a:pt x="108" y="107"/>
                  </a:cubicBezTo>
                  <a:cubicBezTo>
                    <a:pt x="104" y="99"/>
                    <a:pt x="104" y="99"/>
                    <a:pt x="104" y="99"/>
                  </a:cubicBezTo>
                  <a:cubicBezTo>
                    <a:pt x="91" y="92"/>
                    <a:pt x="91" y="92"/>
                    <a:pt x="91" y="92"/>
                  </a:cubicBezTo>
                  <a:cubicBezTo>
                    <a:pt x="91" y="92"/>
                    <a:pt x="91" y="92"/>
                    <a:pt x="91" y="92"/>
                  </a:cubicBezTo>
                  <a:cubicBezTo>
                    <a:pt x="91" y="91"/>
                    <a:pt x="91" y="91"/>
                    <a:pt x="91" y="91"/>
                  </a:cubicBezTo>
                  <a:cubicBezTo>
                    <a:pt x="91" y="91"/>
                    <a:pt x="91" y="91"/>
                    <a:pt x="91" y="91"/>
                  </a:cubicBezTo>
                  <a:cubicBezTo>
                    <a:pt x="88" y="85"/>
                    <a:pt x="88" y="85"/>
                    <a:pt x="88" y="85"/>
                  </a:cubicBezTo>
                  <a:cubicBezTo>
                    <a:pt x="88" y="84"/>
                    <a:pt x="88" y="84"/>
                    <a:pt x="88" y="84"/>
                  </a:cubicBezTo>
                  <a:cubicBezTo>
                    <a:pt x="88" y="83"/>
                    <a:pt x="88" y="83"/>
                    <a:pt x="88" y="83"/>
                  </a:cubicBezTo>
                  <a:cubicBezTo>
                    <a:pt x="89" y="73"/>
                    <a:pt x="89" y="73"/>
                    <a:pt x="89" y="73"/>
                  </a:cubicBezTo>
                  <a:cubicBezTo>
                    <a:pt x="89" y="73"/>
                    <a:pt x="89" y="73"/>
                    <a:pt x="89" y="73"/>
                  </a:cubicBezTo>
                  <a:cubicBezTo>
                    <a:pt x="89" y="72"/>
                    <a:pt x="89" y="72"/>
                    <a:pt x="89" y="72"/>
                  </a:cubicBezTo>
                  <a:cubicBezTo>
                    <a:pt x="92" y="64"/>
                    <a:pt x="92" y="64"/>
                    <a:pt x="92" y="64"/>
                  </a:cubicBezTo>
                  <a:cubicBezTo>
                    <a:pt x="92" y="61"/>
                    <a:pt x="92" y="59"/>
                    <a:pt x="93" y="58"/>
                  </a:cubicBezTo>
                  <a:cubicBezTo>
                    <a:pt x="94" y="57"/>
                    <a:pt x="95" y="56"/>
                    <a:pt x="97" y="56"/>
                  </a:cubicBezTo>
                  <a:cubicBezTo>
                    <a:pt x="104" y="55"/>
                    <a:pt x="104" y="55"/>
                    <a:pt x="104" y="55"/>
                  </a:cubicBezTo>
                  <a:cubicBezTo>
                    <a:pt x="106" y="51"/>
                    <a:pt x="106" y="51"/>
                    <a:pt x="106" y="51"/>
                  </a:cubicBezTo>
                  <a:cubicBezTo>
                    <a:pt x="108" y="37"/>
                    <a:pt x="108" y="37"/>
                    <a:pt x="108" y="37"/>
                  </a:cubicBezTo>
                  <a:cubicBezTo>
                    <a:pt x="107" y="33"/>
                    <a:pt x="107" y="33"/>
                    <a:pt x="107" y="33"/>
                  </a:cubicBezTo>
                  <a:cubicBezTo>
                    <a:pt x="100" y="31"/>
                    <a:pt x="100" y="31"/>
                    <a:pt x="100" y="31"/>
                  </a:cubicBezTo>
                  <a:cubicBezTo>
                    <a:pt x="99" y="31"/>
                    <a:pt x="99" y="31"/>
                    <a:pt x="99" y="31"/>
                  </a:cubicBezTo>
                  <a:cubicBezTo>
                    <a:pt x="99" y="31"/>
                    <a:pt x="99" y="31"/>
                    <a:pt x="99" y="31"/>
                  </a:cubicBezTo>
                  <a:cubicBezTo>
                    <a:pt x="91" y="27"/>
                    <a:pt x="91" y="27"/>
                    <a:pt x="91" y="27"/>
                  </a:cubicBezTo>
                  <a:cubicBezTo>
                    <a:pt x="91" y="27"/>
                    <a:pt x="91" y="27"/>
                    <a:pt x="91" y="27"/>
                  </a:cubicBezTo>
                  <a:cubicBezTo>
                    <a:pt x="91" y="26"/>
                    <a:pt x="91" y="26"/>
                    <a:pt x="91" y="26"/>
                  </a:cubicBezTo>
                  <a:cubicBezTo>
                    <a:pt x="91" y="25"/>
                    <a:pt x="91" y="25"/>
                    <a:pt x="91" y="25"/>
                  </a:cubicBezTo>
                  <a:cubicBezTo>
                    <a:pt x="90" y="16"/>
                    <a:pt x="90" y="16"/>
                    <a:pt x="90" y="16"/>
                  </a:cubicBezTo>
                  <a:cubicBezTo>
                    <a:pt x="90" y="15"/>
                    <a:pt x="90" y="15"/>
                    <a:pt x="90" y="15"/>
                  </a:cubicBezTo>
                  <a:cubicBezTo>
                    <a:pt x="90" y="14"/>
                    <a:pt x="90" y="14"/>
                    <a:pt x="90" y="14"/>
                  </a:cubicBezTo>
                  <a:lnTo>
                    <a:pt x="101" y="11"/>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0" name="Freeform 19">
              <a:extLst>
                <a:ext uri="{FF2B5EF4-FFF2-40B4-BE49-F238E27FC236}">
                  <a16:creationId xmlns:a16="http://schemas.microsoft.com/office/drawing/2014/main" xmlns="" id="{DEC73022-7E99-4CB9-BFCA-EACE36C8B858}"/>
                </a:ext>
              </a:extLst>
            </p:cNvPr>
            <p:cNvSpPr>
              <a:spLocks/>
            </p:cNvSpPr>
            <p:nvPr/>
          </p:nvSpPr>
          <p:spPr bwMode="auto">
            <a:xfrm>
              <a:off x="3932238" y="4191000"/>
              <a:ext cx="592137" cy="682625"/>
            </a:xfrm>
            <a:custGeom>
              <a:avLst/>
              <a:gdLst>
                <a:gd name="T0" fmla="*/ 149 w 173"/>
                <a:gd name="T1" fmla="*/ 34 h 201"/>
                <a:gd name="T2" fmla="*/ 146 w 173"/>
                <a:gd name="T3" fmla="*/ 27 h 201"/>
                <a:gd name="T4" fmla="*/ 143 w 173"/>
                <a:gd name="T5" fmla="*/ 12 h 201"/>
                <a:gd name="T6" fmla="*/ 136 w 173"/>
                <a:gd name="T7" fmla="*/ 17 h 201"/>
                <a:gd name="T8" fmla="*/ 125 w 173"/>
                <a:gd name="T9" fmla="*/ 15 h 201"/>
                <a:gd name="T10" fmla="*/ 125 w 173"/>
                <a:gd name="T11" fmla="*/ 7 h 201"/>
                <a:gd name="T12" fmla="*/ 121 w 173"/>
                <a:gd name="T13" fmla="*/ 10 h 201"/>
                <a:gd name="T14" fmla="*/ 109 w 173"/>
                <a:gd name="T15" fmla="*/ 22 h 201"/>
                <a:gd name="T16" fmla="*/ 107 w 173"/>
                <a:gd name="T17" fmla="*/ 22 h 201"/>
                <a:gd name="T18" fmla="*/ 99 w 173"/>
                <a:gd name="T19" fmla="*/ 16 h 201"/>
                <a:gd name="T20" fmla="*/ 92 w 173"/>
                <a:gd name="T21" fmla="*/ 14 h 201"/>
                <a:gd name="T22" fmla="*/ 75 w 173"/>
                <a:gd name="T23" fmla="*/ 8 h 201"/>
                <a:gd name="T24" fmla="*/ 65 w 173"/>
                <a:gd name="T25" fmla="*/ 4 h 201"/>
                <a:gd name="T26" fmla="*/ 47 w 173"/>
                <a:gd name="T27" fmla="*/ 0 h 201"/>
                <a:gd name="T28" fmla="*/ 39 w 173"/>
                <a:gd name="T29" fmla="*/ 16 h 201"/>
                <a:gd name="T30" fmla="*/ 34 w 173"/>
                <a:gd name="T31" fmla="*/ 16 h 201"/>
                <a:gd name="T32" fmla="*/ 14 w 173"/>
                <a:gd name="T33" fmla="*/ 26 h 201"/>
                <a:gd name="T34" fmla="*/ 13 w 173"/>
                <a:gd name="T35" fmla="*/ 73 h 201"/>
                <a:gd name="T36" fmla="*/ 9 w 173"/>
                <a:gd name="T37" fmla="*/ 83 h 201"/>
                <a:gd name="T38" fmla="*/ 1 w 173"/>
                <a:gd name="T39" fmla="*/ 109 h 201"/>
                <a:gd name="T40" fmla="*/ 7 w 173"/>
                <a:gd name="T41" fmla="*/ 112 h 201"/>
                <a:gd name="T42" fmla="*/ 17 w 173"/>
                <a:gd name="T43" fmla="*/ 126 h 201"/>
                <a:gd name="T44" fmla="*/ 13 w 173"/>
                <a:gd name="T45" fmla="*/ 132 h 201"/>
                <a:gd name="T46" fmla="*/ 24 w 173"/>
                <a:gd name="T47" fmla="*/ 158 h 201"/>
                <a:gd name="T48" fmla="*/ 38 w 173"/>
                <a:gd name="T49" fmla="*/ 151 h 201"/>
                <a:gd name="T50" fmla="*/ 46 w 173"/>
                <a:gd name="T51" fmla="*/ 152 h 201"/>
                <a:gd name="T52" fmla="*/ 52 w 173"/>
                <a:gd name="T53" fmla="*/ 140 h 201"/>
                <a:gd name="T54" fmla="*/ 68 w 173"/>
                <a:gd name="T55" fmla="*/ 135 h 201"/>
                <a:gd name="T56" fmla="*/ 77 w 173"/>
                <a:gd name="T57" fmla="*/ 151 h 201"/>
                <a:gd name="T58" fmla="*/ 81 w 173"/>
                <a:gd name="T59" fmla="*/ 165 h 201"/>
                <a:gd name="T60" fmla="*/ 71 w 173"/>
                <a:gd name="T61" fmla="*/ 185 h 201"/>
                <a:gd name="T62" fmla="*/ 84 w 173"/>
                <a:gd name="T63" fmla="*/ 187 h 201"/>
                <a:gd name="T64" fmla="*/ 89 w 173"/>
                <a:gd name="T65" fmla="*/ 200 h 201"/>
                <a:gd name="T66" fmla="*/ 102 w 173"/>
                <a:gd name="T67" fmla="*/ 196 h 201"/>
                <a:gd name="T68" fmla="*/ 108 w 173"/>
                <a:gd name="T69" fmla="*/ 178 h 201"/>
                <a:gd name="T70" fmla="*/ 135 w 173"/>
                <a:gd name="T71" fmla="*/ 189 h 201"/>
                <a:gd name="T72" fmla="*/ 127 w 173"/>
                <a:gd name="T73" fmla="*/ 172 h 201"/>
                <a:gd name="T74" fmla="*/ 128 w 173"/>
                <a:gd name="T75" fmla="*/ 170 h 201"/>
                <a:gd name="T76" fmla="*/ 166 w 173"/>
                <a:gd name="T77" fmla="*/ 166 h 201"/>
                <a:gd name="T78" fmla="*/ 167 w 173"/>
                <a:gd name="T79" fmla="*/ 165 h 201"/>
                <a:gd name="T80" fmla="*/ 167 w 173"/>
                <a:gd name="T81" fmla="*/ 163 h 201"/>
                <a:gd name="T82" fmla="*/ 165 w 173"/>
                <a:gd name="T83" fmla="*/ 142 h 201"/>
                <a:gd name="T84" fmla="*/ 170 w 173"/>
                <a:gd name="T85" fmla="*/ 134 h 201"/>
                <a:gd name="T86" fmla="*/ 163 w 173"/>
                <a:gd name="T87" fmla="*/ 126 h 201"/>
                <a:gd name="T88" fmla="*/ 158 w 173"/>
                <a:gd name="T89" fmla="*/ 98 h 201"/>
                <a:gd name="T90" fmla="*/ 151 w 173"/>
                <a:gd name="T91" fmla="*/ 102 h 201"/>
                <a:gd name="T92" fmla="*/ 149 w 173"/>
                <a:gd name="T93" fmla="*/ 84 h 201"/>
                <a:gd name="T94" fmla="*/ 163 w 173"/>
                <a:gd name="T95" fmla="*/ 50 h 201"/>
                <a:gd name="T96" fmla="*/ 150 w 173"/>
                <a:gd name="T97" fmla="*/ 34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1">
                  <a:moveTo>
                    <a:pt x="150" y="34"/>
                  </a:moveTo>
                  <a:cubicBezTo>
                    <a:pt x="150" y="34"/>
                    <a:pt x="150" y="34"/>
                    <a:pt x="150" y="34"/>
                  </a:cubicBezTo>
                  <a:cubicBezTo>
                    <a:pt x="149" y="34"/>
                    <a:pt x="149" y="34"/>
                    <a:pt x="149" y="34"/>
                  </a:cubicBezTo>
                  <a:cubicBezTo>
                    <a:pt x="149" y="33"/>
                    <a:pt x="149" y="33"/>
                    <a:pt x="149" y="33"/>
                  </a:cubicBezTo>
                  <a:cubicBezTo>
                    <a:pt x="146" y="27"/>
                    <a:pt x="146" y="27"/>
                    <a:pt x="146" y="27"/>
                  </a:cubicBezTo>
                  <a:cubicBezTo>
                    <a:pt x="146" y="27"/>
                    <a:pt x="146" y="27"/>
                    <a:pt x="146" y="27"/>
                  </a:cubicBezTo>
                  <a:cubicBezTo>
                    <a:pt x="146" y="26"/>
                    <a:pt x="146" y="26"/>
                    <a:pt x="146" y="26"/>
                  </a:cubicBezTo>
                  <a:cubicBezTo>
                    <a:pt x="147" y="16"/>
                    <a:pt x="147" y="16"/>
                    <a:pt x="147" y="16"/>
                  </a:cubicBezTo>
                  <a:cubicBezTo>
                    <a:pt x="147" y="15"/>
                    <a:pt x="145"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5" y="11"/>
                    <a:pt x="125" y="11"/>
                    <a:pt x="125" y="11"/>
                  </a:cubicBezTo>
                  <a:cubicBezTo>
                    <a:pt x="125" y="7"/>
                    <a:pt x="125" y="7"/>
                    <a:pt x="125" y="7"/>
                  </a:cubicBezTo>
                  <a:cubicBezTo>
                    <a:pt x="123" y="7"/>
                    <a:pt x="123" y="7"/>
                    <a:pt x="123" y="7"/>
                  </a:cubicBezTo>
                  <a:cubicBezTo>
                    <a:pt x="122" y="10"/>
                    <a:pt x="122" y="10"/>
                    <a:pt x="122" y="10"/>
                  </a:cubicBezTo>
                  <a:cubicBezTo>
                    <a:pt x="121" y="10"/>
                    <a:pt x="121" y="10"/>
                    <a:pt x="121" y="10"/>
                  </a:cubicBezTo>
                  <a:cubicBezTo>
                    <a:pt x="121" y="10"/>
                    <a:pt x="121" y="10"/>
                    <a:pt x="121" y="10"/>
                  </a:cubicBezTo>
                  <a:cubicBezTo>
                    <a:pt x="109" y="21"/>
                    <a:pt x="109" y="21"/>
                    <a:pt x="109" y="21"/>
                  </a:cubicBezTo>
                  <a:cubicBezTo>
                    <a:pt x="109" y="22"/>
                    <a:pt x="109" y="22"/>
                    <a:pt x="109" y="22"/>
                  </a:cubicBezTo>
                  <a:cubicBezTo>
                    <a:pt x="108" y="22"/>
                    <a:pt x="108" y="22"/>
                    <a:pt x="108" y="22"/>
                  </a:cubicBezTo>
                  <a:cubicBezTo>
                    <a:pt x="107" y="22"/>
                    <a:pt x="107" y="22"/>
                    <a:pt x="107"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4"/>
                    <a:pt x="92" y="14"/>
                    <a:pt x="92" y="14"/>
                  </a:cubicBezTo>
                  <a:cubicBezTo>
                    <a:pt x="88" y="11"/>
                    <a:pt x="88" y="11"/>
                    <a:pt x="88" y="11"/>
                  </a:cubicBezTo>
                  <a:cubicBezTo>
                    <a:pt x="75" y="8"/>
                    <a:pt x="75" y="8"/>
                    <a:pt x="75" y="8"/>
                  </a:cubicBezTo>
                  <a:cubicBezTo>
                    <a:pt x="75" y="8"/>
                    <a:pt x="75" y="8"/>
                    <a:pt x="75" y="8"/>
                  </a:cubicBezTo>
                  <a:cubicBezTo>
                    <a:pt x="74" y="8"/>
                    <a:pt x="74" y="8"/>
                    <a:pt x="74" y="8"/>
                  </a:cubicBezTo>
                  <a:cubicBezTo>
                    <a:pt x="65" y="4"/>
                    <a:pt x="65" y="4"/>
                    <a:pt x="65" y="4"/>
                  </a:cubicBezTo>
                  <a:cubicBezTo>
                    <a:pt x="65" y="4"/>
                    <a:pt x="65" y="4"/>
                    <a:pt x="65" y="4"/>
                  </a:cubicBezTo>
                  <a:cubicBezTo>
                    <a:pt x="59" y="1"/>
                    <a:pt x="59" y="1"/>
                    <a:pt x="59" y="1"/>
                  </a:cubicBezTo>
                  <a:cubicBezTo>
                    <a:pt x="50" y="0"/>
                    <a:pt x="50" y="0"/>
                    <a:pt x="50" y="0"/>
                  </a:cubicBezTo>
                  <a:cubicBezTo>
                    <a:pt x="47" y="0"/>
                    <a:pt x="47" y="0"/>
                    <a:pt x="47" y="0"/>
                  </a:cubicBezTo>
                  <a:cubicBezTo>
                    <a:pt x="49" y="15"/>
                    <a:pt x="49" y="15"/>
                    <a:pt x="49" y="15"/>
                  </a:cubicBezTo>
                  <a:cubicBezTo>
                    <a:pt x="48" y="15"/>
                    <a:pt x="48" y="15"/>
                    <a:pt x="48" y="15"/>
                  </a:cubicBezTo>
                  <a:cubicBezTo>
                    <a:pt x="39" y="16"/>
                    <a:pt x="39" y="16"/>
                    <a:pt x="39" y="16"/>
                  </a:cubicBezTo>
                  <a:cubicBezTo>
                    <a:pt x="35" y="16"/>
                    <a:pt x="35" y="16"/>
                    <a:pt x="35" y="16"/>
                  </a:cubicBezTo>
                  <a:cubicBezTo>
                    <a:pt x="34" y="16"/>
                    <a:pt x="34" y="16"/>
                    <a:pt x="34" y="16"/>
                  </a:cubicBezTo>
                  <a:cubicBezTo>
                    <a:pt x="34" y="16"/>
                    <a:pt x="34" y="16"/>
                    <a:pt x="34" y="16"/>
                  </a:cubicBezTo>
                  <a:cubicBezTo>
                    <a:pt x="29" y="13"/>
                    <a:pt x="29" y="13"/>
                    <a:pt x="29" y="13"/>
                  </a:cubicBezTo>
                  <a:cubicBezTo>
                    <a:pt x="21" y="16"/>
                    <a:pt x="21" y="16"/>
                    <a:pt x="21" y="16"/>
                  </a:cubicBezTo>
                  <a:cubicBezTo>
                    <a:pt x="14" y="26"/>
                    <a:pt x="14" y="26"/>
                    <a:pt x="14" y="26"/>
                  </a:cubicBezTo>
                  <a:cubicBezTo>
                    <a:pt x="8" y="43"/>
                    <a:pt x="8" y="43"/>
                    <a:pt x="8" y="43"/>
                  </a:cubicBezTo>
                  <a:cubicBezTo>
                    <a:pt x="10" y="62"/>
                    <a:pt x="10" y="62"/>
                    <a:pt x="10" y="62"/>
                  </a:cubicBezTo>
                  <a:cubicBezTo>
                    <a:pt x="13" y="73"/>
                    <a:pt x="13" y="73"/>
                    <a:pt x="13" y="73"/>
                  </a:cubicBezTo>
                  <a:cubicBezTo>
                    <a:pt x="13" y="74"/>
                    <a:pt x="13" y="74"/>
                    <a:pt x="13" y="75"/>
                  </a:cubicBezTo>
                  <a:cubicBezTo>
                    <a:pt x="11" y="75"/>
                    <a:pt x="11" y="75"/>
                    <a:pt x="11" y="75"/>
                  </a:cubicBezTo>
                  <a:cubicBezTo>
                    <a:pt x="9" y="76"/>
                    <a:pt x="9" y="79"/>
                    <a:pt x="9" y="83"/>
                  </a:cubicBezTo>
                  <a:cubicBezTo>
                    <a:pt x="13" y="100"/>
                    <a:pt x="13" y="100"/>
                    <a:pt x="13" y="100"/>
                  </a:cubicBezTo>
                  <a:cubicBezTo>
                    <a:pt x="12" y="100"/>
                    <a:pt x="12" y="100"/>
                    <a:pt x="12" y="100"/>
                  </a:cubicBezTo>
                  <a:cubicBezTo>
                    <a:pt x="5" y="104"/>
                    <a:pt x="1" y="108"/>
                    <a:pt x="1" y="109"/>
                  </a:cubicBezTo>
                  <a:cubicBezTo>
                    <a:pt x="0" y="115"/>
                    <a:pt x="0" y="115"/>
                    <a:pt x="0" y="115"/>
                  </a:cubicBezTo>
                  <a:cubicBezTo>
                    <a:pt x="7" y="112"/>
                    <a:pt x="7" y="112"/>
                    <a:pt x="7" y="112"/>
                  </a:cubicBezTo>
                  <a:cubicBezTo>
                    <a:pt x="7" y="112"/>
                    <a:pt x="7" y="112"/>
                    <a:pt x="7" y="112"/>
                  </a:cubicBezTo>
                  <a:cubicBezTo>
                    <a:pt x="7" y="112"/>
                    <a:pt x="7" y="112"/>
                    <a:pt x="7" y="112"/>
                  </a:cubicBezTo>
                  <a:cubicBezTo>
                    <a:pt x="12" y="112"/>
                    <a:pt x="15" y="113"/>
                    <a:pt x="15" y="117"/>
                  </a:cubicBezTo>
                  <a:cubicBezTo>
                    <a:pt x="17" y="126"/>
                    <a:pt x="17" y="126"/>
                    <a:pt x="17" y="126"/>
                  </a:cubicBezTo>
                  <a:cubicBezTo>
                    <a:pt x="16" y="127"/>
                    <a:pt x="16" y="127"/>
                    <a:pt x="16" y="127"/>
                  </a:cubicBezTo>
                  <a:cubicBezTo>
                    <a:pt x="15" y="128"/>
                    <a:pt x="15" y="128"/>
                    <a:pt x="15" y="128"/>
                  </a:cubicBezTo>
                  <a:cubicBezTo>
                    <a:pt x="14" y="129"/>
                    <a:pt x="13" y="130"/>
                    <a:pt x="13" y="132"/>
                  </a:cubicBezTo>
                  <a:cubicBezTo>
                    <a:pt x="12" y="141"/>
                    <a:pt x="12" y="141"/>
                    <a:pt x="12" y="141"/>
                  </a:cubicBezTo>
                  <a:cubicBezTo>
                    <a:pt x="13" y="144"/>
                    <a:pt x="14" y="147"/>
                    <a:pt x="15" y="148"/>
                  </a:cubicBezTo>
                  <a:cubicBezTo>
                    <a:pt x="24" y="158"/>
                    <a:pt x="24" y="158"/>
                    <a:pt x="24" y="158"/>
                  </a:cubicBezTo>
                  <a:cubicBezTo>
                    <a:pt x="31" y="152"/>
                    <a:pt x="31" y="152"/>
                    <a:pt x="31" y="152"/>
                  </a:cubicBezTo>
                  <a:cubicBezTo>
                    <a:pt x="37" y="151"/>
                    <a:pt x="37" y="151"/>
                    <a:pt x="37" y="151"/>
                  </a:cubicBezTo>
                  <a:cubicBezTo>
                    <a:pt x="38" y="151"/>
                    <a:pt x="38" y="151"/>
                    <a:pt x="38" y="151"/>
                  </a:cubicBezTo>
                  <a:cubicBezTo>
                    <a:pt x="38" y="152"/>
                    <a:pt x="38" y="152"/>
                    <a:pt x="38" y="152"/>
                  </a:cubicBezTo>
                  <a:cubicBezTo>
                    <a:pt x="42" y="153"/>
                    <a:pt x="42" y="153"/>
                    <a:pt x="42" y="153"/>
                  </a:cubicBezTo>
                  <a:cubicBezTo>
                    <a:pt x="43" y="153"/>
                    <a:pt x="45" y="153"/>
                    <a:pt x="46" y="152"/>
                  </a:cubicBezTo>
                  <a:cubicBezTo>
                    <a:pt x="49" y="146"/>
                    <a:pt x="49" y="146"/>
                    <a:pt x="49" y="146"/>
                  </a:cubicBezTo>
                  <a:cubicBezTo>
                    <a:pt x="49" y="143"/>
                    <a:pt x="49" y="143"/>
                    <a:pt x="49" y="143"/>
                  </a:cubicBezTo>
                  <a:cubicBezTo>
                    <a:pt x="49" y="142"/>
                    <a:pt x="51" y="141"/>
                    <a:pt x="52" y="140"/>
                  </a:cubicBezTo>
                  <a:cubicBezTo>
                    <a:pt x="62" y="140"/>
                    <a:pt x="62" y="140"/>
                    <a:pt x="62" y="140"/>
                  </a:cubicBezTo>
                  <a:cubicBezTo>
                    <a:pt x="63" y="141"/>
                    <a:pt x="65" y="141"/>
                    <a:pt x="65" y="140"/>
                  </a:cubicBezTo>
                  <a:cubicBezTo>
                    <a:pt x="66" y="137"/>
                    <a:pt x="67" y="136"/>
                    <a:pt x="68" y="135"/>
                  </a:cubicBezTo>
                  <a:cubicBezTo>
                    <a:pt x="69" y="135"/>
                    <a:pt x="71" y="136"/>
                    <a:pt x="73" y="137"/>
                  </a:cubicBezTo>
                  <a:cubicBezTo>
                    <a:pt x="75" y="139"/>
                    <a:pt x="77" y="141"/>
                    <a:pt x="77"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79" y="169"/>
                    <a:pt x="78" y="172"/>
                    <a:pt x="77" y="173"/>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3" y="189"/>
                    <a:pt x="83" y="189"/>
                    <a:pt x="83" y="189"/>
                  </a:cubicBezTo>
                  <a:cubicBezTo>
                    <a:pt x="82" y="193"/>
                    <a:pt x="82" y="196"/>
                    <a:pt x="82" y="198"/>
                  </a:cubicBezTo>
                  <a:cubicBezTo>
                    <a:pt x="85" y="200"/>
                    <a:pt x="87" y="201"/>
                    <a:pt x="89" y="200"/>
                  </a:cubicBezTo>
                  <a:cubicBezTo>
                    <a:pt x="94" y="197"/>
                    <a:pt x="94" y="197"/>
                    <a:pt x="94" y="197"/>
                  </a:cubicBezTo>
                  <a:cubicBezTo>
                    <a:pt x="97" y="196"/>
                    <a:pt x="97" y="196"/>
                    <a:pt x="97" y="196"/>
                  </a:cubicBezTo>
                  <a:cubicBezTo>
                    <a:pt x="102" y="196"/>
                    <a:pt x="102" y="196"/>
                    <a:pt x="102" y="196"/>
                  </a:cubicBezTo>
                  <a:cubicBezTo>
                    <a:pt x="107" y="190"/>
                    <a:pt x="107" y="190"/>
                    <a:pt x="107" y="190"/>
                  </a:cubicBezTo>
                  <a:cubicBezTo>
                    <a:pt x="107" y="184"/>
                    <a:pt x="107" y="184"/>
                    <a:pt x="107" y="184"/>
                  </a:cubicBezTo>
                  <a:cubicBezTo>
                    <a:pt x="107" y="181"/>
                    <a:pt x="107" y="180"/>
                    <a:pt x="108" y="178"/>
                  </a:cubicBezTo>
                  <a:cubicBezTo>
                    <a:pt x="110" y="177"/>
                    <a:pt x="113" y="177"/>
                    <a:pt x="118" y="180"/>
                  </a:cubicBezTo>
                  <a:cubicBezTo>
                    <a:pt x="127" y="186"/>
                    <a:pt x="127" y="186"/>
                    <a:pt x="127" y="186"/>
                  </a:cubicBezTo>
                  <a:cubicBezTo>
                    <a:pt x="131" y="188"/>
                    <a:pt x="133" y="189"/>
                    <a:pt x="135" y="189"/>
                  </a:cubicBezTo>
                  <a:cubicBezTo>
                    <a:pt x="135" y="189"/>
                    <a:pt x="135" y="189"/>
                    <a:pt x="135" y="189"/>
                  </a:cubicBezTo>
                  <a:cubicBezTo>
                    <a:pt x="135" y="187"/>
                    <a:pt x="135" y="184"/>
                    <a:pt x="133" y="180"/>
                  </a:cubicBezTo>
                  <a:cubicBezTo>
                    <a:pt x="127" y="172"/>
                    <a:pt x="127" y="172"/>
                    <a:pt x="127" y="172"/>
                  </a:cubicBezTo>
                  <a:cubicBezTo>
                    <a:pt x="127" y="171"/>
                    <a:pt x="127" y="171"/>
                    <a:pt x="127" y="171"/>
                  </a:cubicBezTo>
                  <a:cubicBezTo>
                    <a:pt x="128" y="171"/>
                    <a:pt x="128" y="171"/>
                    <a:pt x="128" y="171"/>
                  </a:cubicBezTo>
                  <a:cubicBezTo>
                    <a:pt x="128" y="170"/>
                    <a:pt x="128" y="170"/>
                    <a:pt x="128" y="170"/>
                  </a:cubicBezTo>
                  <a:cubicBezTo>
                    <a:pt x="133" y="163"/>
                    <a:pt x="139" y="161"/>
                    <a:pt x="145" y="163"/>
                  </a:cubicBezTo>
                  <a:cubicBezTo>
                    <a:pt x="160" y="170"/>
                    <a:pt x="160" y="170"/>
                    <a:pt x="160" y="170"/>
                  </a:cubicBezTo>
                  <a:cubicBezTo>
                    <a:pt x="166" y="166"/>
                    <a:pt x="166" y="166"/>
                    <a:pt x="166" y="166"/>
                  </a:cubicBezTo>
                  <a:cubicBezTo>
                    <a:pt x="167" y="166"/>
                    <a:pt x="167" y="166"/>
                    <a:pt x="167" y="166"/>
                  </a:cubicBezTo>
                  <a:cubicBezTo>
                    <a:pt x="167" y="166"/>
                    <a:pt x="167" y="166"/>
                    <a:pt x="167" y="166"/>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1" y="155"/>
                    <a:pt x="173" y="149"/>
                    <a:pt x="171" y="146"/>
                  </a:cubicBezTo>
                  <a:cubicBezTo>
                    <a:pt x="170" y="143"/>
                    <a:pt x="168" y="142"/>
                    <a:pt x="167" y="142"/>
                  </a:cubicBezTo>
                  <a:cubicBezTo>
                    <a:pt x="165" y="142"/>
                    <a:pt x="165" y="142"/>
                    <a:pt x="165" y="142"/>
                  </a:cubicBezTo>
                  <a:cubicBezTo>
                    <a:pt x="165" y="138"/>
                    <a:pt x="165" y="138"/>
                    <a:pt x="165" y="138"/>
                  </a:cubicBezTo>
                  <a:cubicBezTo>
                    <a:pt x="165" y="138"/>
                    <a:pt x="165" y="138"/>
                    <a:pt x="165" y="138"/>
                  </a:cubicBezTo>
                  <a:cubicBezTo>
                    <a:pt x="168" y="137"/>
                    <a:pt x="170" y="136"/>
                    <a:pt x="170" y="134"/>
                  </a:cubicBezTo>
                  <a:cubicBezTo>
                    <a:pt x="169" y="132"/>
                    <a:pt x="169" y="132"/>
                    <a:pt x="169" y="132"/>
                  </a:cubicBezTo>
                  <a:cubicBezTo>
                    <a:pt x="163" y="126"/>
                    <a:pt x="163" y="126"/>
                    <a:pt x="163" y="126"/>
                  </a:cubicBezTo>
                  <a:cubicBezTo>
                    <a:pt x="163" y="126"/>
                    <a:pt x="163" y="126"/>
                    <a:pt x="163" y="126"/>
                  </a:cubicBezTo>
                  <a:cubicBezTo>
                    <a:pt x="163" y="126"/>
                    <a:pt x="163" y="126"/>
                    <a:pt x="163" y="126"/>
                  </a:cubicBezTo>
                  <a:cubicBezTo>
                    <a:pt x="159" y="117"/>
                    <a:pt x="159" y="117"/>
                    <a:pt x="159" y="117"/>
                  </a:cubicBezTo>
                  <a:cubicBezTo>
                    <a:pt x="158" y="110"/>
                    <a:pt x="157" y="104"/>
                    <a:pt x="158" y="98"/>
                  </a:cubicBezTo>
                  <a:cubicBezTo>
                    <a:pt x="158" y="94"/>
                    <a:pt x="158" y="94"/>
                    <a:pt x="158" y="94"/>
                  </a:cubicBezTo>
                  <a:cubicBezTo>
                    <a:pt x="154" y="98"/>
                    <a:pt x="154" y="98"/>
                    <a:pt x="154" y="98"/>
                  </a:cubicBezTo>
                  <a:cubicBezTo>
                    <a:pt x="151" y="102"/>
                    <a:pt x="151" y="102"/>
                    <a:pt x="151" y="102"/>
                  </a:cubicBezTo>
                  <a:cubicBezTo>
                    <a:pt x="149" y="85"/>
                    <a:pt x="149" y="85"/>
                    <a:pt x="149" y="85"/>
                  </a:cubicBezTo>
                  <a:cubicBezTo>
                    <a:pt x="149" y="85"/>
                    <a:pt x="149" y="85"/>
                    <a:pt x="149" y="85"/>
                  </a:cubicBezTo>
                  <a:cubicBezTo>
                    <a:pt x="149" y="84"/>
                    <a:pt x="149" y="84"/>
                    <a:pt x="149" y="84"/>
                  </a:cubicBezTo>
                  <a:cubicBezTo>
                    <a:pt x="150" y="84"/>
                    <a:pt x="150" y="84"/>
                    <a:pt x="150" y="84"/>
                  </a:cubicBezTo>
                  <a:cubicBezTo>
                    <a:pt x="159" y="72"/>
                    <a:pt x="165" y="64"/>
                    <a:pt x="167" y="62"/>
                  </a:cubicBezTo>
                  <a:cubicBezTo>
                    <a:pt x="163" y="50"/>
                    <a:pt x="163" y="50"/>
                    <a:pt x="163" y="50"/>
                  </a:cubicBezTo>
                  <a:cubicBezTo>
                    <a:pt x="161" y="44"/>
                    <a:pt x="161" y="40"/>
                    <a:pt x="161" y="39"/>
                  </a:cubicBezTo>
                  <a:cubicBezTo>
                    <a:pt x="153" y="36"/>
                    <a:pt x="153" y="36"/>
                    <a:pt x="153" y="36"/>
                  </a:cubicBezTo>
                  <a:lnTo>
                    <a:pt x="150" y="34"/>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1" name="Freeform 20">
              <a:extLst>
                <a:ext uri="{FF2B5EF4-FFF2-40B4-BE49-F238E27FC236}">
                  <a16:creationId xmlns:a16="http://schemas.microsoft.com/office/drawing/2014/main" xmlns="" id="{E83C1780-04A1-4475-B882-2FC100DA3D43}"/>
                </a:ext>
              </a:extLst>
            </p:cNvPr>
            <p:cNvSpPr>
              <a:spLocks/>
            </p:cNvSpPr>
            <p:nvPr/>
          </p:nvSpPr>
          <p:spPr bwMode="auto">
            <a:xfrm>
              <a:off x="3863975" y="3803650"/>
              <a:ext cx="835025" cy="515938"/>
            </a:xfrm>
            <a:custGeom>
              <a:avLst/>
              <a:gdLst>
                <a:gd name="T0" fmla="*/ 32 w 244"/>
                <a:gd name="T1" fmla="*/ 4 h 152"/>
                <a:gd name="T2" fmla="*/ 43 w 244"/>
                <a:gd name="T3" fmla="*/ 12 h 152"/>
                <a:gd name="T4" fmla="*/ 49 w 244"/>
                <a:gd name="T5" fmla="*/ 20 h 152"/>
                <a:gd name="T6" fmla="*/ 44 w 244"/>
                <a:gd name="T7" fmla="*/ 26 h 152"/>
                <a:gd name="T8" fmla="*/ 30 w 244"/>
                <a:gd name="T9" fmla="*/ 29 h 152"/>
                <a:gd name="T10" fmla="*/ 32 w 244"/>
                <a:gd name="T11" fmla="*/ 37 h 152"/>
                <a:gd name="T12" fmla="*/ 35 w 244"/>
                <a:gd name="T13" fmla="*/ 54 h 152"/>
                <a:gd name="T14" fmla="*/ 45 w 244"/>
                <a:gd name="T15" fmla="*/ 56 h 152"/>
                <a:gd name="T16" fmla="*/ 45 w 244"/>
                <a:gd name="T17" fmla="*/ 57 h 152"/>
                <a:gd name="T18" fmla="*/ 51 w 244"/>
                <a:gd name="T19" fmla="*/ 65 h 152"/>
                <a:gd name="T20" fmla="*/ 53 w 244"/>
                <a:gd name="T21" fmla="*/ 72 h 152"/>
                <a:gd name="T22" fmla="*/ 40 w 244"/>
                <a:gd name="T23" fmla="*/ 92 h 152"/>
                <a:gd name="T24" fmla="*/ 1 w 244"/>
                <a:gd name="T25" fmla="*/ 101 h 152"/>
                <a:gd name="T26" fmla="*/ 4 w 244"/>
                <a:gd name="T27" fmla="*/ 116 h 152"/>
                <a:gd name="T28" fmla="*/ 19 w 244"/>
                <a:gd name="T29" fmla="*/ 142 h 152"/>
                <a:gd name="T30" fmla="*/ 19 w 244"/>
                <a:gd name="T31" fmla="*/ 143 h 152"/>
                <a:gd name="T32" fmla="*/ 25 w 244"/>
                <a:gd name="T33" fmla="*/ 150 h 152"/>
                <a:gd name="T34" fmla="*/ 30 w 244"/>
                <a:gd name="T35" fmla="*/ 138 h 152"/>
                <a:gd name="T36" fmla="*/ 39 w 244"/>
                <a:gd name="T37" fmla="*/ 127 h 152"/>
                <a:gd name="T38" fmla="*/ 56 w 244"/>
                <a:gd name="T39" fmla="*/ 126 h 152"/>
                <a:gd name="T40" fmla="*/ 63 w 244"/>
                <a:gd name="T41" fmla="*/ 111 h 152"/>
                <a:gd name="T42" fmla="*/ 79 w 244"/>
                <a:gd name="T43" fmla="*/ 110 h 152"/>
                <a:gd name="T44" fmla="*/ 109 w 244"/>
                <a:gd name="T45" fmla="*/ 121 h 152"/>
                <a:gd name="T46" fmla="*/ 110 w 244"/>
                <a:gd name="T47" fmla="*/ 121 h 152"/>
                <a:gd name="T48" fmla="*/ 121 w 244"/>
                <a:gd name="T49" fmla="*/ 127 h 152"/>
                <a:gd name="T50" fmla="*/ 121 w 244"/>
                <a:gd name="T51" fmla="*/ 127 h 152"/>
                <a:gd name="T52" fmla="*/ 131 w 244"/>
                <a:gd name="T53" fmla="*/ 127 h 152"/>
                <a:gd name="T54" fmla="*/ 142 w 244"/>
                <a:gd name="T55" fmla="*/ 115 h 152"/>
                <a:gd name="T56" fmla="*/ 148 w 244"/>
                <a:gd name="T57" fmla="*/ 119 h 152"/>
                <a:gd name="T58" fmla="*/ 149 w 244"/>
                <a:gd name="T59" fmla="*/ 129 h 152"/>
                <a:gd name="T60" fmla="*/ 159 w 244"/>
                <a:gd name="T61" fmla="*/ 122 h 152"/>
                <a:gd name="T62" fmla="*/ 165 w 244"/>
                <a:gd name="T63" fmla="*/ 122 h 152"/>
                <a:gd name="T64" fmla="*/ 170 w 244"/>
                <a:gd name="T65" fmla="*/ 140 h 152"/>
                <a:gd name="T66" fmla="*/ 193 w 244"/>
                <a:gd name="T67" fmla="*/ 129 h 152"/>
                <a:gd name="T68" fmla="*/ 215 w 244"/>
                <a:gd name="T69" fmla="*/ 120 h 152"/>
                <a:gd name="T70" fmla="*/ 237 w 244"/>
                <a:gd name="T71" fmla="*/ 114 h 152"/>
                <a:gd name="T72" fmla="*/ 242 w 244"/>
                <a:gd name="T73" fmla="*/ 110 h 152"/>
                <a:gd name="T74" fmla="*/ 229 w 244"/>
                <a:gd name="T75" fmla="*/ 76 h 152"/>
                <a:gd name="T76" fmla="*/ 235 w 244"/>
                <a:gd name="T77" fmla="*/ 66 h 152"/>
                <a:gd name="T78" fmla="*/ 221 w 244"/>
                <a:gd name="T79" fmla="*/ 62 h 152"/>
                <a:gd name="T80" fmla="*/ 215 w 244"/>
                <a:gd name="T81" fmla="*/ 54 h 152"/>
                <a:gd name="T82" fmla="*/ 214 w 244"/>
                <a:gd name="T83" fmla="*/ 53 h 152"/>
                <a:gd name="T84" fmla="*/ 186 w 244"/>
                <a:gd name="T85" fmla="*/ 47 h 152"/>
                <a:gd name="T86" fmla="*/ 162 w 244"/>
                <a:gd name="T87" fmla="*/ 46 h 152"/>
                <a:gd name="T88" fmla="*/ 107 w 244"/>
                <a:gd name="T89" fmla="*/ 24 h 152"/>
                <a:gd name="T90" fmla="*/ 71 w 244"/>
                <a:gd name="T91" fmla="*/ 0 h 152"/>
                <a:gd name="T92" fmla="*/ 37 w 244"/>
                <a:gd name="T93" fmla="*/ 2 h 152"/>
                <a:gd name="T94" fmla="*/ 31 w 244"/>
                <a:gd name="T95"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2">
                  <a:moveTo>
                    <a:pt x="31" y="0"/>
                  </a:moveTo>
                  <a:cubicBezTo>
                    <a:pt x="30" y="2"/>
                    <a:pt x="30" y="2"/>
                    <a:pt x="30" y="2"/>
                  </a:cubicBezTo>
                  <a:cubicBezTo>
                    <a:pt x="32" y="4"/>
                    <a:pt x="32" y="4"/>
                    <a:pt x="32" y="4"/>
                  </a:cubicBezTo>
                  <a:cubicBezTo>
                    <a:pt x="43" y="11"/>
                    <a:pt x="43" y="11"/>
                    <a:pt x="43" y="11"/>
                  </a:cubicBezTo>
                  <a:cubicBezTo>
                    <a:pt x="43" y="11"/>
                    <a:pt x="43" y="11"/>
                    <a:pt x="43" y="11"/>
                  </a:cubicBezTo>
                  <a:cubicBezTo>
                    <a:pt x="43" y="12"/>
                    <a:pt x="43" y="12"/>
                    <a:pt x="43" y="12"/>
                  </a:cubicBezTo>
                  <a:cubicBezTo>
                    <a:pt x="43" y="12"/>
                    <a:pt x="43" y="12"/>
                    <a:pt x="43" y="12"/>
                  </a:cubicBezTo>
                  <a:cubicBezTo>
                    <a:pt x="49" y="19"/>
                    <a:pt x="49" y="19"/>
                    <a:pt x="49" y="19"/>
                  </a:cubicBezTo>
                  <a:cubicBezTo>
                    <a:pt x="49" y="20"/>
                    <a:pt x="49" y="20"/>
                    <a:pt x="49" y="20"/>
                  </a:cubicBezTo>
                  <a:cubicBezTo>
                    <a:pt x="45" y="24"/>
                    <a:pt x="45" y="24"/>
                    <a:pt x="45" y="24"/>
                  </a:cubicBezTo>
                  <a:cubicBezTo>
                    <a:pt x="44" y="25"/>
                    <a:pt x="44" y="25"/>
                    <a:pt x="44" y="25"/>
                  </a:cubicBezTo>
                  <a:cubicBezTo>
                    <a:pt x="44" y="26"/>
                    <a:pt x="44" y="26"/>
                    <a:pt x="44" y="26"/>
                  </a:cubicBezTo>
                  <a:cubicBezTo>
                    <a:pt x="37" y="26"/>
                    <a:pt x="37" y="26"/>
                    <a:pt x="37" y="26"/>
                  </a:cubicBezTo>
                  <a:cubicBezTo>
                    <a:pt x="33" y="26"/>
                    <a:pt x="33" y="26"/>
                    <a:pt x="33" y="26"/>
                  </a:cubicBezTo>
                  <a:cubicBezTo>
                    <a:pt x="30" y="29"/>
                    <a:pt x="30" y="29"/>
                    <a:pt x="30" y="29"/>
                  </a:cubicBezTo>
                  <a:cubicBezTo>
                    <a:pt x="31" y="32"/>
                    <a:pt x="31" y="32"/>
                    <a:pt x="31" y="32"/>
                  </a:cubicBezTo>
                  <a:cubicBezTo>
                    <a:pt x="31" y="33"/>
                    <a:pt x="31" y="33"/>
                    <a:pt x="31" y="33"/>
                  </a:cubicBezTo>
                  <a:cubicBezTo>
                    <a:pt x="32" y="37"/>
                    <a:pt x="32" y="37"/>
                    <a:pt x="32" y="37"/>
                  </a:cubicBezTo>
                  <a:cubicBezTo>
                    <a:pt x="35" y="42"/>
                    <a:pt x="35" y="42"/>
                    <a:pt x="35" y="42"/>
                  </a:cubicBezTo>
                  <a:cubicBezTo>
                    <a:pt x="35" y="42"/>
                    <a:pt x="35" y="42"/>
                    <a:pt x="35" y="42"/>
                  </a:cubicBezTo>
                  <a:cubicBezTo>
                    <a:pt x="35" y="54"/>
                    <a:pt x="35" y="54"/>
                    <a:pt x="35" y="54"/>
                  </a:cubicBezTo>
                  <a:cubicBezTo>
                    <a:pt x="39" y="55"/>
                    <a:pt x="39" y="55"/>
                    <a:pt x="39" y="55"/>
                  </a:cubicBezTo>
                  <a:cubicBezTo>
                    <a:pt x="44" y="56"/>
                    <a:pt x="44" y="56"/>
                    <a:pt x="44" y="56"/>
                  </a:cubicBezTo>
                  <a:cubicBezTo>
                    <a:pt x="45" y="56"/>
                    <a:pt x="45" y="56"/>
                    <a:pt x="45" y="56"/>
                  </a:cubicBezTo>
                  <a:cubicBezTo>
                    <a:pt x="45" y="56"/>
                    <a:pt x="45" y="56"/>
                    <a:pt x="45" y="56"/>
                  </a:cubicBezTo>
                  <a:cubicBezTo>
                    <a:pt x="45" y="57"/>
                    <a:pt x="45" y="57"/>
                    <a:pt x="45" y="57"/>
                  </a:cubicBezTo>
                  <a:cubicBezTo>
                    <a:pt x="45" y="57"/>
                    <a:pt x="45" y="57"/>
                    <a:pt x="45" y="57"/>
                  </a:cubicBezTo>
                  <a:cubicBezTo>
                    <a:pt x="51" y="64"/>
                    <a:pt x="51" y="64"/>
                    <a:pt x="51" y="64"/>
                  </a:cubicBezTo>
                  <a:cubicBezTo>
                    <a:pt x="51" y="65"/>
                    <a:pt x="51" y="65"/>
                    <a:pt x="51" y="65"/>
                  </a:cubicBezTo>
                  <a:cubicBezTo>
                    <a:pt x="51" y="65"/>
                    <a:pt x="51" y="65"/>
                    <a:pt x="51" y="65"/>
                  </a:cubicBezTo>
                  <a:cubicBezTo>
                    <a:pt x="53" y="72"/>
                    <a:pt x="53" y="72"/>
                    <a:pt x="53" y="72"/>
                  </a:cubicBezTo>
                  <a:cubicBezTo>
                    <a:pt x="53" y="72"/>
                    <a:pt x="53" y="72"/>
                    <a:pt x="53" y="72"/>
                  </a:cubicBezTo>
                  <a:cubicBezTo>
                    <a:pt x="53" y="72"/>
                    <a:pt x="53" y="72"/>
                    <a:pt x="53" y="72"/>
                  </a:cubicBezTo>
                  <a:cubicBezTo>
                    <a:pt x="53" y="77"/>
                    <a:pt x="53" y="77"/>
                    <a:pt x="53" y="77"/>
                  </a:cubicBezTo>
                  <a:cubicBezTo>
                    <a:pt x="53" y="80"/>
                    <a:pt x="52" y="82"/>
                    <a:pt x="51" y="84"/>
                  </a:cubicBezTo>
                  <a:cubicBezTo>
                    <a:pt x="49" y="87"/>
                    <a:pt x="46" y="89"/>
                    <a:pt x="40" y="92"/>
                  </a:cubicBezTo>
                  <a:cubicBezTo>
                    <a:pt x="27" y="100"/>
                    <a:pt x="27" y="100"/>
                    <a:pt x="27" y="100"/>
                  </a:cubicBezTo>
                  <a:cubicBezTo>
                    <a:pt x="26" y="100"/>
                    <a:pt x="26" y="100"/>
                    <a:pt x="26" y="100"/>
                  </a:cubicBezTo>
                  <a:cubicBezTo>
                    <a:pt x="1" y="101"/>
                    <a:pt x="1" y="101"/>
                    <a:pt x="1" y="101"/>
                  </a:cubicBezTo>
                  <a:cubicBezTo>
                    <a:pt x="0" y="107"/>
                    <a:pt x="0" y="107"/>
                    <a:pt x="0" y="107"/>
                  </a:cubicBezTo>
                  <a:cubicBezTo>
                    <a:pt x="4" y="115"/>
                    <a:pt x="4" y="115"/>
                    <a:pt x="4" y="115"/>
                  </a:cubicBezTo>
                  <a:cubicBezTo>
                    <a:pt x="4" y="116"/>
                    <a:pt x="4" y="116"/>
                    <a:pt x="4" y="116"/>
                  </a:cubicBezTo>
                  <a:cubicBezTo>
                    <a:pt x="4" y="116"/>
                    <a:pt x="4" y="116"/>
                    <a:pt x="4" y="116"/>
                  </a:cubicBezTo>
                  <a:cubicBezTo>
                    <a:pt x="5" y="126"/>
                    <a:pt x="5" y="126"/>
                    <a:pt x="5" y="126"/>
                  </a:cubicBezTo>
                  <a:cubicBezTo>
                    <a:pt x="19" y="142"/>
                    <a:pt x="19" y="142"/>
                    <a:pt x="19" y="142"/>
                  </a:cubicBezTo>
                  <a:cubicBezTo>
                    <a:pt x="19" y="142"/>
                    <a:pt x="19" y="142"/>
                    <a:pt x="19" y="142"/>
                  </a:cubicBezTo>
                  <a:cubicBezTo>
                    <a:pt x="19" y="142"/>
                    <a:pt x="19" y="142"/>
                    <a:pt x="19" y="142"/>
                  </a:cubicBezTo>
                  <a:cubicBezTo>
                    <a:pt x="19" y="143"/>
                    <a:pt x="19" y="143"/>
                    <a:pt x="19" y="143"/>
                  </a:cubicBezTo>
                  <a:cubicBezTo>
                    <a:pt x="25" y="152"/>
                    <a:pt x="25" y="152"/>
                    <a:pt x="25" y="152"/>
                  </a:cubicBezTo>
                  <a:cubicBezTo>
                    <a:pt x="25" y="151"/>
                    <a:pt x="25" y="151"/>
                    <a:pt x="25" y="151"/>
                  </a:cubicBezTo>
                  <a:cubicBezTo>
                    <a:pt x="25" y="150"/>
                    <a:pt x="25" y="150"/>
                    <a:pt x="25" y="150"/>
                  </a:cubicBezTo>
                  <a:cubicBezTo>
                    <a:pt x="30" y="138"/>
                    <a:pt x="30" y="138"/>
                    <a:pt x="30" y="138"/>
                  </a:cubicBezTo>
                  <a:cubicBezTo>
                    <a:pt x="30" y="138"/>
                    <a:pt x="30" y="138"/>
                    <a:pt x="30" y="138"/>
                  </a:cubicBezTo>
                  <a:cubicBezTo>
                    <a:pt x="30" y="138"/>
                    <a:pt x="30" y="138"/>
                    <a:pt x="30" y="138"/>
                  </a:cubicBezTo>
                  <a:cubicBezTo>
                    <a:pt x="30" y="138"/>
                    <a:pt x="30" y="138"/>
                    <a:pt x="30" y="138"/>
                  </a:cubicBezTo>
                  <a:cubicBezTo>
                    <a:pt x="38" y="127"/>
                    <a:pt x="38" y="127"/>
                    <a:pt x="38" y="127"/>
                  </a:cubicBezTo>
                  <a:cubicBezTo>
                    <a:pt x="39" y="127"/>
                    <a:pt x="39" y="127"/>
                    <a:pt x="39" y="127"/>
                  </a:cubicBezTo>
                  <a:cubicBezTo>
                    <a:pt x="49" y="122"/>
                    <a:pt x="49" y="122"/>
                    <a:pt x="49" y="122"/>
                  </a:cubicBezTo>
                  <a:cubicBezTo>
                    <a:pt x="49" y="122"/>
                    <a:pt x="49" y="122"/>
                    <a:pt x="49" y="122"/>
                  </a:cubicBezTo>
                  <a:cubicBezTo>
                    <a:pt x="56" y="126"/>
                    <a:pt x="56" y="126"/>
                    <a:pt x="56" y="126"/>
                  </a:cubicBezTo>
                  <a:cubicBezTo>
                    <a:pt x="64" y="125"/>
                    <a:pt x="64" y="125"/>
                    <a:pt x="64" y="125"/>
                  </a:cubicBezTo>
                  <a:cubicBezTo>
                    <a:pt x="61" y="111"/>
                    <a:pt x="61" y="111"/>
                    <a:pt x="61" y="111"/>
                  </a:cubicBezTo>
                  <a:cubicBezTo>
                    <a:pt x="63" y="111"/>
                    <a:pt x="63" y="111"/>
                    <a:pt x="63" y="111"/>
                  </a:cubicBezTo>
                  <a:cubicBezTo>
                    <a:pt x="71" y="110"/>
                    <a:pt x="71" y="110"/>
                    <a:pt x="71" y="110"/>
                  </a:cubicBezTo>
                  <a:cubicBezTo>
                    <a:pt x="79" y="110"/>
                    <a:pt x="79" y="110"/>
                    <a:pt x="79" y="110"/>
                  </a:cubicBezTo>
                  <a:cubicBezTo>
                    <a:pt x="79" y="110"/>
                    <a:pt x="79" y="110"/>
                    <a:pt x="79" y="110"/>
                  </a:cubicBezTo>
                  <a:cubicBezTo>
                    <a:pt x="79" y="111"/>
                    <a:pt x="79" y="111"/>
                    <a:pt x="79" y="111"/>
                  </a:cubicBezTo>
                  <a:cubicBezTo>
                    <a:pt x="95" y="118"/>
                    <a:pt x="95" y="118"/>
                    <a:pt x="95" y="118"/>
                  </a:cubicBezTo>
                  <a:cubicBezTo>
                    <a:pt x="109" y="121"/>
                    <a:pt x="109" y="121"/>
                    <a:pt x="109" y="121"/>
                  </a:cubicBezTo>
                  <a:cubicBezTo>
                    <a:pt x="109" y="121"/>
                    <a:pt x="109" y="121"/>
                    <a:pt x="109" y="121"/>
                  </a:cubicBezTo>
                  <a:cubicBezTo>
                    <a:pt x="109" y="121"/>
                    <a:pt x="109" y="121"/>
                    <a:pt x="109" y="121"/>
                  </a:cubicBezTo>
                  <a:cubicBezTo>
                    <a:pt x="110" y="121"/>
                    <a:pt x="110" y="121"/>
                    <a:pt x="110" y="121"/>
                  </a:cubicBezTo>
                  <a:cubicBezTo>
                    <a:pt x="114" y="124"/>
                    <a:pt x="114" y="124"/>
                    <a:pt x="114" y="124"/>
                  </a:cubicBezTo>
                  <a:cubicBezTo>
                    <a:pt x="121" y="126"/>
                    <a:pt x="121" y="126"/>
                    <a:pt x="121" y="126"/>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0"/>
                    <a:pt x="125" y="130"/>
                    <a:pt x="125" y="130"/>
                  </a:cubicBezTo>
                  <a:cubicBezTo>
                    <a:pt x="127" y="131"/>
                    <a:pt x="127" y="131"/>
                    <a:pt x="127" y="131"/>
                  </a:cubicBezTo>
                  <a:cubicBezTo>
                    <a:pt x="131" y="127"/>
                    <a:pt x="131" y="127"/>
                    <a:pt x="131" y="127"/>
                  </a:cubicBezTo>
                  <a:cubicBezTo>
                    <a:pt x="131" y="127"/>
                    <a:pt x="131" y="127"/>
                    <a:pt x="131" y="127"/>
                  </a:cubicBezTo>
                  <a:cubicBezTo>
                    <a:pt x="138" y="122"/>
                    <a:pt x="138" y="122"/>
                    <a:pt x="138" y="122"/>
                  </a:cubicBezTo>
                  <a:cubicBezTo>
                    <a:pt x="142" y="115"/>
                    <a:pt x="142" y="115"/>
                    <a:pt x="142" y="115"/>
                  </a:cubicBezTo>
                  <a:cubicBezTo>
                    <a:pt x="148" y="118"/>
                    <a:pt x="148" y="118"/>
                    <a:pt x="148" y="118"/>
                  </a:cubicBezTo>
                  <a:cubicBezTo>
                    <a:pt x="148" y="119"/>
                    <a:pt x="148" y="119"/>
                    <a:pt x="148" y="119"/>
                  </a:cubicBezTo>
                  <a:cubicBezTo>
                    <a:pt x="148" y="119"/>
                    <a:pt x="148" y="119"/>
                    <a:pt x="148" y="119"/>
                  </a:cubicBezTo>
                  <a:cubicBezTo>
                    <a:pt x="150" y="124"/>
                    <a:pt x="150" y="124"/>
                    <a:pt x="150" y="124"/>
                  </a:cubicBezTo>
                  <a:cubicBezTo>
                    <a:pt x="150" y="126"/>
                    <a:pt x="150" y="126"/>
                    <a:pt x="150" y="126"/>
                  </a:cubicBezTo>
                  <a:cubicBezTo>
                    <a:pt x="149" y="129"/>
                    <a:pt x="149" y="129"/>
                    <a:pt x="149" y="129"/>
                  </a:cubicBezTo>
                  <a:cubicBezTo>
                    <a:pt x="149" y="130"/>
                    <a:pt x="149" y="130"/>
                    <a:pt x="149" y="130"/>
                  </a:cubicBezTo>
                  <a:cubicBezTo>
                    <a:pt x="153" y="128"/>
                    <a:pt x="153" y="128"/>
                    <a:pt x="153" y="128"/>
                  </a:cubicBezTo>
                  <a:cubicBezTo>
                    <a:pt x="159" y="122"/>
                    <a:pt x="159" y="122"/>
                    <a:pt x="159" y="122"/>
                  </a:cubicBezTo>
                  <a:cubicBezTo>
                    <a:pt x="164" y="122"/>
                    <a:pt x="164" y="122"/>
                    <a:pt x="164" y="122"/>
                  </a:cubicBezTo>
                  <a:cubicBezTo>
                    <a:pt x="164" y="122"/>
                    <a:pt x="164" y="122"/>
                    <a:pt x="164" y="122"/>
                  </a:cubicBezTo>
                  <a:cubicBezTo>
                    <a:pt x="165" y="122"/>
                    <a:pt x="165" y="122"/>
                    <a:pt x="165" y="122"/>
                  </a:cubicBezTo>
                  <a:cubicBezTo>
                    <a:pt x="168" y="125"/>
                    <a:pt x="168" y="125"/>
                    <a:pt x="168" y="125"/>
                  </a:cubicBezTo>
                  <a:cubicBezTo>
                    <a:pt x="171" y="127"/>
                    <a:pt x="171" y="129"/>
                    <a:pt x="171" y="131"/>
                  </a:cubicBezTo>
                  <a:cubicBezTo>
                    <a:pt x="170" y="140"/>
                    <a:pt x="170" y="140"/>
                    <a:pt x="170" y="140"/>
                  </a:cubicBezTo>
                  <a:cubicBezTo>
                    <a:pt x="173" y="144"/>
                    <a:pt x="173" y="144"/>
                    <a:pt x="173" y="144"/>
                  </a:cubicBezTo>
                  <a:cubicBezTo>
                    <a:pt x="173" y="145"/>
                    <a:pt x="173" y="145"/>
                    <a:pt x="173" y="145"/>
                  </a:cubicBezTo>
                  <a:cubicBezTo>
                    <a:pt x="183" y="134"/>
                    <a:pt x="189" y="129"/>
                    <a:pt x="193" y="129"/>
                  </a:cubicBezTo>
                  <a:cubicBezTo>
                    <a:pt x="204" y="129"/>
                    <a:pt x="204" y="129"/>
                    <a:pt x="204" y="129"/>
                  </a:cubicBezTo>
                  <a:cubicBezTo>
                    <a:pt x="207" y="124"/>
                    <a:pt x="207" y="124"/>
                    <a:pt x="207" y="124"/>
                  </a:cubicBezTo>
                  <a:cubicBezTo>
                    <a:pt x="215" y="120"/>
                    <a:pt x="215" y="120"/>
                    <a:pt x="215" y="120"/>
                  </a:cubicBezTo>
                  <a:cubicBezTo>
                    <a:pt x="215" y="120"/>
                    <a:pt x="215" y="120"/>
                    <a:pt x="215" y="120"/>
                  </a:cubicBezTo>
                  <a:cubicBezTo>
                    <a:pt x="226" y="119"/>
                    <a:pt x="226" y="119"/>
                    <a:pt x="226" y="119"/>
                  </a:cubicBezTo>
                  <a:cubicBezTo>
                    <a:pt x="237" y="114"/>
                    <a:pt x="237" y="114"/>
                    <a:pt x="237" y="114"/>
                  </a:cubicBezTo>
                  <a:cubicBezTo>
                    <a:pt x="237" y="113"/>
                    <a:pt x="237" y="113"/>
                    <a:pt x="237" y="113"/>
                  </a:cubicBezTo>
                  <a:cubicBezTo>
                    <a:pt x="243" y="113"/>
                    <a:pt x="243" y="113"/>
                    <a:pt x="243" y="113"/>
                  </a:cubicBezTo>
                  <a:cubicBezTo>
                    <a:pt x="242" y="110"/>
                    <a:pt x="242" y="110"/>
                    <a:pt x="242" y="110"/>
                  </a:cubicBezTo>
                  <a:cubicBezTo>
                    <a:pt x="243" y="109"/>
                    <a:pt x="243" y="109"/>
                    <a:pt x="243" y="109"/>
                  </a:cubicBezTo>
                  <a:cubicBezTo>
                    <a:pt x="244" y="108"/>
                    <a:pt x="244" y="108"/>
                    <a:pt x="244" y="108"/>
                  </a:cubicBezTo>
                  <a:cubicBezTo>
                    <a:pt x="229" y="76"/>
                    <a:pt x="229" y="76"/>
                    <a:pt x="229" y="76"/>
                  </a:cubicBezTo>
                  <a:cubicBezTo>
                    <a:pt x="229" y="75"/>
                    <a:pt x="229" y="75"/>
                    <a:pt x="229" y="75"/>
                  </a:cubicBezTo>
                  <a:cubicBezTo>
                    <a:pt x="229" y="75"/>
                    <a:pt x="229" y="75"/>
                    <a:pt x="229" y="75"/>
                  </a:cubicBezTo>
                  <a:cubicBezTo>
                    <a:pt x="235" y="66"/>
                    <a:pt x="235" y="66"/>
                    <a:pt x="235" y="66"/>
                  </a:cubicBezTo>
                  <a:cubicBezTo>
                    <a:pt x="233" y="64"/>
                    <a:pt x="233" y="64"/>
                    <a:pt x="233" y="64"/>
                  </a:cubicBezTo>
                  <a:cubicBezTo>
                    <a:pt x="223" y="62"/>
                    <a:pt x="223" y="62"/>
                    <a:pt x="223" y="62"/>
                  </a:cubicBezTo>
                  <a:cubicBezTo>
                    <a:pt x="221" y="62"/>
                    <a:pt x="221" y="62"/>
                    <a:pt x="221" y="62"/>
                  </a:cubicBezTo>
                  <a:cubicBezTo>
                    <a:pt x="221" y="62"/>
                    <a:pt x="221" y="62"/>
                    <a:pt x="221" y="62"/>
                  </a:cubicBezTo>
                  <a:cubicBezTo>
                    <a:pt x="221" y="61"/>
                    <a:pt x="221" y="61"/>
                    <a:pt x="221" y="61"/>
                  </a:cubicBezTo>
                  <a:cubicBezTo>
                    <a:pt x="215" y="54"/>
                    <a:pt x="215" y="54"/>
                    <a:pt x="215" y="54"/>
                  </a:cubicBezTo>
                  <a:cubicBezTo>
                    <a:pt x="215" y="52"/>
                    <a:pt x="215" y="52"/>
                    <a:pt x="215" y="52"/>
                  </a:cubicBezTo>
                  <a:cubicBezTo>
                    <a:pt x="215" y="53"/>
                    <a:pt x="215" y="53"/>
                    <a:pt x="215" y="53"/>
                  </a:cubicBezTo>
                  <a:cubicBezTo>
                    <a:pt x="214" y="53"/>
                    <a:pt x="214" y="53"/>
                    <a:pt x="214" y="53"/>
                  </a:cubicBezTo>
                  <a:cubicBezTo>
                    <a:pt x="208" y="49"/>
                    <a:pt x="208" y="49"/>
                    <a:pt x="208" y="49"/>
                  </a:cubicBezTo>
                  <a:cubicBezTo>
                    <a:pt x="205" y="53"/>
                    <a:pt x="203" y="55"/>
                    <a:pt x="199" y="56"/>
                  </a:cubicBezTo>
                  <a:cubicBezTo>
                    <a:pt x="197" y="57"/>
                    <a:pt x="192" y="54"/>
                    <a:pt x="186" y="47"/>
                  </a:cubicBezTo>
                  <a:cubicBezTo>
                    <a:pt x="183" y="43"/>
                    <a:pt x="183" y="43"/>
                    <a:pt x="183" y="43"/>
                  </a:cubicBezTo>
                  <a:cubicBezTo>
                    <a:pt x="183" y="42"/>
                    <a:pt x="180" y="43"/>
                    <a:pt x="175" y="44"/>
                  </a:cubicBezTo>
                  <a:cubicBezTo>
                    <a:pt x="169" y="47"/>
                    <a:pt x="164" y="47"/>
                    <a:pt x="162" y="46"/>
                  </a:cubicBezTo>
                  <a:cubicBezTo>
                    <a:pt x="160" y="44"/>
                    <a:pt x="159" y="40"/>
                    <a:pt x="160" y="35"/>
                  </a:cubicBezTo>
                  <a:cubicBezTo>
                    <a:pt x="161" y="30"/>
                    <a:pt x="160" y="28"/>
                    <a:pt x="159" y="27"/>
                  </a:cubicBezTo>
                  <a:cubicBezTo>
                    <a:pt x="107" y="24"/>
                    <a:pt x="107" y="24"/>
                    <a:pt x="107" y="24"/>
                  </a:cubicBezTo>
                  <a:cubicBezTo>
                    <a:pt x="103" y="22"/>
                    <a:pt x="99" y="20"/>
                    <a:pt x="97" y="18"/>
                  </a:cubicBezTo>
                  <a:cubicBezTo>
                    <a:pt x="89" y="16"/>
                    <a:pt x="89" y="16"/>
                    <a:pt x="89" y="16"/>
                  </a:cubicBezTo>
                  <a:cubicBezTo>
                    <a:pt x="85" y="15"/>
                    <a:pt x="79" y="10"/>
                    <a:pt x="71" y="0"/>
                  </a:cubicBezTo>
                  <a:cubicBezTo>
                    <a:pt x="66" y="4"/>
                    <a:pt x="66" y="4"/>
                    <a:pt x="66" y="4"/>
                  </a:cubicBezTo>
                  <a:cubicBezTo>
                    <a:pt x="58" y="2"/>
                    <a:pt x="58" y="2"/>
                    <a:pt x="58" y="2"/>
                  </a:cubicBezTo>
                  <a:cubicBezTo>
                    <a:pt x="37" y="2"/>
                    <a:pt x="37" y="2"/>
                    <a:pt x="37" y="2"/>
                  </a:cubicBezTo>
                  <a:cubicBezTo>
                    <a:pt x="37" y="2"/>
                    <a:pt x="37" y="2"/>
                    <a:pt x="37" y="2"/>
                  </a:cubicBezTo>
                  <a:cubicBezTo>
                    <a:pt x="37" y="2"/>
                    <a:pt x="37" y="2"/>
                    <a:pt x="37" y="2"/>
                  </a:cubicBezTo>
                  <a:lnTo>
                    <a:pt x="31" y="0"/>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2" name="Freeform 21">
              <a:extLst>
                <a:ext uri="{FF2B5EF4-FFF2-40B4-BE49-F238E27FC236}">
                  <a16:creationId xmlns:a16="http://schemas.microsoft.com/office/drawing/2014/main" xmlns="" id="{A211D412-91BA-4D8E-AE6C-9B90DDEF812E}"/>
                </a:ext>
              </a:extLst>
            </p:cNvPr>
            <p:cNvSpPr>
              <a:spLocks/>
            </p:cNvSpPr>
            <p:nvPr/>
          </p:nvSpPr>
          <p:spPr bwMode="auto">
            <a:xfrm>
              <a:off x="4048125" y="4754563"/>
              <a:ext cx="866775" cy="685800"/>
            </a:xfrm>
            <a:custGeom>
              <a:avLst/>
              <a:gdLst>
                <a:gd name="T0" fmla="*/ 244 w 253"/>
                <a:gd name="T1" fmla="*/ 65 h 202"/>
                <a:gd name="T2" fmla="*/ 253 w 253"/>
                <a:gd name="T3" fmla="*/ 63 h 202"/>
                <a:gd name="T4" fmla="*/ 235 w 253"/>
                <a:gd name="T5" fmla="*/ 45 h 202"/>
                <a:gd name="T6" fmla="*/ 223 w 253"/>
                <a:gd name="T7" fmla="*/ 22 h 202"/>
                <a:gd name="T8" fmla="*/ 201 w 253"/>
                <a:gd name="T9" fmla="*/ 27 h 202"/>
                <a:gd name="T10" fmla="*/ 200 w 253"/>
                <a:gd name="T11" fmla="*/ 29 h 202"/>
                <a:gd name="T12" fmla="*/ 182 w 253"/>
                <a:gd name="T13" fmla="*/ 25 h 202"/>
                <a:gd name="T14" fmla="*/ 150 w 253"/>
                <a:gd name="T15" fmla="*/ 40 h 202"/>
                <a:gd name="T16" fmla="*/ 150 w 253"/>
                <a:gd name="T17" fmla="*/ 19 h 202"/>
                <a:gd name="T18" fmla="*/ 149 w 253"/>
                <a:gd name="T19" fmla="*/ 10 h 202"/>
                <a:gd name="T20" fmla="*/ 138 w 253"/>
                <a:gd name="T21" fmla="*/ 10 h 202"/>
                <a:gd name="T22" fmla="*/ 126 w 253"/>
                <a:gd name="T23" fmla="*/ 9 h 202"/>
                <a:gd name="T24" fmla="*/ 109 w 253"/>
                <a:gd name="T25" fmla="*/ 1 h 202"/>
                <a:gd name="T26" fmla="*/ 105 w 253"/>
                <a:gd name="T27" fmla="*/ 25 h 202"/>
                <a:gd name="T28" fmla="*/ 82 w 253"/>
                <a:gd name="T29" fmla="*/ 18 h 202"/>
                <a:gd name="T30" fmla="*/ 77 w 253"/>
                <a:gd name="T31" fmla="*/ 16 h 202"/>
                <a:gd name="T32" fmla="*/ 71 w 253"/>
                <a:gd name="T33" fmla="*/ 33 h 202"/>
                <a:gd name="T34" fmla="*/ 75 w 253"/>
                <a:gd name="T35" fmla="*/ 48 h 202"/>
                <a:gd name="T36" fmla="*/ 67 w 253"/>
                <a:gd name="T37" fmla="*/ 61 h 202"/>
                <a:gd name="T38" fmla="*/ 52 w 253"/>
                <a:gd name="T39" fmla="*/ 102 h 202"/>
                <a:gd name="T40" fmla="*/ 29 w 253"/>
                <a:gd name="T41" fmla="*/ 118 h 202"/>
                <a:gd name="T42" fmla="*/ 31 w 253"/>
                <a:gd name="T43" fmla="*/ 125 h 202"/>
                <a:gd name="T44" fmla="*/ 19 w 253"/>
                <a:gd name="T45" fmla="*/ 143 h 202"/>
                <a:gd name="T46" fmla="*/ 5 w 253"/>
                <a:gd name="T47" fmla="*/ 147 h 202"/>
                <a:gd name="T48" fmla="*/ 2 w 253"/>
                <a:gd name="T49" fmla="*/ 184 h 202"/>
                <a:gd name="T50" fmla="*/ 7 w 253"/>
                <a:gd name="T51" fmla="*/ 196 h 202"/>
                <a:gd name="T52" fmla="*/ 21 w 253"/>
                <a:gd name="T53" fmla="*/ 201 h 202"/>
                <a:gd name="T54" fmla="*/ 22 w 253"/>
                <a:gd name="T55" fmla="*/ 199 h 202"/>
                <a:gd name="T56" fmla="*/ 17 w 253"/>
                <a:gd name="T57" fmla="*/ 187 h 202"/>
                <a:gd name="T58" fmla="*/ 12 w 253"/>
                <a:gd name="T59" fmla="*/ 182 h 202"/>
                <a:gd name="T60" fmla="*/ 18 w 253"/>
                <a:gd name="T61" fmla="*/ 174 h 202"/>
                <a:gd name="T62" fmla="*/ 32 w 253"/>
                <a:gd name="T63" fmla="*/ 163 h 202"/>
                <a:gd name="T64" fmla="*/ 64 w 253"/>
                <a:gd name="T65" fmla="*/ 142 h 202"/>
                <a:gd name="T66" fmla="*/ 70 w 253"/>
                <a:gd name="T67" fmla="*/ 145 h 202"/>
                <a:gd name="T68" fmla="*/ 75 w 253"/>
                <a:gd name="T69" fmla="*/ 142 h 202"/>
                <a:gd name="T70" fmla="*/ 96 w 253"/>
                <a:gd name="T71" fmla="*/ 137 h 202"/>
                <a:gd name="T72" fmla="*/ 97 w 253"/>
                <a:gd name="T73" fmla="*/ 136 h 202"/>
                <a:gd name="T74" fmla="*/ 119 w 253"/>
                <a:gd name="T75" fmla="*/ 128 h 202"/>
                <a:gd name="T76" fmla="*/ 123 w 253"/>
                <a:gd name="T77" fmla="*/ 96 h 202"/>
                <a:gd name="T78" fmla="*/ 130 w 253"/>
                <a:gd name="T79" fmla="*/ 95 h 202"/>
                <a:gd name="T80" fmla="*/ 132 w 253"/>
                <a:gd name="T81" fmla="*/ 96 h 202"/>
                <a:gd name="T82" fmla="*/ 159 w 253"/>
                <a:gd name="T83" fmla="*/ 113 h 202"/>
                <a:gd name="T84" fmla="*/ 155 w 253"/>
                <a:gd name="T85" fmla="*/ 103 h 202"/>
                <a:gd name="T86" fmla="*/ 166 w 253"/>
                <a:gd name="T87" fmla="*/ 99 h 202"/>
                <a:gd name="T88" fmla="*/ 173 w 253"/>
                <a:gd name="T89" fmla="*/ 96 h 202"/>
                <a:gd name="T90" fmla="*/ 193 w 253"/>
                <a:gd name="T91" fmla="*/ 102 h 202"/>
                <a:gd name="T92" fmla="*/ 206 w 253"/>
                <a:gd name="T93" fmla="*/ 93 h 202"/>
                <a:gd name="T94" fmla="*/ 207 w 253"/>
                <a:gd name="T95" fmla="*/ 94 h 202"/>
                <a:gd name="T96" fmla="*/ 238 w 253"/>
                <a:gd name="T9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3" h="202">
                  <a:moveTo>
                    <a:pt x="238" y="69"/>
                  </a:moveTo>
                  <a:cubicBezTo>
                    <a:pt x="241" y="69"/>
                    <a:pt x="243" y="67"/>
                    <a:pt x="244" y="65"/>
                  </a:cubicBezTo>
                  <a:cubicBezTo>
                    <a:pt x="244" y="65"/>
                    <a:pt x="244" y="65"/>
                    <a:pt x="244" y="65"/>
                  </a:cubicBezTo>
                  <a:cubicBezTo>
                    <a:pt x="245" y="64"/>
                    <a:pt x="245" y="64"/>
                    <a:pt x="245" y="64"/>
                  </a:cubicBezTo>
                  <a:cubicBezTo>
                    <a:pt x="246" y="64"/>
                    <a:pt x="246" y="64"/>
                    <a:pt x="246" y="64"/>
                  </a:cubicBezTo>
                  <a:cubicBezTo>
                    <a:pt x="253" y="63"/>
                    <a:pt x="253" y="63"/>
                    <a:pt x="253" y="63"/>
                  </a:cubicBezTo>
                  <a:cubicBezTo>
                    <a:pt x="253" y="58"/>
                    <a:pt x="253" y="58"/>
                    <a:pt x="253" y="58"/>
                  </a:cubicBezTo>
                  <a:cubicBezTo>
                    <a:pt x="251" y="58"/>
                    <a:pt x="249" y="57"/>
                    <a:pt x="247" y="56"/>
                  </a:cubicBezTo>
                  <a:cubicBezTo>
                    <a:pt x="235" y="45"/>
                    <a:pt x="235" y="45"/>
                    <a:pt x="235" y="45"/>
                  </a:cubicBezTo>
                  <a:cubicBezTo>
                    <a:pt x="235" y="44"/>
                    <a:pt x="235" y="44"/>
                    <a:pt x="235" y="44"/>
                  </a:cubicBezTo>
                  <a:cubicBezTo>
                    <a:pt x="230" y="29"/>
                    <a:pt x="230" y="29"/>
                    <a:pt x="230" y="29"/>
                  </a:cubicBezTo>
                  <a:cubicBezTo>
                    <a:pt x="223" y="22"/>
                    <a:pt x="223" y="22"/>
                    <a:pt x="223" y="22"/>
                  </a:cubicBezTo>
                  <a:cubicBezTo>
                    <a:pt x="214" y="22"/>
                    <a:pt x="207" y="22"/>
                    <a:pt x="203" y="22"/>
                  </a:cubicBezTo>
                  <a:cubicBezTo>
                    <a:pt x="201" y="22"/>
                    <a:pt x="201" y="22"/>
                    <a:pt x="201" y="22"/>
                  </a:cubicBezTo>
                  <a:cubicBezTo>
                    <a:pt x="201" y="27"/>
                    <a:pt x="201" y="27"/>
                    <a:pt x="201" y="27"/>
                  </a:cubicBezTo>
                  <a:cubicBezTo>
                    <a:pt x="201" y="28"/>
                    <a:pt x="201" y="28"/>
                    <a:pt x="201" y="28"/>
                  </a:cubicBezTo>
                  <a:cubicBezTo>
                    <a:pt x="201" y="29"/>
                    <a:pt x="201" y="29"/>
                    <a:pt x="201" y="29"/>
                  </a:cubicBezTo>
                  <a:cubicBezTo>
                    <a:pt x="200" y="29"/>
                    <a:pt x="200" y="29"/>
                    <a:pt x="200" y="29"/>
                  </a:cubicBezTo>
                  <a:cubicBezTo>
                    <a:pt x="194" y="32"/>
                    <a:pt x="194" y="32"/>
                    <a:pt x="194" y="32"/>
                  </a:cubicBezTo>
                  <a:cubicBezTo>
                    <a:pt x="193" y="31"/>
                    <a:pt x="193" y="31"/>
                    <a:pt x="193" y="31"/>
                  </a:cubicBezTo>
                  <a:cubicBezTo>
                    <a:pt x="187" y="26"/>
                    <a:pt x="184" y="24"/>
                    <a:pt x="182" y="25"/>
                  </a:cubicBezTo>
                  <a:cubicBezTo>
                    <a:pt x="168" y="32"/>
                    <a:pt x="160" y="35"/>
                    <a:pt x="158" y="34"/>
                  </a:cubicBezTo>
                  <a:cubicBezTo>
                    <a:pt x="156" y="34"/>
                    <a:pt x="154" y="36"/>
                    <a:pt x="151" y="38"/>
                  </a:cubicBezTo>
                  <a:cubicBezTo>
                    <a:pt x="150" y="40"/>
                    <a:pt x="150" y="40"/>
                    <a:pt x="150" y="40"/>
                  </a:cubicBezTo>
                  <a:cubicBezTo>
                    <a:pt x="149" y="38"/>
                    <a:pt x="149" y="38"/>
                    <a:pt x="149" y="38"/>
                  </a:cubicBezTo>
                  <a:cubicBezTo>
                    <a:pt x="145" y="35"/>
                    <a:pt x="143" y="32"/>
                    <a:pt x="143" y="29"/>
                  </a:cubicBezTo>
                  <a:cubicBezTo>
                    <a:pt x="143" y="28"/>
                    <a:pt x="145" y="24"/>
                    <a:pt x="150" y="19"/>
                  </a:cubicBezTo>
                  <a:cubicBezTo>
                    <a:pt x="156" y="13"/>
                    <a:pt x="159" y="9"/>
                    <a:pt x="159" y="8"/>
                  </a:cubicBezTo>
                  <a:cubicBezTo>
                    <a:pt x="157" y="6"/>
                    <a:pt x="157" y="6"/>
                    <a:pt x="157" y="6"/>
                  </a:cubicBezTo>
                  <a:cubicBezTo>
                    <a:pt x="156" y="6"/>
                    <a:pt x="153" y="7"/>
                    <a:pt x="149" y="10"/>
                  </a:cubicBezTo>
                  <a:cubicBezTo>
                    <a:pt x="145" y="13"/>
                    <a:pt x="142" y="14"/>
                    <a:pt x="141" y="14"/>
                  </a:cubicBezTo>
                  <a:cubicBezTo>
                    <a:pt x="140" y="14"/>
                    <a:pt x="139" y="13"/>
                    <a:pt x="139" y="11"/>
                  </a:cubicBezTo>
                  <a:cubicBezTo>
                    <a:pt x="138" y="10"/>
                    <a:pt x="138" y="10"/>
                    <a:pt x="138" y="10"/>
                  </a:cubicBezTo>
                  <a:cubicBezTo>
                    <a:pt x="135" y="4"/>
                    <a:pt x="135" y="4"/>
                    <a:pt x="135" y="4"/>
                  </a:cubicBezTo>
                  <a:cubicBezTo>
                    <a:pt x="127" y="8"/>
                    <a:pt x="127" y="8"/>
                    <a:pt x="127" y="8"/>
                  </a:cubicBezTo>
                  <a:cubicBezTo>
                    <a:pt x="126" y="9"/>
                    <a:pt x="126" y="9"/>
                    <a:pt x="126" y="9"/>
                  </a:cubicBezTo>
                  <a:cubicBezTo>
                    <a:pt x="126" y="8"/>
                    <a:pt x="126" y="8"/>
                    <a:pt x="126" y="8"/>
                  </a:cubicBezTo>
                  <a:cubicBezTo>
                    <a:pt x="125" y="8"/>
                    <a:pt x="125" y="8"/>
                    <a:pt x="125" y="8"/>
                  </a:cubicBezTo>
                  <a:cubicBezTo>
                    <a:pt x="120" y="5"/>
                    <a:pt x="115" y="3"/>
                    <a:pt x="109" y="1"/>
                  </a:cubicBezTo>
                  <a:cubicBezTo>
                    <a:pt x="106" y="0"/>
                    <a:pt x="102" y="2"/>
                    <a:pt x="99" y="6"/>
                  </a:cubicBezTo>
                  <a:cubicBezTo>
                    <a:pt x="102" y="12"/>
                    <a:pt x="102" y="12"/>
                    <a:pt x="102" y="12"/>
                  </a:cubicBezTo>
                  <a:cubicBezTo>
                    <a:pt x="105" y="18"/>
                    <a:pt x="106" y="22"/>
                    <a:pt x="105" y="25"/>
                  </a:cubicBezTo>
                  <a:cubicBezTo>
                    <a:pt x="104" y="26"/>
                    <a:pt x="103" y="27"/>
                    <a:pt x="101" y="27"/>
                  </a:cubicBezTo>
                  <a:cubicBezTo>
                    <a:pt x="99" y="28"/>
                    <a:pt x="95" y="27"/>
                    <a:pt x="91" y="24"/>
                  </a:cubicBezTo>
                  <a:cubicBezTo>
                    <a:pt x="87" y="21"/>
                    <a:pt x="85" y="19"/>
                    <a:pt x="82" y="18"/>
                  </a:cubicBezTo>
                  <a:cubicBezTo>
                    <a:pt x="77" y="16"/>
                    <a:pt x="77" y="16"/>
                    <a:pt x="77" y="16"/>
                  </a:cubicBezTo>
                  <a:cubicBezTo>
                    <a:pt x="77" y="16"/>
                    <a:pt x="77" y="16"/>
                    <a:pt x="77" y="16"/>
                  </a:cubicBezTo>
                  <a:cubicBezTo>
                    <a:pt x="77" y="16"/>
                    <a:pt x="77" y="16"/>
                    <a:pt x="77" y="16"/>
                  </a:cubicBezTo>
                  <a:cubicBezTo>
                    <a:pt x="78" y="17"/>
                    <a:pt x="78" y="17"/>
                    <a:pt x="78" y="17"/>
                  </a:cubicBezTo>
                  <a:cubicBezTo>
                    <a:pt x="78" y="26"/>
                    <a:pt x="78" y="26"/>
                    <a:pt x="78" y="26"/>
                  </a:cubicBezTo>
                  <a:cubicBezTo>
                    <a:pt x="71" y="33"/>
                    <a:pt x="71" y="33"/>
                    <a:pt x="71" y="33"/>
                  </a:cubicBezTo>
                  <a:cubicBezTo>
                    <a:pt x="71" y="40"/>
                    <a:pt x="71" y="40"/>
                    <a:pt x="71" y="40"/>
                  </a:cubicBezTo>
                  <a:cubicBezTo>
                    <a:pt x="74" y="47"/>
                    <a:pt x="74" y="47"/>
                    <a:pt x="74" y="47"/>
                  </a:cubicBezTo>
                  <a:cubicBezTo>
                    <a:pt x="75" y="48"/>
                    <a:pt x="75" y="48"/>
                    <a:pt x="75" y="48"/>
                  </a:cubicBezTo>
                  <a:cubicBezTo>
                    <a:pt x="70" y="54"/>
                    <a:pt x="70" y="54"/>
                    <a:pt x="70" y="54"/>
                  </a:cubicBezTo>
                  <a:cubicBezTo>
                    <a:pt x="67" y="61"/>
                    <a:pt x="67" y="61"/>
                    <a:pt x="67" y="61"/>
                  </a:cubicBezTo>
                  <a:cubicBezTo>
                    <a:pt x="67" y="61"/>
                    <a:pt x="67" y="61"/>
                    <a:pt x="67" y="61"/>
                  </a:cubicBezTo>
                  <a:cubicBezTo>
                    <a:pt x="61" y="67"/>
                    <a:pt x="61" y="67"/>
                    <a:pt x="61" y="67"/>
                  </a:cubicBezTo>
                  <a:cubicBezTo>
                    <a:pt x="51" y="90"/>
                    <a:pt x="51" y="90"/>
                    <a:pt x="51" y="90"/>
                  </a:cubicBezTo>
                  <a:cubicBezTo>
                    <a:pt x="52" y="102"/>
                    <a:pt x="52" y="102"/>
                    <a:pt x="52" y="102"/>
                  </a:cubicBezTo>
                  <a:cubicBezTo>
                    <a:pt x="51" y="103"/>
                    <a:pt x="51" y="103"/>
                    <a:pt x="51" y="103"/>
                  </a:cubicBezTo>
                  <a:cubicBezTo>
                    <a:pt x="30" y="115"/>
                    <a:pt x="30" y="115"/>
                    <a:pt x="30" y="115"/>
                  </a:cubicBezTo>
                  <a:cubicBezTo>
                    <a:pt x="29" y="118"/>
                    <a:pt x="29" y="118"/>
                    <a:pt x="29" y="118"/>
                  </a:cubicBezTo>
                  <a:cubicBezTo>
                    <a:pt x="31" y="124"/>
                    <a:pt x="31" y="124"/>
                    <a:pt x="31" y="124"/>
                  </a:cubicBezTo>
                  <a:cubicBezTo>
                    <a:pt x="31" y="124"/>
                    <a:pt x="31" y="124"/>
                    <a:pt x="31" y="124"/>
                  </a:cubicBezTo>
                  <a:cubicBezTo>
                    <a:pt x="31" y="125"/>
                    <a:pt x="31" y="125"/>
                    <a:pt x="31" y="125"/>
                  </a:cubicBezTo>
                  <a:cubicBezTo>
                    <a:pt x="29" y="133"/>
                    <a:pt x="29" y="133"/>
                    <a:pt x="29" y="133"/>
                  </a:cubicBezTo>
                  <a:cubicBezTo>
                    <a:pt x="21" y="132"/>
                    <a:pt x="21" y="132"/>
                    <a:pt x="21" y="132"/>
                  </a:cubicBezTo>
                  <a:cubicBezTo>
                    <a:pt x="19" y="143"/>
                    <a:pt x="19" y="143"/>
                    <a:pt x="19" y="143"/>
                  </a:cubicBezTo>
                  <a:cubicBezTo>
                    <a:pt x="7" y="143"/>
                    <a:pt x="7" y="143"/>
                    <a:pt x="7" y="143"/>
                  </a:cubicBezTo>
                  <a:cubicBezTo>
                    <a:pt x="5" y="147"/>
                    <a:pt x="5" y="147"/>
                    <a:pt x="5" y="147"/>
                  </a:cubicBezTo>
                  <a:cubicBezTo>
                    <a:pt x="5" y="147"/>
                    <a:pt x="5" y="147"/>
                    <a:pt x="5" y="147"/>
                  </a:cubicBezTo>
                  <a:cubicBezTo>
                    <a:pt x="2" y="154"/>
                    <a:pt x="2" y="154"/>
                    <a:pt x="2" y="154"/>
                  </a:cubicBezTo>
                  <a:cubicBezTo>
                    <a:pt x="0" y="179"/>
                    <a:pt x="0" y="179"/>
                    <a:pt x="0" y="179"/>
                  </a:cubicBezTo>
                  <a:cubicBezTo>
                    <a:pt x="2" y="184"/>
                    <a:pt x="2" y="184"/>
                    <a:pt x="2" y="184"/>
                  </a:cubicBezTo>
                  <a:cubicBezTo>
                    <a:pt x="3" y="185"/>
                    <a:pt x="3" y="185"/>
                    <a:pt x="3" y="185"/>
                  </a:cubicBezTo>
                  <a:cubicBezTo>
                    <a:pt x="3" y="190"/>
                    <a:pt x="3" y="190"/>
                    <a:pt x="3" y="190"/>
                  </a:cubicBezTo>
                  <a:cubicBezTo>
                    <a:pt x="7" y="196"/>
                    <a:pt x="7" y="196"/>
                    <a:pt x="7" y="196"/>
                  </a:cubicBezTo>
                  <a:cubicBezTo>
                    <a:pt x="8" y="197"/>
                    <a:pt x="8" y="197"/>
                    <a:pt x="8" y="197"/>
                  </a:cubicBezTo>
                  <a:cubicBezTo>
                    <a:pt x="8" y="202"/>
                    <a:pt x="8" y="202"/>
                    <a:pt x="8" y="202"/>
                  </a:cubicBezTo>
                  <a:cubicBezTo>
                    <a:pt x="21" y="201"/>
                    <a:pt x="21" y="201"/>
                    <a:pt x="21" y="201"/>
                  </a:cubicBezTo>
                  <a:cubicBezTo>
                    <a:pt x="21" y="200"/>
                    <a:pt x="21" y="200"/>
                    <a:pt x="21" y="200"/>
                  </a:cubicBezTo>
                  <a:cubicBezTo>
                    <a:pt x="21" y="199"/>
                    <a:pt x="21" y="199"/>
                    <a:pt x="21" y="199"/>
                  </a:cubicBezTo>
                  <a:cubicBezTo>
                    <a:pt x="22" y="199"/>
                    <a:pt x="22" y="199"/>
                    <a:pt x="22" y="199"/>
                  </a:cubicBezTo>
                  <a:cubicBezTo>
                    <a:pt x="22" y="199"/>
                    <a:pt x="22" y="199"/>
                    <a:pt x="22" y="199"/>
                  </a:cubicBezTo>
                  <a:cubicBezTo>
                    <a:pt x="25" y="194"/>
                    <a:pt x="25" y="194"/>
                    <a:pt x="25" y="194"/>
                  </a:cubicBezTo>
                  <a:cubicBezTo>
                    <a:pt x="17" y="187"/>
                    <a:pt x="17" y="187"/>
                    <a:pt x="17" y="187"/>
                  </a:cubicBezTo>
                  <a:cubicBezTo>
                    <a:pt x="17" y="186"/>
                    <a:pt x="17" y="186"/>
                    <a:pt x="17" y="186"/>
                  </a:cubicBezTo>
                  <a:cubicBezTo>
                    <a:pt x="12" y="182"/>
                    <a:pt x="12" y="182"/>
                    <a:pt x="12" y="182"/>
                  </a:cubicBezTo>
                  <a:cubicBezTo>
                    <a:pt x="12" y="182"/>
                    <a:pt x="12" y="182"/>
                    <a:pt x="12" y="182"/>
                  </a:cubicBezTo>
                  <a:cubicBezTo>
                    <a:pt x="11" y="182"/>
                    <a:pt x="11" y="182"/>
                    <a:pt x="11" y="182"/>
                  </a:cubicBezTo>
                  <a:cubicBezTo>
                    <a:pt x="11" y="174"/>
                    <a:pt x="11" y="174"/>
                    <a:pt x="11" y="174"/>
                  </a:cubicBezTo>
                  <a:cubicBezTo>
                    <a:pt x="18" y="174"/>
                    <a:pt x="18" y="174"/>
                    <a:pt x="18" y="174"/>
                  </a:cubicBezTo>
                  <a:cubicBezTo>
                    <a:pt x="19" y="171"/>
                    <a:pt x="19" y="171"/>
                    <a:pt x="19" y="171"/>
                  </a:cubicBezTo>
                  <a:cubicBezTo>
                    <a:pt x="16" y="163"/>
                    <a:pt x="16" y="163"/>
                    <a:pt x="16" y="163"/>
                  </a:cubicBezTo>
                  <a:cubicBezTo>
                    <a:pt x="32" y="163"/>
                    <a:pt x="32" y="163"/>
                    <a:pt x="32" y="163"/>
                  </a:cubicBezTo>
                  <a:cubicBezTo>
                    <a:pt x="59" y="150"/>
                    <a:pt x="59" y="150"/>
                    <a:pt x="59" y="150"/>
                  </a:cubicBezTo>
                  <a:cubicBezTo>
                    <a:pt x="63" y="144"/>
                    <a:pt x="63" y="144"/>
                    <a:pt x="63" y="144"/>
                  </a:cubicBezTo>
                  <a:cubicBezTo>
                    <a:pt x="64" y="142"/>
                    <a:pt x="64" y="142"/>
                    <a:pt x="64" y="142"/>
                  </a:cubicBezTo>
                  <a:cubicBezTo>
                    <a:pt x="69" y="144"/>
                    <a:pt x="69" y="144"/>
                    <a:pt x="69" y="144"/>
                  </a:cubicBezTo>
                  <a:cubicBezTo>
                    <a:pt x="70" y="144"/>
                    <a:pt x="70" y="144"/>
                    <a:pt x="70" y="144"/>
                  </a:cubicBezTo>
                  <a:cubicBezTo>
                    <a:pt x="70" y="145"/>
                    <a:pt x="70" y="145"/>
                    <a:pt x="70" y="145"/>
                  </a:cubicBezTo>
                  <a:cubicBezTo>
                    <a:pt x="73" y="148"/>
                    <a:pt x="73" y="148"/>
                    <a:pt x="73" y="148"/>
                  </a:cubicBezTo>
                  <a:cubicBezTo>
                    <a:pt x="75" y="148"/>
                    <a:pt x="75" y="148"/>
                    <a:pt x="75" y="148"/>
                  </a:cubicBezTo>
                  <a:cubicBezTo>
                    <a:pt x="75" y="142"/>
                    <a:pt x="75" y="142"/>
                    <a:pt x="75" y="142"/>
                  </a:cubicBezTo>
                  <a:cubicBezTo>
                    <a:pt x="84" y="142"/>
                    <a:pt x="84" y="142"/>
                    <a:pt x="84" y="142"/>
                  </a:cubicBezTo>
                  <a:cubicBezTo>
                    <a:pt x="93" y="143"/>
                    <a:pt x="93" y="143"/>
                    <a:pt x="93" y="143"/>
                  </a:cubicBezTo>
                  <a:cubicBezTo>
                    <a:pt x="96" y="137"/>
                    <a:pt x="96" y="137"/>
                    <a:pt x="96" y="137"/>
                  </a:cubicBezTo>
                  <a:cubicBezTo>
                    <a:pt x="97" y="137"/>
                    <a:pt x="97" y="137"/>
                    <a:pt x="97" y="137"/>
                  </a:cubicBezTo>
                  <a:cubicBezTo>
                    <a:pt x="97" y="136"/>
                    <a:pt x="97" y="136"/>
                    <a:pt x="97" y="136"/>
                  </a:cubicBezTo>
                  <a:cubicBezTo>
                    <a:pt x="97" y="136"/>
                    <a:pt x="97" y="136"/>
                    <a:pt x="97" y="136"/>
                  </a:cubicBezTo>
                  <a:cubicBezTo>
                    <a:pt x="107" y="133"/>
                    <a:pt x="107" y="133"/>
                    <a:pt x="107" y="133"/>
                  </a:cubicBezTo>
                  <a:cubicBezTo>
                    <a:pt x="109" y="119"/>
                    <a:pt x="109" y="119"/>
                    <a:pt x="109" y="119"/>
                  </a:cubicBezTo>
                  <a:cubicBezTo>
                    <a:pt x="119" y="128"/>
                    <a:pt x="119" y="128"/>
                    <a:pt x="119" y="128"/>
                  </a:cubicBezTo>
                  <a:cubicBezTo>
                    <a:pt x="123" y="129"/>
                    <a:pt x="123" y="129"/>
                    <a:pt x="123" y="129"/>
                  </a:cubicBezTo>
                  <a:cubicBezTo>
                    <a:pt x="125" y="126"/>
                    <a:pt x="125" y="126"/>
                    <a:pt x="125" y="126"/>
                  </a:cubicBezTo>
                  <a:cubicBezTo>
                    <a:pt x="123" y="96"/>
                    <a:pt x="123" y="96"/>
                    <a:pt x="123" y="96"/>
                  </a:cubicBezTo>
                  <a:cubicBezTo>
                    <a:pt x="123" y="95"/>
                    <a:pt x="123" y="95"/>
                    <a:pt x="123" y="95"/>
                  </a:cubicBezTo>
                  <a:cubicBezTo>
                    <a:pt x="123" y="94"/>
                    <a:pt x="123" y="94"/>
                    <a:pt x="123" y="94"/>
                  </a:cubicBezTo>
                  <a:cubicBezTo>
                    <a:pt x="130" y="95"/>
                    <a:pt x="130" y="95"/>
                    <a:pt x="130" y="95"/>
                  </a:cubicBezTo>
                  <a:cubicBezTo>
                    <a:pt x="131" y="95"/>
                    <a:pt x="131" y="95"/>
                    <a:pt x="131" y="95"/>
                  </a:cubicBezTo>
                  <a:cubicBezTo>
                    <a:pt x="131" y="95"/>
                    <a:pt x="131" y="95"/>
                    <a:pt x="131" y="95"/>
                  </a:cubicBezTo>
                  <a:cubicBezTo>
                    <a:pt x="132" y="96"/>
                    <a:pt x="132" y="96"/>
                    <a:pt x="132" y="96"/>
                  </a:cubicBezTo>
                  <a:cubicBezTo>
                    <a:pt x="143" y="115"/>
                    <a:pt x="143" y="115"/>
                    <a:pt x="143" y="115"/>
                  </a:cubicBezTo>
                  <a:cubicBezTo>
                    <a:pt x="156" y="114"/>
                    <a:pt x="156" y="114"/>
                    <a:pt x="156" y="114"/>
                  </a:cubicBezTo>
                  <a:cubicBezTo>
                    <a:pt x="159" y="113"/>
                    <a:pt x="159" y="113"/>
                    <a:pt x="159" y="113"/>
                  </a:cubicBezTo>
                  <a:cubicBezTo>
                    <a:pt x="161" y="108"/>
                    <a:pt x="161" y="108"/>
                    <a:pt x="161" y="108"/>
                  </a:cubicBezTo>
                  <a:cubicBezTo>
                    <a:pt x="157" y="105"/>
                    <a:pt x="157" y="105"/>
                    <a:pt x="157" y="105"/>
                  </a:cubicBezTo>
                  <a:cubicBezTo>
                    <a:pt x="155" y="103"/>
                    <a:pt x="155" y="103"/>
                    <a:pt x="155" y="103"/>
                  </a:cubicBezTo>
                  <a:cubicBezTo>
                    <a:pt x="165" y="100"/>
                    <a:pt x="165" y="100"/>
                    <a:pt x="165" y="100"/>
                  </a:cubicBezTo>
                  <a:cubicBezTo>
                    <a:pt x="165" y="100"/>
                    <a:pt x="165" y="100"/>
                    <a:pt x="165" y="100"/>
                  </a:cubicBezTo>
                  <a:cubicBezTo>
                    <a:pt x="166" y="99"/>
                    <a:pt x="166" y="99"/>
                    <a:pt x="166" y="99"/>
                  </a:cubicBezTo>
                  <a:cubicBezTo>
                    <a:pt x="169" y="103"/>
                    <a:pt x="169" y="103"/>
                    <a:pt x="169" y="103"/>
                  </a:cubicBezTo>
                  <a:cubicBezTo>
                    <a:pt x="173" y="102"/>
                    <a:pt x="173" y="102"/>
                    <a:pt x="173" y="102"/>
                  </a:cubicBezTo>
                  <a:cubicBezTo>
                    <a:pt x="173" y="96"/>
                    <a:pt x="173" y="96"/>
                    <a:pt x="173" y="96"/>
                  </a:cubicBezTo>
                  <a:cubicBezTo>
                    <a:pt x="175" y="95"/>
                    <a:pt x="175" y="95"/>
                    <a:pt x="175" y="95"/>
                  </a:cubicBezTo>
                  <a:cubicBezTo>
                    <a:pt x="181" y="95"/>
                    <a:pt x="181" y="95"/>
                    <a:pt x="181" y="95"/>
                  </a:cubicBezTo>
                  <a:cubicBezTo>
                    <a:pt x="186" y="96"/>
                    <a:pt x="190" y="98"/>
                    <a:pt x="193" y="102"/>
                  </a:cubicBezTo>
                  <a:cubicBezTo>
                    <a:pt x="193" y="103"/>
                    <a:pt x="193" y="103"/>
                    <a:pt x="193" y="103"/>
                  </a:cubicBezTo>
                  <a:cubicBezTo>
                    <a:pt x="196" y="94"/>
                    <a:pt x="196" y="94"/>
                    <a:pt x="196" y="94"/>
                  </a:cubicBezTo>
                  <a:cubicBezTo>
                    <a:pt x="198" y="91"/>
                    <a:pt x="201" y="91"/>
                    <a:pt x="206" y="93"/>
                  </a:cubicBezTo>
                  <a:cubicBezTo>
                    <a:pt x="207" y="93"/>
                    <a:pt x="207" y="93"/>
                    <a:pt x="207" y="93"/>
                  </a:cubicBezTo>
                  <a:cubicBezTo>
                    <a:pt x="207" y="94"/>
                    <a:pt x="207" y="94"/>
                    <a:pt x="207" y="94"/>
                  </a:cubicBezTo>
                  <a:cubicBezTo>
                    <a:pt x="207" y="94"/>
                    <a:pt x="207" y="94"/>
                    <a:pt x="207" y="94"/>
                  </a:cubicBezTo>
                  <a:cubicBezTo>
                    <a:pt x="207" y="94"/>
                    <a:pt x="208" y="95"/>
                    <a:pt x="209" y="95"/>
                  </a:cubicBezTo>
                  <a:cubicBezTo>
                    <a:pt x="211" y="94"/>
                    <a:pt x="218" y="89"/>
                    <a:pt x="229" y="80"/>
                  </a:cubicBezTo>
                  <a:cubicBezTo>
                    <a:pt x="229" y="74"/>
                    <a:pt x="233" y="71"/>
                    <a:pt x="238" y="69"/>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3" name="Freeform 22">
              <a:extLst>
                <a:ext uri="{FF2B5EF4-FFF2-40B4-BE49-F238E27FC236}">
                  <a16:creationId xmlns:a16="http://schemas.microsoft.com/office/drawing/2014/main" xmlns="" id="{D231C1FF-8C4A-4D6B-8D08-77BC24A71CA7}"/>
                </a:ext>
              </a:extLst>
            </p:cNvPr>
            <p:cNvSpPr>
              <a:spLocks/>
            </p:cNvSpPr>
            <p:nvPr/>
          </p:nvSpPr>
          <p:spPr bwMode="auto">
            <a:xfrm>
              <a:off x="4456113" y="4167188"/>
              <a:ext cx="523875" cy="703262"/>
            </a:xfrm>
            <a:custGeom>
              <a:avLst/>
              <a:gdLst>
                <a:gd name="T0" fmla="*/ 120 w 153"/>
                <a:gd name="T1" fmla="*/ 7 h 207"/>
                <a:gd name="T2" fmla="*/ 106 w 153"/>
                <a:gd name="T3" fmla="*/ 2 h 207"/>
                <a:gd name="T4" fmla="*/ 88 w 153"/>
                <a:gd name="T5" fmla="*/ 15 h 207"/>
                <a:gd name="T6" fmla="*/ 77 w 153"/>
                <a:gd name="T7" fmla="*/ 10 h 207"/>
                <a:gd name="T8" fmla="*/ 76 w 153"/>
                <a:gd name="T9" fmla="*/ 11 h 207"/>
                <a:gd name="T10" fmla="*/ 54 w 153"/>
                <a:gd name="T11" fmla="*/ 16 h 207"/>
                <a:gd name="T12" fmla="*/ 43 w 153"/>
                <a:gd name="T13" fmla="*/ 17 h 207"/>
                <a:gd name="T14" fmla="*/ 34 w 153"/>
                <a:gd name="T15" fmla="*/ 26 h 207"/>
                <a:gd name="T16" fmla="*/ 20 w 153"/>
                <a:gd name="T17" fmla="*/ 27 h 207"/>
                <a:gd name="T18" fmla="*/ 11 w 153"/>
                <a:gd name="T19" fmla="*/ 44 h 207"/>
                <a:gd name="T20" fmla="*/ 12 w 153"/>
                <a:gd name="T21" fmla="*/ 46 h 207"/>
                <a:gd name="T22" fmla="*/ 18 w 153"/>
                <a:gd name="T23" fmla="*/ 68 h 207"/>
                <a:gd name="T24" fmla="*/ 18 w 153"/>
                <a:gd name="T25" fmla="*/ 71 h 207"/>
                <a:gd name="T26" fmla="*/ 17 w 153"/>
                <a:gd name="T27" fmla="*/ 71 h 207"/>
                <a:gd name="T28" fmla="*/ 0 w 153"/>
                <a:gd name="T29" fmla="*/ 93 h 207"/>
                <a:gd name="T30" fmla="*/ 7 w 153"/>
                <a:gd name="T31" fmla="*/ 97 h 207"/>
                <a:gd name="T32" fmla="*/ 13 w 153"/>
                <a:gd name="T33" fmla="*/ 130 h 207"/>
                <a:gd name="T34" fmla="*/ 21 w 153"/>
                <a:gd name="T35" fmla="*/ 142 h 207"/>
                <a:gd name="T36" fmla="*/ 22 w 153"/>
                <a:gd name="T37" fmla="*/ 151 h 207"/>
                <a:gd name="T38" fmla="*/ 23 w 153"/>
                <a:gd name="T39" fmla="*/ 180 h 207"/>
                <a:gd name="T40" fmla="*/ 27 w 153"/>
                <a:gd name="T41" fmla="*/ 180 h 207"/>
                <a:gd name="T42" fmla="*/ 44 w 153"/>
                <a:gd name="T43" fmla="*/ 180 h 207"/>
                <a:gd name="T44" fmla="*/ 28 w 153"/>
                <a:gd name="T45" fmla="*/ 202 h 207"/>
                <a:gd name="T46" fmla="*/ 40 w 153"/>
                <a:gd name="T47" fmla="*/ 203 h 207"/>
                <a:gd name="T48" fmla="*/ 76 w 153"/>
                <a:gd name="T49" fmla="*/ 200 h 207"/>
                <a:gd name="T50" fmla="*/ 78 w 153"/>
                <a:gd name="T51" fmla="*/ 194 h 207"/>
                <a:gd name="T52" fmla="*/ 78 w 153"/>
                <a:gd name="T53" fmla="*/ 190 h 207"/>
                <a:gd name="T54" fmla="*/ 76 w 153"/>
                <a:gd name="T55" fmla="*/ 178 h 207"/>
                <a:gd name="T56" fmla="*/ 84 w 153"/>
                <a:gd name="T57" fmla="*/ 172 h 207"/>
                <a:gd name="T58" fmla="*/ 82 w 153"/>
                <a:gd name="T59" fmla="*/ 167 h 207"/>
                <a:gd name="T60" fmla="*/ 82 w 153"/>
                <a:gd name="T61" fmla="*/ 167 h 207"/>
                <a:gd name="T62" fmla="*/ 86 w 153"/>
                <a:gd name="T63" fmla="*/ 153 h 207"/>
                <a:gd name="T64" fmla="*/ 90 w 153"/>
                <a:gd name="T65" fmla="*/ 149 h 207"/>
                <a:gd name="T66" fmla="*/ 94 w 153"/>
                <a:gd name="T67" fmla="*/ 145 h 207"/>
                <a:gd name="T68" fmla="*/ 101 w 153"/>
                <a:gd name="T69" fmla="*/ 129 h 207"/>
                <a:gd name="T70" fmla="*/ 104 w 153"/>
                <a:gd name="T71" fmla="*/ 127 h 207"/>
                <a:gd name="T72" fmla="*/ 100 w 153"/>
                <a:gd name="T73" fmla="*/ 110 h 207"/>
                <a:gd name="T74" fmla="*/ 112 w 153"/>
                <a:gd name="T75" fmla="*/ 99 h 207"/>
                <a:gd name="T76" fmla="*/ 111 w 153"/>
                <a:gd name="T77" fmla="*/ 84 h 207"/>
                <a:gd name="T78" fmla="*/ 126 w 153"/>
                <a:gd name="T79" fmla="*/ 67 h 207"/>
                <a:gd name="T80" fmla="*/ 132 w 153"/>
                <a:gd name="T81" fmla="*/ 70 h 207"/>
                <a:gd name="T82" fmla="*/ 142 w 153"/>
                <a:gd name="T83" fmla="*/ 63 h 207"/>
                <a:gd name="T84" fmla="*/ 142 w 153"/>
                <a:gd name="T85" fmla="*/ 63 h 207"/>
                <a:gd name="T86" fmla="*/ 149 w 153"/>
                <a:gd name="T87" fmla="*/ 59 h 207"/>
                <a:gd name="T88" fmla="*/ 148 w 153"/>
                <a:gd name="T89" fmla="*/ 52 h 207"/>
                <a:gd name="T90" fmla="*/ 151 w 153"/>
                <a:gd name="T91" fmla="*/ 51 h 207"/>
                <a:gd name="T92" fmla="*/ 153 w 153"/>
                <a:gd name="T93" fmla="*/ 48 h 207"/>
                <a:gd name="T94" fmla="*/ 139 w 153"/>
                <a:gd name="T95" fmla="*/ 25 h 207"/>
                <a:gd name="T96" fmla="*/ 133 w 153"/>
                <a:gd name="T97" fmla="*/ 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207">
                  <a:moveTo>
                    <a:pt x="120" y="8"/>
                  </a:moveTo>
                  <a:cubicBezTo>
                    <a:pt x="120" y="7"/>
                    <a:pt x="120" y="7"/>
                    <a:pt x="120" y="7"/>
                  </a:cubicBezTo>
                  <a:cubicBezTo>
                    <a:pt x="111" y="0"/>
                    <a:pt x="111" y="0"/>
                    <a:pt x="111" y="0"/>
                  </a:cubicBezTo>
                  <a:cubicBezTo>
                    <a:pt x="106" y="2"/>
                    <a:pt x="106" y="2"/>
                    <a:pt x="106" y="2"/>
                  </a:cubicBezTo>
                  <a:cubicBezTo>
                    <a:pt x="103" y="9"/>
                    <a:pt x="99" y="14"/>
                    <a:pt x="93" y="16"/>
                  </a:cubicBezTo>
                  <a:cubicBezTo>
                    <a:pt x="92" y="17"/>
                    <a:pt x="90" y="16"/>
                    <a:pt x="88" y="15"/>
                  </a:cubicBezTo>
                  <a:cubicBezTo>
                    <a:pt x="87" y="13"/>
                    <a:pt x="88" y="9"/>
                    <a:pt x="90" y="2"/>
                  </a:cubicBezTo>
                  <a:cubicBezTo>
                    <a:pt x="77" y="10"/>
                    <a:pt x="77" y="10"/>
                    <a:pt x="77" y="10"/>
                  </a:cubicBezTo>
                  <a:cubicBezTo>
                    <a:pt x="77" y="11"/>
                    <a:pt x="77" y="11"/>
                    <a:pt x="77" y="11"/>
                  </a:cubicBezTo>
                  <a:cubicBezTo>
                    <a:pt x="76" y="11"/>
                    <a:pt x="76" y="11"/>
                    <a:pt x="76" y="11"/>
                  </a:cubicBezTo>
                  <a:cubicBezTo>
                    <a:pt x="65" y="11"/>
                    <a:pt x="65" y="11"/>
                    <a:pt x="65" y="11"/>
                  </a:cubicBezTo>
                  <a:cubicBezTo>
                    <a:pt x="54" y="16"/>
                    <a:pt x="54" y="16"/>
                    <a:pt x="54" y="16"/>
                  </a:cubicBezTo>
                  <a:cubicBezTo>
                    <a:pt x="54" y="17"/>
                    <a:pt x="54" y="17"/>
                    <a:pt x="54" y="17"/>
                  </a:cubicBezTo>
                  <a:cubicBezTo>
                    <a:pt x="43" y="17"/>
                    <a:pt x="43" y="17"/>
                    <a:pt x="43" y="17"/>
                  </a:cubicBezTo>
                  <a:cubicBezTo>
                    <a:pt x="37" y="21"/>
                    <a:pt x="37" y="21"/>
                    <a:pt x="37" y="21"/>
                  </a:cubicBezTo>
                  <a:cubicBezTo>
                    <a:pt x="34" y="26"/>
                    <a:pt x="34" y="26"/>
                    <a:pt x="34" y="26"/>
                  </a:cubicBezTo>
                  <a:cubicBezTo>
                    <a:pt x="34" y="27"/>
                    <a:pt x="34" y="27"/>
                    <a:pt x="34" y="27"/>
                  </a:cubicBezTo>
                  <a:cubicBezTo>
                    <a:pt x="20" y="27"/>
                    <a:pt x="20" y="27"/>
                    <a:pt x="20" y="27"/>
                  </a:cubicBezTo>
                  <a:cubicBezTo>
                    <a:pt x="18" y="27"/>
                    <a:pt x="13" y="31"/>
                    <a:pt x="4" y="39"/>
                  </a:cubicBezTo>
                  <a:cubicBezTo>
                    <a:pt x="8" y="41"/>
                    <a:pt x="10" y="43"/>
                    <a:pt x="11" y="44"/>
                  </a:cubicBezTo>
                  <a:cubicBezTo>
                    <a:pt x="12" y="46"/>
                    <a:pt x="12" y="46"/>
                    <a:pt x="12" y="46"/>
                  </a:cubicBezTo>
                  <a:cubicBezTo>
                    <a:pt x="12" y="46"/>
                    <a:pt x="12" y="46"/>
                    <a:pt x="12" y="46"/>
                  </a:cubicBezTo>
                  <a:cubicBezTo>
                    <a:pt x="18" y="68"/>
                    <a:pt x="18" y="68"/>
                    <a:pt x="18" y="68"/>
                  </a:cubicBezTo>
                  <a:cubicBezTo>
                    <a:pt x="18" y="68"/>
                    <a:pt x="18" y="68"/>
                    <a:pt x="18" y="68"/>
                  </a:cubicBezTo>
                  <a:cubicBezTo>
                    <a:pt x="18" y="69"/>
                    <a:pt x="18" y="69"/>
                    <a:pt x="18" y="69"/>
                  </a:cubicBezTo>
                  <a:cubicBezTo>
                    <a:pt x="18" y="71"/>
                    <a:pt x="18" y="71"/>
                    <a:pt x="18" y="71"/>
                  </a:cubicBezTo>
                  <a:cubicBezTo>
                    <a:pt x="18" y="71"/>
                    <a:pt x="18" y="71"/>
                    <a:pt x="18" y="71"/>
                  </a:cubicBezTo>
                  <a:cubicBezTo>
                    <a:pt x="17" y="71"/>
                    <a:pt x="17" y="71"/>
                    <a:pt x="17" y="71"/>
                  </a:cubicBezTo>
                  <a:cubicBezTo>
                    <a:pt x="16" y="71"/>
                    <a:pt x="16" y="71"/>
                    <a:pt x="16" y="71"/>
                  </a:cubicBezTo>
                  <a:cubicBezTo>
                    <a:pt x="0" y="93"/>
                    <a:pt x="0" y="93"/>
                    <a:pt x="0" y="93"/>
                  </a:cubicBezTo>
                  <a:cubicBezTo>
                    <a:pt x="1" y="99"/>
                    <a:pt x="1" y="99"/>
                    <a:pt x="1" y="99"/>
                  </a:cubicBezTo>
                  <a:cubicBezTo>
                    <a:pt x="4" y="97"/>
                    <a:pt x="6" y="97"/>
                    <a:pt x="7" y="97"/>
                  </a:cubicBezTo>
                  <a:cubicBezTo>
                    <a:pt x="9" y="98"/>
                    <a:pt x="10" y="101"/>
                    <a:pt x="9" y="106"/>
                  </a:cubicBezTo>
                  <a:cubicBezTo>
                    <a:pt x="8" y="114"/>
                    <a:pt x="10" y="122"/>
                    <a:pt x="13" y="130"/>
                  </a:cubicBezTo>
                  <a:cubicBezTo>
                    <a:pt x="19" y="136"/>
                    <a:pt x="19" y="136"/>
                    <a:pt x="19" y="136"/>
                  </a:cubicBezTo>
                  <a:cubicBezTo>
                    <a:pt x="21" y="138"/>
                    <a:pt x="22" y="140"/>
                    <a:pt x="21" y="142"/>
                  </a:cubicBezTo>
                  <a:cubicBezTo>
                    <a:pt x="18" y="146"/>
                    <a:pt x="18" y="146"/>
                    <a:pt x="18" y="146"/>
                  </a:cubicBezTo>
                  <a:cubicBezTo>
                    <a:pt x="22" y="151"/>
                    <a:pt x="22" y="151"/>
                    <a:pt x="22" y="151"/>
                  </a:cubicBezTo>
                  <a:cubicBezTo>
                    <a:pt x="24" y="155"/>
                    <a:pt x="22" y="162"/>
                    <a:pt x="18" y="171"/>
                  </a:cubicBezTo>
                  <a:cubicBezTo>
                    <a:pt x="23" y="180"/>
                    <a:pt x="23" y="180"/>
                    <a:pt x="23" y="180"/>
                  </a:cubicBezTo>
                  <a:cubicBezTo>
                    <a:pt x="24" y="182"/>
                    <a:pt x="24" y="182"/>
                    <a:pt x="24" y="182"/>
                  </a:cubicBezTo>
                  <a:cubicBezTo>
                    <a:pt x="27" y="180"/>
                    <a:pt x="27" y="180"/>
                    <a:pt x="27" y="180"/>
                  </a:cubicBezTo>
                  <a:cubicBezTo>
                    <a:pt x="32" y="175"/>
                    <a:pt x="36" y="174"/>
                    <a:pt x="40" y="175"/>
                  </a:cubicBezTo>
                  <a:cubicBezTo>
                    <a:pt x="42" y="176"/>
                    <a:pt x="44" y="178"/>
                    <a:pt x="44" y="180"/>
                  </a:cubicBezTo>
                  <a:cubicBezTo>
                    <a:pt x="44" y="183"/>
                    <a:pt x="41" y="188"/>
                    <a:pt x="34" y="195"/>
                  </a:cubicBezTo>
                  <a:cubicBezTo>
                    <a:pt x="28" y="202"/>
                    <a:pt x="28" y="202"/>
                    <a:pt x="28" y="202"/>
                  </a:cubicBezTo>
                  <a:cubicBezTo>
                    <a:pt x="31" y="207"/>
                    <a:pt x="31" y="207"/>
                    <a:pt x="31" y="207"/>
                  </a:cubicBezTo>
                  <a:cubicBezTo>
                    <a:pt x="35" y="203"/>
                    <a:pt x="38" y="202"/>
                    <a:pt x="40" y="203"/>
                  </a:cubicBezTo>
                  <a:cubicBezTo>
                    <a:pt x="43" y="203"/>
                    <a:pt x="50" y="200"/>
                    <a:pt x="61" y="194"/>
                  </a:cubicBezTo>
                  <a:cubicBezTo>
                    <a:pt x="65" y="192"/>
                    <a:pt x="70" y="194"/>
                    <a:pt x="76" y="200"/>
                  </a:cubicBezTo>
                  <a:cubicBezTo>
                    <a:pt x="78" y="199"/>
                    <a:pt x="78" y="199"/>
                    <a:pt x="78" y="199"/>
                  </a:cubicBezTo>
                  <a:cubicBezTo>
                    <a:pt x="78" y="194"/>
                    <a:pt x="78" y="194"/>
                    <a:pt x="78" y="194"/>
                  </a:cubicBezTo>
                  <a:cubicBezTo>
                    <a:pt x="76" y="193"/>
                    <a:pt x="76" y="193"/>
                    <a:pt x="76" y="193"/>
                  </a:cubicBezTo>
                  <a:cubicBezTo>
                    <a:pt x="76" y="192"/>
                    <a:pt x="76" y="191"/>
                    <a:pt x="78" y="190"/>
                  </a:cubicBezTo>
                  <a:cubicBezTo>
                    <a:pt x="76" y="182"/>
                    <a:pt x="76" y="182"/>
                    <a:pt x="76" y="182"/>
                  </a:cubicBezTo>
                  <a:cubicBezTo>
                    <a:pt x="75" y="181"/>
                    <a:pt x="75" y="179"/>
                    <a:pt x="76" y="178"/>
                  </a:cubicBezTo>
                  <a:cubicBezTo>
                    <a:pt x="77" y="177"/>
                    <a:pt x="78" y="176"/>
                    <a:pt x="80" y="175"/>
                  </a:cubicBezTo>
                  <a:cubicBezTo>
                    <a:pt x="84" y="172"/>
                    <a:pt x="84" y="172"/>
                    <a:pt x="84" y="172"/>
                  </a:cubicBezTo>
                  <a:cubicBezTo>
                    <a:pt x="82" y="167"/>
                    <a:pt x="82" y="167"/>
                    <a:pt x="82" y="167"/>
                  </a:cubicBezTo>
                  <a:cubicBezTo>
                    <a:pt x="82" y="167"/>
                    <a:pt x="82" y="167"/>
                    <a:pt x="82" y="167"/>
                  </a:cubicBezTo>
                  <a:cubicBezTo>
                    <a:pt x="82" y="167"/>
                    <a:pt x="82" y="167"/>
                    <a:pt x="82" y="167"/>
                  </a:cubicBezTo>
                  <a:cubicBezTo>
                    <a:pt x="82" y="167"/>
                    <a:pt x="82" y="167"/>
                    <a:pt x="82" y="167"/>
                  </a:cubicBezTo>
                  <a:cubicBezTo>
                    <a:pt x="84" y="164"/>
                    <a:pt x="84" y="162"/>
                    <a:pt x="83" y="161"/>
                  </a:cubicBezTo>
                  <a:cubicBezTo>
                    <a:pt x="82" y="158"/>
                    <a:pt x="83" y="156"/>
                    <a:pt x="86" y="153"/>
                  </a:cubicBezTo>
                  <a:cubicBezTo>
                    <a:pt x="90" y="149"/>
                    <a:pt x="90" y="149"/>
                    <a:pt x="90" y="149"/>
                  </a:cubicBezTo>
                  <a:cubicBezTo>
                    <a:pt x="90" y="149"/>
                    <a:pt x="90" y="149"/>
                    <a:pt x="90" y="149"/>
                  </a:cubicBezTo>
                  <a:cubicBezTo>
                    <a:pt x="88" y="147"/>
                    <a:pt x="88" y="147"/>
                    <a:pt x="88" y="147"/>
                  </a:cubicBezTo>
                  <a:cubicBezTo>
                    <a:pt x="94" y="145"/>
                    <a:pt x="94" y="145"/>
                    <a:pt x="94" y="145"/>
                  </a:cubicBezTo>
                  <a:cubicBezTo>
                    <a:pt x="94" y="139"/>
                    <a:pt x="94" y="139"/>
                    <a:pt x="94" y="139"/>
                  </a:cubicBezTo>
                  <a:cubicBezTo>
                    <a:pt x="94" y="136"/>
                    <a:pt x="96" y="133"/>
                    <a:pt x="101" y="129"/>
                  </a:cubicBezTo>
                  <a:cubicBezTo>
                    <a:pt x="104" y="127"/>
                    <a:pt x="104" y="127"/>
                    <a:pt x="104" y="127"/>
                  </a:cubicBezTo>
                  <a:cubicBezTo>
                    <a:pt x="104" y="127"/>
                    <a:pt x="104" y="127"/>
                    <a:pt x="104" y="127"/>
                  </a:cubicBezTo>
                  <a:cubicBezTo>
                    <a:pt x="98" y="120"/>
                    <a:pt x="98" y="120"/>
                    <a:pt x="98" y="120"/>
                  </a:cubicBezTo>
                  <a:cubicBezTo>
                    <a:pt x="96" y="117"/>
                    <a:pt x="96" y="114"/>
                    <a:pt x="100" y="110"/>
                  </a:cubicBezTo>
                  <a:cubicBezTo>
                    <a:pt x="100" y="109"/>
                    <a:pt x="100" y="109"/>
                    <a:pt x="100" y="109"/>
                  </a:cubicBezTo>
                  <a:cubicBezTo>
                    <a:pt x="112" y="99"/>
                    <a:pt x="112" y="99"/>
                    <a:pt x="112" y="99"/>
                  </a:cubicBezTo>
                  <a:cubicBezTo>
                    <a:pt x="113" y="96"/>
                    <a:pt x="113" y="96"/>
                    <a:pt x="113" y="96"/>
                  </a:cubicBezTo>
                  <a:cubicBezTo>
                    <a:pt x="110" y="95"/>
                    <a:pt x="110" y="91"/>
                    <a:pt x="111" y="84"/>
                  </a:cubicBezTo>
                  <a:cubicBezTo>
                    <a:pt x="112" y="73"/>
                    <a:pt x="117" y="68"/>
                    <a:pt x="126" y="67"/>
                  </a:cubicBezTo>
                  <a:cubicBezTo>
                    <a:pt x="126" y="67"/>
                    <a:pt x="126" y="67"/>
                    <a:pt x="126" y="67"/>
                  </a:cubicBezTo>
                  <a:cubicBezTo>
                    <a:pt x="126" y="67"/>
                    <a:pt x="126" y="67"/>
                    <a:pt x="126" y="67"/>
                  </a:cubicBezTo>
                  <a:cubicBezTo>
                    <a:pt x="132" y="70"/>
                    <a:pt x="132" y="70"/>
                    <a:pt x="132" y="70"/>
                  </a:cubicBezTo>
                  <a:cubicBezTo>
                    <a:pt x="137" y="70"/>
                    <a:pt x="137" y="70"/>
                    <a:pt x="137" y="70"/>
                  </a:cubicBezTo>
                  <a:cubicBezTo>
                    <a:pt x="142" y="63"/>
                    <a:pt x="142" y="63"/>
                    <a:pt x="142" y="63"/>
                  </a:cubicBezTo>
                  <a:cubicBezTo>
                    <a:pt x="142" y="63"/>
                    <a:pt x="142" y="63"/>
                    <a:pt x="142" y="63"/>
                  </a:cubicBezTo>
                  <a:cubicBezTo>
                    <a:pt x="142" y="63"/>
                    <a:pt x="142" y="63"/>
                    <a:pt x="142" y="63"/>
                  </a:cubicBezTo>
                  <a:cubicBezTo>
                    <a:pt x="143" y="63"/>
                    <a:pt x="143" y="63"/>
                    <a:pt x="143" y="63"/>
                  </a:cubicBezTo>
                  <a:cubicBezTo>
                    <a:pt x="149" y="59"/>
                    <a:pt x="149" y="59"/>
                    <a:pt x="149" y="59"/>
                  </a:cubicBezTo>
                  <a:cubicBezTo>
                    <a:pt x="148" y="53"/>
                    <a:pt x="148" y="53"/>
                    <a:pt x="148" y="53"/>
                  </a:cubicBezTo>
                  <a:cubicBezTo>
                    <a:pt x="148" y="52"/>
                    <a:pt x="148" y="52"/>
                    <a:pt x="148" y="52"/>
                  </a:cubicBezTo>
                  <a:cubicBezTo>
                    <a:pt x="149" y="51"/>
                    <a:pt x="149" y="51"/>
                    <a:pt x="149" y="51"/>
                  </a:cubicBezTo>
                  <a:cubicBezTo>
                    <a:pt x="151" y="51"/>
                    <a:pt x="151" y="51"/>
                    <a:pt x="151" y="51"/>
                  </a:cubicBezTo>
                  <a:cubicBezTo>
                    <a:pt x="153" y="48"/>
                    <a:pt x="153" y="48"/>
                    <a:pt x="153" y="48"/>
                  </a:cubicBezTo>
                  <a:cubicBezTo>
                    <a:pt x="153" y="48"/>
                    <a:pt x="153" y="48"/>
                    <a:pt x="153" y="48"/>
                  </a:cubicBezTo>
                  <a:cubicBezTo>
                    <a:pt x="149" y="41"/>
                    <a:pt x="149" y="41"/>
                    <a:pt x="149" y="41"/>
                  </a:cubicBezTo>
                  <a:cubicBezTo>
                    <a:pt x="145" y="36"/>
                    <a:pt x="142" y="31"/>
                    <a:pt x="139" y="25"/>
                  </a:cubicBezTo>
                  <a:cubicBezTo>
                    <a:pt x="137" y="22"/>
                    <a:pt x="138" y="18"/>
                    <a:pt x="140" y="13"/>
                  </a:cubicBezTo>
                  <a:cubicBezTo>
                    <a:pt x="133" y="9"/>
                    <a:pt x="133" y="9"/>
                    <a:pt x="133" y="9"/>
                  </a:cubicBezTo>
                  <a:lnTo>
                    <a:pt x="120" y="8"/>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4" name="Freeform 23">
              <a:extLst>
                <a:ext uri="{FF2B5EF4-FFF2-40B4-BE49-F238E27FC236}">
                  <a16:creationId xmlns:a16="http://schemas.microsoft.com/office/drawing/2014/main" xmlns="" id="{4D22474D-B007-44CF-BB5F-1434C95CB080}"/>
                </a:ext>
              </a:extLst>
            </p:cNvPr>
            <p:cNvSpPr>
              <a:spLocks/>
            </p:cNvSpPr>
            <p:nvPr/>
          </p:nvSpPr>
          <p:spPr bwMode="auto">
            <a:xfrm>
              <a:off x="4729163" y="4349750"/>
              <a:ext cx="479425" cy="588963"/>
            </a:xfrm>
            <a:custGeom>
              <a:avLst/>
              <a:gdLst>
                <a:gd name="T0" fmla="*/ 72 w 140"/>
                <a:gd name="T1" fmla="*/ 8 h 173"/>
                <a:gd name="T2" fmla="*/ 60 w 140"/>
                <a:gd name="T3" fmla="*/ 19 h 173"/>
                <a:gd name="T4" fmla="*/ 59 w 140"/>
                <a:gd name="T5" fmla="*/ 20 h 173"/>
                <a:gd name="T6" fmla="*/ 50 w 140"/>
                <a:gd name="T7" fmla="*/ 20 h 173"/>
                <a:gd name="T8" fmla="*/ 35 w 140"/>
                <a:gd name="T9" fmla="*/ 31 h 173"/>
                <a:gd name="T10" fmla="*/ 40 w 140"/>
                <a:gd name="T11" fmla="*/ 33 h 173"/>
                <a:gd name="T12" fmla="*/ 36 w 140"/>
                <a:gd name="T13" fmla="*/ 47 h 173"/>
                <a:gd name="T14" fmla="*/ 23 w 140"/>
                <a:gd name="T15" fmla="*/ 59 h 173"/>
                <a:gd name="T16" fmla="*/ 24 w 140"/>
                <a:gd name="T17" fmla="*/ 67 h 173"/>
                <a:gd name="T18" fmla="*/ 26 w 140"/>
                <a:gd name="T19" fmla="*/ 76 h 173"/>
                <a:gd name="T20" fmla="*/ 18 w 140"/>
                <a:gd name="T21" fmla="*/ 92 h 173"/>
                <a:gd name="T22" fmla="*/ 18 w 140"/>
                <a:gd name="T23" fmla="*/ 94 h 173"/>
                <a:gd name="T24" fmla="*/ 12 w 140"/>
                <a:gd name="T25" fmla="*/ 100 h 173"/>
                <a:gd name="T26" fmla="*/ 7 w 140"/>
                <a:gd name="T27" fmla="*/ 105 h 173"/>
                <a:gd name="T28" fmla="*/ 6 w 140"/>
                <a:gd name="T29" fmla="*/ 121 h 173"/>
                <a:gd name="T30" fmla="*/ 2 w 140"/>
                <a:gd name="T31" fmla="*/ 125 h 173"/>
                <a:gd name="T32" fmla="*/ 0 w 140"/>
                <a:gd name="T33" fmla="*/ 127 h 173"/>
                <a:gd name="T34" fmla="*/ 3 w 140"/>
                <a:gd name="T35" fmla="*/ 137 h 173"/>
                <a:gd name="T36" fmla="*/ 26 w 140"/>
                <a:gd name="T37" fmla="*/ 137 h 173"/>
                <a:gd name="T38" fmla="*/ 35 w 140"/>
                <a:gd name="T39" fmla="*/ 146 h 173"/>
                <a:gd name="T40" fmla="*/ 35 w 140"/>
                <a:gd name="T41" fmla="*/ 146 h 173"/>
                <a:gd name="T42" fmla="*/ 51 w 140"/>
                <a:gd name="T43" fmla="*/ 171 h 173"/>
                <a:gd name="T44" fmla="*/ 56 w 140"/>
                <a:gd name="T45" fmla="*/ 160 h 173"/>
                <a:gd name="T46" fmla="*/ 68 w 140"/>
                <a:gd name="T47" fmla="*/ 169 h 173"/>
                <a:gd name="T48" fmla="*/ 76 w 140"/>
                <a:gd name="T49" fmla="*/ 145 h 173"/>
                <a:gd name="T50" fmla="*/ 78 w 140"/>
                <a:gd name="T51" fmla="*/ 146 h 173"/>
                <a:gd name="T52" fmla="*/ 85 w 140"/>
                <a:gd name="T53" fmla="*/ 140 h 173"/>
                <a:gd name="T54" fmla="*/ 85 w 140"/>
                <a:gd name="T55" fmla="*/ 138 h 173"/>
                <a:gd name="T56" fmla="*/ 96 w 140"/>
                <a:gd name="T57" fmla="*/ 139 h 173"/>
                <a:gd name="T58" fmla="*/ 102 w 140"/>
                <a:gd name="T59" fmla="*/ 111 h 173"/>
                <a:gd name="T60" fmla="*/ 114 w 140"/>
                <a:gd name="T61" fmla="*/ 110 h 173"/>
                <a:gd name="T62" fmla="*/ 108 w 140"/>
                <a:gd name="T63" fmla="*/ 104 h 173"/>
                <a:gd name="T64" fmla="*/ 117 w 140"/>
                <a:gd name="T65" fmla="*/ 97 h 173"/>
                <a:gd name="T66" fmla="*/ 122 w 140"/>
                <a:gd name="T67" fmla="*/ 100 h 173"/>
                <a:gd name="T68" fmla="*/ 119 w 140"/>
                <a:gd name="T69" fmla="*/ 91 h 173"/>
                <a:gd name="T70" fmla="*/ 122 w 140"/>
                <a:gd name="T71" fmla="*/ 89 h 173"/>
                <a:gd name="T72" fmla="*/ 118 w 140"/>
                <a:gd name="T73" fmla="*/ 79 h 173"/>
                <a:gd name="T74" fmla="*/ 119 w 140"/>
                <a:gd name="T75" fmla="*/ 77 h 173"/>
                <a:gd name="T76" fmla="*/ 130 w 140"/>
                <a:gd name="T77" fmla="*/ 67 h 173"/>
                <a:gd name="T78" fmla="*/ 120 w 140"/>
                <a:gd name="T79" fmla="*/ 54 h 173"/>
                <a:gd name="T80" fmla="*/ 133 w 140"/>
                <a:gd name="T81" fmla="*/ 49 h 173"/>
                <a:gd name="T82" fmla="*/ 139 w 140"/>
                <a:gd name="T83" fmla="*/ 42 h 173"/>
                <a:gd name="T84" fmla="*/ 135 w 140"/>
                <a:gd name="T85" fmla="*/ 34 h 173"/>
                <a:gd name="T86" fmla="*/ 134 w 140"/>
                <a:gd name="T87" fmla="*/ 32 h 173"/>
                <a:gd name="T88" fmla="*/ 134 w 140"/>
                <a:gd name="T89" fmla="*/ 29 h 173"/>
                <a:gd name="T90" fmla="*/ 133 w 140"/>
                <a:gd name="T91" fmla="*/ 29 h 173"/>
                <a:gd name="T92" fmla="*/ 117 w 140"/>
                <a:gd name="T93" fmla="*/ 27 h 173"/>
                <a:gd name="T94" fmla="*/ 116 w 140"/>
                <a:gd name="T95" fmla="*/ 27 h 173"/>
                <a:gd name="T96" fmla="*/ 112 w 140"/>
                <a:gd name="T97" fmla="*/ 22 h 173"/>
                <a:gd name="T98" fmla="*/ 93 w 140"/>
                <a:gd name="T99" fmla="*/ 30 h 173"/>
                <a:gd name="T100" fmla="*/ 85 w 140"/>
                <a:gd name="T101" fmla="*/ 15 h 173"/>
                <a:gd name="T102" fmla="*/ 73 w 140"/>
                <a:gd name="T103" fmla="*/ 0 h 173"/>
                <a:gd name="T104" fmla="*/ 73 w 140"/>
                <a:gd name="T105" fmla="*/ 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 h="173">
                  <a:moveTo>
                    <a:pt x="73" y="7"/>
                  </a:moveTo>
                  <a:cubicBezTo>
                    <a:pt x="72" y="8"/>
                    <a:pt x="72" y="8"/>
                    <a:pt x="72" y="8"/>
                  </a:cubicBezTo>
                  <a:cubicBezTo>
                    <a:pt x="66" y="13"/>
                    <a:pt x="66" y="13"/>
                    <a:pt x="66" y="13"/>
                  </a:cubicBezTo>
                  <a:cubicBezTo>
                    <a:pt x="60" y="19"/>
                    <a:pt x="60" y="19"/>
                    <a:pt x="60" y="19"/>
                  </a:cubicBezTo>
                  <a:cubicBezTo>
                    <a:pt x="59" y="19"/>
                    <a:pt x="59" y="19"/>
                    <a:pt x="59" y="19"/>
                  </a:cubicBezTo>
                  <a:cubicBezTo>
                    <a:pt x="59" y="20"/>
                    <a:pt x="59" y="20"/>
                    <a:pt x="59" y="20"/>
                  </a:cubicBezTo>
                  <a:cubicBezTo>
                    <a:pt x="50" y="20"/>
                    <a:pt x="50" y="20"/>
                    <a:pt x="50" y="20"/>
                  </a:cubicBezTo>
                  <a:cubicBezTo>
                    <a:pt x="50" y="20"/>
                    <a:pt x="50" y="20"/>
                    <a:pt x="50" y="20"/>
                  </a:cubicBezTo>
                  <a:cubicBezTo>
                    <a:pt x="46" y="17"/>
                    <a:pt x="46" y="17"/>
                    <a:pt x="46" y="17"/>
                  </a:cubicBezTo>
                  <a:cubicBezTo>
                    <a:pt x="40" y="19"/>
                    <a:pt x="36" y="23"/>
                    <a:pt x="35" y="31"/>
                  </a:cubicBezTo>
                  <a:cubicBezTo>
                    <a:pt x="35" y="37"/>
                    <a:pt x="35" y="37"/>
                    <a:pt x="35" y="37"/>
                  </a:cubicBezTo>
                  <a:cubicBezTo>
                    <a:pt x="40" y="33"/>
                    <a:pt x="40" y="33"/>
                    <a:pt x="40" y="33"/>
                  </a:cubicBezTo>
                  <a:cubicBezTo>
                    <a:pt x="36" y="46"/>
                    <a:pt x="36" y="46"/>
                    <a:pt x="36" y="46"/>
                  </a:cubicBezTo>
                  <a:cubicBezTo>
                    <a:pt x="36" y="47"/>
                    <a:pt x="36" y="47"/>
                    <a:pt x="36" y="47"/>
                  </a:cubicBezTo>
                  <a:cubicBezTo>
                    <a:pt x="36" y="47"/>
                    <a:pt x="36" y="47"/>
                    <a:pt x="36" y="47"/>
                  </a:cubicBezTo>
                  <a:cubicBezTo>
                    <a:pt x="23" y="59"/>
                    <a:pt x="23" y="59"/>
                    <a:pt x="23" y="59"/>
                  </a:cubicBezTo>
                  <a:cubicBezTo>
                    <a:pt x="21" y="61"/>
                    <a:pt x="20" y="63"/>
                    <a:pt x="21" y="64"/>
                  </a:cubicBezTo>
                  <a:cubicBezTo>
                    <a:pt x="24" y="67"/>
                    <a:pt x="24" y="67"/>
                    <a:pt x="24" y="67"/>
                  </a:cubicBezTo>
                  <a:cubicBezTo>
                    <a:pt x="26" y="69"/>
                    <a:pt x="28" y="71"/>
                    <a:pt x="28" y="73"/>
                  </a:cubicBezTo>
                  <a:cubicBezTo>
                    <a:pt x="28" y="74"/>
                    <a:pt x="27" y="75"/>
                    <a:pt x="26" y="76"/>
                  </a:cubicBezTo>
                  <a:cubicBezTo>
                    <a:pt x="18" y="83"/>
                    <a:pt x="18" y="83"/>
                    <a:pt x="18" y="83"/>
                  </a:cubicBezTo>
                  <a:cubicBezTo>
                    <a:pt x="18" y="85"/>
                    <a:pt x="18" y="89"/>
                    <a:pt x="18" y="92"/>
                  </a:cubicBezTo>
                  <a:cubicBezTo>
                    <a:pt x="18" y="93"/>
                    <a:pt x="18" y="93"/>
                    <a:pt x="18" y="93"/>
                  </a:cubicBezTo>
                  <a:cubicBezTo>
                    <a:pt x="18" y="94"/>
                    <a:pt x="18" y="94"/>
                    <a:pt x="18" y="94"/>
                  </a:cubicBezTo>
                  <a:cubicBezTo>
                    <a:pt x="14" y="95"/>
                    <a:pt x="14" y="95"/>
                    <a:pt x="14" y="95"/>
                  </a:cubicBezTo>
                  <a:cubicBezTo>
                    <a:pt x="14" y="97"/>
                    <a:pt x="14" y="98"/>
                    <a:pt x="12" y="100"/>
                  </a:cubicBezTo>
                  <a:cubicBezTo>
                    <a:pt x="7" y="105"/>
                    <a:pt x="7" y="105"/>
                    <a:pt x="7" y="105"/>
                  </a:cubicBezTo>
                  <a:cubicBezTo>
                    <a:pt x="7" y="105"/>
                    <a:pt x="7" y="105"/>
                    <a:pt x="7" y="105"/>
                  </a:cubicBezTo>
                  <a:cubicBezTo>
                    <a:pt x="8" y="107"/>
                    <a:pt x="8" y="109"/>
                    <a:pt x="6" y="113"/>
                  </a:cubicBezTo>
                  <a:cubicBezTo>
                    <a:pt x="8" y="117"/>
                    <a:pt x="8" y="120"/>
                    <a:pt x="6" y="121"/>
                  </a:cubicBezTo>
                  <a:cubicBezTo>
                    <a:pt x="2" y="125"/>
                    <a:pt x="2" y="125"/>
                    <a:pt x="2" y="125"/>
                  </a:cubicBezTo>
                  <a:cubicBezTo>
                    <a:pt x="2" y="125"/>
                    <a:pt x="2" y="125"/>
                    <a:pt x="2" y="125"/>
                  </a:cubicBezTo>
                  <a:cubicBezTo>
                    <a:pt x="0" y="126"/>
                    <a:pt x="0" y="126"/>
                    <a:pt x="0" y="126"/>
                  </a:cubicBezTo>
                  <a:cubicBezTo>
                    <a:pt x="0" y="127"/>
                    <a:pt x="0" y="127"/>
                    <a:pt x="0" y="127"/>
                  </a:cubicBezTo>
                  <a:cubicBezTo>
                    <a:pt x="2" y="137"/>
                    <a:pt x="2" y="137"/>
                    <a:pt x="2" y="137"/>
                  </a:cubicBezTo>
                  <a:cubicBezTo>
                    <a:pt x="3" y="137"/>
                    <a:pt x="3" y="137"/>
                    <a:pt x="3" y="137"/>
                  </a:cubicBezTo>
                  <a:cubicBezTo>
                    <a:pt x="10" y="136"/>
                    <a:pt x="17" y="136"/>
                    <a:pt x="25" y="137"/>
                  </a:cubicBezTo>
                  <a:cubicBezTo>
                    <a:pt x="26" y="137"/>
                    <a:pt x="26" y="137"/>
                    <a:pt x="26" y="137"/>
                  </a:cubicBezTo>
                  <a:cubicBezTo>
                    <a:pt x="26" y="137"/>
                    <a:pt x="26" y="137"/>
                    <a:pt x="26" y="137"/>
                  </a:cubicBezTo>
                  <a:cubicBezTo>
                    <a:pt x="35" y="146"/>
                    <a:pt x="35" y="146"/>
                    <a:pt x="35" y="146"/>
                  </a:cubicBezTo>
                  <a:cubicBezTo>
                    <a:pt x="35" y="146"/>
                    <a:pt x="35" y="146"/>
                    <a:pt x="35" y="146"/>
                  </a:cubicBezTo>
                  <a:cubicBezTo>
                    <a:pt x="35" y="146"/>
                    <a:pt x="35" y="146"/>
                    <a:pt x="35" y="146"/>
                  </a:cubicBezTo>
                  <a:cubicBezTo>
                    <a:pt x="40" y="161"/>
                    <a:pt x="40" y="161"/>
                    <a:pt x="40" y="161"/>
                  </a:cubicBezTo>
                  <a:cubicBezTo>
                    <a:pt x="51" y="171"/>
                    <a:pt x="51" y="171"/>
                    <a:pt x="51" y="171"/>
                  </a:cubicBezTo>
                  <a:cubicBezTo>
                    <a:pt x="56" y="173"/>
                    <a:pt x="56" y="173"/>
                    <a:pt x="56" y="173"/>
                  </a:cubicBezTo>
                  <a:cubicBezTo>
                    <a:pt x="56" y="160"/>
                    <a:pt x="56" y="160"/>
                    <a:pt x="56" y="160"/>
                  </a:cubicBezTo>
                  <a:cubicBezTo>
                    <a:pt x="66" y="170"/>
                    <a:pt x="66" y="170"/>
                    <a:pt x="66" y="170"/>
                  </a:cubicBezTo>
                  <a:cubicBezTo>
                    <a:pt x="68" y="169"/>
                    <a:pt x="68" y="169"/>
                    <a:pt x="68" y="169"/>
                  </a:cubicBezTo>
                  <a:cubicBezTo>
                    <a:pt x="75" y="154"/>
                    <a:pt x="75" y="154"/>
                    <a:pt x="75" y="154"/>
                  </a:cubicBezTo>
                  <a:cubicBezTo>
                    <a:pt x="76" y="145"/>
                    <a:pt x="76" y="145"/>
                    <a:pt x="76" y="145"/>
                  </a:cubicBezTo>
                  <a:cubicBezTo>
                    <a:pt x="77" y="146"/>
                    <a:pt x="77" y="146"/>
                    <a:pt x="77" y="146"/>
                  </a:cubicBezTo>
                  <a:cubicBezTo>
                    <a:pt x="78" y="146"/>
                    <a:pt x="78" y="146"/>
                    <a:pt x="78" y="146"/>
                  </a:cubicBezTo>
                  <a:cubicBezTo>
                    <a:pt x="86" y="146"/>
                    <a:pt x="86" y="146"/>
                    <a:pt x="86" y="146"/>
                  </a:cubicBezTo>
                  <a:cubicBezTo>
                    <a:pt x="85" y="140"/>
                    <a:pt x="85" y="140"/>
                    <a:pt x="85" y="140"/>
                  </a:cubicBezTo>
                  <a:cubicBezTo>
                    <a:pt x="85" y="139"/>
                    <a:pt x="85" y="139"/>
                    <a:pt x="85" y="139"/>
                  </a:cubicBezTo>
                  <a:cubicBezTo>
                    <a:pt x="85" y="138"/>
                    <a:pt x="85" y="138"/>
                    <a:pt x="85" y="138"/>
                  </a:cubicBezTo>
                  <a:cubicBezTo>
                    <a:pt x="86" y="138"/>
                    <a:pt x="86" y="138"/>
                    <a:pt x="86" y="138"/>
                  </a:cubicBezTo>
                  <a:cubicBezTo>
                    <a:pt x="96" y="139"/>
                    <a:pt x="96" y="139"/>
                    <a:pt x="96" y="139"/>
                  </a:cubicBezTo>
                  <a:cubicBezTo>
                    <a:pt x="102" y="133"/>
                    <a:pt x="104" y="129"/>
                    <a:pt x="104" y="125"/>
                  </a:cubicBezTo>
                  <a:cubicBezTo>
                    <a:pt x="102" y="111"/>
                    <a:pt x="102" y="111"/>
                    <a:pt x="102" y="111"/>
                  </a:cubicBezTo>
                  <a:cubicBezTo>
                    <a:pt x="111" y="114"/>
                    <a:pt x="111" y="114"/>
                    <a:pt x="111" y="114"/>
                  </a:cubicBezTo>
                  <a:cubicBezTo>
                    <a:pt x="114" y="110"/>
                    <a:pt x="114" y="110"/>
                    <a:pt x="114" y="110"/>
                  </a:cubicBezTo>
                  <a:cubicBezTo>
                    <a:pt x="110" y="106"/>
                    <a:pt x="110" y="106"/>
                    <a:pt x="110" y="106"/>
                  </a:cubicBezTo>
                  <a:cubicBezTo>
                    <a:pt x="108" y="104"/>
                    <a:pt x="108" y="104"/>
                    <a:pt x="108" y="104"/>
                  </a:cubicBezTo>
                  <a:cubicBezTo>
                    <a:pt x="116" y="96"/>
                    <a:pt x="116" y="96"/>
                    <a:pt x="116" y="96"/>
                  </a:cubicBezTo>
                  <a:cubicBezTo>
                    <a:pt x="117" y="97"/>
                    <a:pt x="117" y="97"/>
                    <a:pt x="117" y="97"/>
                  </a:cubicBezTo>
                  <a:cubicBezTo>
                    <a:pt x="118" y="97"/>
                    <a:pt x="118" y="97"/>
                    <a:pt x="118" y="97"/>
                  </a:cubicBezTo>
                  <a:cubicBezTo>
                    <a:pt x="122" y="100"/>
                    <a:pt x="122" y="100"/>
                    <a:pt x="122" y="100"/>
                  </a:cubicBezTo>
                  <a:cubicBezTo>
                    <a:pt x="122" y="99"/>
                    <a:pt x="122" y="99"/>
                    <a:pt x="122" y="99"/>
                  </a:cubicBezTo>
                  <a:cubicBezTo>
                    <a:pt x="119" y="91"/>
                    <a:pt x="119" y="91"/>
                    <a:pt x="119" y="91"/>
                  </a:cubicBezTo>
                  <a:cubicBezTo>
                    <a:pt x="120" y="90"/>
                    <a:pt x="120" y="90"/>
                    <a:pt x="120" y="90"/>
                  </a:cubicBezTo>
                  <a:cubicBezTo>
                    <a:pt x="122" y="89"/>
                    <a:pt x="122" y="89"/>
                    <a:pt x="122" y="89"/>
                  </a:cubicBezTo>
                  <a:cubicBezTo>
                    <a:pt x="122" y="86"/>
                    <a:pt x="122" y="86"/>
                    <a:pt x="122" y="86"/>
                  </a:cubicBezTo>
                  <a:cubicBezTo>
                    <a:pt x="118" y="79"/>
                    <a:pt x="118" y="79"/>
                    <a:pt x="118" y="79"/>
                  </a:cubicBezTo>
                  <a:cubicBezTo>
                    <a:pt x="118" y="78"/>
                    <a:pt x="118" y="78"/>
                    <a:pt x="118" y="78"/>
                  </a:cubicBezTo>
                  <a:cubicBezTo>
                    <a:pt x="119" y="77"/>
                    <a:pt x="119" y="77"/>
                    <a:pt x="119" y="77"/>
                  </a:cubicBezTo>
                  <a:cubicBezTo>
                    <a:pt x="130" y="71"/>
                    <a:pt x="130" y="71"/>
                    <a:pt x="130" y="71"/>
                  </a:cubicBezTo>
                  <a:cubicBezTo>
                    <a:pt x="130" y="67"/>
                    <a:pt x="130" y="67"/>
                    <a:pt x="130" y="67"/>
                  </a:cubicBezTo>
                  <a:cubicBezTo>
                    <a:pt x="121" y="62"/>
                    <a:pt x="116" y="58"/>
                    <a:pt x="117" y="56"/>
                  </a:cubicBezTo>
                  <a:cubicBezTo>
                    <a:pt x="118" y="55"/>
                    <a:pt x="118" y="54"/>
                    <a:pt x="120" y="54"/>
                  </a:cubicBezTo>
                  <a:cubicBezTo>
                    <a:pt x="132" y="56"/>
                    <a:pt x="132" y="56"/>
                    <a:pt x="132" y="56"/>
                  </a:cubicBezTo>
                  <a:cubicBezTo>
                    <a:pt x="133" y="49"/>
                    <a:pt x="133" y="49"/>
                    <a:pt x="133" y="49"/>
                  </a:cubicBezTo>
                  <a:cubicBezTo>
                    <a:pt x="133" y="48"/>
                    <a:pt x="133" y="48"/>
                    <a:pt x="133" y="48"/>
                  </a:cubicBezTo>
                  <a:cubicBezTo>
                    <a:pt x="139" y="42"/>
                    <a:pt x="139" y="42"/>
                    <a:pt x="139" y="42"/>
                  </a:cubicBezTo>
                  <a:cubicBezTo>
                    <a:pt x="140" y="38"/>
                    <a:pt x="140" y="38"/>
                    <a:pt x="140" y="38"/>
                  </a:cubicBezTo>
                  <a:cubicBezTo>
                    <a:pt x="138" y="37"/>
                    <a:pt x="136" y="35"/>
                    <a:pt x="135" y="34"/>
                  </a:cubicBezTo>
                  <a:cubicBezTo>
                    <a:pt x="134" y="33"/>
                    <a:pt x="134" y="33"/>
                    <a:pt x="134" y="33"/>
                  </a:cubicBezTo>
                  <a:cubicBezTo>
                    <a:pt x="134" y="32"/>
                    <a:pt x="134" y="32"/>
                    <a:pt x="134" y="32"/>
                  </a:cubicBezTo>
                  <a:cubicBezTo>
                    <a:pt x="135" y="30"/>
                    <a:pt x="135" y="30"/>
                    <a:pt x="135" y="30"/>
                  </a:cubicBezTo>
                  <a:cubicBezTo>
                    <a:pt x="134" y="29"/>
                    <a:pt x="134" y="29"/>
                    <a:pt x="134" y="29"/>
                  </a:cubicBezTo>
                  <a:cubicBezTo>
                    <a:pt x="134" y="29"/>
                    <a:pt x="134" y="29"/>
                    <a:pt x="134" y="29"/>
                  </a:cubicBezTo>
                  <a:cubicBezTo>
                    <a:pt x="133" y="29"/>
                    <a:pt x="133" y="29"/>
                    <a:pt x="133" y="29"/>
                  </a:cubicBezTo>
                  <a:cubicBezTo>
                    <a:pt x="132" y="31"/>
                    <a:pt x="130" y="32"/>
                    <a:pt x="128" y="32"/>
                  </a:cubicBezTo>
                  <a:cubicBezTo>
                    <a:pt x="123" y="32"/>
                    <a:pt x="120" y="30"/>
                    <a:pt x="117" y="27"/>
                  </a:cubicBezTo>
                  <a:cubicBezTo>
                    <a:pt x="117" y="27"/>
                    <a:pt x="117" y="27"/>
                    <a:pt x="117" y="27"/>
                  </a:cubicBezTo>
                  <a:cubicBezTo>
                    <a:pt x="116" y="27"/>
                    <a:pt x="116" y="27"/>
                    <a:pt x="116" y="27"/>
                  </a:cubicBezTo>
                  <a:cubicBezTo>
                    <a:pt x="113" y="21"/>
                    <a:pt x="113" y="21"/>
                    <a:pt x="113" y="21"/>
                  </a:cubicBezTo>
                  <a:cubicBezTo>
                    <a:pt x="112" y="22"/>
                    <a:pt x="112" y="22"/>
                    <a:pt x="112" y="22"/>
                  </a:cubicBezTo>
                  <a:cubicBezTo>
                    <a:pt x="112" y="25"/>
                    <a:pt x="110" y="27"/>
                    <a:pt x="108" y="29"/>
                  </a:cubicBezTo>
                  <a:cubicBezTo>
                    <a:pt x="102" y="31"/>
                    <a:pt x="98" y="32"/>
                    <a:pt x="93" y="30"/>
                  </a:cubicBezTo>
                  <a:cubicBezTo>
                    <a:pt x="90" y="29"/>
                    <a:pt x="88" y="27"/>
                    <a:pt x="86" y="23"/>
                  </a:cubicBezTo>
                  <a:cubicBezTo>
                    <a:pt x="85" y="15"/>
                    <a:pt x="85" y="15"/>
                    <a:pt x="85" y="15"/>
                  </a:cubicBezTo>
                  <a:cubicBezTo>
                    <a:pt x="84" y="7"/>
                    <a:pt x="82" y="3"/>
                    <a:pt x="80" y="2"/>
                  </a:cubicBezTo>
                  <a:cubicBezTo>
                    <a:pt x="78" y="0"/>
                    <a:pt x="75" y="0"/>
                    <a:pt x="73" y="0"/>
                  </a:cubicBezTo>
                  <a:cubicBezTo>
                    <a:pt x="74" y="7"/>
                    <a:pt x="74" y="7"/>
                    <a:pt x="74" y="7"/>
                  </a:cubicBezTo>
                  <a:lnTo>
                    <a:pt x="73" y="7"/>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5" name="Freeform 24">
              <a:extLst>
                <a:ext uri="{FF2B5EF4-FFF2-40B4-BE49-F238E27FC236}">
                  <a16:creationId xmlns:a16="http://schemas.microsoft.com/office/drawing/2014/main" xmlns="" id="{9314F5B5-B238-4C2F-9F97-F054AECF7C22}"/>
                </a:ext>
              </a:extLst>
            </p:cNvPr>
            <p:cNvSpPr>
              <a:spLocks/>
            </p:cNvSpPr>
            <p:nvPr/>
          </p:nvSpPr>
          <p:spPr bwMode="auto">
            <a:xfrm>
              <a:off x="4941888" y="3979863"/>
              <a:ext cx="417512" cy="479425"/>
            </a:xfrm>
            <a:custGeom>
              <a:avLst/>
              <a:gdLst>
                <a:gd name="T0" fmla="*/ 64 w 122"/>
                <a:gd name="T1" fmla="*/ 6 h 141"/>
                <a:gd name="T2" fmla="*/ 42 w 122"/>
                <a:gd name="T3" fmla="*/ 2 h 141"/>
                <a:gd name="T4" fmla="*/ 38 w 122"/>
                <a:gd name="T5" fmla="*/ 27 h 141"/>
                <a:gd name="T6" fmla="*/ 28 w 122"/>
                <a:gd name="T7" fmla="*/ 32 h 141"/>
                <a:gd name="T8" fmla="*/ 22 w 122"/>
                <a:gd name="T9" fmla="*/ 41 h 141"/>
                <a:gd name="T10" fmla="*/ 16 w 122"/>
                <a:gd name="T11" fmla="*/ 54 h 141"/>
                <a:gd name="T12" fmla="*/ 6 w 122"/>
                <a:gd name="T13" fmla="*/ 68 h 141"/>
                <a:gd name="T14" fmla="*/ 1 w 122"/>
                <a:gd name="T15" fmla="*/ 78 h 141"/>
                <a:gd name="T16" fmla="*/ 11 w 122"/>
                <a:gd name="T17" fmla="*/ 93 h 141"/>
                <a:gd name="T18" fmla="*/ 16 w 122"/>
                <a:gd name="T19" fmla="*/ 102 h 141"/>
                <a:gd name="T20" fmla="*/ 16 w 122"/>
                <a:gd name="T21" fmla="*/ 102 h 141"/>
                <a:gd name="T22" fmla="*/ 16 w 122"/>
                <a:gd name="T23" fmla="*/ 104 h 141"/>
                <a:gd name="T24" fmla="*/ 15 w 122"/>
                <a:gd name="T25" fmla="*/ 105 h 141"/>
                <a:gd name="T26" fmla="*/ 27 w 122"/>
                <a:gd name="T27" fmla="*/ 123 h 141"/>
                <a:gd name="T28" fmla="*/ 32 w 122"/>
                <a:gd name="T29" fmla="*/ 135 h 141"/>
                <a:gd name="T30" fmla="*/ 46 w 122"/>
                <a:gd name="T31" fmla="*/ 130 h 141"/>
                <a:gd name="T32" fmla="*/ 46 w 122"/>
                <a:gd name="T33" fmla="*/ 129 h 141"/>
                <a:gd name="T34" fmla="*/ 53 w 122"/>
                <a:gd name="T35" fmla="*/ 125 h 141"/>
                <a:gd name="T36" fmla="*/ 66 w 122"/>
                <a:gd name="T37" fmla="*/ 136 h 141"/>
                <a:gd name="T38" fmla="*/ 68 w 122"/>
                <a:gd name="T39" fmla="*/ 136 h 141"/>
                <a:gd name="T40" fmla="*/ 74 w 122"/>
                <a:gd name="T41" fmla="*/ 134 h 141"/>
                <a:gd name="T42" fmla="*/ 76 w 122"/>
                <a:gd name="T43" fmla="*/ 134 h 141"/>
                <a:gd name="T44" fmla="*/ 84 w 122"/>
                <a:gd name="T45" fmla="*/ 141 h 141"/>
                <a:gd name="T46" fmla="*/ 85 w 122"/>
                <a:gd name="T47" fmla="*/ 124 h 141"/>
                <a:gd name="T48" fmla="*/ 86 w 122"/>
                <a:gd name="T49" fmla="*/ 124 h 141"/>
                <a:gd name="T50" fmla="*/ 88 w 122"/>
                <a:gd name="T51" fmla="*/ 113 h 141"/>
                <a:gd name="T52" fmla="*/ 88 w 122"/>
                <a:gd name="T53" fmla="*/ 111 h 141"/>
                <a:gd name="T54" fmla="*/ 90 w 122"/>
                <a:gd name="T55" fmla="*/ 110 h 141"/>
                <a:gd name="T56" fmla="*/ 100 w 122"/>
                <a:gd name="T57" fmla="*/ 94 h 141"/>
                <a:gd name="T58" fmla="*/ 103 w 122"/>
                <a:gd name="T59" fmla="*/ 95 h 141"/>
                <a:gd name="T60" fmla="*/ 102 w 122"/>
                <a:gd name="T61" fmla="*/ 102 h 141"/>
                <a:gd name="T62" fmla="*/ 114 w 122"/>
                <a:gd name="T63" fmla="*/ 92 h 141"/>
                <a:gd name="T64" fmla="*/ 112 w 122"/>
                <a:gd name="T65" fmla="*/ 87 h 141"/>
                <a:gd name="T66" fmla="*/ 114 w 122"/>
                <a:gd name="T67" fmla="*/ 69 h 141"/>
                <a:gd name="T68" fmla="*/ 108 w 122"/>
                <a:gd name="T69" fmla="*/ 68 h 141"/>
                <a:gd name="T70" fmla="*/ 108 w 122"/>
                <a:gd name="T71" fmla="*/ 67 h 141"/>
                <a:gd name="T72" fmla="*/ 106 w 122"/>
                <a:gd name="T73" fmla="*/ 58 h 141"/>
                <a:gd name="T74" fmla="*/ 122 w 122"/>
                <a:gd name="T75" fmla="*/ 58 h 141"/>
                <a:gd name="T76" fmla="*/ 108 w 122"/>
                <a:gd name="T77" fmla="*/ 44 h 141"/>
                <a:gd name="T78" fmla="*/ 117 w 122"/>
                <a:gd name="T79" fmla="*/ 33 h 141"/>
                <a:gd name="T80" fmla="*/ 111 w 122"/>
                <a:gd name="T81" fmla="*/ 34 h 141"/>
                <a:gd name="T82" fmla="*/ 111 w 122"/>
                <a:gd name="T83" fmla="*/ 33 h 141"/>
                <a:gd name="T84" fmla="*/ 103 w 122"/>
                <a:gd name="T85" fmla="*/ 24 h 141"/>
                <a:gd name="T86" fmla="*/ 80 w 122"/>
                <a:gd name="T87" fmla="*/ 32 h 141"/>
                <a:gd name="T88" fmla="*/ 78 w 122"/>
                <a:gd name="T89" fmla="*/ 32 h 141"/>
                <a:gd name="T90" fmla="*/ 78 w 122"/>
                <a:gd name="T91" fmla="*/ 18 h 141"/>
                <a:gd name="T92" fmla="*/ 82 w 122"/>
                <a:gd name="T9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1">
                  <a:moveTo>
                    <a:pt x="74" y="2"/>
                  </a:moveTo>
                  <a:cubicBezTo>
                    <a:pt x="70" y="4"/>
                    <a:pt x="66" y="6"/>
                    <a:pt x="64" y="6"/>
                  </a:cubicBezTo>
                  <a:cubicBezTo>
                    <a:pt x="61" y="6"/>
                    <a:pt x="57" y="5"/>
                    <a:pt x="52" y="3"/>
                  </a:cubicBezTo>
                  <a:cubicBezTo>
                    <a:pt x="42" y="2"/>
                    <a:pt x="42" y="2"/>
                    <a:pt x="42" y="2"/>
                  </a:cubicBezTo>
                  <a:cubicBezTo>
                    <a:pt x="40" y="3"/>
                    <a:pt x="36" y="7"/>
                    <a:pt x="32" y="14"/>
                  </a:cubicBezTo>
                  <a:cubicBezTo>
                    <a:pt x="38" y="27"/>
                    <a:pt x="38" y="27"/>
                    <a:pt x="38" y="27"/>
                  </a:cubicBezTo>
                  <a:cubicBezTo>
                    <a:pt x="28" y="32"/>
                    <a:pt x="28" y="32"/>
                    <a:pt x="28" y="32"/>
                  </a:cubicBezTo>
                  <a:cubicBezTo>
                    <a:pt x="28" y="32"/>
                    <a:pt x="28" y="32"/>
                    <a:pt x="28" y="32"/>
                  </a:cubicBezTo>
                  <a:cubicBezTo>
                    <a:pt x="20" y="30"/>
                    <a:pt x="20" y="30"/>
                    <a:pt x="20" y="30"/>
                  </a:cubicBezTo>
                  <a:cubicBezTo>
                    <a:pt x="23" y="36"/>
                    <a:pt x="24" y="40"/>
                    <a:pt x="22" y="41"/>
                  </a:cubicBezTo>
                  <a:cubicBezTo>
                    <a:pt x="22" y="44"/>
                    <a:pt x="22" y="44"/>
                    <a:pt x="22" y="44"/>
                  </a:cubicBezTo>
                  <a:cubicBezTo>
                    <a:pt x="20" y="49"/>
                    <a:pt x="18" y="52"/>
                    <a:pt x="16" y="54"/>
                  </a:cubicBezTo>
                  <a:cubicBezTo>
                    <a:pt x="2" y="66"/>
                    <a:pt x="2" y="66"/>
                    <a:pt x="2" y="66"/>
                  </a:cubicBezTo>
                  <a:cubicBezTo>
                    <a:pt x="6" y="68"/>
                    <a:pt x="6" y="68"/>
                    <a:pt x="6" y="68"/>
                  </a:cubicBezTo>
                  <a:cubicBezTo>
                    <a:pt x="4" y="70"/>
                    <a:pt x="4" y="70"/>
                    <a:pt x="4" y="70"/>
                  </a:cubicBezTo>
                  <a:cubicBezTo>
                    <a:pt x="0" y="73"/>
                    <a:pt x="0" y="76"/>
                    <a:pt x="1" y="78"/>
                  </a:cubicBezTo>
                  <a:cubicBezTo>
                    <a:pt x="11" y="93"/>
                    <a:pt x="11" y="93"/>
                    <a:pt x="11" y="93"/>
                  </a:cubicBezTo>
                  <a:cubicBezTo>
                    <a:pt x="11" y="93"/>
                    <a:pt x="11" y="93"/>
                    <a:pt x="11" y="93"/>
                  </a:cubicBezTo>
                  <a:cubicBezTo>
                    <a:pt x="11" y="94"/>
                    <a:pt x="11" y="94"/>
                    <a:pt x="11" y="94"/>
                  </a:cubicBezTo>
                  <a:cubicBezTo>
                    <a:pt x="16" y="102"/>
                    <a:pt x="16" y="102"/>
                    <a:pt x="16" y="102"/>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8" y="106"/>
                    <a:pt x="20" y="107"/>
                  </a:cubicBezTo>
                  <a:cubicBezTo>
                    <a:pt x="24" y="109"/>
                    <a:pt x="26" y="115"/>
                    <a:pt x="27" y="123"/>
                  </a:cubicBezTo>
                  <a:cubicBezTo>
                    <a:pt x="29" y="131"/>
                    <a:pt x="29" y="131"/>
                    <a:pt x="29" y="131"/>
                  </a:cubicBezTo>
                  <a:cubicBezTo>
                    <a:pt x="30" y="133"/>
                    <a:pt x="30" y="134"/>
                    <a:pt x="32" y="135"/>
                  </a:cubicBezTo>
                  <a:cubicBezTo>
                    <a:pt x="36" y="137"/>
                    <a:pt x="40" y="136"/>
                    <a:pt x="43" y="134"/>
                  </a:cubicBezTo>
                  <a:cubicBezTo>
                    <a:pt x="45" y="133"/>
                    <a:pt x="46" y="132"/>
                    <a:pt x="46" y="130"/>
                  </a:cubicBezTo>
                  <a:cubicBezTo>
                    <a:pt x="46" y="130"/>
                    <a:pt x="46" y="130"/>
                    <a:pt x="46" y="130"/>
                  </a:cubicBezTo>
                  <a:cubicBezTo>
                    <a:pt x="46" y="129"/>
                    <a:pt x="46" y="129"/>
                    <a:pt x="46" y="129"/>
                  </a:cubicBezTo>
                  <a:cubicBezTo>
                    <a:pt x="52" y="124"/>
                    <a:pt x="52" y="124"/>
                    <a:pt x="52" y="124"/>
                  </a:cubicBezTo>
                  <a:cubicBezTo>
                    <a:pt x="53" y="125"/>
                    <a:pt x="53" y="125"/>
                    <a:pt x="53" y="125"/>
                  </a:cubicBezTo>
                  <a:cubicBezTo>
                    <a:pt x="58" y="134"/>
                    <a:pt x="58" y="134"/>
                    <a:pt x="58" y="134"/>
                  </a:cubicBezTo>
                  <a:cubicBezTo>
                    <a:pt x="60" y="136"/>
                    <a:pt x="62"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6" y="135"/>
                    <a:pt x="76" y="135"/>
                    <a:pt x="76" y="135"/>
                  </a:cubicBezTo>
                  <a:cubicBezTo>
                    <a:pt x="84" y="141"/>
                    <a:pt x="84" y="141"/>
                    <a:pt x="84" y="141"/>
                  </a:cubicBezTo>
                  <a:cubicBezTo>
                    <a:pt x="86" y="138"/>
                    <a:pt x="86" y="138"/>
                    <a:pt x="86" y="138"/>
                  </a:cubicBezTo>
                  <a:cubicBezTo>
                    <a:pt x="85" y="124"/>
                    <a:pt x="85" y="124"/>
                    <a:pt x="85" y="124"/>
                  </a:cubicBezTo>
                  <a:cubicBezTo>
                    <a:pt x="86" y="124"/>
                    <a:pt x="86" y="124"/>
                    <a:pt x="86" y="124"/>
                  </a:cubicBezTo>
                  <a:cubicBezTo>
                    <a:pt x="86" y="124"/>
                    <a:pt x="86" y="124"/>
                    <a:pt x="86" y="124"/>
                  </a:cubicBezTo>
                  <a:cubicBezTo>
                    <a:pt x="90" y="118"/>
                    <a:pt x="90" y="118"/>
                    <a:pt x="90" y="118"/>
                  </a:cubicBezTo>
                  <a:cubicBezTo>
                    <a:pt x="91" y="117"/>
                    <a:pt x="90" y="115"/>
                    <a:pt x="88" y="113"/>
                  </a:cubicBezTo>
                  <a:cubicBezTo>
                    <a:pt x="87" y="112"/>
                    <a:pt x="87" y="112"/>
                    <a:pt x="87" y="112"/>
                  </a:cubicBezTo>
                  <a:cubicBezTo>
                    <a:pt x="88" y="111"/>
                    <a:pt x="88" y="111"/>
                    <a:pt x="88" y="111"/>
                  </a:cubicBezTo>
                  <a:cubicBezTo>
                    <a:pt x="88" y="110"/>
                    <a:pt x="88" y="110"/>
                    <a:pt x="88" y="110"/>
                  </a:cubicBezTo>
                  <a:cubicBezTo>
                    <a:pt x="90" y="110"/>
                    <a:pt x="90" y="110"/>
                    <a:pt x="90" y="110"/>
                  </a:cubicBezTo>
                  <a:cubicBezTo>
                    <a:pt x="100" y="94"/>
                    <a:pt x="100" y="94"/>
                    <a:pt x="100" y="94"/>
                  </a:cubicBezTo>
                  <a:cubicBezTo>
                    <a:pt x="100" y="94"/>
                    <a:pt x="100" y="94"/>
                    <a:pt x="100" y="94"/>
                  </a:cubicBezTo>
                  <a:cubicBezTo>
                    <a:pt x="102" y="94"/>
                    <a:pt x="102" y="94"/>
                    <a:pt x="102" y="94"/>
                  </a:cubicBezTo>
                  <a:cubicBezTo>
                    <a:pt x="103" y="95"/>
                    <a:pt x="103" y="95"/>
                    <a:pt x="103" y="95"/>
                  </a:cubicBezTo>
                  <a:cubicBezTo>
                    <a:pt x="103" y="96"/>
                    <a:pt x="103" y="96"/>
                    <a:pt x="103" y="96"/>
                  </a:cubicBezTo>
                  <a:cubicBezTo>
                    <a:pt x="102" y="102"/>
                    <a:pt x="102" y="102"/>
                    <a:pt x="102" y="102"/>
                  </a:cubicBezTo>
                  <a:cubicBezTo>
                    <a:pt x="103" y="102"/>
                    <a:pt x="103" y="102"/>
                    <a:pt x="103" y="102"/>
                  </a:cubicBezTo>
                  <a:cubicBezTo>
                    <a:pt x="114" y="92"/>
                    <a:pt x="114" y="92"/>
                    <a:pt x="114" y="92"/>
                  </a:cubicBezTo>
                  <a:cubicBezTo>
                    <a:pt x="114" y="87"/>
                    <a:pt x="114" y="87"/>
                    <a:pt x="114" y="87"/>
                  </a:cubicBezTo>
                  <a:cubicBezTo>
                    <a:pt x="112" y="87"/>
                    <a:pt x="112" y="87"/>
                    <a:pt x="112" y="87"/>
                  </a:cubicBezTo>
                  <a:cubicBezTo>
                    <a:pt x="108" y="87"/>
                    <a:pt x="108" y="87"/>
                    <a:pt x="108" y="87"/>
                  </a:cubicBezTo>
                  <a:cubicBezTo>
                    <a:pt x="114" y="69"/>
                    <a:pt x="114" y="69"/>
                    <a:pt x="114" y="69"/>
                  </a:cubicBezTo>
                  <a:cubicBezTo>
                    <a:pt x="108" y="68"/>
                    <a:pt x="108" y="68"/>
                    <a:pt x="108" y="68"/>
                  </a:cubicBezTo>
                  <a:cubicBezTo>
                    <a:pt x="108" y="68"/>
                    <a:pt x="108" y="68"/>
                    <a:pt x="108" y="68"/>
                  </a:cubicBezTo>
                  <a:cubicBezTo>
                    <a:pt x="108" y="68"/>
                    <a:pt x="108" y="68"/>
                    <a:pt x="108" y="68"/>
                  </a:cubicBezTo>
                  <a:cubicBezTo>
                    <a:pt x="108" y="67"/>
                    <a:pt x="108" y="67"/>
                    <a:pt x="108" y="67"/>
                  </a:cubicBezTo>
                  <a:cubicBezTo>
                    <a:pt x="106" y="65"/>
                    <a:pt x="106" y="65"/>
                    <a:pt x="106" y="65"/>
                  </a:cubicBezTo>
                  <a:cubicBezTo>
                    <a:pt x="104" y="62"/>
                    <a:pt x="104" y="60"/>
                    <a:pt x="106" y="58"/>
                  </a:cubicBezTo>
                  <a:cubicBezTo>
                    <a:pt x="116" y="58"/>
                    <a:pt x="116" y="58"/>
                    <a:pt x="116" y="58"/>
                  </a:cubicBezTo>
                  <a:cubicBezTo>
                    <a:pt x="122" y="58"/>
                    <a:pt x="122" y="58"/>
                    <a:pt x="122" y="58"/>
                  </a:cubicBezTo>
                  <a:cubicBezTo>
                    <a:pt x="122" y="56"/>
                    <a:pt x="120" y="52"/>
                    <a:pt x="117" y="46"/>
                  </a:cubicBezTo>
                  <a:cubicBezTo>
                    <a:pt x="108" y="44"/>
                    <a:pt x="108" y="44"/>
                    <a:pt x="108" y="44"/>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4"/>
                    <a:pt x="111" y="34"/>
                    <a:pt x="111" y="34"/>
                  </a:cubicBezTo>
                  <a:cubicBezTo>
                    <a:pt x="111" y="33"/>
                    <a:pt x="111" y="33"/>
                    <a:pt x="111" y="33"/>
                  </a:cubicBezTo>
                  <a:cubicBezTo>
                    <a:pt x="110" y="32"/>
                    <a:pt x="110" y="32"/>
                    <a:pt x="110" y="32"/>
                  </a:cubicBezTo>
                  <a:cubicBezTo>
                    <a:pt x="109" y="28"/>
                    <a:pt x="107" y="25"/>
                    <a:pt x="103" y="24"/>
                  </a:cubicBezTo>
                  <a:cubicBezTo>
                    <a:pt x="87" y="24"/>
                    <a:pt x="87" y="24"/>
                    <a:pt x="87" y="24"/>
                  </a:cubicBezTo>
                  <a:cubicBezTo>
                    <a:pt x="80" y="32"/>
                    <a:pt x="80" y="32"/>
                    <a:pt x="80" y="32"/>
                  </a:cubicBezTo>
                  <a:cubicBezTo>
                    <a:pt x="80" y="33"/>
                    <a:pt x="80" y="33"/>
                    <a:pt x="80" y="33"/>
                  </a:cubicBezTo>
                  <a:cubicBezTo>
                    <a:pt x="78" y="32"/>
                    <a:pt x="78" y="32"/>
                    <a:pt x="78" y="32"/>
                  </a:cubicBezTo>
                  <a:cubicBezTo>
                    <a:pt x="53" y="24"/>
                    <a:pt x="53" y="24"/>
                    <a:pt x="53" y="24"/>
                  </a:cubicBezTo>
                  <a:cubicBezTo>
                    <a:pt x="78" y="18"/>
                    <a:pt x="78" y="18"/>
                    <a:pt x="78" y="18"/>
                  </a:cubicBezTo>
                  <a:cubicBezTo>
                    <a:pt x="79" y="18"/>
                    <a:pt x="83" y="14"/>
                    <a:pt x="90" y="6"/>
                  </a:cubicBezTo>
                  <a:cubicBezTo>
                    <a:pt x="82" y="0"/>
                    <a:pt x="82" y="0"/>
                    <a:pt x="82" y="0"/>
                  </a:cubicBezTo>
                  <a:lnTo>
                    <a:pt x="74" y="2"/>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6" name="Freeform 25">
              <a:extLst>
                <a:ext uri="{FF2B5EF4-FFF2-40B4-BE49-F238E27FC236}">
                  <a16:creationId xmlns:a16="http://schemas.microsoft.com/office/drawing/2014/main" xmlns="" id="{4FFB7F28-A20C-436F-8E06-B446B95AF1B9}"/>
                </a:ext>
              </a:extLst>
            </p:cNvPr>
            <p:cNvSpPr>
              <a:spLocks/>
            </p:cNvSpPr>
            <p:nvPr/>
          </p:nvSpPr>
          <p:spPr bwMode="auto">
            <a:xfrm>
              <a:off x="4540250" y="3573463"/>
              <a:ext cx="523875" cy="635000"/>
            </a:xfrm>
            <a:custGeom>
              <a:avLst/>
              <a:gdLst>
                <a:gd name="T0" fmla="*/ 96 w 153"/>
                <a:gd name="T1" fmla="*/ 52 h 187"/>
                <a:gd name="T2" fmla="*/ 85 w 153"/>
                <a:gd name="T3" fmla="*/ 27 h 187"/>
                <a:gd name="T4" fmla="*/ 55 w 153"/>
                <a:gd name="T5" fmla="*/ 17 h 187"/>
                <a:gd name="T6" fmla="*/ 37 w 153"/>
                <a:gd name="T7" fmla="*/ 0 h 187"/>
                <a:gd name="T8" fmla="*/ 48 w 153"/>
                <a:gd name="T9" fmla="*/ 17 h 187"/>
                <a:gd name="T10" fmla="*/ 49 w 153"/>
                <a:gd name="T11" fmla="*/ 18 h 187"/>
                <a:gd name="T12" fmla="*/ 35 w 153"/>
                <a:gd name="T13" fmla="*/ 35 h 187"/>
                <a:gd name="T14" fmla="*/ 19 w 153"/>
                <a:gd name="T15" fmla="*/ 22 h 187"/>
                <a:gd name="T16" fmla="*/ 23 w 153"/>
                <a:gd name="T17" fmla="*/ 35 h 187"/>
                <a:gd name="T18" fmla="*/ 23 w 153"/>
                <a:gd name="T19" fmla="*/ 36 h 187"/>
                <a:gd name="T20" fmla="*/ 21 w 153"/>
                <a:gd name="T21" fmla="*/ 40 h 187"/>
                <a:gd name="T22" fmla="*/ 14 w 153"/>
                <a:gd name="T23" fmla="*/ 44 h 187"/>
                <a:gd name="T24" fmla="*/ 11 w 153"/>
                <a:gd name="T25" fmla="*/ 50 h 187"/>
                <a:gd name="T26" fmla="*/ 8 w 153"/>
                <a:gd name="T27" fmla="*/ 62 h 187"/>
                <a:gd name="T28" fmla="*/ 8 w 153"/>
                <a:gd name="T29" fmla="*/ 62 h 187"/>
                <a:gd name="T30" fmla="*/ 3 w 153"/>
                <a:gd name="T31" fmla="*/ 65 h 187"/>
                <a:gd name="T32" fmla="*/ 14 w 153"/>
                <a:gd name="T33" fmla="*/ 81 h 187"/>
                <a:gd name="T34" fmla="*/ 18 w 153"/>
                <a:gd name="T35" fmla="*/ 80 h 187"/>
                <a:gd name="T36" fmla="*/ 35 w 153"/>
                <a:gd name="T37" fmla="*/ 88 h 187"/>
                <a:gd name="T38" fmla="*/ 35 w 153"/>
                <a:gd name="T39" fmla="*/ 89 h 187"/>
                <a:gd name="T40" fmla="*/ 34 w 153"/>
                <a:gd name="T41" fmla="*/ 99 h 187"/>
                <a:gd name="T42" fmla="*/ 30 w 153"/>
                <a:gd name="T43" fmla="*/ 108 h 187"/>
                <a:gd name="T44" fmla="*/ 25 w 153"/>
                <a:gd name="T45" fmla="*/ 114 h 187"/>
                <a:gd name="T46" fmla="*/ 25 w 153"/>
                <a:gd name="T47" fmla="*/ 114 h 187"/>
                <a:gd name="T48" fmla="*/ 26 w 153"/>
                <a:gd name="T49" fmla="*/ 126 h 187"/>
                <a:gd name="T50" fmla="*/ 37 w 153"/>
                <a:gd name="T51" fmla="*/ 128 h 187"/>
                <a:gd name="T52" fmla="*/ 43 w 153"/>
                <a:gd name="T53" fmla="*/ 134 h 187"/>
                <a:gd name="T54" fmla="*/ 51 w 153"/>
                <a:gd name="T55" fmla="*/ 175 h 187"/>
                <a:gd name="T56" fmla="*/ 49 w 153"/>
                <a:gd name="T57" fmla="*/ 179 h 187"/>
                <a:gd name="T58" fmla="*/ 50 w 153"/>
                <a:gd name="T59" fmla="*/ 181 h 187"/>
                <a:gd name="T60" fmla="*/ 73 w 153"/>
                <a:gd name="T61" fmla="*/ 172 h 187"/>
                <a:gd name="T62" fmla="*/ 78 w 153"/>
                <a:gd name="T63" fmla="*/ 175 h 187"/>
                <a:gd name="T64" fmla="*/ 79 w 153"/>
                <a:gd name="T65" fmla="*/ 174 h 187"/>
                <a:gd name="T66" fmla="*/ 87 w 153"/>
                <a:gd name="T67" fmla="*/ 169 h 187"/>
                <a:gd name="T68" fmla="*/ 109 w 153"/>
                <a:gd name="T69" fmla="*/ 179 h 187"/>
                <a:gd name="T70" fmla="*/ 115 w 153"/>
                <a:gd name="T71" fmla="*/ 183 h 187"/>
                <a:gd name="T72" fmla="*/ 134 w 153"/>
                <a:gd name="T73" fmla="*/ 163 h 187"/>
                <a:gd name="T74" fmla="*/ 130 w 153"/>
                <a:gd name="T75" fmla="*/ 147 h 187"/>
                <a:gd name="T76" fmla="*/ 144 w 153"/>
                <a:gd name="T77" fmla="*/ 148 h 187"/>
                <a:gd name="T78" fmla="*/ 144 w 153"/>
                <a:gd name="T79" fmla="*/ 134 h 187"/>
                <a:gd name="T80" fmla="*/ 153 w 153"/>
                <a:gd name="T81" fmla="*/ 122 h 187"/>
                <a:gd name="T82" fmla="*/ 141 w 153"/>
                <a:gd name="T83" fmla="*/ 110 h 187"/>
                <a:gd name="T84" fmla="*/ 136 w 153"/>
                <a:gd name="T85" fmla="*/ 115 h 187"/>
                <a:gd name="T86" fmla="*/ 135 w 153"/>
                <a:gd name="T87" fmla="*/ 115 h 187"/>
                <a:gd name="T88" fmla="*/ 125 w 153"/>
                <a:gd name="T89" fmla="*/ 106 h 187"/>
                <a:gd name="T90" fmla="*/ 113 w 153"/>
                <a:gd name="T91" fmla="*/ 98 h 187"/>
                <a:gd name="T92" fmla="*/ 110 w 153"/>
                <a:gd name="T93" fmla="*/ 84 h 187"/>
                <a:gd name="T94" fmla="*/ 117 w 153"/>
                <a:gd name="T95" fmla="*/ 63 h 187"/>
                <a:gd name="T96" fmla="*/ 129 w 153"/>
                <a:gd name="T97" fmla="*/ 64 h 187"/>
                <a:gd name="T98" fmla="*/ 129 w 153"/>
                <a:gd name="T99" fmla="*/ 52 h 187"/>
                <a:gd name="T100" fmla="*/ 97 w 153"/>
                <a:gd name="T101" fmla="*/ 53 h 187"/>
                <a:gd name="T102" fmla="*/ 96 w 153"/>
                <a:gd name="T103" fmla="*/ 5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2"/>
                  </a:moveTo>
                  <a:cubicBezTo>
                    <a:pt x="96" y="52"/>
                    <a:pt x="96" y="52"/>
                    <a:pt x="96" y="52"/>
                  </a:cubicBezTo>
                  <a:cubicBezTo>
                    <a:pt x="96" y="52"/>
                    <a:pt x="96" y="52"/>
                    <a:pt x="96" y="52"/>
                  </a:cubicBezTo>
                  <a:cubicBezTo>
                    <a:pt x="91" y="37"/>
                    <a:pt x="87" y="28"/>
                    <a:pt x="85" y="27"/>
                  </a:cubicBezTo>
                  <a:cubicBezTo>
                    <a:pt x="71" y="22"/>
                    <a:pt x="71" y="22"/>
                    <a:pt x="71" y="22"/>
                  </a:cubicBezTo>
                  <a:cubicBezTo>
                    <a:pt x="63" y="20"/>
                    <a:pt x="57" y="18"/>
                    <a:pt x="55" y="17"/>
                  </a:cubicBezTo>
                  <a:cubicBezTo>
                    <a:pt x="51" y="14"/>
                    <a:pt x="45" y="9"/>
                    <a:pt x="39" y="0"/>
                  </a:cubicBezTo>
                  <a:cubicBezTo>
                    <a:pt x="37" y="0"/>
                    <a:pt x="37" y="0"/>
                    <a:pt x="37" y="0"/>
                  </a:cubicBezTo>
                  <a:cubicBezTo>
                    <a:pt x="37" y="0"/>
                    <a:pt x="37" y="0"/>
                    <a:pt x="37" y="0"/>
                  </a:cubicBezTo>
                  <a:cubicBezTo>
                    <a:pt x="38" y="3"/>
                    <a:pt x="41" y="9"/>
                    <a:pt x="48" y="17"/>
                  </a:cubicBezTo>
                  <a:cubicBezTo>
                    <a:pt x="49" y="17"/>
                    <a:pt x="49" y="17"/>
                    <a:pt x="49" y="17"/>
                  </a:cubicBezTo>
                  <a:cubicBezTo>
                    <a:pt x="49" y="18"/>
                    <a:pt x="49" y="18"/>
                    <a:pt x="49" y="18"/>
                  </a:cubicBezTo>
                  <a:cubicBezTo>
                    <a:pt x="43" y="30"/>
                    <a:pt x="43" y="30"/>
                    <a:pt x="43" y="30"/>
                  </a:cubicBezTo>
                  <a:cubicBezTo>
                    <a:pt x="40" y="34"/>
                    <a:pt x="38" y="36"/>
                    <a:pt x="35" y="35"/>
                  </a:cubicBezTo>
                  <a:cubicBezTo>
                    <a:pt x="34" y="34"/>
                    <a:pt x="31" y="31"/>
                    <a:pt x="25" y="24"/>
                  </a:cubicBezTo>
                  <a:cubicBezTo>
                    <a:pt x="19" y="22"/>
                    <a:pt x="19" y="22"/>
                    <a:pt x="19" y="22"/>
                  </a:cubicBezTo>
                  <a:cubicBezTo>
                    <a:pt x="19" y="24"/>
                    <a:pt x="20" y="28"/>
                    <a:pt x="23" y="34"/>
                  </a:cubicBezTo>
                  <a:cubicBezTo>
                    <a:pt x="23" y="35"/>
                    <a:pt x="23" y="35"/>
                    <a:pt x="23" y="35"/>
                  </a:cubicBezTo>
                  <a:cubicBezTo>
                    <a:pt x="23" y="35"/>
                    <a:pt x="23" y="35"/>
                    <a:pt x="23" y="35"/>
                  </a:cubicBezTo>
                  <a:cubicBezTo>
                    <a:pt x="23" y="36"/>
                    <a:pt x="23" y="36"/>
                    <a:pt x="23" y="36"/>
                  </a:cubicBezTo>
                  <a:cubicBezTo>
                    <a:pt x="23" y="36"/>
                    <a:pt x="23" y="36"/>
                    <a:pt x="23" y="36"/>
                  </a:cubicBezTo>
                  <a:cubicBezTo>
                    <a:pt x="21" y="40"/>
                    <a:pt x="21" y="40"/>
                    <a:pt x="21" y="40"/>
                  </a:cubicBezTo>
                  <a:cubicBezTo>
                    <a:pt x="14" y="44"/>
                    <a:pt x="14" y="44"/>
                    <a:pt x="14" y="44"/>
                  </a:cubicBezTo>
                  <a:cubicBezTo>
                    <a:pt x="14" y="44"/>
                    <a:pt x="14" y="44"/>
                    <a:pt x="14" y="44"/>
                  </a:cubicBezTo>
                  <a:cubicBezTo>
                    <a:pt x="12" y="44"/>
                    <a:pt x="12" y="44"/>
                    <a:pt x="12" y="44"/>
                  </a:cubicBezTo>
                  <a:cubicBezTo>
                    <a:pt x="11" y="46"/>
                    <a:pt x="11" y="48"/>
                    <a:pt x="11" y="50"/>
                  </a:cubicBezTo>
                  <a:cubicBezTo>
                    <a:pt x="12" y="56"/>
                    <a:pt x="11" y="60"/>
                    <a:pt x="10" y="61"/>
                  </a:cubicBezTo>
                  <a:cubicBezTo>
                    <a:pt x="9" y="62"/>
                    <a:pt x="9" y="62"/>
                    <a:pt x="8" y="62"/>
                  </a:cubicBezTo>
                  <a:cubicBezTo>
                    <a:pt x="8" y="62"/>
                    <a:pt x="8" y="62"/>
                    <a:pt x="8" y="62"/>
                  </a:cubicBezTo>
                  <a:cubicBezTo>
                    <a:pt x="8" y="62"/>
                    <a:pt x="8" y="62"/>
                    <a:pt x="8" y="62"/>
                  </a:cubicBezTo>
                  <a:cubicBezTo>
                    <a:pt x="0" y="60"/>
                    <a:pt x="0" y="60"/>
                    <a:pt x="0" y="60"/>
                  </a:cubicBezTo>
                  <a:cubicBezTo>
                    <a:pt x="0" y="62"/>
                    <a:pt x="1" y="64"/>
                    <a:pt x="3" y="65"/>
                  </a:cubicBezTo>
                  <a:cubicBezTo>
                    <a:pt x="7" y="68"/>
                    <a:pt x="11" y="74"/>
                    <a:pt x="14" y="80"/>
                  </a:cubicBezTo>
                  <a:cubicBezTo>
                    <a:pt x="14" y="81"/>
                    <a:pt x="14" y="81"/>
                    <a:pt x="14" y="81"/>
                  </a:cubicBezTo>
                  <a:cubicBezTo>
                    <a:pt x="14" y="81"/>
                    <a:pt x="14" y="81"/>
                    <a:pt x="14" y="81"/>
                  </a:cubicBezTo>
                  <a:cubicBezTo>
                    <a:pt x="18" y="80"/>
                    <a:pt x="18" y="80"/>
                    <a:pt x="18" y="80"/>
                  </a:cubicBezTo>
                  <a:cubicBezTo>
                    <a:pt x="22" y="79"/>
                    <a:pt x="26" y="80"/>
                    <a:pt x="30" y="83"/>
                  </a:cubicBezTo>
                  <a:cubicBezTo>
                    <a:pt x="35" y="88"/>
                    <a:pt x="35" y="88"/>
                    <a:pt x="35" y="88"/>
                  </a:cubicBezTo>
                  <a:cubicBezTo>
                    <a:pt x="35" y="88"/>
                    <a:pt x="35" y="88"/>
                    <a:pt x="35" y="88"/>
                  </a:cubicBezTo>
                  <a:cubicBezTo>
                    <a:pt x="35" y="89"/>
                    <a:pt x="35" y="89"/>
                    <a:pt x="35" y="89"/>
                  </a:cubicBezTo>
                  <a:cubicBezTo>
                    <a:pt x="35" y="89"/>
                    <a:pt x="35" y="89"/>
                    <a:pt x="35" y="89"/>
                  </a:cubicBezTo>
                  <a:cubicBezTo>
                    <a:pt x="34" y="99"/>
                    <a:pt x="34" y="99"/>
                    <a:pt x="34" y="99"/>
                  </a:cubicBezTo>
                  <a:cubicBezTo>
                    <a:pt x="35" y="101"/>
                    <a:pt x="36" y="103"/>
                    <a:pt x="35" y="104"/>
                  </a:cubicBezTo>
                  <a:cubicBezTo>
                    <a:pt x="35" y="106"/>
                    <a:pt x="33" y="108"/>
                    <a:pt x="30" y="108"/>
                  </a:cubicBezTo>
                  <a:cubicBezTo>
                    <a:pt x="27" y="108"/>
                    <a:pt x="25" y="110"/>
                    <a:pt x="25" y="114"/>
                  </a:cubicBezTo>
                  <a:cubicBezTo>
                    <a:pt x="25" y="114"/>
                    <a:pt x="25" y="114"/>
                    <a:pt x="25" y="114"/>
                  </a:cubicBezTo>
                  <a:cubicBezTo>
                    <a:pt x="25" y="114"/>
                    <a:pt x="25" y="114"/>
                    <a:pt x="25" y="114"/>
                  </a:cubicBezTo>
                  <a:cubicBezTo>
                    <a:pt x="25" y="114"/>
                    <a:pt x="25" y="114"/>
                    <a:pt x="25" y="114"/>
                  </a:cubicBezTo>
                  <a:cubicBezTo>
                    <a:pt x="21" y="121"/>
                    <a:pt x="21" y="121"/>
                    <a:pt x="21" y="121"/>
                  </a:cubicBezTo>
                  <a:cubicBezTo>
                    <a:pt x="26" y="126"/>
                    <a:pt x="26" y="126"/>
                    <a:pt x="26" y="126"/>
                  </a:cubicBezTo>
                  <a:cubicBezTo>
                    <a:pt x="37" y="128"/>
                    <a:pt x="37" y="128"/>
                    <a:pt x="37" y="128"/>
                  </a:cubicBezTo>
                  <a:cubicBezTo>
                    <a:pt x="37" y="128"/>
                    <a:pt x="37" y="128"/>
                    <a:pt x="37" y="128"/>
                  </a:cubicBezTo>
                  <a:cubicBezTo>
                    <a:pt x="37" y="128"/>
                    <a:pt x="37" y="128"/>
                    <a:pt x="37" y="128"/>
                  </a:cubicBezTo>
                  <a:cubicBezTo>
                    <a:pt x="43" y="134"/>
                    <a:pt x="43" y="134"/>
                    <a:pt x="43" y="134"/>
                  </a:cubicBezTo>
                  <a:cubicBezTo>
                    <a:pt x="36" y="143"/>
                    <a:pt x="36" y="143"/>
                    <a:pt x="36" y="143"/>
                  </a:cubicBezTo>
                  <a:cubicBezTo>
                    <a:pt x="51" y="175"/>
                    <a:pt x="51" y="175"/>
                    <a:pt x="51" y="175"/>
                  </a:cubicBezTo>
                  <a:cubicBezTo>
                    <a:pt x="51" y="176"/>
                    <a:pt x="51" y="176"/>
                    <a:pt x="51" y="176"/>
                  </a:cubicBezTo>
                  <a:cubicBezTo>
                    <a:pt x="49" y="179"/>
                    <a:pt x="49" y="179"/>
                    <a:pt x="49" y="179"/>
                  </a:cubicBezTo>
                  <a:cubicBezTo>
                    <a:pt x="50" y="181"/>
                    <a:pt x="50" y="181"/>
                    <a:pt x="50" y="181"/>
                  </a:cubicBezTo>
                  <a:cubicBezTo>
                    <a:pt x="50" y="181"/>
                    <a:pt x="50" y="181"/>
                    <a:pt x="50" y="181"/>
                  </a:cubicBezTo>
                  <a:cubicBezTo>
                    <a:pt x="77" y="164"/>
                    <a:pt x="77" y="164"/>
                    <a:pt x="77" y="164"/>
                  </a:cubicBezTo>
                  <a:cubicBezTo>
                    <a:pt x="73" y="172"/>
                    <a:pt x="73" y="172"/>
                    <a:pt x="73" y="172"/>
                  </a:cubicBezTo>
                  <a:cubicBezTo>
                    <a:pt x="69" y="178"/>
                    <a:pt x="67" y="183"/>
                    <a:pt x="67" y="187"/>
                  </a:cubicBezTo>
                  <a:cubicBezTo>
                    <a:pt x="71" y="185"/>
                    <a:pt x="75" y="181"/>
                    <a:pt x="78" y="175"/>
                  </a:cubicBezTo>
                  <a:cubicBezTo>
                    <a:pt x="78" y="174"/>
                    <a:pt x="78" y="174"/>
                    <a:pt x="78" y="174"/>
                  </a:cubicBezTo>
                  <a:cubicBezTo>
                    <a:pt x="79" y="174"/>
                    <a:pt x="79" y="174"/>
                    <a:pt x="79" y="174"/>
                  </a:cubicBezTo>
                  <a:cubicBezTo>
                    <a:pt x="86" y="170"/>
                    <a:pt x="86" y="170"/>
                    <a:pt x="86" y="170"/>
                  </a:cubicBezTo>
                  <a:cubicBezTo>
                    <a:pt x="87" y="169"/>
                    <a:pt x="87" y="169"/>
                    <a:pt x="87" y="169"/>
                  </a:cubicBezTo>
                  <a:cubicBezTo>
                    <a:pt x="97" y="179"/>
                    <a:pt x="97" y="179"/>
                    <a:pt x="97" y="179"/>
                  </a:cubicBezTo>
                  <a:cubicBezTo>
                    <a:pt x="109" y="179"/>
                    <a:pt x="109" y="179"/>
                    <a:pt x="109" y="179"/>
                  </a:cubicBezTo>
                  <a:cubicBezTo>
                    <a:pt x="110" y="180"/>
                    <a:pt x="110" y="180"/>
                    <a:pt x="110" y="180"/>
                  </a:cubicBezTo>
                  <a:cubicBezTo>
                    <a:pt x="115" y="183"/>
                    <a:pt x="115" y="183"/>
                    <a:pt x="115" y="183"/>
                  </a:cubicBezTo>
                  <a:cubicBezTo>
                    <a:pt x="130" y="170"/>
                    <a:pt x="130" y="170"/>
                    <a:pt x="130" y="170"/>
                  </a:cubicBezTo>
                  <a:cubicBezTo>
                    <a:pt x="131" y="169"/>
                    <a:pt x="133" y="167"/>
                    <a:pt x="134" y="163"/>
                  </a:cubicBezTo>
                  <a:cubicBezTo>
                    <a:pt x="136" y="160"/>
                    <a:pt x="136" y="160"/>
                    <a:pt x="136" y="160"/>
                  </a:cubicBezTo>
                  <a:cubicBezTo>
                    <a:pt x="136" y="158"/>
                    <a:pt x="134" y="154"/>
                    <a:pt x="130" y="147"/>
                  </a:cubicBezTo>
                  <a:cubicBezTo>
                    <a:pt x="127" y="142"/>
                    <a:pt x="127" y="142"/>
                    <a:pt x="127" y="142"/>
                  </a:cubicBezTo>
                  <a:cubicBezTo>
                    <a:pt x="144" y="148"/>
                    <a:pt x="144" y="148"/>
                    <a:pt x="144" y="148"/>
                  </a:cubicBezTo>
                  <a:cubicBezTo>
                    <a:pt x="149" y="145"/>
                    <a:pt x="149" y="145"/>
                    <a:pt x="149" y="145"/>
                  </a:cubicBezTo>
                  <a:cubicBezTo>
                    <a:pt x="144" y="134"/>
                    <a:pt x="144" y="134"/>
                    <a:pt x="144" y="134"/>
                  </a:cubicBezTo>
                  <a:cubicBezTo>
                    <a:pt x="144" y="134"/>
                    <a:pt x="144" y="134"/>
                    <a:pt x="144" y="134"/>
                  </a:cubicBezTo>
                  <a:cubicBezTo>
                    <a:pt x="153" y="122"/>
                    <a:pt x="153" y="122"/>
                    <a:pt x="153" y="122"/>
                  </a:cubicBezTo>
                  <a:cubicBezTo>
                    <a:pt x="149" y="116"/>
                    <a:pt x="149" y="116"/>
                    <a:pt x="149" y="116"/>
                  </a:cubicBezTo>
                  <a:cubicBezTo>
                    <a:pt x="145" y="112"/>
                    <a:pt x="143" y="110"/>
                    <a:pt x="141" y="110"/>
                  </a:cubicBezTo>
                  <a:cubicBezTo>
                    <a:pt x="141" y="111"/>
                    <a:pt x="141" y="111"/>
                    <a:pt x="141" y="111"/>
                  </a:cubicBezTo>
                  <a:cubicBezTo>
                    <a:pt x="136" y="115"/>
                    <a:pt x="136" y="115"/>
                    <a:pt x="136" y="115"/>
                  </a:cubicBezTo>
                  <a:cubicBezTo>
                    <a:pt x="135" y="115"/>
                    <a:pt x="135" y="115"/>
                    <a:pt x="135" y="115"/>
                  </a:cubicBezTo>
                  <a:cubicBezTo>
                    <a:pt x="135" y="115"/>
                    <a:pt x="135" y="115"/>
                    <a:pt x="135" y="115"/>
                  </a:cubicBezTo>
                  <a:cubicBezTo>
                    <a:pt x="127" y="112"/>
                    <a:pt x="127" y="112"/>
                    <a:pt x="127" y="112"/>
                  </a:cubicBezTo>
                  <a:cubicBezTo>
                    <a:pt x="125" y="106"/>
                    <a:pt x="125" y="106"/>
                    <a:pt x="125" y="106"/>
                  </a:cubicBezTo>
                  <a:cubicBezTo>
                    <a:pt x="123" y="106"/>
                    <a:pt x="120" y="104"/>
                    <a:pt x="117" y="101"/>
                  </a:cubicBezTo>
                  <a:cubicBezTo>
                    <a:pt x="113" y="98"/>
                    <a:pt x="113" y="98"/>
                    <a:pt x="113" y="98"/>
                  </a:cubicBezTo>
                  <a:cubicBezTo>
                    <a:pt x="109" y="97"/>
                    <a:pt x="107" y="95"/>
                    <a:pt x="107" y="93"/>
                  </a:cubicBezTo>
                  <a:cubicBezTo>
                    <a:pt x="107" y="90"/>
                    <a:pt x="107" y="88"/>
                    <a:pt x="110" y="84"/>
                  </a:cubicBezTo>
                  <a:cubicBezTo>
                    <a:pt x="114" y="78"/>
                    <a:pt x="117" y="72"/>
                    <a:pt x="117" y="68"/>
                  </a:cubicBezTo>
                  <a:cubicBezTo>
                    <a:pt x="117" y="63"/>
                    <a:pt x="117" y="63"/>
                    <a:pt x="117" y="63"/>
                  </a:cubicBezTo>
                  <a:cubicBezTo>
                    <a:pt x="119" y="64"/>
                    <a:pt x="119" y="64"/>
                    <a:pt x="119" y="64"/>
                  </a:cubicBezTo>
                  <a:cubicBezTo>
                    <a:pt x="129" y="64"/>
                    <a:pt x="129" y="64"/>
                    <a:pt x="129" y="64"/>
                  </a:cubicBezTo>
                  <a:cubicBezTo>
                    <a:pt x="129" y="63"/>
                    <a:pt x="131" y="59"/>
                    <a:pt x="132" y="52"/>
                  </a:cubicBezTo>
                  <a:cubicBezTo>
                    <a:pt x="129" y="52"/>
                    <a:pt x="129" y="52"/>
                    <a:pt x="129" y="52"/>
                  </a:cubicBezTo>
                  <a:cubicBezTo>
                    <a:pt x="123" y="56"/>
                    <a:pt x="118" y="59"/>
                    <a:pt x="115" y="60"/>
                  </a:cubicBezTo>
                  <a:cubicBezTo>
                    <a:pt x="110" y="61"/>
                    <a:pt x="105" y="59"/>
                    <a:pt x="97" y="53"/>
                  </a:cubicBezTo>
                  <a:cubicBezTo>
                    <a:pt x="97" y="53"/>
                    <a:pt x="97" y="53"/>
                    <a:pt x="97" y="53"/>
                  </a:cubicBezTo>
                  <a:lnTo>
                    <a:pt x="96" y="52"/>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7" name="Freeform 26">
              <a:extLst>
                <a:ext uri="{FF2B5EF4-FFF2-40B4-BE49-F238E27FC236}">
                  <a16:creationId xmlns:a16="http://schemas.microsoft.com/office/drawing/2014/main" xmlns="" id="{D7D2CD08-284E-43AC-8A70-4366F9943722}"/>
                </a:ext>
              </a:extLst>
            </p:cNvPr>
            <p:cNvSpPr>
              <a:spLocks/>
            </p:cNvSpPr>
            <p:nvPr/>
          </p:nvSpPr>
          <p:spPr bwMode="auto">
            <a:xfrm>
              <a:off x="4640263" y="2840038"/>
              <a:ext cx="136525" cy="196850"/>
            </a:xfrm>
            <a:custGeom>
              <a:avLst/>
              <a:gdLst>
                <a:gd name="T0" fmla="*/ 24 w 40"/>
                <a:gd name="T1" fmla="*/ 0 h 58"/>
                <a:gd name="T2" fmla="*/ 22 w 40"/>
                <a:gd name="T3" fmla="*/ 0 h 58"/>
                <a:gd name="T4" fmla="*/ 16 w 40"/>
                <a:gd name="T5" fmla="*/ 6 h 58"/>
                <a:gd name="T6" fmla="*/ 15 w 40"/>
                <a:gd name="T7" fmla="*/ 5 h 58"/>
                <a:gd name="T8" fmla="*/ 15 w 40"/>
                <a:gd name="T9" fmla="*/ 6 h 58"/>
                <a:gd name="T10" fmla="*/ 15 w 40"/>
                <a:gd name="T11" fmla="*/ 6 h 58"/>
                <a:gd name="T12" fmla="*/ 12 w 40"/>
                <a:gd name="T13" fmla="*/ 10 h 58"/>
                <a:gd name="T14" fmla="*/ 10 w 40"/>
                <a:gd name="T15" fmla="*/ 10 h 58"/>
                <a:gd name="T16" fmla="*/ 6 w 40"/>
                <a:gd name="T17" fmla="*/ 13 h 58"/>
                <a:gd name="T18" fmla="*/ 5 w 40"/>
                <a:gd name="T19" fmla="*/ 16 h 58"/>
                <a:gd name="T20" fmla="*/ 2 w 40"/>
                <a:gd name="T21" fmla="*/ 24 h 58"/>
                <a:gd name="T22" fmla="*/ 1 w 40"/>
                <a:gd name="T23" fmla="*/ 29 h 58"/>
                <a:gd name="T24" fmla="*/ 0 w 40"/>
                <a:gd name="T25" fmla="*/ 38 h 58"/>
                <a:gd name="T26" fmla="*/ 3 w 40"/>
                <a:gd name="T27" fmla="*/ 50 h 58"/>
                <a:gd name="T28" fmla="*/ 10 w 40"/>
                <a:gd name="T29" fmla="*/ 55 h 58"/>
                <a:gd name="T30" fmla="*/ 19 w 40"/>
                <a:gd name="T31" fmla="*/ 58 h 58"/>
                <a:gd name="T32" fmla="*/ 28 w 40"/>
                <a:gd name="T33" fmla="*/ 54 h 58"/>
                <a:gd name="T34" fmla="*/ 26 w 40"/>
                <a:gd name="T35" fmla="*/ 50 h 58"/>
                <a:gd name="T36" fmla="*/ 26 w 40"/>
                <a:gd name="T37" fmla="*/ 49 h 58"/>
                <a:gd name="T38" fmla="*/ 26 w 40"/>
                <a:gd name="T39" fmla="*/ 48 h 58"/>
                <a:gd name="T40" fmla="*/ 26 w 40"/>
                <a:gd name="T41" fmla="*/ 45 h 58"/>
                <a:gd name="T42" fmla="*/ 26 w 40"/>
                <a:gd name="T43" fmla="*/ 44 h 58"/>
                <a:gd name="T44" fmla="*/ 31 w 40"/>
                <a:gd name="T45" fmla="*/ 36 h 58"/>
                <a:gd name="T46" fmla="*/ 38 w 40"/>
                <a:gd name="T47" fmla="*/ 36 h 58"/>
                <a:gd name="T48" fmla="*/ 40 w 40"/>
                <a:gd name="T49" fmla="*/ 36 h 58"/>
                <a:gd name="T50" fmla="*/ 33 w 40"/>
                <a:gd name="T51" fmla="*/ 24 h 58"/>
                <a:gd name="T52" fmla="*/ 30 w 40"/>
                <a:gd name="T53" fmla="*/ 20 h 58"/>
                <a:gd name="T54" fmla="*/ 26 w 40"/>
                <a:gd name="T55" fmla="*/ 8 h 58"/>
                <a:gd name="T56" fmla="*/ 24 w 40"/>
                <a:gd name="T5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58">
                  <a:moveTo>
                    <a:pt x="24" y="0"/>
                  </a:moveTo>
                  <a:cubicBezTo>
                    <a:pt x="22" y="0"/>
                    <a:pt x="22" y="0"/>
                    <a:pt x="22" y="0"/>
                  </a:cubicBezTo>
                  <a:cubicBezTo>
                    <a:pt x="20" y="0"/>
                    <a:pt x="18" y="2"/>
                    <a:pt x="16" y="6"/>
                  </a:cubicBezTo>
                  <a:cubicBezTo>
                    <a:pt x="15" y="5"/>
                    <a:pt x="15" y="5"/>
                    <a:pt x="15" y="5"/>
                  </a:cubicBezTo>
                  <a:cubicBezTo>
                    <a:pt x="15" y="6"/>
                    <a:pt x="15" y="6"/>
                    <a:pt x="15" y="6"/>
                  </a:cubicBezTo>
                  <a:cubicBezTo>
                    <a:pt x="15" y="6"/>
                    <a:pt x="15" y="6"/>
                    <a:pt x="15" y="6"/>
                  </a:cubicBezTo>
                  <a:cubicBezTo>
                    <a:pt x="12" y="10"/>
                    <a:pt x="12" y="10"/>
                    <a:pt x="12" y="10"/>
                  </a:cubicBezTo>
                  <a:cubicBezTo>
                    <a:pt x="10" y="10"/>
                    <a:pt x="10" y="10"/>
                    <a:pt x="10" y="10"/>
                  </a:cubicBezTo>
                  <a:cubicBezTo>
                    <a:pt x="6" y="13"/>
                    <a:pt x="6" y="13"/>
                    <a:pt x="6" y="13"/>
                  </a:cubicBezTo>
                  <a:cubicBezTo>
                    <a:pt x="5" y="16"/>
                    <a:pt x="5" y="16"/>
                    <a:pt x="5" y="16"/>
                  </a:cubicBezTo>
                  <a:cubicBezTo>
                    <a:pt x="6" y="20"/>
                    <a:pt x="4" y="23"/>
                    <a:pt x="2" y="24"/>
                  </a:cubicBezTo>
                  <a:cubicBezTo>
                    <a:pt x="1" y="29"/>
                    <a:pt x="1" y="29"/>
                    <a:pt x="1" y="29"/>
                  </a:cubicBezTo>
                  <a:cubicBezTo>
                    <a:pt x="0" y="30"/>
                    <a:pt x="0" y="34"/>
                    <a:pt x="0" y="38"/>
                  </a:cubicBezTo>
                  <a:cubicBezTo>
                    <a:pt x="3" y="50"/>
                    <a:pt x="3" y="50"/>
                    <a:pt x="3" y="50"/>
                  </a:cubicBezTo>
                  <a:cubicBezTo>
                    <a:pt x="4" y="52"/>
                    <a:pt x="6" y="54"/>
                    <a:pt x="10" y="55"/>
                  </a:cubicBezTo>
                  <a:cubicBezTo>
                    <a:pt x="19" y="58"/>
                    <a:pt x="19" y="58"/>
                    <a:pt x="19" y="58"/>
                  </a:cubicBezTo>
                  <a:cubicBezTo>
                    <a:pt x="21" y="58"/>
                    <a:pt x="24" y="56"/>
                    <a:pt x="28" y="54"/>
                  </a:cubicBezTo>
                  <a:cubicBezTo>
                    <a:pt x="26" y="50"/>
                    <a:pt x="26" y="50"/>
                    <a:pt x="26" y="50"/>
                  </a:cubicBezTo>
                  <a:cubicBezTo>
                    <a:pt x="26" y="49"/>
                    <a:pt x="26" y="49"/>
                    <a:pt x="26" y="49"/>
                  </a:cubicBezTo>
                  <a:cubicBezTo>
                    <a:pt x="26" y="48"/>
                    <a:pt x="26" y="48"/>
                    <a:pt x="26" y="48"/>
                  </a:cubicBezTo>
                  <a:cubicBezTo>
                    <a:pt x="26" y="45"/>
                    <a:pt x="26" y="45"/>
                    <a:pt x="26" y="45"/>
                  </a:cubicBezTo>
                  <a:cubicBezTo>
                    <a:pt x="26" y="44"/>
                    <a:pt x="26" y="44"/>
                    <a:pt x="26" y="44"/>
                  </a:cubicBezTo>
                  <a:cubicBezTo>
                    <a:pt x="31" y="36"/>
                    <a:pt x="31" y="36"/>
                    <a:pt x="31" y="36"/>
                  </a:cubicBezTo>
                  <a:cubicBezTo>
                    <a:pt x="38" y="36"/>
                    <a:pt x="38" y="36"/>
                    <a:pt x="38" y="36"/>
                  </a:cubicBezTo>
                  <a:cubicBezTo>
                    <a:pt x="40" y="36"/>
                    <a:pt x="40" y="36"/>
                    <a:pt x="40" y="36"/>
                  </a:cubicBezTo>
                  <a:cubicBezTo>
                    <a:pt x="40" y="34"/>
                    <a:pt x="37" y="29"/>
                    <a:pt x="33" y="24"/>
                  </a:cubicBezTo>
                  <a:cubicBezTo>
                    <a:pt x="30" y="20"/>
                    <a:pt x="30" y="20"/>
                    <a:pt x="30" y="20"/>
                  </a:cubicBezTo>
                  <a:cubicBezTo>
                    <a:pt x="28" y="16"/>
                    <a:pt x="27" y="13"/>
                    <a:pt x="26" y="8"/>
                  </a:cubicBezTo>
                  <a:cubicBezTo>
                    <a:pt x="26" y="4"/>
                    <a:pt x="24" y="2"/>
                    <a:pt x="24" y="0"/>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8" name="Freeform 27">
              <a:extLst>
                <a:ext uri="{FF2B5EF4-FFF2-40B4-BE49-F238E27FC236}">
                  <a16:creationId xmlns:a16="http://schemas.microsoft.com/office/drawing/2014/main" xmlns="" id="{73ED9C0C-5A2D-4FF4-AB72-492B48015222}"/>
                </a:ext>
              </a:extLst>
            </p:cNvPr>
            <p:cNvSpPr>
              <a:spLocks/>
            </p:cNvSpPr>
            <p:nvPr/>
          </p:nvSpPr>
          <p:spPr bwMode="auto">
            <a:xfrm>
              <a:off x="4503738" y="2747963"/>
              <a:ext cx="184150" cy="196850"/>
            </a:xfrm>
            <a:custGeom>
              <a:avLst/>
              <a:gdLst>
                <a:gd name="T0" fmla="*/ 27 w 54"/>
                <a:gd name="T1" fmla="*/ 12 h 58"/>
                <a:gd name="T2" fmla="*/ 26 w 54"/>
                <a:gd name="T3" fmla="*/ 13 h 58"/>
                <a:gd name="T4" fmla="*/ 25 w 54"/>
                <a:gd name="T5" fmla="*/ 13 h 58"/>
                <a:gd name="T6" fmla="*/ 20 w 54"/>
                <a:gd name="T7" fmla="*/ 12 h 58"/>
                <a:gd name="T8" fmla="*/ 20 w 54"/>
                <a:gd name="T9" fmla="*/ 15 h 58"/>
                <a:gd name="T10" fmla="*/ 20 w 54"/>
                <a:gd name="T11" fmla="*/ 16 h 58"/>
                <a:gd name="T12" fmla="*/ 18 w 54"/>
                <a:gd name="T13" fmla="*/ 16 h 58"/>
                <a:gd name="T14" fmla="*/ 10 w 54"/>
                <a:gd name="T15" fmla="*/ 19 h 58"/>
                <a:gd name="T16" fmla="*/ 10 w 54"/>
                <a:gd name="T17" fmla="*/ 20 h 58"/>
                <a:gd name="T18" fmla="*/ 12 w 54"/>
                <a:gd name="T19" fmla="*/ 29 h 58"/>
                <a:gd name="T20" fmla="*/ 13 w 54"/>
                <a:gd name="T21" fmla="*/ 29 h 58"/>
                <a:gd name="T22" fmla="*/ 12 w 54"/>
                <a:gd name="T23" fmla="*/ 31 h 58"/>
                <a:gd name="T24" fmla="*/ 2 w 54"/>
                <a:gd name="T25" fmla="*/ 41 h 58"/>
                <a:gd name="T26" fmla="*/ 0 w 54"/>
                <a:gd name="T27" fmla="*/ 45 h 58"/>
                <a:gd name="T28" fmla="*/ 3 w 54"/>
                <a:gd name="T29" fmla="*/ 49 h 58"/>
                <a:gd name="T30" fmla="*/ 8 w 54"/>
                <a:gd name="T31" fmla="*/ 50 h 58"/>
                <a:gd name="T32" fmla="*/ 11 w 54"/>
                <a:gd name="T33" fmla="*/ 51 h 58"/>
                <a:gd name="T34" fmla="*/ 20 w 54"/>
                <a:gd name="T35" fmla="*/ 53 h 58"/>
                <a:gd name="T36" fmla="*/ 24 w 54"/>
                <a:gd name="T37" fmla="*/ 56 h 58"/>
                <a:gd name="T38" fmla="*/ 32 w 54"/>
                <a:gd name="T39" fmla="*/ 58 h 58"/>
                <a:gd name="T40" fmla="*/ 37 w 54"/>
                <a:gd name="T41" fmla="*/ 53 h 58"/>
                <a:gd name="T42" fmla="*/ 40 w 54"/>
                <a:gd name="T43" fmla="*/ 50 h 58"/>
                <a:gd name="T44" fmla="*/ 42 w 54"/>
                <a:gd name="T45" fmla="*/ 42 h 58"/>
                <a:gd name="T46" fmla="*/ 40 w 54"/>
                <a:gd name="T47" fmla="*/ 33 h 58"/>
                <a:gd name="T48" fmla="*/ 44 w 54"/>
                <a:gd name="T49" fmla="*/ 34 h 58"/>
                <a:gd name="T50" fmla="*/ 49 w 54"/>
                <a:gd name="T51" fmla="*/ 35 h 58"/>
                <a:gd name="T52" fmla="*/ 51 w 54"/>
                <a:gd name="T53" fmla="*/ 33 h 58"/>
                <a:gd name="T54" fmla="*/ 52 w 54"/>
                <a:gd name="T55" fmla="*/ 31 h 58"/>
                <a:gd name="T56" fmla="*/ 48 w 54"/>
                <a:gd name="T57" fmla="*/ 19 h 58"/>
                <a:gd name="T58" fmla="*/ 49 w 54"/>
                <a:gd name="T59" fmla="*/ 15 h 58"/>
                <a:gd name="T60" fmla="*/ 54 w 54"/>
                <a:gd name="T61" fmla="*/ 12 h 58"/>
                <a:gd name="T62" fmla="*/ 54 w 54"/>
                <a:gd name="T63" fmla="*/ 12 h 58"/>
                <a:gd name="T64" fmla="*/ 53 w 54"/>
                <a:gd name="T65" fmla="*/ 9 h 58"/>
                <a:gd name="T66" fmla="*/ 44 w 54"/>
                <a:gd name="T67" fmla="*/ 9 h 58"/>
                <a:gd name="T68" fmla="*/ 44 w 54"/>
                <a:gd name="T69" fmla="*/ 9 h 58"/>
                <a:gd name="T70" fmla="*/ 35 w 54"/>
                <a:gd name="T71" fmla="*/ 3 h 58"/>
                <a:gd name="T72" fmla="*/ 24 w 54"/>
                <a:gd name="T73" fmla="*/ 1 h 58"/>
                <a:gd name="T74" fmla="*/ 23 w 54"/>
                <a:gd name="T75" fmla="*/ 2 h 58"/>
                <a:gd name="T76" fmla="*/ 26 w 54"/>
                <a:gd name="T77" fmla="*/ 6 h 58"/>
                <a:gd name="T78" fmla="*/ 27 w 54"/>
                <a:gd name="T7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 h="58">
                  <a:moveTo>
                    <a:pt x="27" y="12"/>
                  </a:moveTo>
                  <a:cubicBezTo>
                    <a:pt x="26" y="13"/>
                    <a:pt x="26" y="13"/>
                    <a:pt x="26" y="13"/>
                  </a:cubicBezTo>
                  <a:cubicBezTo>
                    <a:pt x="25" y="13"/>
                    <a:pt x="25" y="13"/>
                    <a:pt x="25" y="13"/>
                  </a:cubicBezTo>
                  <a:cubicBezTo>
                    <a:pt x="20" y="12"/>
                    <a:pt x="20" y="12"/>
                    <a:pt x="20" y="12"/>
                  </a:cubicBezTo>
                  <a:cubicBezTo>
                    <a:pt x="20" y="15"/>
                    <a:pt x="20" y="15"/>
                    <a:pt x="20" y="15"/>
                  </a:cubicBezTo>
                  <a:cubicBezTo>
                    <a:pt x="20" y="16"/>
                    <a:pt x="20" y="16"/>
                    <a:pt x="20" y="16"/>
                  </a:cubicBezTo>
                  <a:cubicBezTo>
                    <a:pt x="18" y="16"/>
                    <a:pt x="18" y="16"/>
                    <a:pt x="18" y="16"/>
                  </a:cubicBezTo>
                  <a:cubicBezTo>
                    <a:pt x="10" y="19"/>
                    <a:pt x="10" y="19"/>
                    <a:pt x="10" y="19"/>
                  </a:cubicBezTo>
                  <a:cubicBezTo>
                    <a:pt x="10" y="20"/>
                    <a:pt x="10" y="20"/>
                    <a:pt x="10" y="20"/>
                  </a:cubicBezTo>
                  <a:cubicBezTo>
                    <a:pt x="8" y="23"/>
                    <a:pt x="10" y="25"/>
                    <a:pt x="12" y="29"/>
                  </a:cubicBezTo>
                  <a:cubicBezTo>
                    <a:pt x="13" y="29"/>
                    <a:pt x="13" y="29"/>
                    <a:pt x="13" y="29"/>
                  </a:cubicBezTo>
                  <a:cubicBezTo>
                    <a:pt x="12" y="31"/>
                    <a:pt x="12" y="31"/>
                    <a:pt x="12" y="31"/>
                  </a:cubicBezTo>
                  <a:cubicBezTo>
                    <a:pt x="10" y="35"/>
                    <a:pt x="6" y="39"/>
                    <a:pt x="2" y="41"/>
                  </a:cubicBezTo>
                  <a:cubicBezTo>
                    <a:pt x="1" y="43"/>
                    <a:pt x="0" y="44"/>
                    <a:pt x="0" y="45"/>
                  </a:cubicBezTo>
                  <a:cubicBezTo>
                    <a:pt x="3" y="49"/>
                    <a:pt x="3" y="49"/>
                    <a:pt x="3" y="49"/>
                  </a:cubicBezTo>
                  <a:cubicBezTo>
                    <a:pt x="8" y="50"/>
                    <a:pt x="8" y="50"/>
                    <a:pt x="8" y="50"/>
                  </a:cubicBezTo>
                  <a:cubicBezTo>
                    <a:pt x="11" y="51"/>
                    <a:pt x="11" y="51"/>
                    <a:pt x="11" y="51"/>
                  </a:cubicBezTo>
                  <a:cubicBezTo>
                    <a:pt x="16" y="51"/>
                    <a:pt x="19" y="51"/>
                    <a:pt x="20" y="53"/>
                  </a:cubicBezTo>
                  <a:cubicBezTo>
                    <a:pt x="24" y="56"/>
                    <a:pt x="24" y="56"/>
                    <a:pt x="24" y="56"/>
                  </a:cubicBezTo>
                  <a:cubicBezTo>
                    <a:pt x="27" y="57"/>
                    <a:pt x="30" y="58"/>
                    <a:pt x="32" y="58"/>
                  </a:cubicBezTo>
                  <a:cubicBezTo>
                    <a:pt x="33" y="58"/>
                    <a:pt x="35" y="57"/>
                    <a:pt x="37" y="53"/>
                  </a:cubicBezTo>
                  <a:cubicBezTo>
                    <a:pt x="40" y="50"/>
                    <a:pt x="40" y="50"/>
                    <a:pt x="40" y="50"/>
                  </a:cubicBezTo>
                  <a:cubicBezTo>
                    <a:pt x="42" y="42"/>
                    <a:pt x="42" y="42"/>
                    <a:pt x="42" y="42"/>
                  </a:cubicBezTo>
                  <a:cubicBezTo>
                    <a:pt x="40" y="33"/>
                    <a:pt x="40" y="33"/>
                    <a:pt x="40" y="33"/>
                  </a:cubicBezTo>
                  <a:cubicBezTo>
                    <a:pt x="44" y="34"/>
                    <a:pt x="44" y="34"/>
                    <a:pt x="44" y="34"/>
                  </a:cubicBezTo>
                  <a:cubicBezTo>
                    <a:pt x="49" y="35"/>
                    <a:pt x="49" y="35"/>
                    <a:pt x="49" y="35"/>
                  </a:cubicBezTo>
                  <a:cubicBezTo>
                    <a:pt x="51" y="33"/>
                    <a:pt x="51" y="33"/>
                    <a:pt x="51" y="33"/>
                  </a:cubicBezTo>
                  <a:cubicBezTo>
                    <a:pt x="52" y="31"/>
                    <a:pt x="52" y="31"/>
                    <a:pt x="52" y="31"/>
                  </a:cubicBezTo>
                  <a:cubicBezTo>
                    <a:pt x="48" y="19"/>
                    <a:pt x="48" y="19"/>
                    <a:pt x="48" y="19"/>
                  </a:cubicBezTo>
                  <a:cubicBezTo>
                    <a:pt x="49" y="15"/>
                    <a:pt x="49" y="15"/>
                    <a:pt x="49" y="15"/>
                  </a:cubicBezTo>
                  <a:cubicBezTo>
                    <a:pt x="50" y="13"/>
                    <a:pt x="52" y="12"/>
                    <a:pt x="54" y="12"/>
                  </a:cubicBezTo>
                  <a:cubicBezTo>
                    <a:pt x="54" y="12"/>
                    <a:pt x="54" y="12"/>
                    <a:pt x="54" y="12"/>
                  </a:cubicBezTo>
                  <a:cubicBezTo>
                    <a:pt x="53" y="9"/>
                    <a:pt x="53" y="9"/>
                    <a:pt x="53" y="9"/>
                  </a:cubicBezTo>
                  <a:cubicBezTo>
                    <a:pt x="44" y="9"/>
                    <a:pt x="44" y="9"/>
                    <a:pt x="44" y="9"/>
                  </a:cubicBezTo>
                  <a:cubicBezTo>
                    <a:pt x="44" y="9"/>
                    <a:pt x="44" y="9"/>
                    <a:pt x="44" y="9"/>
                  </a:cubicBezTo>
                  <a:cubicBezTo>
                    <a:pt x="35" y="3"/>
                    <a:pt x="35" y="3"/>
                    <a:pt x="35" y="3"/>
                  </a:cubicBezTo>
                  <a:cubicBezTo>
                    <a:pt x="31" y="1"/>
                    <a:pt x="28" y="0"/>
                    <a:pt x="24" y="1"/>
                  </a:cubicBezTo>
                  <a:cubicBezTo>
                    <a:pt x="23" y="2"/>
                    <a:pt x="23" y="2"/>
                    <a:pt x="23" y="2"/>
                  </a:cubicBezTo>
                  <a:cubicBezTo>
                    <a:pt x="22" y="3"/>
                    <a:pt x="23" y="5"/>
                    <a:pt x="26" y="6"/>
                  </a:cubicBezTo>
                  <a:cubicBezTo>
                    <a:pt x="28" y="7"/>
                    <a:pt x="28" y="9"/>
                    <a:pt x="27" y="12"/>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39" name="Freeform 28">
              <a:extLst>
                <a:ext uri="{FF2B5EF4-FFF2-40B4-BE49-F238E27FC236}">
                  <a16:creationId xmlns:a16="http://schemas.microsoft.com/office/drawing/2014/main" xmlns="" id="{09B333A5-F9C8-4E54-8D83-094BA2367497}"/>
                </a:ext>
              </a:extLst>
            </p:cNvPr>
            <p:cNvSpPr>
              <a:spLocks/>
            </p:cNvSpPr>
            <p:nvPr/>
          </p:nvSpPr>
          <p:spPr bwMode="auto">
            <a:xfrm>
              <a:off x="4811713" y="2363788"/>
              <a:ext cx="642937" cy="608012"/>
            </a:xfrm>
            <a:custGeom>
              <a:avLst/>
              <a:gdLst>
                <a:gd name="T0" fmla="*/ 81 w 188"/>
                <a:gd name="T1" fmla="*/ 38 h 179"/>
                <a:gd name="T2" fmla="*/ 71 w 188"/>
                <a:gd name="T3" fmla="*/ 40 h 179"/>
                <a:gd name="T4" fmla="*/ 59 w 188"/>
                <a:gd name="T5" fmla="*/ 46 h 179"/>
                <a:gd name="T6" fmla="*/ 46 w 188"/>
                <a:gd name="T7" fmla="*/ 57 h 179"/>
                <a:gd name="T8" fmla="*/ 46 w 188"/>
                <a:gd name="T9" fmla="*/ 58 h 179"/>
                <a:gd name="T10" fmla="*/ 35 w 188"/>
                <a:gd name="T11" fmla="*/ 70 h 179"/>
                <a:gd name="T12" fmla="*/ 22 w 188"/>
                <a:gd name="T13" fmla="*/ 70 h 179"/>
                <a:gd name="T14" fmla="*/ 16 w 188"/>
                <a:gd name="T15" fmla="*/ 64 h 179"/>
                <a:gd name="T16" fmla="*/ 18 w 188"/>
                <a:gd name="T17" fmla="*/ 87 h 179"/>
                <a:gd name="T18" fmla="*/ 3 w 188"/>
                <a:gd name="T19" fmla="*/ 110 h 179"/>
                <a:gd name="T20" fmla="*/ 0 w 188"/>
                <a:gd name="T21" fmla="*/ 114 h 179"/>
                <a:gd name="T22" fmla="*/ 17 w 188"/>
                <a:gd name="T23" fmla="*/ 120 h 179"/>
                <a:gd name="T24" fmla="*/ 18 w 188"/>
                <a:gd name="T25" fmla="*/ 120 h 179"/>
                <a:gd name="T26" fmla="*/ 24 w 188"/>
                <a:gd name="T27" fmla="*/ 124 h 179"/>
                <a:gd name="T28" fmla="*/ 24 w 188"/>
                <a:gd name="T29" fmla="*/ 124 h 179"/>
                <a:gd name="T30" fmla="*/ 40 w 188"/>
                <a:gd name="T31" fmla="*/ 136 h 179"/>
                <a:gd name="T32" fmla="*/ 57 w 188"/>
                <a:gd name="T33" fmla="*/ 112 h 179"/>
                <a:gd name="T34" fmla="*/ 62 w 188"/>
                <a:gd name="T35" fmla="*/ 106 h 179"/>
                <a:gd name="T36" fmla="*/ 75 w 188"/>
                <a:gd name="T37" fmla="*/ 102 h 179"/>
                <a:gd name="T38" fmla="*/ 88 w 188"/>
                <a:gd name="T39" fmla="*/ 100 h 179"/>
                <a:gd name="T40" fmla="*/ 94 w 188"/>
                <a:gd name="T41" fmla="*/ 111 h 179"/>
                <a:gd name="T42" fmla="*/ 96 w 188"/>
                <a:gd name="T43" fmla="*/ 119 h 179"/>
                <a:gd name="T44" fmla="*/ 93 w 188"/>
                <a:gd name="T45" fmla="*/ 135 h 179"/>
                <a:gd name="T46" fmla="*/ 93 w 188"/>
                <a:gd name="T47" fmla="*/ 136 h 179"/>
                <a:gd name="T48" fmla="*/ 86 w 188"/>
                <a:gd name="T49" fmla="*/ 156 h 179"/>
                <a:gd name="T50" fmla="*/ 92 w 188"/>
                <a:gd name="T51" fmla="*/ 152 h 179"/>
                <a:gd name="T52" fmla="*/ 98 w 188"/>
                <a:gd name="T53" fmla="*/ 154 h 179"/>
                <a:gd name="T54" fmla="*/ 97 w 188"/>
                <a:gd name="T55" fmla="*/ 161 h 179"/>
                <a:gd name="T56" fmla="*/ 92 w 188"/>
                <a:gd name="T57" fmla="*/ 168 h 179"/>
                <a:gd name="T58" fmla="*/ 90 w 188"/>
                <a:gd name="T59" fmla="*/ 172 h 179"/>
                <a:gd name="T60" fmla="*/ 85 w 188"/>
                <a:gd name="T61" fmla="*/ 173 h 179"/>
                <a:gd name="T62" fmla="*/ 80 w 188"/>
                <a:gd name="T63" fmla="*/ 179 h 179"/>
                <a:gd name="T64" fmla="*/ 100 w 188"/>
                <a:gd name="T65" fmla="*/ 164 h 179"/>
                <a:gd name="T66" fmla="*/ 130 w 188"/>
                <a:gd name="T67" fmla="*/ 134 h 179"/>
                <a:gd name="T68" fmla="*/ 137 w 188"/>
                <a:gd name="T69" fmla="*/ 130 h 179"/>
                <a:gd name="T70" fmla="*/ 153 w 188"/>
                <a:gd name="T71" fmla="*/ 127 h 179"/>
                <a:gd name="T72" fmla="*/ 164 w 188"/>
                <a:gd name="T73" fmla="*/ 105 h 179"/>
                <a:gd name="T74" fmla="*/ 188 w 188"/>
                <a:gd name="T75" fmla="*/ 78 h 179"/>
                <a:gd name="T76" fmla="*/ 182 w 188"/>
                <a:gd name="T77" fmla="*/ 61 h 179"/>
                <a:gd name="T78" fmla="*/ 174 w 188"/>
                <a:gd name="T79" fmla="*/ 58 h 179"/>
                <a:gd name="T80" fmla="*/ 172 w 188"/>
                <a:gd name="T81" fmla="*/ 55 h 179"/>
                <a:gd name="T82" fmla="*/ 159 w 188"/>
                <a:gd name="T83" fmla="*/ 22 h 179"/>
                <a:gd name="T84" fmla="*/ 154 w 188"/>
                <a:gd name="T85" fmla="*/ 6 h 179"/>
                <a:gd name="T86" fmla="*/ 148 w 188"/>
                <a:gd name="T87" fmla="*/ 12 h 179"/>
                <a:gd name="T88" fmla="*/ 134 w 188"/>
                <a:gd name="T89" fmla="*/ 6 h 179"/>
                <a:gd name="T90" fmla="*/ 125 w 188"/>
                <a:gd name="T91" fmla="*/ 6 h 179"/>
                <a:gd name="T92" fmla="*/ 115 w 188"/>
                <a:gd name="T93" fmla="*/ 2 h 179"/>
                <a:gd name="T94" fmla="*/ 114 w 188"/>
                <a:gd name="T95" fmla="*/ 16 h 179"/>
                <a:gd name="T96" fmla="*/ 114 w 188"/>
                <a:gd name="T97" fmla="*/ 16 h 179"/>
                <a:gd name="T98" fmla="*/ 105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4"/>
                  </a:moveTo>
                  <a:cubicBezTo>
                    <a:pt x="82" y="30"/>
                    <a:pt x="82" y="30"/>
                    <a:pt x="82" y="30"/>
                  </a:cubicBezTo>
                  <a:cubicBezTo>
                    <a:pt x="81" y="31"/>
                    <a:pt x="80" y="34"/>
                    <a:pt x="81" y="38"/>
                  </a:cubicBezTo>
                  <a:cubicBezTo>
                    <a:pt x="81" y="40"/>
                    <a:pt x="81" y="40"/>
                    <a:pt x="81" y="40"/>
                  </a:cubicBezTo>
                  <a:cubicBezTo>
                    <a:pt x="72" y="40"/>
                    <a:pt x="72" y="40"/>
                    <a:pt x="72" y="40"/>
                  </a:cubicBezTo>
                  <a:cubicBezTo>
                    <a:pt x="71" y="40"/>
                    <a:pt x="71" y="40"/>
                    <a:pt x="71" y="40"/>
                  </a:cubicBezTo>
                  <a:cubicBezTo>
                    <a:pt x="71" y="40"/>
                    <a:pt x="71" y="40"/>
                    <a:pt x="71" y="40"/>
                  </a:cubicBezTo>
                  <a:cubicBezTo>
                    <a:pt x="64" y="38"/>
                    <a:pt x="64" y="38"/>
                    <a:pt x="64" y="38"/>
                  </a:cubicBezTo>
                  <a:cubicBezTo>
                    <a:pt x="59" y="46"/>
                    <a:pt x="59" y="46"/>
                    <a:pt x="59" y="46"/>
                  </a:cubicBezTo>
                  <a:cubicBezTo>
                    <a:pt x="58" y="47"/>
                    <a:pt x="58" y="47"/>
                    <a:pt x="58" y="47"/>
                  </a:cubicBezTo>
                  <a:cubicBezTo>
                    <a:pt x="52" y="51"/>
                    <a:pt x="52" y="51"/>
                    <a:pt x="52" y="51"/>
                  </a:cubicBezTo>
                  <a:cubicBezTo>
                    <a:pt x="46" y="57"/>
                    <a:pt x="46" y="57"/>
                    <a:pt x="46" y="57"/>
                  </a:cubicBezTo>
                  <a:cubicBezTo>
                    <a:pt x="46" y="57"/>
                    <a:pt x="46" y="57"/>
                    <a:pt x="46" y="57"/>
                  </a:cubicBezTo>
                  <a:cubicBezTo>
                    <a:pt x="46" y="58"/>
                    <a:pt x="46" y="58"/>
                    <a:pt x="46" y="58"/>
                  </a:cubicBezTo>
                  <a:cubicBezTo>
                    <a:pt x="46" y="58"/>
                    <a:pt x="46" y="58"/>
                    <a:pt x="46" y="58"/>
                  </a:cubicBezTo>
                  <a:cubicBezTo>
                    <a:pt x="36" y="70"/>
                    <a:pt x="36" y="70"/>
                    <a:pt x="36" y="70"/>
                  </a:cubicBezTo>
                  <a:cubicBezTo>
                    <a:pt x="36" y="70"/>
                    <a:pt x="36" y="70"/>
                    <a:pt x="36" y="70"/>
                  </a:cubicBezTo>
                  <a:cubicBezTo>
                    <a:pt x="35" y="70"/>
                    <a:pt x="35" y="70"/>
                    <a:pt x="35" y="70"/>
                  </a:cubicBezTo>
                  <a:cubicBezTo>
                    <a:pt x="28" y="74"/>
                    <a:pt x="28" y="74"/>
                    <a:pt x="28" y="74"/>
                  </a:cubicBezTo>
                  <a:cubicBezTo>
                    <a:pt x="22" y="70"/>
                    <a:pt x="22" y="70"/>
                    <a:pt x="22" y="70"/>
                  </a:cubicBezTo>
                  <a:cubicBezTo>
                    <a:pt x="22" y="70"/>
                    <a:pt x="22" y="70"/>
                    <a:pt x="22" y="70"/>
                  </a:cubicBezTo>
                  <a:cubicBezTo>
                    <a:pt x="22" y="70"/>
                    <a:pt x="22" y="70"/>
                    <a:pt x="22" y="70"/>
                  </a:cubicBezTo>
                  <a:cubicBezTo>
                    <a:pt x="22" y="70"/>
                    <a:pt x="22" y="70"/>
                    <a:pt x="22" y="70"/>
                  </a:cubicBezTo>
                  <a:cubicBezTo>
                    <a:pt x="16" y="64"/>
                    <a:pt x="16" y="64"/>
                    <a:pt x="16" y="64"/>
                  </a:cubicBezTo>
                  <a:cubicBezTo>
                    <a:pt x="12" y="62"/>
                    <a:pt x="12" y="62"/>
                    <a:pt x="12" y="62"/>
                  </a:cubicBezTo>
                  <a:cubicBezTo>
                    <a:pt x="15" y="78"/>
                    <a:pt x="15" y="78"/>
                    <a:pt x="15" y="78"/>
                  </a:cubicBezTo>
                  <a:cubicBezTo>
                    <a:pt x="18" y="87"/>
                    <a:pt x="18" y="87"/>
                    <a:pt x="18" y="87"/>
                  </a:cubicBezTo>
                  <a:cubicBezTo>
                    <a:pt x="12" y="92"/>
                    <a:pt x="12" y="92"/>
                    <a:pt x="12" y="92"/>
                  </a:cubicBezTo>
                  <a:cubicBezTo>
                    <a:pt x="3" y="105"/>
                    <a:pt x="3" y="105"/>
                    <a:pt x="3" y="105"/>
                  </a:cubicBezTo>
                  <a:cubicBezTo>
                    <a:pt x="3" y="110"/>
                    <a:pt x="3" y="110"/>
                    <a:pt x="3" y="110"/>
                  </a:cubicBezTo>
                  <a:cubicBezTo>
                    <a:pt x="3" y="110"/>
                    <a:pt x="3" y="110"/>
                    <a:pt x="3" y="110"/>
                  </a:cubicBezTo>
                  <a:cubicBezTo>
                    <a:pt x="2" y="110"/>
                    <a:pt x="2" y="110"/>
                    <a:pt x="2" y="110"/>
                  </a:cubicBezTo>
                  <a:cubicBezTo>
                    <a:pt x="0" y="114"/>
                    <a:pt x="0" y="114"/>
                    <a:pt x="0" y="114"/>
                  </a:cubicBezTo>
                  <a:cubicBezTo>
                    <a:pt x="2" y="116"/>
                    <a:pt x="2" y="116"/>
                    <a:pt x="2" y="116"/>
                  </a:cubicBezTo>
                  <a:cubicBezTo>
                    <a:pt x="5" y="116"/>
                    <a:pt x="5" y="116"/>
                    <a:pt x="5" y="116"/>
                  </a:cubicBezTo>
                  <a:cubicBezTo>
                    <a:pt x="17" y="120"/>
                    <a:pt x="17" y="120"/>
                    <a:pt x="17" y="120"/>
                  </a:cubicBezTo>
                  <a:cubicBezTo>
                    <a:pt x="17" y="120"/>
                    <a:pt x="17" y="120"/>
                    <a:pt x="17" y="120"/>
                  </a:cubicBezTo>
                  <a:cubicBezTo>
                    <a:pt x="18" y="120"/>
                    <a:pt x="18" y="120"/>
                    <a:pt x="18" y="120"/>
                  </a:cubicBezTo>
                  <a:cubicBezTo>
                    <a:pt x="18" y="120"/>
                    <a:pt x="18" y="120"/>
                    <a:pt x="18" y="120"/>
                  </a:cubicBezTo>
                  <a:cubicBezTo>
                    <a:pt x="18" y="120"/>
                    <a:pt x="18" y="120"/>
                    <a:pt x="18" y="120"/>
                  </a:cubicBezTo>
                  <a:cubicBezTo>
                    <a:pt x="20" y="122"/>
                    <a:pt x="20" y="122"/>
                    <a:pt x="20" y="122"/>
                  </a:cubicBezTo>
                  <a:cubicBezTo>
                    <a:pt x="24" y="124"/>
                    <a:pt x="24" y="124"/>
                    <a:pt x="24" y="124"/>
                  </a:cubicBezTo>
                  <a:cubicBezTo>
                    <a:pt x="24" y="124"/>
                    <a:pt x="24" y="124"/>
                    <a:pt x="24" y="124"/>
                  </a:cubicBezTo>
                  <a:cubicBezTo>
                    <a:pt x="24" y="124"/>
                    <a:pt x="24" y="124"/>
                    <a:pt x="24" y="124"/>
                  </a:cubicBezTo>
                  <a:cubicBezTo>
                    <a:pt x="24" y="124"/>
                    <a:pt x="24" y="124"/>
                    <a:pt x="24" y="124"/>
                  </a:cubicBezTo>
                  <a:cubicBezTo>
                    <a:pt x="26" y="126"/>
                    <a:pt x="26" y="128"/>
                    <a:pt x="26" y="129"/>
                  </a:cubicBezTo>
                  <a:cubicBezTo>
                    <a:pt x="28" y="133"/>
                    <a:pt x="28" y="133"/>
                    <a:pt x="28" y="133"/>
                  </a:cubicBezTo>
                  <a:cubicBezTo>
                    <a:pt x="40" y="136"/>
                    <a:pt x="40" y="136"/>
                    <a:pt x="40" y="136"/>
                  </a:cubicBezTo>
                  <a:cubicBezTo>
                    <a:pt x="44" y="136"/>
                    <a:pt x="44" y="136"/>
                    <a:pt x="44" y="136"/>
                  </a:cubicBezTo>
                  <a:cubicBezTo>
                    <a:pt x="47" y="131"/>
                    <a:pt x="47" y="131"/>
                    <a:pt x="47" y="131"/>
                  </a:cubicBezTo>
                  <a:cubicBezTo>
                    <a:pt x="57" y="112"/>
                    <a:pt x="57" y="112"/>
                    <a:pt x="57" y="112"/>
                  </a:cubicBezTo>
                  <a:cubicBezTo>
                    <a:pt x="57" y="112"/>
                    <a:pt x="57" y="112"/>
                    <a:pt x="57" y="112"/>
                  </a:cubicBezTo>
                  <a:cubicBezTo>
                    <a:pt x="57" y="112"/>
                    <a:pt x="57" y="112"/>
                    <a:pt x="57" y="112"/>
                  </a:cubicBezTo>
                  <a:cubicBezTo>
                    <a:pt x="62" y="106"/>
                    <a:pt x="62" y="106"/>
                    <a:pt x="62" y="106"/>
                  </a:cubicBezTo>
                  <a:cubicBezTo>
                    <a:pt x="62" y="106"/>
                    <a:pt x="62" y="106"/>
                    <a:pt x="62" y="106"/>
                  </a:cubicBezTo>
                  <a:cubicBezTo>
                    <a:pt x="70" y="102"/>
                    <a:pt x="70" y="102"/>
                    <a:pt x="70" y="102"/>
                  </a:cubicBezTo>
                  <a:cubicBezTo>
                    <a:pt x="75" y="102"/>
                    <a:pt x="75" y="102"/>
                    <a:pt x="75" y="102"/>
                  </a:cubicBezTo>
                  <a:cubicBezTo>
                    <a:pt x="77" y="98"/>
                    <a:pt x="78" y="97"/>
                    <a:pt x="80" y="97"/>
                  </a:cubicBezTo>
                  <a:cubicBezTo>
                    <a:pt x="82" y="97"/>
                    <a:pt x="84" y="98"/>
                    <a:pt x="87" y="99"/>
                  </a:cubicBezTo>
                  <a:cubicBezTo>
                    <a:pt x="88" y="100"/>
                    <a:pt x="88" y="100"/>
                    <a:pt x="88" y="100"/>
                  </a:cubicBezTo>
                  <a:cubicBezTo>
                    <a:pt x="88" y="100"/>
                    <a:pt x="88" y="100"/>
                    <a:pt x="88" y="100"/>
                  </a:cubicBezTo>
                  <a:cubicBezTo>
                    <a:pt x="94" y="110"/>
                    <a:pt x="94" y="110"/>
                    <a:pt x="94" y="110"/>
                  </a:cubicBezTo>
                  <a:cubicBezTo>
                    <a:pt x="94" y="111"/>
                    <a:pt x="94" y="111"/>
                    <a:pt x="94" y="111"/>
                  </a:cubicBezTo>
                  <a:cubicBezTo>
                    <a:pt x="95" y="111"/>
                    <a:pt x="95" y="111"/>
                    <a:pt x="95" y="111"/>
                  </a:cubicBezTo>
                  <a:cubicBezTo>
                    <a:pt x="95" y="112"/>
                    <a:pt x="95" y="112"/>
                    <a:pt x="95" y="112"/>
                  </a:cubicBezTo>
                  <a:cubicBezTo>
                    <a:pt x="96" y="119"/>
                    <a:pt x="96" y="119"/>
                    <a:pt x="96" y="119"/>
                  </a:cubicBezTo>
                  <a:cubicBezTo>
                    <a:pt x="95" y="128"/>
                    <a:pt x="95" y="128"/>
                    <a:pt x="95" y="128"/>
                  </a:cubicBezTo>
                  <a:cubicBezTo>
                    <a:pt x="95" y="128"/>
                    <a:pt x="95" y="128"/>
                    <a:pt x="95" y="128"/>
                  </a:cubicBezTo>
                  <a:cubicBezTo>
                    <a:pt x="93" y="135"/>
                    <a:pt x="93" y="135"/>
                    <a:pt x="93" y="135"/>
                  </a:cubicBezTo>
                  <a:cubicBezTo>
                    <a:pt x="93" y="135"/>
                    <a:pt x="93" y="135"/>
                    <a:pt x="93" y="135"/>
                  </a:cubicBezTo>
                  <a:cubicBezTo>
                    <a:pt x="93" y="136"/>
                    <a:pt x="93" y="136"/>
                    <a:pt x="93" y="136"/>
                  </a:cubicBezTo>
                  <a:cubicBezTo>
                    <a:pt x="93" y="136"/>
                    <a:pt x="93" y="136"/>
                    <a:pt x="93" y="136"/>
                  </a:cubicBezTo>
                  <a:cubicBezTo>
                    <a:pt x="88" y="142"/>
                    <a:pt x="88" y="142"/>
                    <a:pt x="88" y="142"/>
                  </a:cubicBezTo>
                  <a:cubicBezTo>
                    <a:pt x="85" y="147"/>
                    <a:pt x="85" y="147"/>
                    <a:pt x="85" y="147"/>
                  </a:cubicBezTo>
                  <a:cubicBezTo>
                    <a:pt x="86" y="156"/>
                    <a:pt x="86" y="156"/>
                    <a:pt x="86" y="156"/>
                  </a:cubicBezTo>
                  <a:cubicBezTo>
                    <a:pt x="86" y="156"/>
                    <a:pt x="86" y="156"/>
                    <a:pt x="86" y="156"/>
                  </a:cubicBezTo>
                  <a:cubicBezTo>
                    <a:pt x="89" y="155"/>
                    <a:pt x="89" y="155"/>
                    <a:pt x="89" y="155"/>
                  </a:cubicBezTo>
                  <a:cubicBezTo>
                    <a:pt x="92" y="152"/>
                    <a:pt x="92" y="152"/>
                    <a:pt x="92" y="152"/>
                  </a:cubicBezTo>
                  <a:cubicBezTo>
                    <a:pt x="93" y="151"/>
                    <a:pt x="93" y="151"/>
                    <a:pt x="93" y="151"/>
                  </a:cubicBezTo>
                  <a:cubicBezTo>
                    <a:pt x="94" y="150"/>
                    <a:pt x="94" y="150"/>
                    <a:pt x="94" y="150"/>
                  </a:cubicBezTo>
                  <a:cubicBezTo>
                    <a:pt x="98" y="154"/>
                    <a:pt x="98" y="154"/>
                    <a:pt x="98" y="154"/>
                  </a:cubicBezTo>
                  <a:cubicBezTo>
                    <a:pt x="98" y="154"/>
                    <a:pt x="98" y="154"/>
                    <a:pt x="98" y="154"/>
                  </a:cubicBezTo>
                  <a:cubicBezTo>
                    <a:pt x="98" y="161"/>
                    <a:pt x="98" y="161"/>
                    <a:pt x="98" y="161"/>
                  </a:cubicBezTo>
                  <a:cubicBezTo>
                    <a:pt x="97" y="161"/>
                    <a:pt x="97" y="161"/>
                    <a:pt x="97" y="161"/>
                  </a:cubicBezTo>
                  <a:cubicBezTo>
                    <a:pt x="94" y="162"/>
                    <a:pt x="94" y="162"/>
                    <a:pt x="94" y="162"/>
                  </a:cubicBezTo>
                  <a:cubicBezTo>
                    <a:pt x="92" y="164"/>
                    <a:pt x="92" y="164"/>
                    <a:pt x="92" y="164"/>
                  </a:cubicBezTo>
                  <a:cubicBezTo>
                    <a:pt x="92" y="168"/>
                    <a:pt x="92" y="168"/>
                    <a:pt x="92" y="168"/>
                  </a:cubicBezTo>
                  <a:cubicBezTo>
                    <a:pt x="92" y="168"/>
                    <a:pt x="92" y="168"/>
                    <a:pt x="92" y="168"/>
                  </a:cubicBezTo>
                  <a:cubicBezTo>
                    <a:pt x="92" y="168"/>
                    <a:pt x="92" y="168"/>
                    <a:pt x="92" y="168"/>
                  </a:cubicBezTo>
                  <a:cubicBezTo>
                    <a:pt x="90" y="172"/>
                    <a:pt x="90" y="172"/>
                    <a:pt x="90" y="172"/>
                  </a:cubicBezTo>
                  <a:cubicBezTo>
                    <a:pt x="89" y="172"/>
                    <a:pt x="89" y="172"/>
                    <a:pt x="89" y="172"/>
                  </a:cubicBezTo>
                  <a:cubicBezTo>
                    <a:pt x="88" y="173"/>
                    <a:pt x="88" y="173"/>
                    <a:pt x="88" y="173"/>
                  </a:cubicBezTo>
                  <a:cubicBezTo>
                    <a:pt x="85" y="173"/>
                    <a:pt x="85" y="173"/>
                    <a:pt x="85" y="173"/>
                  </a:cubicBezTo>
                  <a:cubicBezTo>
                    <a:pt x="82" y="174"/>
                    <a:pt x="82" y="174"/>
                    <a:pt x="82" y="174"/>
                  </a:cubicBezTo>
                  <a:cubicBezTo>
                    <a:pt x="80" y="178"/>
                    <a:pt x="80" y="178"/>
                    <a:pt x="80" y="178"/>
                  </a:cubicBezTo>
                  <a:cubicBezTo>
                    <a:pt x="80" y="179"/>
                    <a:pt x="80" y="179"/>
                    <a:pt x="80" y="179"/>
                  </a:cubicBezTo>
                  <a:cubicBezTo>
                    <a:pt x="93" y="178"/>
                    <a:pt x="93" y="178"/>
                    <a:pt x="93" y="178"/>
                  </a:cubicBezTo>
                  <a:cubicBezTo>
                    <a:pt x="96" y="176"/>
                    <a:pt x="96" y="176"/>
                    <a:pt x="96" y="176"/>
                  </a:cubicBezTo>
                  <a:cubicBezTo>
                    <a:pt x="100" y="164"/>
                    <a:pt x="100" y="164"/>
                    <a:pt x="100" y="164"/>
                  </a:cubicBezTo>
                  <a:cubicBezTo>
                    <a:pt x="100" y="164"/>
                    <a:pt x="100" y="164"/>
                    <a:pt x="100" y="164"/>
                  </a:cubicBezTo>
                  <a:cubicBezTo>
                    <a:pt x="130" y="134"/>
                    <a:pt x="130" y="134"/>
                    <a:pt x="130" y="134"/>
                  </a:cubicBezTo>
                  <a:cubicBezTo>
                    <a:pt x="130" y="134"/>
                    <a:pt x="130" y="134"/>
                    <a:pt x="130" y="134"/>
                  </a:cubicBezTo>
                  <a:cubicBezTo>
                    <a:pt x="137" y="130"/>
                    <a:pt x="137" y="130"/>
                    <a:pt x="137" y="130"/>
                  </a:cubicBezTo>
                  <a:cubicBezTo>
                    <a:pt x="137" y="130"/>
                    <a:pt x="137" y="130"/>
                    <a:pt x="137" y="130"/>
                  </a:cubicBezTo>
                  <a:cubicBezTo>
                    <a:pt x="137" y="130"/>
                    <a:pt x="137" y="130"/>
                    <a:pt x="137" y="130"/>
                  </a:cubicBezTo>
                  <a:cubicBezTo>
                    <a:pt x="142" y="130"/>
                    <a:pt x="142" y="130"/>
                    <a:pt x="142" y="130"/>
                  </a:cubicBezTo>
                  <a:cubicBezTo>
                    <a:pt x="148" y="129"/>
                    <a:pt x="148" y="129"/>
                    <a:pt x="148" y="129"/>
                  </a:cubicBezTo>
                  <a:cubicBezTo>
                    <a:pt x="153" y="127"/>
                    <a:pt x="153" y="127"/>
                    <a:pt x="153" y="127"/>
                  </a:cubicBezTo>
                  <a:cubicBezTo>
                    <a:pt x="157" y="122"/>
                    <a:pt x="157" y="122"/>
                    <a:pt x="157" y="122"/>
                  </a:cubicBezTo>
                  <a:cubicBezTo>
                    <a:pt x="164" y="105"/>
                    <a:pt x="164" y="105"/>
                    <a:pt x="164" y="105"/>
                  </a:cubicBezTo>
                  <a:cubicBezTo>
                    <a:pt x="164" y="105"/>
                    <a:pt x="164" y="105"/>
                    <a:pt x="164" y="105"/>
                  </a:cubicBezTo>
                  <a:cubicBezTo>
                    <a:pt x="164" y="104"/>
                    <a:pt x="164" y="104"/>
                    <a:pt x="164" y="104"/>
                  </a:cubicBezTo>
                  <a:cubicBezTo>
                    <a:pt x="188" y="78"/>
                    <a:pt x="188" y="78"/>
                    <a:pt x="188" y="78"/>
                  </a:cubicBezTo>
                  <a:cubicBezTo>
                    <a:pt x="188" y="78"/>
                    <a:pt x="188" y="78"/>
                    <a:pt x="188" y="78"/>
                  </a:cubicBezTo>
                  <a:cubicBezTo>
                    <a:pt x="187" y="64"/>
                    <a:pt x="187" y="64"/>
                    <a:pt x="187" y="64"/>
                  </a:cubicBezTo>
                  <a:cubicBezTo>
                    <a:pt x="186" y="64"/>
                    <a:pt x="184" y="63"/>
                    <a:pt x="183" y="62"/>
                  </a:cubicBezTo>
                  <a:cubicBezTo>
                    <a:pt x="182" y="61"/>
                    <a:pt x="182" y="61"/>
                    <a:pt x="182" y="61"/>
                  </a:cubicBezTo>
                  <a:cubicBezTo>
                    <a:pt x="182" y="61"/>
                    <a:pt x="182" y="61"/>
                    <a:pt x="182" y="61"/>
                  </a:cubicBezTo>
                  <a:cubicBezTo>
                    <a:pt x="178" y="62"/>
                    <a:pt x="178" y="62"/>
                    <a:pt x="178" y="62"/>
                  </a:cubicBezTo>
                  <a:cubicBezTo>
                    <a:pt x="176" y="61"/>
                    <a:pt x="175" y="60"/>
                    <a:pt x="174" y="58"/>
                  </a:cubicBezTo>
                  <a:cubicBezTo>
                    <a:pt x="172" y="56"/>
                    <a:pt x="172" y="56"/>
                    <a:pt x="172" y="56"/>
                  </a:cubicBezTo>
                  <a:cubicBezTo>
                    <a:pt x="172" y="55"/>
                    <a:pt x="172" y="55"/>
                    <a:pt x="172" y="55"/>
                  </a:cubicBezTo>
                  <a:cubicBezTo>
                    <a:pt x="172" y="55"/>
                    <a:pt x="172" y="55"/>
                    <a:pt x="172" y="55"/>
                  </a:cubicBezTo>
                  <a:cubicBezTo>
                    <a:pt x="172" y="33"/>
                    <a:pt x="172" y="33"/>
                    <a:pt x="172" y="33"/>
                  </a:cubicBezTo>
                  <a:cubicBezTo>
                    <a:pt x="170" y="32"/>
                    <a:pt x="167" y="31"/>
                    <a:pt x="164" y="28"/>
                  </a:cubicBezTo>
                  <a:cubicBezTo>
                    <a:pt x="159" y="22"/>
                    <a:pt x="159" y="22"/>
                    <a:pt x="159" y="22"/>
                  </a:cubicBezTo>
                  <a:cubicBezTo>
                    <a:pt x="154" y="16"/>
                    <a:pt x="154" y="16"/>
                    <a:pt x="154" y="16"/>
                  </a:cubicBezTo>
                  <a:cubicBezTo>
                    <a:pt x="154" y="14"/>
                    <a:pt x="154" y="12"/>
                    <a:pt x="154" y="8"/>
                  </a:cubicBezTo>
                  <a:cubicBezTo>
                    <a:pt x="154" y="6"/>
                    <a:pt x="154" y="6"/>
                    <a:pt x="154" y="6"/>
                  </a:cubicBezTo>
                  <a:cubicBezTo>
                    <a:pt x="152" y="2"/>
                    <a:pt x="152" y="2"/>
                    <a:pt x="152" y="2"/>
                  </a:cubicBezTo>
                  <a:cubicBezTo>
                    <a:pt x="151" y="6"/>
                    <a:pt x="151" y="6"/>
                    <a:pt x="151" y="6"/>
                  </a:cubicBezTo>
                  <a:cubicBezTo>
                    <a:pt x="148" y="12"/>
                    <a:pt x="148" y="12"/>
                    <a:pt x="148" y="12"/>
                  </a:cubicBezTo>
                  <a:cubicBezTo>
                    <a:pt x="146" y="12"/>
                    <a:pt x="146" y="12"/>
                    <a:pt x="146" y="12"/>
                  </a:cubicBezTo>
                  <a:cubicBezTo>
                    <a:pt x="144" y="12"/>
                    <a:pt x="140" y="12"/>
                    <a:pt x="138" y="11"/>
                  </a:cubicBezTo>
                  <a:cubicBezTo>
                    <a:pt x="136" y="10"/>
                    <a:pt x="134" y="8"/>
                    <a:pt x="134" y="6"/>
                  </a:cubicBezTo>
                  <a:cubicBezTo>
                    <a:pt x="134" y="4"/>
                    <a:pt x="134" y="4"/>
                    <a:pt x="134" y="4"/>
                  </a:cubicBezTo>
                  <a:cubicBezTo>
                    <a:pt x="132" y="4"/>
                    <a:pt x="132" y="4"/>
                    <a:pt x="132" y="4"/>
                  </a:cubicBezTo>
                  <a:cubicBezTo>
                    <a:pt x="125" y="6"/>
                    <a:pt x="125" y="6"/>
                    <a:pt x="125" y="6"/>
                  </a:cubicBezTo>
                  <a:cubicBezTo>
                    <a:pt x="119" y="0"/>
                    <a:pt x="119" y="0"/>
                    <a:pt x="119" y="0"/>
                  </a:cubicBezTo>
                  <a:cubicBezTo>
                    <a:pt x="117" y="0"/>
                    <a:pt x="117" y="0"/>
                    <a:pt x="117" y="0"/>
                  </a:cubicBezTo>
                  <a:cubicBezTo>
                    <a:pt x="115" y="2"/>
                    <a:pt x="115" y="2"/>
                    <a:pt x="115" y="2"/>
                  </a:cubicBezTo>
                  <a:cubicBezTo>
                    <a:pt x="118" y="6"/>
                    <a:pt x="118" y="6"/>
                    <a:pt x="118" y="6"/>
                  </a:cubicBezTo>
                  <a:cubicBezTo>
                    <a:pt x="118" y="7"/>
                    <a:pt x="118" y="7"/>
                    <a:pt x="118" y="7"/>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06" y="24"/>
                    <a:pt x="106" y="24"/>
                    <a:pt x="106" y="24"/>
                  </a:cubicBezTo>
                  <a:cubicBezTo>
                    <a:pt x="106" y="24"/>
                    <a:pt x="106" y="24"/>
                    <a:pt x="106" y="24"/>
                  </a:cubicBezTo>
                  <a:cubicBezTo>
                    <a:pt x="105" y="24"/>
                    <a:pt x="105" y="24"/>
                    <a:pt x="105" y="24"/>
                  </a:cubicBezTo>
                  <a:cubicBezTo>
                    <a:pt x="94" y="26"/>
                    <a:pt x="94" y="26"/>
                    <a:pt x="94" y="26"/>
                  </a:cubicBezTo>
                  <a:lnTo>
                    <a:pt x="86" y="24"/>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0" name="Freeform 29">
              <a:extLst>
                <a:ext uri="{FF2B5EF4-FFF2-40B4-BE49-F238E27FC236}">
                  <a16:creationId xmlns:a16="http://schemas.microsoft.com/office/drawing/2014/main" xmlns="" id="{1D211CC9-CC13-459D-A719-63BD63945951}"/>
                </a:ext>
              </a:extLst>
            </p:cNvPr>
            <p:cNvSpPr>
              <a:spLocks/>
            </p:cNvSpPr>
            <p:nvPr/>
          </p:nvSpPr>
          <p:spPr bwMode="auto">
            <a:xfrm>
              <a:off x="4959350" y="2001838"/>
              <a:ext cx="915988" cy="617537"/>
            </a:xfrm>
            <a:custGeom>
              <a:avLst/>
              <a:gdLst>
                <a:gd name="T0" fmla="*/ 47 w 268"/>
                <a:gd name="T1" fmla="*/ 2 h 182"/>
                <a:gd name="T2" fmla="*/ 36 w 268"/>
                <a:gd name="T3" fmla="*/ 5 h 182"/>
                <a:gd name="T4" fmla="*/ 34 w 268"/>
                <a:gd name="T5" fmla="*/ 9 h 182"/>
                <a:gd name="T6" fmla="*/ 29 w 268"/>
                <a:gd name="T7" fmla="*/ 17 h 182"/>
                <a:gd name="T8" fmla="*/ 21 w 268"/>
                <a:gd name="T9" fmla="*/ 23 h 182"/>
                <a:gd name="T10" fmla="*/ 11 w 268"/>
                <a:gd name="T11" fmla="*/ 17 h 182"/>
                <a:gd name="T12" fmla="*/ 0 w 268"/>
                <a:gd name="T13" fmla="*/ 19 h 182"/>
                <a:gd name="T14" fmla="*/ 16 w 268"/>
                <a:gd name="T15" fmla="*/ 30 h 182"/>
                <a:gd name="T16" fmla="*/ 17 w 268"/>
                <a:gd name="T17" fmla="*/ 31 h 182"/>
                <a:gd name="T18" fmla="*/ 18 w 268"/>
                <a:gd name="T19" fmla="*/ 51 h 182"/>
                <a:gd name="T20" fmla="*/ 30 w 268"/>
                <a:gd name="T21" fmla="*/ 75 h 182"/>
                <a:gd name="T22" fmla="*/ 38 w 268"/>
                <a:gd name="T23" fmla="*/ 67 h 182"/>
                <a:gd name="T24" fmla="*/ 49 w 268"/>
                <a:gd name="T25" fmla="*/ 65 h 182"/>
                <a:gd name="T26" fmla="*/ 49 w 268"/>
                <a:gd name="T27" fmla="*/ 65 h 182"/>
                <a:gd name="T28" fmla="*/ 59 w 268"/>
                <a:gd name="T29" fmla="*/ 77 h 182"/>
                <a:gd name="T30" fmla="*/ 63 w 268"/>
                <a:gd name="T31" fmla="*/ 88 h 182"/>
                <a:gd name="T32" fmla="*/ 62 w 268"/>
                <a:gd name="T33" fmla="*/ 97 h 182"/>
                <a:gd name="T34" fmla="*/ 69 w 268"/>
                <a:gd name="T35" fmla="*/ 107 h 182"/>
                <a:gd name="T36" fmla="*/ 79 w 268"/>
                <a:gd name="T37" fmla="*/ 104 h 182"/>
                <a:gd name="T38" fmla="*/ 83 w 268"/>
                <a:gd name="T39" fmla="*/ 108 h 182"/>
                <a:gd name="T40" fmla="*/ 96 w 268"/>
                <a:gd name="T41" fmla="*/ 113 h 182"/>
                <a:gd name="T42" fmla="*/ 105 w 268"/>
                <a:gd name="T43" fmla="*/ 110 h 182"/>
                <a:gd name="T44" fmla="*/ 109 w 268"/>
                <a:gd name="T45" fmla="*/ 105 h 182"/>
                <a:gd name="T46" fmla="*/ 115 w 268"/>
                <a:gd name="T47" fmla="*/ 121 h 182"/>
                <a:gd name="T48" fmla="*/ 131 w 268"/>
                <a:gd name="T49" fmla="*/ 136 h 182"/>
                <a:gd name="T50" fmla="*/ 133 w 268"/>
                <a:gd name="T51" fmla="*/ 161 h 182"/>
                <a:gd name="T52" fmla="*/ 143 w 268"/>
                <a:gd name="T53" fmla="*/ 166 h 182"/>
                <a:gd name="T54" fmla="*/ 149 w 268"/>
                <a:gd name="T55" fmla="*/ 182 h 182"/>
                <a:gd name="T56" fmla="*/ 185 w 268"/>
                <a:gd name="T57" fmla="*/ 151 h 182"/>
                <a:gd name="T58" fmla="*/ 200 w 268"/>
                <a:gd name="T59" fmla="*/ 136 h 182"/>
                <a:gd name="T60" fmla="*/ 226 w 268"/>
                <a:gd name="T61" fmla="*/ 113 h 182"/>
                <a:gd name="T62" fmla="*/ 235 w 268"/>
                <a:gd name="T63" fmla="*/ 105 h 182"/>
                <a:gd name="T64" fmla="*/ 238 w 268"/>
                <a:gd name="T65" fmla="*/ 85 h 182"/>
                <a:gd name="T66" fmla="*/ 247 w 268"/>
                <a:gd name="T67" fmla="*/ 83 h 182"/>
                <a:gd name="T68" fmla="*/ 261 w 268"/>
                <a:gd name="T69" fmla="*/ 99 h 182"/>
                <a:gd name="T70" fmla="*/ 259 w 268"/>
                <a:gd name="T71" fmla="*/ 87 h 182"/>
                <a:gd name="T72" fmla="*/ 268 w 268"/>
                <a:gd name="T73" fmla="*/ 79 h 182"/>
                <a:gd name="T74" fmla="*/ 263 w 268"/>
                <a:gd name="T75" fmla="*/ 63 h 182"/>
                <a:gd name="T76" fmla="*/ 245 w 268"/>
                <a:gd name="T77" fmla="*/ 55 h 182"/>
                <a:gd name="T78" fmla="*/ 240 w 268"/>
                <a:gd name="T79" fmla="*/ 54 h 182"/>
                <a:gd name="T80" fmla="*/ 234 w 268"/>
                <a:gd name="T81" fmla="*/ 55 h 182"/>
                <a:gd name="T82" fmla="*/ 223 w 268"/>
                <a:gd name="T83" fmla="*/ 55 h 182"/>
                <a:gd name="T84" fmla="*/ 222 w 268"/>
                <a:gd name="T85" fmla="*/ 69 h 182"/>
                <a:gd name="T86" fmla="*/ 207 w 268"/>
                <a:gd name="T87" fmla="*/ 71 h 182"/>
                <a:gd name="T88" fmla="*/ 187 w 268"/>
                <a:gd name="T89" fmla="*/ 53 h 182"/>
                <a:gd name="T90" fmla="*/ 183 w 268"/>
                <a:gd name="T91" fmla="*/ 44 h 182"/>
                <a:gd name="T92" fmla="*/ 184 w 268"/>
                <a:gd name="T93" fmla="*/ 49 h 182"/>
                <a:gd name="T94" fmla="*/ 179 w 268"/>
                <a:gd name="T95" fmla="*/ 60 h 182"/>
                <a:gd name="T96" fmla="*/ 167 w 268"/>
                <a:gd name="T97" fmla="*/ 57 h 182"/>
                <a:gd name="T98" fmla="*/ 166 w 268"/>
                <a:gd name="T99" fmla="*/ 47 h 182"/>
                <a:gd name="T100" fmla="*/ 156 w 268"/>
                <a:gd name="T101" fmla="*/ 42 h 182"/>
                <a:gd name="T102" fmla="*/ 144 w 268"/>
                <a:gd name="T103" fmla="*/ 35 h 182"/>
                <a:gd name="T104" fmla="*/ 127 w 268"/>
                <a:gd name="T105" fmla="*/ 29 h 182"/>
                <a:gd name="T106" fmla="*/ 117 w 268"/>
                <a:gd name="T107" fmla="*/ 33 h 182"/>
                <a:gd name="T108" fmla="*/ 112 w 268"/>
                <a:gd name="T109" fmla="*/ 24 h 182"/>
                <a:gd name="T110" fmla="*/ 98 w 268"/>
                <a:gd name="T111" fmla="*/ 23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8"/>
                  </a:moveTo>
                  <a:cubicBezTo>
                    <a:pt x="51" y="0"/>
                    <a:pt x="51" y="0"/>
                    <a:pt x="51" y="0"/>
                  </a:cubicBezTo>
                  <a:cubicBezTo>
                    <a:pt x="47" y="2"/>
                    <a:pt x="47" y="2"/>
                    <a:pt x="47" y="2"/>
                  </a:cubicBezTo>
                  <a:cubicBezTo>
                    <a:pt x="46" y="2"/>
                    <a:pt x="46" y="2"/>
                    <a:pt x="46" y="2"/>
                  </a:cubicBezTo>
                  <a:cubicBezTo>
                    <a:pt x="37" y="6"/>
                    <a:pt x="37" y="6"/>
                    <a:pt x="37" y="6"/>
                  </a:cubicBezTo>
                  <a:cubicBezTo>
                    <a:pt x="36" y="5"/>
                    <a:pt x="36" y="5"/>
                    <a:pt x="36" y="5"/>
                  </a:cubicBezTo>
                  <a:cubicBezTo>
                    <a:pt x="35" y="5"/>
                    <a:pt x="35" y="5"/>
                    <a:pt x="35" y="5"/>
                  </a:cubicBezTo>
                  <a:cubicBezTo>
                    <a:pt x="35" y="9"/>
                    <a:pt x="35" y="9"/>
                    <a:pt x="35" y="9"/>
                  </a:cubicBezTo>
                  <a:cubicBezTo>
                    <a:pt x="34" y="9"/>
                    <a:pt x="34" y="9"/>
                    <a:pt x="34" y="9"/>
                  </a:cubicBezTo>
                  <a:cubicBezTo>
                    <a:pt x="29" y="17"/>
                    <a:pt x="29" y="17"/>
                    <a:pt x="29" y="17"/>
                  </a:cubicBezTo>
                  <a:cubicBezTo>
                    <a:pt x="29" y="17"/>
                    <a:pt x="29" y="17"/>
                    <a:pt x="29" y="17"/>
                  </a:cubicBezTo>
                  <a:cubicBezTo>
                    <a:pt x="29" y="17"/>
                    <a:pt x="29" y="17"/>
                    <a:pt x="29" y="17"/>
                  </a:cubicBezTo>
                  <a:cubicBezTo>
                    <a:pt x="29" y="17"/>
                    <a:pt x="29" y="17"/>
                    <a:pt x="29" y="17"/>
                  </a:cubicBezTo>
                  <a:cubicBezTo>
                    <a:pt x="21" y="23"/>
                    <a:pt x="21" y="23"/>
                    <a:pt x="21" y="23"/>
                  </a:cubicBezTo>
                  <a:cubicBezTo>
                    <a:pt x="21" y="23"/>
                    <a:pt x="21" y="23"/>
                    <a:pt x="21" y="23"/>
                  </a:cubicBezTo>
                  <a:cubicBezTo>
                    <a:pt x="21" y="24"/>
                    <a:pt x="21" y="24"/>
                    <a:pt x="21" y="24"/>
                  </a:cubicBezTo>
                  <a:cubicBezTo>
                    <a:pt x="19" y="23"/>
                    <a:pt x="19" y="23"/>
                    <a:pt x="19" y="23"/>
                  </a:cubicBezTo>
                  <a:cubicBezTo>
                    <a:pt x="15" y="21"/>
                    <a:pt x="11" y="19"/>
                    <a:pt x="11" y="17"/>
                  </a:cubicBezTo>
                  <a:cubicBezTo>
                    <a:pt x="10" y="16"/>
                    <a:pt x="9" y="16"/>
                    <a:pt x="9" y="15"/>
                  </a:cubicBezTo>
                  <a:cubicBezTo>
                    <a:pt x="3" y="16"/>
                    <a:pt x="3" y="16"/>
                    <a:pt x="3" y="16"/>
                  </a:cubicBezTo>
                  <a:cubicBezTo>
                    <a:pt x="0" y="19"/>
                    <a:pt x="0" y="19"/>
                    <a:pt x="0" y="19"/>
                  </a:cubicBezTo>
                  <a:cubicBezTo>
                    <a:pt x="9" y="27"/>
                    <a:pt x="9" y="27"/>
                    <a:pt x="9" y="27"/>
                  </a:cubicBezTo>
                  <a:cubicBezTo>
                    <a:pt x="15" y="29"/>
                    <a:pt x="15" y="29"/>
                    <a:pt x="15" y="29"/>
                  </a:cubicBezTo>
                  <a:cubicBezTo>
                    <a:pt x="16" y="30"/>
                    <a:pt x="16" y="30"/>
                    <a:pt x="16" y="30"/>
                  </a:cubicBezTo>
                  <a:cubicBezTo>
                    <a:pt x="16" y="30"/>
                    <a:pt x="16" y="30"/>
                    <a:pt x="16" y="30"/>
                  </a:cubicBezTo>
                  <a:cubicBezTo>
                    <a:pt x="17" y="31"/>
                    <a:pt x="17" y="31"/>
                    <a:pt x="17" y="31"/>
                  </a:cubicBezTo>
                  <a:cubicBezTo>
                    <a:pt x="17" y="31"/>
                    <a:pt x="17" y="31"/>
                    <a:pt x="17" y="31"/>
                  </a:cubicBezTo>
                  <a:cubicBezTo>
                    <a:pt x="18" y="39"/>
                    <a:pt x="18" y="39"/>
                    <a:pt x="18" y="39"/>
                  </a:cubicBezTo>
                  <a:cubicBezTo>
                    <a:pt x="18" y="39"/>
                    <a:pt x="18" y="39"/>
                    <a:pt x="18" y="39"/>
                  </a:cubicBezTo>
                  <a:cubicBezTo>
                    <a:pt x="18" y="51"/>
                    <a:pt x="18" y="51"/>
                    <a:pt x="18" y="51"/>
                  </a:cubicBezTo>
                  <a:cubicBezTo>
                    <a:pt x="20" y="59"/>
                    <a:pt x="20" y="59"/>
                    <a:pt x="20" y="59"/>
                  </a:cubicBezTo>
                  <a:cubicBezTo>
                    <a:pt x="25" y="70"/>
                    <a:pt x="25" y="70"/>
                    <a:pt x="25" y="70"/>
                  </a:cubicBezTo>
                  <a:cubicBezTo>
                    <a:pt x="30" y="75"/>
                    <a:pt x="30" y="75"/>
                    <a:pt x="30" y="75"/>
                  </a:cubicBezTo>
                  <a:cubicBezTo>
                    <a:pt x="35" y="72"/>
                    <a:pt x="35" y="72"/>
                    <a:pt x="35" y="72"/>
                  </a:cubicBezTo>
                  <a:cubicBezTo>
                    <a:pt x="38" y="68"/>
                    <a:pt x="38" y="68"/>
                    <a:pt x="38" y="68"/>
                  </a:cubicBezTo>
                  <a:cubicBezTo>
                    <a:pt x="38" y="67"/>
                    <a:pt x="38" y="67"/>
                    <a:pt x="38" y="67"/>
                  </a:cubicBezTo>
                  <a:cubicBezTo>
                    <a:pt x="38" y="67"/>
                    <a:pt x="38" y="67"/>
                    <a:pt x="38" y="67"/>
                  </a:cubicBezTo>
                  <a:cubicBezTo>
                    <a:pt x="44" y="61"/>
                    <a:pt x="44" y="61"/>
                    <a:pt x="44" y="61"/>
                  </a:cubicBezTo>
                  <a:cubicBezTo>
                    <a:pt x="49" y="65"/>
                    <a:pt x="49" y="65"/>
                    <a:pt x="49" y="65"/>
                  </a:cubicBezTo>
                  <a:cubicBezTo>
                    <a:pt x="49" y="65"/>
                    <a:pt x="49" y="65"/>
                    <a:pt x="49" y="65"/>
                  </a:cubicBezTo>
                  <a:cubicBezTo>
                    <a:pt x="49" y="65"/>
                    <a:pt x="49" y="65"/>
                    <a:pt x="49" y="65"/>
                  </a:cubicBezTo>
                  <a:cubicBezTo>
                    <a:pt x="49" y="65"/>
                    <a:pt x="49" y="65"/>
                    <a:pt x="49" y="65"/>
                  </a:cubicBezTo>
                  <a:cubicBezTo>
                    <a:pt x="49" y="66"/>
                    <a:pt x="49" y="66"/>
                    <a:pt x="49" y="66"/>
                  </a:cubicBezTo>
                  <a:cubicBezTo>
                    <a:pt x="53" y="75"/>
                    <a:pt x="53" y="75"/>
                    <a:pt x="53" y="75"/>
                  </a:cubicBezTo>
                  <a:cubicBezTo>
                    <a:pt x="59" y="77"/>
                    <a:pt x="59" y="77"/>
                    <a:pt x="59" y="77"/>
                  </a:cubicBezTo>
                  <a:cubicBezTo>
                    <a:pt x="63" y="87"/>
                    <a:pt x="63" y="87"/>
                    <a:pt x="63" y="87"/>
                  </a:cubicBezTo>
                  <a:cubicBezTo>
                    <a:pt x="63" y="87"/>
                    <a:pt x="63" y="87"/>
                    <a:pt x="63" y="87"/>
                  </a:cubicBezTo>
                  <a:cubicBezTo>
                    <a:pt x="63" y="88"/>
                    <a:pt x="63" y="88"/>
                    <a:pt x="63" y="88"/>
                  </a:cubicBezTo>
                  <a:cubicBezTo>
                    <a:pt x="62" y="97"/>
                    <a:pt x="62" y="97"/>
                    <a:pt x="62" y="97"/>
                  </a:cubicBezTo>
                  <a:cubicBezTo>
                    <a:pt x="62" y="97"/>
                    <a:pt x="62" y="97"/>
                    <a:pt x="62" y="97"/>
                  </a:cubicBezTo>
                  <a:cubicBezTo>
                    <a:pt x="62" y="97"/>
                    <a:pt x="62" y="97"/>
                    <a:pt x="62" y="97"/>
                  </a:cubicBezTo>
                  <a:cubicBezTo>
                    <a:pt x="59" y="105"/>
                    <a:pt x="59" y="105"/>
                    <a:pt x="59" y="105"/>
                  </a:cubicBezTo>
                  <a:cubicBezTo>
                    <a:pt x="64" y="109"/>
                    <a:pt x="64" y="109"/>
                    <a:pt x="64" y="109"/>
                  </a:cubicBezTo>
                  <a:cubicBezTo>
                    <a:pt x="69" y="107"/>
                    <a:pt x="69" y="107"/>
                    <a:pt x="69" y="107"/>
                  </a:cubicBezTo>
                  <a:cubicBezTo>
                    <a:pt x="73" y="102"/>
                    <a:pt x="73" y="102"/>
                    <a:pt x="73"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3" y="108"/>
                    <a:pt x="83" y="108"/>
                    <a:pt x="83" y="108"/>
                  </a:cubicBezTo>
                  <a:cubicBezTo>
                    <a:pt x="89" y="107"/>
                    <a:pt x="89" y="107"/>
                    <a:pt x="89" y="107"/>
                  </a:cubicBezTo>
                  <a:cubicBezTo>
                    <a:pt x="93" y="106"/>
                    <a:pt x="95" y="107"/>
                    <a:pt x="96" y="110"/>
                  </a:cubicBezTo>
                  <a:cubicBezTo>
                    <a:pt x="96" y="113"/>
                    <a:pt x="96" y="113"/>
                    <a:pt x="96" y="113"/>
                  </a:cubicBezTo>
                  <a:cubicBezTo>
                    <a:pt x="97" y="114"/>
                    <a:pt x="97" y="114"/>
                    <a:pt x="97" y="114"/>
                  </a:cubicBezTo>
                  <a:cubicBezTo>
                    <a:pt x="102" y="115"/>
                    <a:pt x="102" y="115"/>
                    <a:pt x="102" y="115"/>
                  </a:cubicBezTo>
                  <a:cubicBezTo>
                    <a:pt x="105" y="110"/>
                    <a:pt x="105" y="110"/>
                    <a:pt x="105" y="110"/>
                  </a:cubicBezTo>
                  <a:cubicBezTo>
                    <a:pt x="105" y="108"/>
                    <a:pt x="105" y="108"/>
                    <a:pt x="105" y="108"/>
                  </a:cubicBezTo>
                  <a:cubicBezTo>
                    <a:pt x="105" y="107"/>
                    <a:pt x="105" y="105"/>
                    <a:pt x="106" y="105"/>
                  </a:cubicBezTo>
                  <a:cubicBezTo>
                    <a:pt x="109" y="105"/>
                    <a:pt x="109" y="105"/>
                    <a:pt x="109" y="105"/>
                  </a:cubicBezTo>
                  <a:cubicBezTo>
                    <a:pt x="114" y="107"/>
                    <a:pt x="116" y="110"/>
                    <a:pt x="116" y="113"/>
                  </a:cubicBezTo>
                  <a:cubicBezTo>
                    <a:pt x="115" y="116"/>
                    <a:pt x="115" y="116"/>
                    <a:pt x="115" y="116"/>
                  </a:cubicBezTo>
                  <a:cubicBezTo>
                    <a:pt x="115" y="121"/>
                    <a:pt x="115" y="121"/>
                    <a:pt x="115" y="121"/>
                  </a:cubicBezTo>
                  <a:cubicBezTo>
                    <a:pt x="120" y="127"/>
                    <a:pt x="120" y="127"/>
                    <a:pt x="120" y="127"/>
                  </a:cubicBezTo>
                  <a:cubicBezTo>
                    <a:pt x="125" y="133"/>
                    <a:pt x="125" y="133"/>
                    <a:pt x="125" y="133"/>
                  </a:cubicBezTo>
                  <a:cubicBezTo>
                    <a:pt x="127" y="135"/>
                    <a:pt x="129" y="135"/>
                    <a:pt x="131" y="136"/>
                  </a:cubicBezTo>
                  <a:cubicBezTo>
                    <a:pt x="131" y="136"/>
                    <a:pt x="131" y="136"/>
                    <a:pt x="131" y="136"/>
                  </a:cubicBezTo>
                  <a:cubicBezTo>
                    <a:pt x="133" y="137"/>
                    <a:pt x="133" y="139"/>
                    <a:pt x="133" y="143"/>
                  </a:cubicBezTo>
                  <a:cubicBezTo>
                    <a:pt x="133" y="161"/>
                    <a:pt x="133" y="161"/>
                    <a:pt x="133" y="161"/>
                  </a:cubicBezTo>
                  <a:cubicBezTo>
                    <a:pt x="134" y="163"/>
                    <a:pt x="135" y="164"/>
                    <a:pt x="137" y="165"/>
                  </a:cubicBezTo>
                  <a:cubicBezTo>
                    <a:pt x="137" y="165"/>
                    <a:pt x="137" y="165"/>
                    <a:pt x="137" y="165"/>
                  </a:cubicBezTo>
                  <a:cubicBezTo>
                    <a:pt x="140" y="163"/>
                    <a:pt x="141" y="164"/>
                    <a:pt x="143" y="166"/>
                  </a:cubicBezTo>
                  <a:cubicBezTo>
                    <a:pt x="145" y="167"/>
                    <a:pt x="145" y="167"/>
                    <a:pt x="145" y="167"/>
                  </a:cubicBezTo>
                  <a:cubicBezTo>
                    <a:pt x="147" y="167"/>
                    <a:pt x="148" y="169"/>
                    <a:pt x="149" y="172"/>
                  </a:cubicBezTo>
                  <a:cubicBezTo>
                    <a:pt x="149" y="182"/>
                    <a:pt x="149" y="182"/>
                    <a:pt x="149" y="182"/>
                  </a:cubicBezTo>
                  <a:cubicBezTo>
                    <a:pt x="159" y="163"/>
                    <a:pt x="159" y="163"/>
                    <a:pt x="159" y="163"/>
                  </a:cubicBezTo>
                  <a:cubicBezTo>
                    <a:pt x="161" y="153"/>
                    <a:pt x="165" y="147"/>
                    <a:pt x="169" y="146"/>
                  </a:cubicBezTo>
                  <a:cubicBezTo>
                    <a:pt x="173" y="145"/>
                    <a:pt x="178" y="147"/>
                    <a:pt x="185" y="151"/>
                  </a:cubicBezTo>
                  <a:cubicBezTo>
                    <a:pt x="211" y="153"/>
                    <a:pt x="211" y="153"/>
                    <a:pt x="211" y="153"/>
                  </a:cubicBezTo>
                  <a:cubicBezTo>
                    <a:pt x="212" y="147"/>
                    <a:pt x="212" y="147"/>
                    <a:pt x="212" y="147"/>
                  </a:cubicBezTo>
                  <a:cubicBezTo>
                    <a:pt x="200" y="136"/>
                    <a:pt x="200" y="136"/>
                    <a:pt x="200" y="136"/>
                  </a:cubicBezTo>
                  <a:cubicBezTo>
                    <a:pt x="195" y="133"/>
                    <a:pt x="192" y="130"/>
                    <a:pt x="193" y="129"/>
                  </a:cubicBezTo>
                  <a:cubicBezTo>
                    <a:pt x="202" y="129"/>
                    <a:pt x="202" y="129"/>
                    <a:pt x="202" y="129"/>
                  </a:cubicBezTo>
                  <a:cubicBezTo>
                    <a:pt x="211" y="132"/>
                    <a:pt x="219" y="127"/>
                    <a:pt x="226" y="113"/>
                  </a:cubicBezTo>
                  <a:cubicBezTo>
                    <a:pt x="226" y="113"/>
                    <a:pt x="226" y="113"/>
                    <a:pt x="226" y="113"/>
                  </a:cubicBezTo>
                  <a:cubicBezTo>
                    <a:pt x="227" y="113"/>
                    <a:pt x="227" y="113"/>
                    <a:pt x="227" y="113"/>
                  </a:cubicBezTo>
                  <a:cubicBezTo>
                    <a:pt x="235" y="105"/>
                    <a:pt x="235" y="105"/>
                    <a:pt x="235" y="105"/>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5" y="83"/>
                    <a:pt x="245" y="83"/>
                    <a:pt x="245" y="83"/>
                  </a:cubicBezTo>
                  <a:cubicBezTo>
                    <a:pt x="247" y="83"/>
                    <a:pt x="247" y="83"/>
                    <a:pt x="247" y="83"/>
                  </a:cubicBezTo>
                  <a:cubicBezTo>
                    <a:pt x="247" y="83"/>
                    <a:pt x="247" y="83"/>
                    <a:pt x="247" y="83"/>
                  </a:cubicBezTo>
                  <a:cubicBezTo>
                    <a:pt x="247" y="84"/>
                    <a:pt x="247" y="84"/>
                    <a:pt x="247" y="84"/>
                  </a:cubicBezTo>
                  <a:cubicBezTo>
                    <a:pt x="261" y="99"/>
                    <a:pt x="261" y="99"/>
                    <a:pt x="261" y="99"/>
                  </a:cubicBezTo>
                  <a:cubicBezTo>
                    <a:pt x="265" y="97"/>
                    <a:pt x="265" y="97"/>
                    <a:pt x="265" y="97"/>
                  </a:cubicBezTo>
                  <a:cubicBezTo>
                    <a:pt x="266" y="95"/>
                    <a:pt x="266" y="95"/>
                    <a:pt x="266" y="95"/>
                  </a:cubicBezTo>
                  <a:cubicBezTo>
                    <a:pt x="259" y="87"/>
                    <a:pt x="259" y="87"/>
                    <a:pt x="259" y="87"/>
                  </a:cubicBezTo>
                  <a:cubicBezTo>
                    <a:pt x="257" y="87"/>
                    <a:pt x="257" y="87"/>
                    <a:pt x="257" y="87"/>
                  </a:cubicBezTo>
                  <a:cubicBezTo>
                    <a:pt x="257" y="85"/>
                    <a:pt x="257" y="85"/>
                    <a:pt x="257" y="85"/>
                  </a:cubicBezTo>
                  <a:cubicBezTo>
                    <a:pt x="268" y="79"/>
                    <a:pt x="268" y="79"/>
                    <a:pt x="268" y="79"/>
                  </a:cubicBezTo>
                  <a:cubicBezTo>
                    <a:pt x="267" y="62"/>
                    <a:pt x="267" y="62"/>
                    <a:pt x="267" y="62"/>
                  </a:cubicBezTo>
                  <a:cubicBezTo>
                    <a:pt x="263" y="63"/>
                    <a:pt x="263" y="63"/>
                    <a:pt x="263" y="63"/>
                  </a:cubicBezTo>
                  <a:cubicBezTo>
                    <a:pt x="263" y="63"/>
                    <a:pt x="263" y="63"/>
                    <a:pt x="263" y="63"/>
                  </a:cubicBezTo>
                  <a:cubicBezTo>
                    <a:pt x="262" y="63"/>
                    <a:pt x="262" y="63"/>
                    <a:pt x="262" y="63"/>
                  </a:cubicBezTo>
                  <a:cubicBezTo>
                    <a:pt x="256" y="59"/>
                    <a:pt x="256" y="59"/>
                    <a:pt x="256" y="59"/>
                  </a:cubicBezTo>
                  <a:cubicBezTo>
                    <a:pt x="253" y="59"/>
                    <a:pt x="250" y="57"/>
                    <a:pt x="245" y="55"/>
                  </a:cubicBezTo>
                  <a:cubicBezTo>
                    <a:pt x="243" y="53"/>
                    <a:pt x="241" y="52"/>
                    <a:pt x="241" y="51"/>
                  </a:cubicBezTo>
                  <a:cubicBezTo>
                    <a:pt x="241" y="51"/>
                    <a:pt x="241" y="51"/>
                    <a:pt x="241" y="51"/>
                  </a:cubicBezTo>
                  <a:cubicBezTo>
                    <a:pt x="241" y="53"/>
                    <a:pt x="241" y="53"/>
                    <a:pt x="240" y="54"/>
                  </a:cubicBezTo>
                  <a:cubicBezTo>
                    <a:pt x="239" y="55"/>
                    <a:pt x="237" y="55"/>
                    <a:pt x="235" y="55"/>
                  </a:cubicBezTo>
                  <a:cubicBezTo>
                    <a:pt x="234" y="55"/>
                    <a:pt x="234" y="55"/>
                    <a:pt x="234" y="55"/>
                  </a:cubicBezTo>
                  <a:cubicBezTo>
                    <a:pt x="234" y="55"/>
                    <a:pt x="234" y="55"/>
                    <a:pt x="234" y="55"/>
                  </a:cubicBezTo>
                  <a:cubicBezTo>
                    <a:pt x="233" y="55"/>
                    <a:pt x="233" y="55"/>
                    <a:pt x="233" y="55"/>
                  </a:cubicBezTo>
                  <a:cubicBezTo>
                    <a:pt x="228" y="51"/>
                    <a:pt x="228" y="51"/>
                    <a:pt x="228" y="51"/>
                  </a:cubicBezTo>
                  <a:cubicBezTo>
                    <a:pt x="223" y="55"/>
                    <a:pt x="223" y="55"/>
                    <a:pt x="223" y="55"/>
                  </a:cubicBezTo>
                  <a:cubicBezTo>
                    <a:pt x="221" y="57"/>
                    <a:pt x="219" y="58"/>
                    <a:pt x="219" y="60"/>
                  </a:cubicBezTo>
                  <a:cubicBezTo>
                    <a:pt x="221" y="65"/>
                    <a:pt x="221" y="65"/>
                    <a:pt x="221" y="65"/>
                  </a:cubicBezTo>
                  <a:cubicBezTo>
                    <a:pt x="223" y="67"/>
                    <a:pt x="223" y="67"/>
                    <a:pt x="222" y="69"/>
                  </a:cubicBezTo>
                  <a:cubicBezTo>
                    <a:pt x="221" y="70"/>
                    <a:pt x="219" y="71"/>
                    <a:pt x="217" y="71"/>
                  </a:cubicBezTo>
                  <a:cubicBezTo>
                    <a:pt x="214" y="73"/>
                    <a:pt x="214" y="73"/>
                    <a:pt x="214" y="73"/>
                  </a:cubicBezTo>
                  <a:cubicBezTo>
                    <a:pt x="211" y="73"/>
                    <a:pt x="209" y="73"/>
                    <a:pt x="207" y="71"/>
                  </a:cubicBezTo>
                  <a:cubicBezTo>
                    <a:pt x="207" y="70"/>
                    <a:pt x="207" y="70"/>
                    <a:pt x="207" y="70"/>
                  </a:cubicBezTo>
                  <a:cubicBezTo>
                    <a:pt x="196" y="59"/>
                    <a:pt x="196" y="59"/>
                    <a:pt x="196" y="59"/>
                  </a:cubicBezTo>
                  <a:cubicBezTo>
                    <a:pt x="191" y="57"/>
                    <a:pt x="189" y="55"/>
                    <a:pt x="187" y="53"/>
                  </a:cubicBezTo>
                  <a:cubicBezTo>
                    <a:pt x="187" y="52"/>
                    <a:pt x="186" y="51"/>
                    <a:pt x="187" y="50"/>
                  </a:cubicBezTo>
                  <a:cubicBezTo>
                    <a:pt x="186" y="46"/>
                    <a:pt x="185" y="44"/>
                    <a:pt x="185" y="43"/>
                  </a:cubicBezTo>
                  <a:cubicBezTo>
                    <a:pt x="183" y="44"/>
                    <a:pt x="183" y="44"/>
                    <a:pt x="183" y="44"/>
                  </a:cubicBezTo>
                  <a:cubicBezTo>
                    <a:pt x="182" y="45"/>
                    <a:pt x="182" y="45"/>
                    <a:pt x="182" y="45"/>
                  </a:cubicBezTo>
                  <a:cubicBezTo>
                    <a:pt x="182" y="46"/>
                    <a:pt x="183" y="47"/>
                    <a:pt x="184" y="49"/>
                  </a:cubicBezTo>
                  <a:cubicBezTo>
                    <a:pt x="184" y="49"/>
                    <a:pt x="184" y="49"/>
                    <a:pt x="184" y="49"/>
                  </a:cubicBezTo>
                  <a:cubicBezTo>
                    <a:pt x="185" y="50"/>
                    <a:pt x="185" y="50"/>
                    <a:pt x="185" y="50"/>
                  </a:cubicBezTo>
                  <a:cubicBezTo>
                    <a:pt x="184" y="51"/>
                    <a:pt x="184" y="51"/>
                    <a:pt x="184" y="51"/>
                  </a:cubicBezTo>
                  <a:cubicBezTo>
                    <a:pt x="179" y="60"/>
                    <a:pt x="179" y="60"/>
                    <a:pt x="179" y="60"/>
                  </a:cubicBezTo>
                  <a:cubicBezTo>
                    <a:pt x="169" y="58"/>
                    <a:pt x="169" y="58"/>
                    <a:pt x="169" y="58"/>
                  </a:cubicBezTo>
                  <a:cubicBezTo>
                    <a:pt x="167" y="57"/>
                    <a:pt x="167" y="57"/>
                    <a:pt x="167" y="57"/>
                  </a:cubicBezTo>
                  <a:cubicBezTo>
                    <a:pt x="167" y="57"/>
                    <a:pt x="167" y="57"/>
                    <a:pt x="167" y="57"/>
                  </a:cubicBezTo>
                  <a:cubicBezTo>
                    <a:pt x="167" y="55"/>
                    <a:pt x="167" y="55"/>
                    <a:pt x="167" y="55"/>
                  </a:cubicBezTo>
                  <a:cubicBezTo>
                    <a:pt x="168" y="54"/>
                    <a:pt x="168" y="52"/>
                    <a:pt x="167" y="50"/>
                  </a:cubicBezTo>
                  <a:cubicBezTo>
                    <a:pt x="166" y="47"/>
                    <a:pt x="166" y="47"/>
                    <a:pt x="166" y="47"/>
                  </a:cubicBezTo>
                  <a:cubicBezTo>
                    <a:pt x="159" y="41"/>
                    <a:pt x="159" y="41"/>
                    <a:pt x="159" y="41"/>
                  </a:cubicBezTo>
                  <a:cubicBezTo>
                    <a:pt x="158" y="41"/>
                    <a:pt x="158" y="41"/>
                    <a:pt x="158" y="41"/>
                  </a:cubicBezTo>
                  <a:cubicBezTo>
                    <a:pt x="157" y="42"/>
                    <a:pt x="157" y="42"/>
                    <a:pt x="156" y="42"/>
                  </a:cubicBezTo>
                  <a:cubicBezTo>
                    <a:pt x="149" y="41"/>
                    <a:pt x="149" y="41"/>
                    <a:pt x="149" y="41"/>
                  </a:cubicBezTo>
                  <a:cubicBezTo>
                    <a:pt x="146" y="41"/>
                    <a:pt x="145" y="41"/>
                    <a:pt x="144" y="39"/>
                  </a:cubicBezTo>
                  <a:cubicBezTo>
                    <a:pt x="143" y="38"/>
                    <a:pt x="143" y="37"/>
                    <a:pt x="144" y="35"/>
                  </a:cubicBezTo>
                  <a:cubicBezTo>
                    <a:pt x="145" y="33"/>
                    <a:pt x="145" y="33"/>
                    <a:pt x="145" y="33"/>
                  </a:cubicBezTo>
                  <a:cubicBezTo>
                    <a:pt x="141" y="28"/>
                    <a:pt x="141" y="28"/>
                    <a:pt x="141" y="28"/>
                  </a:cubicBezTo>
                  <a:cubicBezTo>
                    <a:pt x="127" y="29"/>
                    <a:pt x="127" y="29"/>
                    <a:pt x="127" y="29"/>
                  </a:cubicBezTo>
                  <a:cubicBezTo>
                    <a:pt x="128" y="31"/>
                    <a:pt x="127" y="32"/>
                    <a:pt x="127" y="33"/>
                  </a:cubicBezTo>
                  <a:cubicBezTo>
                    <a:pt x="126" y="35"/>
                    <a:pt x="125" y="35"/>
                    <a:pt x="123" y="35"/>
                  </a:cubicBezTo>
                  <a:cubicBezTo>
                    <a:pt x="121" y="36"/>
                    <a:pt x="119" y="35"/>
                    <a:pt x="117" y="33"/>
                  </a:cubicBezTo>
                  <a:cubicBezTo>
                    <a:pt x="117" y="33"/>
                    <a:pt x="117" y="33"/>
                    <a:pt x="117" y="33"/>
                  </a:cubicBezTo>
                  <a:cubicBezTo>
                    <a:pt x="117" y="33"/>
                    <a:pt x="117" y="33"/>
                    <a:pt x="117" y="33"/>
                  </a:cubicBezTo>
                  <a:cubicBezTo>
                    <a:pt x="113" y="29"/>
                    <a:pt x="112" y="26"/>
                    <a:pt x="112" y="24"/>
                  </a:cubicBezTo>
                  <a:cubicBezTo>
                    <a:pt x="109" y="20"/>
                    <a:pt x="109" y="20"/>
                    <a:pt x="109" y="20"/>
                  </a:cubicBezTo>
                  <a:cubicBezTo>
                    <a:pt x="105" y="23"/>
                    <a:pt x="105" y="23"/>
                    <a:pt x="105" y="23"/>
                  </a:cubicBezTo>
                  <a:cubicBezTo>
                    <a:pt x="102" y="25"/>
                    <a:pt x="99" y="25"/>
                    <a:pt x="98" y="23"/>
                  </a:cubicBezTo>
                  <a:cubicBezTo>
                    <a:pt x="97" y="23"/>
                    <a:pt x="97" y="23"/>
                    <a:pt x="97" y="23"/>
                  </a:cubicBezTo>
                  <a:cubicBezTo>
                    <a:pt x="93" y="23"/>
                    <a:pt x="93" y="23"/>
                    <a:pt x="93" y="23"/>
                  </a:cubicBezTo>
                  <a:cubicBezTo>
                    <a:pt x="82" y="27"/>
                    <a:pt x="82" y="27"/>
                    <a:pt x="82" y="27"/>
                  </a:cubicBezTo>
                  <a:cubicBezTo>
                    <a:pt x="79" y="28"/>
                    <a:pt x="77" y="29"/>
                    <a:pt x="76" y="29"/>
                  </a:cubicBezTo>
                  <a:cubicBezTo>
                    <a:pt x="75" y="29"/>
                    <a:pt x="75" y="29"/>
                    <a:pt x="75" y="29"/>
                  </a:cubicBezTo>
                  <a:cubicBezTo>
                    <a:pt x="71" y="29"/>
                    <a:pt x="68" y="27"/>
                    <a:pt x="67" y="26"/>
                  </a:cubicBezTo>
                  <a:cubicBezTo>
                    <a:pt x="60" y="21"/>
                    <a:pt x="60" y="21"/>
                    <a:pt x="60" y="21"/>
                  </a:cubicBezTo>
                  <a:lnTo>
                    <a:pt x="52" y="8"/>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1" name="Freeform 30">
              <a:extLst>
                <a:ext uri="{FF2B5EF4-FFF2-40B4-BE49-F238E27FC236}">
                  <a16:creationId xmlns:a16="http://schemas.microsoft.com/office/drawing/2014/main" xmlns="" id="{C1FC4FCE-0ACE-4359-9F4E-04650BCB75A7}"/>
                </a:ext>
              </a:extLst>
            </p:cNvPr>
            <p:cNvSpPr>
              <a:spLocks/>
            </p:cNvSpPr>
            <p:nvPr/>
          </p:nvSpPr>
          <p:spPr bwMode="auto">
            <a:xfrm>
              <a:off x="4764088" y="1122363"/>
              <a:ext cx="1231900" cy="1112837"/>
            </a:xfrm>
            <a:custGeom>
              <a:avLst/>
              <a:gdLst>
                <a:gd name="T0" fmla="*/ 353 w 360"/>
                <a:gd name="T1" fmla="*/ 152 h 328"/>
                <a:gd name="T2" fmla="*/ 346 w 360"/>
                <a:gd name="T3" fmla="*/ 119 h 328"/>
                <a:gd name="T4" fmla="*/ 314 w 360"/>
                <a:gd name="T5" fmla="*/ 152 h 328"/>
                <a:gd name="T6" fmla="*/ 308 w 360"/>
                <a:gd name="T7" fmla="*/ 162 h 328"/>
                <a:gd name="T8" fmla="*/ 268 w 360"/>
                <a:gd name="T9" fmla="*/ 169 h 328"/>
                <a:gd name="T10" fmla="*/ 258 w 360"/>
                <a:gd name="T11" fmla="*/ 152 h 328"/>
                <a:gd name="T12" fmla="*/ 248 w 360"/>
                <a:gd name="T13" fmla="*/ 142 h 328"/>
                <a:gd name="T14" fmla="*/ 235 w 360"/>
                <a:gd name="T15" fmla="*/ 131 h 328"/>
                <a:gd name="T16" fmla="*/ 168 w 360"/>
                <a:gd name="T17" fmla="*/ 118 h 328"/>
                <a:gd name="T18" fmla="*/ 128 w 360"/>
                <a:gd name="T19" fmla="*/ 56 h 328"/>
                <a:gd name="T20" fmla="*/ 54 w 360"/>
                <a:gd name="T21" fmla="*/ 8 h 328"/>
                <a:gd name="T22" fmla="*/ 4 w 360"/>
                <a:gd name="T23" fmla="*/ 14 h 328"/>
                <a:gd name="T24" fmla="*/ 4 w 360"/>
                <a:gd name="T25" fmla="*/ 20 h 328"/>
                <a:gd name="T26" fmla="*/ 0 w 360"/>
                <a:gd name="T27" fmla="*/ 28 h 328"/>
                <a:gd name="T28" fmla="*/ 4 w 360"/>
                <a:gd name="T29" fmla="*/ 45 h 328"/>
                <a:gd name="T30" fmla="*/ 20 w 360"/>
                <a:gd name="T31" fmla="*/ 37 h 328"/>
                <a:gd name="T32" fmla="*/ 37 w 360"/>
                <a:gd name="T33" fmla="*/ 49 h 328"/>
                <a:gd name="T34" fmla="*/ 60 w 360"/>
                <a:gd name="T35" fmla="*/ 76 h 328"/>
                <a:gd name="T36" fmla="*/ 74 w 360"/>
                <a:gd name="T37" fmla="*/ 65 h 328"/>
                <a:gd name="T38" fmla="*/ 97 w 360"/>
                <a:gd name="T39" fmla="*/ 51 h 328"/>
                <a:gd name="T40" fmla="*/ 114 w 360"/>
                <a:gd name="T41" fmla="*/ 70 h 328"/>
                <a:gd name="T42" fmla="*/ 119 w 360"/>
                <a:gd name="T43" fmla="*/ 100 h 328"/>
                <a:gd name="T44" fmla="*/ 120 w 360"/>
                <a:gd name="T45" fmla="*/ 131 h 328"/>
                <a:gd name="T46" fmla="*/ 116 w 360"/>
                <a:gd name="T47" fmla="*/ 144 h 328"/>
                <a:gd name="T48" fmla="*/ 112 w 360"/>
                <a:gd name="T49" fmla="*/ 149 h 328"/>
                <a:gd name="T50" fmla="*/ 114 w 360"/>
                <a:gd name="T51" fmla="*/ 167 h 328"/>
                <a:gd name="T52" fmla="*/ 109 w 360"/>
                <a:gd name="T53" fmla="*/ 184 h 328"/>
                <a:gd name="T54" fmla="*/ 95 w 360"/>
                <a:gd name="T55" fmla="*/ 181 h 328"/>
                <a:gd name="T56" fmla="*/ 84 w 360"/>
                <a:gd name="T57" fmla="*/ 204 h 328"/>
                <a:gd name="T58" fmla="*/ 68 w 360"/>
                <a:gd name="T59" fmla="*/ 218 h 328"/>
                <a:gd name="T60" fmla="*/ 80 w 360"/>
                <a:gd name="T61" fmla="*/ 235 h 328"/>
                <a:gd name="T62" fmla="*/ 90 w 360"/>
                <a:gd name="T63" fmla="*/ 248 h 328"/>
                <a:gd name="T64" fmla="*/ 109 w 360"/>
                <a:gd name="T65" fmla="*/ 253 h 328"/>
                <a:gd name="T66" fmla="*/ 118 w 360"/>
                <a:gd name="T67" fmla="*/ 271 h 328"/>
                <a:gd name="T68" fmla="*/ 133 w 360"/>
                <a:gd name="T69" fmla="*/ 283 h 328"/>
                <a:gd name="T70" fmla="*/ 154 w 360"/>
                <a:gd name="T71" fmla="*/ 277 h 328"/>
                <a:gd name="T72" fmla="*/ 167 w 360"/>
                <a:gd name="T73" fmla="*/ 274 h 328"/>
                <a:gd name="T74" fmla="*/ 177 w 360"/>
                <a:gd name="T75" fmla="*/ 289 h 328"/>
                <a:gd name="T76" fmla="*/ 180 w 360"/>
                <a:gd name="T77" fmla="*/ 289 h 328"/>
                <a:gd name="T78" fmla="*/ 200 w 360"/>
                <a:gd name="T79" fmla="*/ 282 h 328"/>
                <a:gd name="T80" fmla="*/ 206 w 360"/>
                <a:gd name="T81" fmla="*/ 291 h 328"/>
                <a:gd name="T82" fmla="*/ 211 w 360"/>
                <a:gd name="T83" fmla="*/ 297 h 328"/>
                <a:gd name="T84" fmla="*/ 229 w 360"/>
                <a:gd name="T85" fmla="*/ 308 h 328"/>
                <a:gd name="T86" fmla="*/ 235 w 360"/>
                <a:gd name="T87" fmla="*/ 303 h 328"/>
                <a:gd name="T88" fmla="*/ 243 w 360"/>
                <a:gd name="T89" fmla="*/ 297 h 328"/>
                <a:gd name="T90" fmla="*/ 255 w 360"/>
                <a:gd name="T91" fmla="*/ 314 h 328"/>
                <a:gd name="T92" fmla="*/ 268 w 360"/>
                <a:gd name="T93" fmla="*/ 328 h 328"/>
                <a:gd name="T94" fmla="*/ 278 w 360"/>
                <a:gd name="T95" fmla="*/ 310 h 328"/>
                <a:gd name="T96" fmla="*/ 296 w 360"/>
                <a:gd name="T97" fmla="*/ 301 h 328"/>
                <a:gd name="T98" fmla="*/ 306 w 360"/>
                <a:gd name="T99" fmla="*/ 304 h 328"/>
                <a:gd name="T100" fmla="*/ 314 w 360"/>
                <a:gd name="T101" fmla="*/ 314 h 328"/>
                <a:gd name="T102" fmla="*/ 318 w 360"/>
                <a:gd name="T103" fmla="*/ 287 h 328"/>
                <a:gd name="T104" fmla="*/ 324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2"/>
                  </a:moveTo>
                  <a:cubicBezTo>
                    <a:pt x="352" y="153"/>
                    <a:pt x="352" y="153"/>
                    <a:pt x="352" y="153"/>
                  </a:cubicBezTo>
                  <a:cubicBezTo>
                    <a:pt x="352" y="152"/>
                    <a:pt x="352" y="152"/>
                    <a:pt x="352" y="152"/>
                  </a:cubicBezTo>
                  <a:cubicBezTo>
                    <a:pt x="353" y="152"/>
                    <a:pt x="353" y="152"/>
                    <a:pt x="353" y="152"/>
                  </a:cubicBezTo>
                  <a:cubicBezTo>
                    <a:pt x="356" y="148"/>
                    <a:pt x="357" y="144"/>
                    <a:pt x="356" y="141"/>
                  </a:cubicBezTo>
                  <a:cubicBezTo>
                    <a:pt x="355" y="139"/>
                    <a:pt x="355" y="139"/>
                    <a:pt x="355" y="139"/>
                  </a:cubicBezTo>
                  <a:cubicBezTo>
                    <a:pt x="350" y="136"/>
                    <a:pt x="348" y="130"/>
                    <a:pt x="350" y="119"/>
                  </a:cubicBezTo>
                  <a:cubicBezTo>
                    <a:pt x="346" y="119"/>
                    <a:pt x="346" y="119"/>
                    <a:pt x="346" y="119"/>
                  </a:cubicBezTo>
                  <a:cubicBezTo>
                    <a:pt x="343" y="118"/>
                    <a:pt x="340" y="120"/>
                    <a:pt x="337" y="122"/>
                  </a:cubicBezTo>
                  <a:cubicBezTo>
                    <a:pt x="334" y="124"/>
                    <a:pt x="332" y="127"/>
                    <a:pt x="331" y="129"/>
                  </a:cubicBezTo>
                  <a:cubicBezTo>
                    <a:pt x="330" y="134"/>
                    <a:pt x="324" y="137"/>
                    <a:pt x="316" y="140"/>
                  </a:cubicBezTo>
                  <a:cubicBezTo>
                    <a:pt x="314" y="152"/>
                    <a:pt x="314" y="152"/>
                    <a:pt x="314" y="152"/>
                  </a:cubicBezTo>
                  <a:cubicBezTo>
                    <a:pt x="314" y="152"/>
                    <a:pt x="314" y="152"/>
                    <a:pt x="314" y="152"/>
                  </a:cubicBezTo>
                  <a:cubicBezTo>
                    <a:pt x="313" y="153"/>
                    <a:pt x="313" y="153"/>
                    <a:pt x="313" y="153"/>
                  </a:cubicBezTo>
                  <a:cubicBezTo>
                    <a:pt x="309" y="161"/>
                    <a:pt x="309" y="161"/>
                    <a:pt x="309" y="161"/>
                  </a:cubicBezTo>
                  <a:cubicBezTo>
                    <a:pt x="308" y="162"/>
                    <a:pt x="308" y="162"/>
                    <a:pt x="308"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6" y="169"/>
                    <a:pt x="266" y="169"/>
                    <a:pt x="266" y="169"/>
                  </a:cubicBezTo>
                  <a:cubicBezTo>
                    <a:pt x="266" y="168"/>
                    <a:pt x="266" y="168"/>
                    <a:pt x="266" y="168"/>
                  </a:cubicBezTo>
                  <a:cubicBezTo>
                    <a:pt x="255" y="156"/>
                    <a:pt x="255" y="156"/>
                    <a:pt x="255" y="156"/>
                  </a:cubicBezTo>
                  <a:cubicBezTo>
                    <a:pt x="258" y="152"/>
                    <a:pt x="258" y="152"/>
                    <a:pt x="258" y="152"/>
                  </a:cubicBezTo>
                  <a:cubicBezTo>
                    <a:pt x="254" y="146"/>
                    <a:pt x="254" y="146"/>
                    <a:pt x="254" y="146"/>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8" y="141"/>
                    <a:pt x="248" y="141"/>
                    <a:pt x="248" y="141"/>
                  </a:cubicBezTo>
                  <a:cubicBezTo>
                    <a:pt x="246" y="130"/>
                    <a:pt x="246" y="130"/>
                    <a:pt x="246" y="130"/>
                  </a:cubicBezTo>
                  <a:cubicBezTo>
                    <a:pt x="235" y="131"/>
                    <a:pt x="235" y="131"/>
                    <a:pt x="235" y="131"/>
                  </a:cubicBezTo>
                  <a:cubicBezTo>
                    <a:pt x="234" y="130"/>
                    <a:pt x="234" y="130"/>
                    <a:pt x="234" y="130"/>
                  </a:cubicBezTo>
                  <a:cubicBezTo>
                    <a:pt x="226" y="125"/>
                    <a:pt x="226" y="125"/>
                    <a:pt x="226" y="125"/>
                  </a:cubicBezTo>
                  <a:cubicBezTo>
                    <a:pt x="194" y="119"/>
                    <a:pt x="194" y="119"/>
                    <a:pt x="194" y="119"/>
                  </a:cubicBezTo>
                  <a:cubicBezTo>
                    <a:pt x="168" y="118"/>
                    <a:pt x="168" y="118"/>
                    <a:pt x="168" y="118"/>
                  </a:cubicBezTo>
                  <a:cubicBezTo>
                    <a:pt x="167" y="119"/>
                    <a:pt x="167" y="119"/>
                    <a:pt x="167" y="119"/>
                  </a:cubicBezTo>
                  <a:cubicBezTo>
                    <a:pt x="166" y="119"/>
                    <a:pt x="165" y="118"/>
                    <a:pt x="164" y="118"/>
                  </a:cubicBezTo>
                  <a:cubicBezTo>
                    <a:pt x="149" y="83"/>
                    <a:pt x="149" y="83"/>
                    <a:pt x="149" y="83"/>
                  </a:cubicBezTo>
                  <a:cubicBezTo>
                    <a:pt x="148" y="80"/>
                    <a:pt x="141" y="72"/>
                    <a:pt x="128" y="56"/>
                  </a:cubicBezTo>
                  <a:cubicBezTo>
                    <a:pt x="116" y="42"/>
                    <a:pt x="110" y="34"/>
                    <a:pt x="108" y="32"/>
                  </a:cubicBezTo>
                  <a:cubicBezTo>
                    <a:pt x="85" y="10"/>
                    <a:pt x="85" y="10"/>
                    <a:pt x="85" y="10"/>
                  </a:cubicBezTo>
                  <a:cubicBezTo>
                    <a:pt x="82" y="8"/>
                    <a:pt x="82" y="8"/>
                    <a:pt x="82" y="8"/>
                  </a:cubicBezTo>
                  <a:cubicBezTo>
                    <a:pt x="54" y="8"/>
                    <a:pt x="54" y="8"/>
                    <a:pt x="54" y="8"/>
                  </a:cubicBezTo>
                  <a:cubicBezTo>
                    <a:pt x="53" y="8"/>
                    <a:pt x="53" y="8"/>
                    <a:pt x="53" y="8"/>
                  </a:cubicBezTo>
                  <a:cubicBezTo>
                    <a:pt x="52" y="7"/>
                    <a:pt x="52" y="7"/>
                    <a:pt x="52" y="7"/>
                  </a:cubicBezTo>
                  <a:cubicBezTo>
                    <a:pt x="50" y="5"/>
                    <a:pt x="46" y="3"/>
                    <a:pt x="40" y="2"/>
                  </a:cubicBezTo>
                  <a:cubicBezTo>
                    <a:pt x="34" y="0"/>
                    <a:pt x="22" y="4"/>
                    <a:pt x="4" y="14"/>
                  </a:cubicBezTo>
                  <a:cubicBezTo>
                    <a:pt x="3" y="14"/>
                    <a:pt x="3" y="14"/>
                    <a:pt x="3" y="14"/>
                  </a:cubicBezTo>
                  <a:cubicBezTo>
                    <a:pt x="4" y="20"/>
                    <a:pt x="4" y="20"/>
                    <a:pt x="4" y="20"/>
                  </a:cubicBezTo>
                  <a:cubicBezTo>
                    <a:pt x="4" y="20"/>
                    <a:pt x="4" y="20"/>
                    <a:pt x="4" y="20"/>
                  </a:cubicBezTo>
                  <a:cubicBezTo>
                    <a:pt x="4" y="20"/>
                    <a:pt x="4" y="20"/>
                    <a:pt x="4" y="20"/>
                  </a:cubicBezTo>
                  <a:cubicBezTo>
                    <a:pt x="4" y="20"/>
                    <a:pt x="4" y="20"/>
                    <a:pt x="4" y="20"/>
                  </a:cubicBezTo>
                  <a:cubicBezTo>
                    <a:pt x="4" y="21"/>
                    <a:pt x="4" y="21"/>
                    <a:pt x="4" y="21"/>
                  </a:cubicBezTo>
                  <a:cubicBezTo>
                    <a:pt x="0" y="27"/>
                    <a:pt x="0" y="27"/>
                    <a:pt x="0" y="27"/>
                  </a:cubicBezTo>
                  <a:cubicBezTo>
                    <a:pt x="0" y="28"/>
                    <a:pt x="0" y="28"/>
                    <a:pt x="0" y="28"/>
                  </a:cubicBezTo>
                  <a:cubicBezTo>
                    <a:pt x="0" y="28"/>
                    <a:pt x="0" y="28"/>
                    <a:pt x="0" y="28"/>
                  </a:cubicBezTo>
                  <a:cubicBezTo>
                    <a:pt x="0" y="32"/>
                    <a:pt x="0" y="32"/>
                    <a:pt x="0" y="32"/>
                  </a:cubicBezTo>
                  <a:cubicBezTo>
                    <a:pt x="0" y="36"/>
                    <a:pt x="0" y="40"/>
                    <a:pt x="2" y="43"/>
                  </a:cubicBezTo>
                  <a:cubicBezTo>
                    <a:pt x="4" y="45"/>
                    <a:pt x="4" y="45"/>
                    <a:pt x="4" y="45"/>
                  </a:cubicBezTo>
                  <a:cubicBezTo>
                    <a:pt x="10" y="44"/>
                    <a:pt x="10" y="44"/>
                    <a:pt x="10" y="44"/>
                  </a:cubicBezTo>
                  <a:cubicBezTo>
                    <a:pt x="16" y="46"/>
                    <a:pt x="16" y="46"/>
                    <a:pt x="16" y="46"/>
                  </a:cubicBezTo>
                  <a:cubicBezTo>
                    <a:pt x="18" y="44"/>
                    <a:pt x="18" y="44"/>
                    <a:pt x="18" y="44"/>
                  </a:cubicBezTo>
                  <a:cubicBezTo>
                    <a:pt x="18" y="40"/>
                    <a:pt x="19" y="38"/>
                    <a:pt x="20" y="37"/>
                  </a:cubicBezTo>
                  <a:cubicBezTo>
                    <a:pt x="24" y="37"/>
                    <a:pt x="24" y="37"/>
                    <a:pt x="24" y="37"/>
                  </a:cubicBezTo>
                  <a:cubicBezTo>
                    <a:pt x="38" y="41"/>
                    <a:pt x="38" y="41"/>
                    <a:pt x="38" y="41"/>
                  </a:cubicBezTo>
                  <a:cubicBezTo>
                    <a:pt x="42" y="41"/>
                    <a:pt x="42" y="41"/>
                    <a:pt x="42" y="41"/>
                  </a:cubicBezTo>
                  <a:cubicBezTo>
                    <a:pt x="37" y="49"/>
                    <a:pt x="37" y="49"/>
                    <a:pt x="37" y="49"/>
                  </a:cubicBezTo>
                  <a:cubicBezTo>
                    <a:pt x="37" y="58"/>
                    <a:pt x="37" y="58"/>
                    <a:pt x="37" y="58"/>
                  </a:cubicBezTo>
                  <a:cubicBezTo>
                    <a:pt x="37" y="60"/>
                    <a:pt x="41" y="65"/>
                    <a:pt x="48" y="72"/>
                  </a:cubicBezTo>
                  <a:cubicBezTo>
                    <a:pt x="52" y="75"/>
                    <a:pt x="55" y="76"/>
                    <a:pt x="58" y="77"/>
                  </a:cubicBezTo>
                  <a:cubicBezTo>
                    <a:pt x="60" y="76"/>
                    <a:pt x="60" y="76"/>
                    <a:pt x="60" y="76"/>
                  </a:cubicBezTo>
                  <a:cubicBezTo>
                    <a:pt x="62" y="76"/>
                    <a:pt x="62" y="76"/>
                    <a:pt x="62" y="76"/>
                  </a:cubicBezTo>
                  <a:cubicBezTo>
                    <a:pt x="68" y="69"/>
                    <a:pt x="68" y="69"/>
                    <a:pt x="68" y="69"/>
                  </a:cubicBezTo>
                  <a:cubicBezTo>
                    <a:pt x="74" y="66"/>
                    <a:pt x="74" y="66"/>
                    <a:pt x="74" y="66"/>
                  </a:cubicBezTo>
                  <a:cubicBezTo>
                    <a:pt x="74" y="65"/>
                    <a:pt x="74" y="65"/>
                    <a:pt x="74" y="65"/>
                  </a:cubicBezTo>
                  <a:cubicBezTo>
                    <a:pt x="74" y="65"/>
                    <a:pt x="74" y="65"/>
                    <a:pt x="74" y="65"/>
                  </a:cubicBezTo>
                  <a:cubicBezTo>
                    <a:pt x="84" y="64"/>
                    <a:pt x="84" y="64"/>
                    <a:pt x="84" y="64"/>
                  </a:cubicBezTo>
                  <a:cubicBezTo>
                    <a:pt x="88" y="57"/>
                    <a:pt x="88" y="57"/>
                    <a:pt x="88" y="57"/>
                  </a:cubicBezTo>
                  <a:cubicBezTo>
                    <a:pt x="97" y="51"/>
                    <a:pt x="97" y="51"/>
                    <a:pt x="97" y="51"/>
                  </a:cubicBezTo>
                  <a:cubicBezTo>
                    <a:pt x="106" y="56"/>
                    <a:pt x="106" y="56"/>
                    <a:pt x="106" y="56"/>
                  </a:cubicBezTo>
                  <a:cubicBezTo>
                    <a:pt x="106" y="56"/>
                    <a:pt x="106" y="56"/>
                    <a:pt x="106" y="56"/>
                  </a:cubicBezTo>
                  <a:cubicBezTo>
                    <a:pt x="106" y="57"/>
                    <a:pt x="106" y="57"/>
                    <a:pt x="106" y="57"/>
                  </a:cubicBezTo>
                  <a:cubicBezTo>
                    <a:pt x="114" y="70"/>
                    <a:pt x="114" y="70"/>
                    <a:pt x="114" y="70"/>
                  </a:cubicBezTo>
                  <a:cubicBezTo>
                    <a:pt x="118" y="80"/>
                    <a:pt x="118" y="80"/>
                    <a:pt x="118" y="80"/>
                  </a:cubicBezTo>
                  <a:cubicBezTo>
                    <a:pt x="118" y="81"/>
                    <a:pt x="118" y="81"/>
                    <a:pt x="118" y="81"/>
                  </a:cubicBezTo>
                  <a:cubicBezTo>
                    <a:pt x="116" y="92"/>
                    <a:pt x="116" y="92"/>
                    <a:pt x="116" y="92"/>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0" y="130"/>
                    <a:pt x="120" y="131"/>
                  </a:cubicBezTo>
                  <a:cubicBezTo>
                    <a:pt x="120" y="138"/>
                    <a:pt x="120" y="138"/>
                    <a:pt x="120" y="138"/>
                  </a:cubicBezTo>
                  <a:cubicBezTo>
                    <a:pt x="120" y="138"/>
                    <a:pt x="120" y="138"/>
                    <a:pt x="120" y="138"/>
                  </a:cubicBezTo>
                  <a:cubicBezTo>
                    <a:pt x="120" y="138"/>
                    <a:pt x="120" y="138"/>
                    <a:pt x="120" y="138"/>
                  </a:cubicBezTo>
                  <a:cubicBezTo>
                    <a:pt x="116" y="144"/>
                    <a:pt x="116" y="144"/>
                    <a:pt x="116" y="144"/>
                  </a:cubicBezTo>
                  <a:cubicBezTo>
                    <a:pt x="116" y="144"/>
                    <a:pt x="116" y="144"/>
                    <a:pt x="116" y="144"/>
                  </a:cubicBezTo>
                  <a:cubicBezTo>
                    <a:pt x="116" y="144"/>
                    <a:pt x="116" y="144"/>
                    <a:pt x="116" y="144"/>
                  </a:cubicBezTo>
                  <a:cubicBezTo>
                    <a:pt x="116" y="144"/>
                    <a:pt x="116" y="144"/>
                    <a:pt x="116" y="144"/>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2" y="184"/>
                    <a:pt x="102" y="184"/>
                    <a:pt x="102" y="184"/>
                  </a:cubicBezTo>
                  <a:cubicBezTo>
                    <a:pt x="99" y="180"/>
                    <a:pt x="99" y="180"/>
                    <a:pt x="99" y="180"/>
                  </a:cubicBezTo>
                  <a:cubicBezTo>
                    <a:pt x="95" y="181"/>
                    <a:pt x="95" y="181"/>
                    <a:pt x="95" y="181"/>
                  </a:cubicBezTo>
                  <a:cubicBezTo>
                    <a:pt x="90" y="186"/>
                    <a:pt x="90" y="186"/>
                    <a:pt x="90" y="186"/>
                  </a:cubicBezTo>
                  <a:cubicBezTo>
                    <a:pt x="84" y="203"/>
                    <a:pt x="84" y="203"/>
                    <a:pt x="84" y="203"/>
                  </a:cubicBezTo>
                  <a:cubicBezTo>
                    <a:pt x="84" y="203"/>
                    <a:pt x="84" y="203"/>
                    <a:pt x="84" y="203"/>
                  </a:cubicBezTo>
                  <a:cubicBezTo>
                    <a:pt x="84" y="204"/>
                    <a:pt x="84" y="204"/>
                    <a:pt x="84" y="204"/>
                  </a:cubicBezTo>
                  <a:cubicBezTo>
                    <a:pt x="78" y="208"/>
                    <a:pt x="78" y="208"/>
                    <a:pt x="78" y="208"/>
                  </a:cubicBezTo>
                  <a:cubicBezTo>
                    <a:pt x="77" y="208"/>
                    <a:pt x="77" y="208"/>
                    <a:pt x="77" y="208"/>
                  </a:cubicBezTo>
                  <a:cubicBezTo>
                    <a:pt x="74" y="209"/>
                    <a:pt x="74" y="209"/>
                    <a:pt x="74" y="209"/>
                  </a:cubicBezTo>
                  <a:cubicBezTo>
                    <a:pt x="68" y="218"/>
                    <a:pt x="68" y="218"/>
                    <a:pt x="68" y="218"/>
                  </a:cubicBezTo>
                  <a:cubicBezTo>
                    <a:pt x="71" y="224"/>
                    <a:pt x="71" y="224"/>
                    <a:pt x="71" y="224"/>
                  </a:cubicBezTo>
                  <a:cubicBezTo>
                    <a:pt x="72" y="225"/>
                    <a:pt x="72" y="225"/>
                    <a:pt x="72" y="225"/>
                  </a:cubicBezTo>
                  <a:cubicBezTo>
                    <a:pt x="80" y="235"/>
                    <a:pt x="80" y="235"/>
                    <a:pt x="80" y="235"/>
                  </a:cubicBezTo>
                  <a:cubicBezTo>
                    <a:pt x="80" y="235"/>
                    <a:pt x="80" y="235"/>
                    <a:pt x="80" y="235"/>
                  </a:cubicBezTo>
                  <a:cubicBezTo>
                    <a:pt x="80" y="238"/>
                    <a:pt x="80" y="238"/>
                    <a:pt x="80" y="238"/>
                  </a:cubicBezTo>
                  <a:cubicBezTo>
                    <a:pt x="88" y="240"/>
                    <a:pt x="88" y="240"/>
                    <a:pt x="88" y="240"/>
                  </a:cubicBezTo>
                  <a:cubicBezTo>
                    <a:pt x="90" y="248"/>
                    <a:pt x="90" y="248"/>
                    <a:pt x="90" y="248"/>
                  </a:cubicBezTo>
                  <a:cubicBezTo>
                    <a:pt x="90" y="248"/>
                    <a:pt x="90" y="248"/>
                    <a:pt x="90" y="248"/>
                  </a:cubicBezTo>
                  <a:cubicBezTo>
                    <a:pt x="91" y="258"/>
                    <a:pt x="91" y="258"/>
                    <a:pt x="91" y="258"/>
                  </a:cubicBezTo>
                  <a:cubicBezTo>
                    <a:pt x="94" y="260"/>
                    <a:pt x="94" y="260"/>
                    <a:pt x="94" y="260"/>
                  </a:cubicBezTo>
                  <a:cubicBezTo>
                    <a:pt x="102" y="257"/>
                    <a:pt x="102" y="257"/>
                    <a:pt x="102" y="257"/>
                  </a:cubicBezTo>
                  <a:cubicBezTo>
                    <a:pt x="109" y="253"/>
                    <a:pt x="109" y="253"/>
                    <a:pt x="109" y="253"/>
                  </a:cubicBezTo>
                  <a:cubicBezTo>
                    <a:pt x="110" y="252"/>
                    <a:pt x="110" y="252"/>
                    <a:pt x="110" y="252"/>
                  </a:cubicBezTo>
                  <a:cubicBezTo>
                    <a:pt x="113" y="266"/>
                    <a:pt x="113" y="266"/>
                    <a:pt x="113" y="266"/>
                  </a:cubicBezTo>
                  <a:cubicBezTo>
                    <a:pt x="117" y="271"/>
                    <a:pt x="117" y="271"/>
                    <a:pt x="117" y="271"/>
                  </a:cubicBezTo>
                  <a:cubicBezTo>
                    <a:pt x="118" y="271"/>
                    <a:pt x="118" y="271"/>
                    <a:pt x="118" y="271"/>
                  </a:cubicBezTo>
                  <a:cubicBezTo>
                    <a:pt x="120" y="277"/>
                    <a:pt x="120" y="277"/>
                    <a:pt x="120" y="277"/>
                  </a:cubicBezTo>
                  <a:cubicBezTo>
                    <a:pt x="126" y="282"/>
                    <a:pt x="126" y="282"/>
                    <a:pt x="126" y="282"/>
                  </a:cubicBezTo>
                  <a:cubicBezTo>
                    <a:pt x="127" y="283"/>
                    <a:pt x="129" y="283"/>
                    <a:pt x="131" y="283"/>
                  </a:cubicBezTo>
                  <a:cubicBezTo>
                    <a:pt x="133" y="283"/>
                    <a:pt x="133" y="283"/>
                    <a:pt x="133" y="283"/>
                  </a:cubicBezTo>
                  <a:cubicBezTo>
                    <a:pt x="137" y="282"/>
                    <a:pt x="137" y="282"/>
                    <a:pt x="137" y="282"/>
                  </a:cubicBezTo>
                  <a:cubicBezTo>
                    <a:pt x="140" y="280"/>
                    <a:pt x="142" y="279"/>
                    <a:pt x="146" y="279"/>
                  </a:cubicBezTo>
                  <a:cubicBezTo>
                    <a:pt x="148" y="278"/>
                    <a:pt x="148" y="278"/>
                    <a:pt x="148" y="278"/>
                  </a:cubicBezTo>
                  <a:cubicBezTo>
                    <a:pt x="154" y="277"/>
                    <a:pt x="154" y="277"/>
                    <a:pt x="154" y="277"/>
                  </a:cubicBezTo>
                  <a:cubicBezTo>
                    <a:pt x="156" y="277"/>
                    <a:pt x="156" y="278"/>
                    <a:pt x="158" y="279"/>
                  </a:cubicBezTo>
                  <a:cubicBezTo>
                    <a:pt x="166" y="274"/>
                    <a:pt x="166" y="274"/>
                    <a:pt x="166" y="274"/>
                  </a:cubicBezTo>
                  <a:cubicBezTo>
                    <a:pt x="166" y="274"/>
                    <a:pt x="166" y="274"/>
                    <a:pt x="166" y="274"/>
                  </a:cubicBezTo>
                  <a:cubicBezTo>
                    <a:pt x="167" y="274"/>
                    <a:pt x="167" y="274"/>
                    <a:pt x="167" y="274"/>
                  </a:cubicBezTo>
                  <a:cubicBezTo>
                    <a:pt x="168" y="274"/>
                    <a:pt x="168" y="274"/>
                    <a:pt x="168" y="274"/>
                  </a:cubicBezTo>
                  <a:cubicBezTo>
                    <a:pt x="168" y="274"/>
                    <a:pt x="168" y="274"/>
                    <a:pt x="168" y="274"/>
                  </a:cubicBezTo>
                  <a:cubicBezTo>
                    <a:pt x="172" y="278"/>
                    <a:pt x="173" y="281"/>
                    <a:pt x="173" y="283"/>
                  </a:cubicBezTo>
                  <a:cubicBezTo>
                    <a:pt x="177" y="289"/>
                    <a:pt x="177" y="289"/>
                    <a:pt x="177" y="289"/>
                  </a:cubicBezTo>
                  <a:cubicBezTo>
                    <a:pt x="180" y="290"/>
                    <a:pt x="180" y="290"/>
                    <a:pt x="180" y="290"/>
                  </a:cubicBezTo>
                  <a:cubicBezTo>
                    <a:pt x="180" y="290"/>
                    <a:pt x="180" y="290"/>
                    <a:pt x="180" y="290"/>
                  </a:cubicBezTo>
                  <a:cubicBezTo>
                    <a:pt x="180" y="290"/>
                    <a:pt x="180" y="290"/>
                    <a:pt x="180" y="290"/>
                  </a:cubicBezTo>
                  <a:cubicBezTo>
                    <a:pt x="180" y="289"/>
                    <a:pt x="180" y="289"/>
                    <a:pt x="180" y="289"/>
                  </a:cubicBezTo>
                  <a:cubicBezTo>
                    <a:pt x="179" y="287"/>
                    <a:pt x="179" y="286"/>
                    <a:pt x="180" y="285"/>
                  </a:cubicBezTo>
                  <a:cubicBezTo>
                    <a:pt x="180" y="284"/>
                    <a:pt x="182" y="283"/>
                    <a:pt x="184" y="283"/>
                  </a:cubicBezTo>
                  <a:cubicBezTo>
                    <a:pt x="199" y="282"/>
                    <a:pt x="199" y="282"/>
                    <a:pt x="199" y="282"/>
                  </a:cubicBezTo>
                  <a:cubicBezTo>
                    <a:pt x="200" y="282"/>
                    <a:pt x="200" y="282"/>
                    <a:pt x="200" y="282"/>
                  </a:cubicBezTo>
                  <a:cubicBezTo>
                    <a:pt x="200" y="282"/>
                    <a:pt x="200" y="282"/>
                    <a:pt x="200" y="282"/>
                  </a:cubicBezTo>
                  <a:cubicBezTo>
                    <a:pt x="200" y="283"/>
                    <a:pt x="200" y="283"/>
                    <a:pt x="200" y="283"/>
                  </a:cubicBezTo>
                  <a:cubicBezTo>
                    <a:pt x="201" y="283"/>
                    <a:pt x="201" y="283"/>
                    <a:pt x="201" y="283"/>
                  </a:cubicBezTo>
                  <a:cubicBezTo>
                    <a:pt x="206" y="291"/>
                    <a:pt x="206" y="291"/>
                    <a:pt x="206" y="291"/>
                  </a:cubicBezTo>
                  <a:cubicBezTo>
                    <a:pt x="205" y="296"/>
                    <a:pt x="205" y="296"/>
                    <a:pt x="205" y="296"/>
                  </a:cubicBezTo>
                  <a:cubicBezTo>
                    <a:pt x="205" y="296"/>
                    <a:pt x="205" y="296"/>
                    <a:pt x="205" y="296"/>
                  </a:cubicBezTo>
                  <a:cubicBezTo>
                    <a:pt x="210" y="297"/>
                    <a:pt x="210" y="297"/>
                    <a:pt x="210" y="297"/>
                  </a:cubicBezTo>
                  <a:cubicBezTo>
                    <a:pt x="211" y="297"/>
                    <a:pt x="211" y="297"/>
                    <a:pt x="211" y="297"/>
                  </a:cubicBezTo>
                  <a:cubicBezTo>
                    <a:pt x="210" y="296"/>
                    <a:pt x="210" y="295"/>
                    <a:pt x="211" y="294"/>
                  </a:cubicBezTo>
                  <a:cubicBezTo>
                    <a:pt x="213" y="294"/>
                    <a:pt x="213" y="294"/>
                    <a:pt x="213" y="294"/>
                  </a:cubicBezTo>
                  <a:cubicBezTo>
                    <a:pt x="226" y="303"/>
                    <a:pt x="226" y="303"/>
                    <a:pt x="226" y="303"/>
                  </a:cubicBezTo>
                  <a:cubicBezTo>
                    <a:pt x="228" y="304"/>
                    <a:pt x="228" y="306"/>
                    <a:pt x="229" y="308"/>
                  </a:cubicBezTo>
                  <a:cubicBezTo>
                    <a:pt x="229" y="313"/>
                    <a:pt x="229" y="313"/>
                    <a:pt x="229" y="313"/>
                  </a:cubicBezTo>
                  <a:cubicBezTo>
                    <a:pt x="234" y="314"/>
                    <a:pt x="234" y="314"/>
                    <a:pt x="234" y="314"/>
                  </a:cubicBezTo>
                  <a:cubicBezTo>
                    <a:pt x="236" y="309"/>
                    <a:pt x="236" y="309"/>
                    <a:pt x="236" y="309"/>
                  </a:cubicBezTo>
                  <a:cubicBezTo>
                    <a:pt x="235" y="307"/>
                    <a:pt x="234" y="304"/>
                    <a:pt x="235" y="303"/>
                  </a:cubicBezTo>
                  <a:cubicBezTo>
                    <a:pt x="235" y="301"/>
                    <a:pt x="236" y="300"/>
                    <a:pt x="237" y="299"/>
                  </a:cubicBezTo>
                  <a:cubicBezTo>
                    <a:pt x="238" y="298"/>
                    <a:pt x="238" y="298"/>
                    <a:pt x="238" y="298"/>
                  </a:cubicBezTo>
                  <a:cubicBezTo>
                    <a:pt x="238" y="297"/>
                    <a:pt x="239" y="297"/>
                    <a:pt x="240" y="296"/>
                  </a:cubicBezTo>
                  <a:cubicBezTo>
                    <a:pt x="243" y="297"/>
                    <a:pt x="243" y="297"/>
                    <a:pt x="243" y="297"/>
                  </a:cubicBezTo>
                  <a:cubicBezTo>
                    <a:pt x="245" y="298"/>
                    <a:pt x="247" y="302"/>
                    <a:pt x="248" y="309"/>
                  </a:cubicBezTo>
                  <a:cubicBezTo>
                    <a:pt x="248" y="310"/>
                    <a:pt x="248" y="310"/>
                    <a:pt x="248" y="310"/>
                  </a:cubicBezTo>
                  <a:cubicBezTo>
                    <a:pt x="248" y="310"/>
                    <a:pt x="248" y="310"/>
                    <a:pt x="248" y="310"/>
                  </a:cubicBezTo>
                  <a:cubicBezTo>
                    <a:pt x="249" y="312"/>
                    <a:pt x="251" y="313"/>
                    <a:pt x="255" y="314"/>
                  </a:cubicBezTo>
                  <a:cubicBezTo>
                    <a:pt x="255" y="314"/>
                    <a:pt x="255" y="314"/>
                    <a:pt x="255" y="314"/>
                  </a:cubicBezTo>
                  <a:cubicBezTo>
                    <a:pt x="256" y="314"/>
                    <a:pt x="256" y="314"/>
                    <a:pt x="256" y="314"/>
                  </a:cubicBezTo>
                  <a:cubicBezTo>
                    <a:pt x="268" y="328"/>
                    <a:pt x="268" y="328"/>
                    <a:pt x="268" y="328"/>
                  </a:cubicBezTo>
                  <a:cubicBezTo>
                    <a:pt x="268" y="328"/>
                    <a:pt x="268" y="328"/>
                    <a:pt x="268" y="328"/>
                  </a:cubicBezTo>
                  <a:cubicBezTo>
                    <a:pt x="274" y="326"/>
                    <a:pt x="274" y="326"/>
                    <a:pt x="274" y="326"/>
                  </a:cubicBezTo>
                  <a:cubicBezTo>
                    <a:pt x="274" y="324"/>
                    <a:pt x="274" y="324"/>
                    <a:pt x="274" y="324"/>
                  </a:cubicBezTo>
                  <a:cubicBezTo>
                    <a:pt x="272" y="322"/>
                    <a:pt x="272" y="320"/>
                    <a:pt x="272" y="318"/>
                  </a:cubicBezTo>
                  <a:cubicBezTo>
                    <a:pt x="272" y="316"/>
                    <a:pt x="274" y="313"/>
                    <a:pt x="278" y="310"/>
                  </a:cubicBezTo>
                  <a:cubicBezTo>
                    <a:pt x="284" y="304"/>
                    <a:pt x="284" y="304"/>
                    <a:pt x="284" y="304"/>
                  </a:cubicBezTo>
                  <a:cubicBezTo>
                    <a:pt x="292" y="310"/>
                    <a:pt x="292" y="310"/>
                    <a:pt x="292" y="310"/>
                  </a:cubicBezTo>
                  <a:cubicBezTo>
                    <a:pt x="294" y="310"/>
                    <a:pt x="294" y="310"/>
                    <a:pt x="294" y="310"/>
                  </a:cubicBezTo>
                  <a:cubicBezTo>
                    <a:pt x="296" y="301"/>
                    <a:pt x="296" y="301"/>
                    <a:pt x="296" y="301"/>
                  </a:cubicBezTo>
                  <a:cubicBezTo>
                    <a:pt x="296" y="299"/>
                    <a:pt x="296" y="299"/>
                    <a:pt x="296" y="299"/>
                  </a:cubicBezTo>
                  <a:cubicBezTo>
                    <a:pt x="297" y="299"/>
                    <a:pt x="297" y="299"/>
                    <a:pt x="297" y="299"/>
                  </a:cubicBezTo>
                  <a:cubicBezTo>
                    <a:pt x="304" y="300"/>
                    <a:pt x="304" y="300"/>
                    <a:pt x="304" y="300"/>
                  </a:cubicBezTo>
                  <a:cubicBezTo>
                    <a:pt x="305" y="301"/>
                    <a:pt x="306" y="302"/>
                    <a:pt x="306" y="304"/>
                  </a:cubicBezTo>
                  <a:cubicBezTo>
                    <a:pt x="306" y="306"/>
                    <a:pt x="304" y="308"/>
                    <a:pt x="303" y="309"/>
                  </a:cubicBezTo>
                  <a:cubicBezTo>
                    <a:pt x="304" y="310"/>
                    <a:pt x="304" y="310"/>
                    <a:pt x="304" y="310"/>
                  </a:cubicBezTo>
                  <a:cubicBezTo>
                    <a:pt x="308" y="312"/>
                    <a:pt x="312" y="314"/>
                    <a:pt x="314" y="314"/>
                  </a:cubicBezTo>
                  <a:cubicBezTo>
                    <a:pt x="314" y="314"/>
                    <a:pt x="314" y="314"/>
                    <a:pt x="314" y="314"/>
                  </a:cubicBezTo>
                  <a:cubicBezTo>
                    <a:pt x="314" y="314"/>
                    <a:pt x="314" y="314"/>
                    <a:pt x="314" y="314"/>
                  </a:cubicBezTo>
                  <a:cubicBezTo>
                    <a:pt x="320" y="317"/>
                    <a:pt x="320" y="317"/>
                    <a:pt x="320" y="317"/>
                  </a:cubicBezTo>
                  <a:cubicBezTo>
                    <a:pt x="324" y="316"/>
                    <a:pt x="324" y="316"/>
                    <a:pt x="324" y="316"/>
                  </a:cubicBezTo>
                  <a:cubicBezTo>
                    <a:pt x="318" y="287"/>
                    <a:pt x="318" y="287"/>
                    <a:pt x="318" y="287"/>
                  </a:cubicBezTo>
                  <a:cubicBezTo>
                    <a:pt x="314" y="285"/>
                    <a:pt x="310" y="280"/>
                    <a:pt x="306" y="274"/>
                  </a:cubicBezTo>
                  <a:cubicBezTo>
                    <a:pt x="304" y="270"/>
                    <a:pt x="305" y="263"/>
                    <a:pt x="312" y="255"/>
                  </a:cubicBezTo>
                  <a:cubicBezTo>
                    <a:pt x="315" y="251"/>
                    <a:pt x="320" y="247"/>
                    <a:pt x="324" y="243"/>
                  </a:cubicBezTo>
                  <a:cubicBezTo>
                    <a:pt x="324" y="243"/>
                    <a:pt x="324" y="243"/>
                    <a:pt x="324" y="243"/>
                  </a:cubicBezTo>
                  <a:cubicBezTo>
                    <a:pt x="325" y="242"/>
                    <a:pt x="325" y="242"/>
                    <a:pt x="325" y="242"/>
                  </a:cubicBezTo>
                  <a:cubicBezTo>
                    <a:pt x="330" y="242"/>
                    <a:pt x="330" y="242"/>
                    <a:pt x="330" y="242"/>
                  </a:cubicBezTo>
                  <a:cubicBezTo>
                    <a:pt x="331" y="243"/>
                    <a:pt x="331" y="243"/>
                    <a:pt x="331" y="243"/>
                  </a:cubicBezTo>
                  <a:cubicBezTo>
                    <a:pt x="336" y="245"/>
                    <a:pt x="336" y="245"/>
                    <a:pt x="336" y="245"/>
                  </a:cubicBezTo>
                  <a:cubicBezTo>
                    <a:pt x="346" y="245"/>
                    <a:pt x="346" y="245"/>
                    <a:pt x="346" y="245"/>
                  </a:cubicBezTo>
                  <a:cubicBezTo>
                    <a:pt x="350" y="243"/>
                    <a:pt x="353" y="237"/>
                    <a:pt x="357" y="227"/>
                  </a:cubicBezTo>
                  <a:cubicBezTo>
                    <a:pt x="360" y="222"/>
                    <a:pt x="360" y="210"/>
                    <a:pt x="358" y="192"/>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2" name="Freeform 31">
              <a:extLst>
                <a:ext uri="{FF2B5EF4-FFF2-40B4-BE49-F238E27FC236}">
                  <a16:creationId xmlns:a16="http://schemas.microsoft.com/office/drawing/2014/main" xmlns="" id="{862CED7B-3864-4082-A1B5-D30086210232}"/>
                </a:ext>
              </a:extLst>
            </p:cNvPr>
            <p:cNvSpPr>
              <a:spLocks/>
            </p:cNvSpPr>
            <p:nvPr/>
          </p:nvSpPr>
          <p:spPr bwMode="auto">
            <a:xfrm>
              <a:off x="4518025" y="3111500"/>
              <a:ext cx="746125" cy="461963"/>
            </a:xfrm>
            <a:custGeom>
              <a:avLst/>
              <a:gdLst>
                <a:gd name="T0" fmla="*/ 198 w 218"/>
                <a:gd name="T1" fmla="*/ 4 h 136"/>
                <a:gd name="T2" fmla="*/ 180 w 218"/>
                <a:gd name="T3" fmla="*/ 6 h 136"/>
                <a:gd name="T4" fmla="*/ 136 w 218"/>
                <a:gd name="T5" fmla="*/ 21 h 136"/>
                <a:gd name="T6" fmla="*/ 137 w 218"/>
                <a:gd name="T7" fmla="*/ 31 h 136"/>
                <a:gd name="T8" fmla="*/ 107 w 218"/>
                <a:gd name="T9" fmla="*/ 26 h 136"/>
                <a:gd name="T10" fmla="*/ 85 w 218"/>
                <a:gd name="T11" fmla="*/ 0 h 136"/>
                <a:gd name="T12" fmla="*/ 76 w 218"/>
                <a:gd name="T13" fmla="*/ 10 h 136"/>
                <a:gd name="T14" fmla="*/ 64 w 218"/>
                <a:gd name="T15" fmla="*/ 4 h 136"/>
                <a:gd name="T16" fmla="*/ 60 w 218"/>
                <a:gd name="T17" fmla="*/ 10 h 136"/>
                <a:gd name="T18" fmla="*/ 52 w 218"/>
                <a:gd name="T19" fmla="*/ 13 h 136"/>
                <a:gd name="T20" fmla="*/ 7 w 218"/>
                <a:gd name="T21" fmla="*/ 64 h 136"/>
                <a:gd name="T22" fmla="*/ 12 w 218"/>
                <a:gd name="T23" fmla="*/ 76 h 136"/>
                <a:gd name="T24" fmla="*/ 11 w 218"/>
                <a:gd name="T25" fmla="*/ 76 h 136"/>
                <a:gd name="T26" fmla="*/ 18 w 218"/>
                <a:gd name="T27" fmla="*/ 104 h 136"/>
                <a:gd name="T28" fmla="*/ 0 w 218"/>
                <a:gd name="T29" fmla="*/ 115 h 136"/>
                <a:gd name="T30" fmla="*/ 8 w 218"/>
                <a:gd name="T31" fmla="*/ 122 h 136"/>
                <a:gd name="T32" fmla="*/ 10 w 218"/>
                <a:gd name="T33" fmla="*/ 125 h 136"/>
                <a:gd name="T34" fmla="*/ 33 w 218"/>
                <a:gd name="T35" fmla="*/ 136 h 136"/>
                <a:gd name="T36" fmla="*/ 42 w 218"/>
                <a:gd name="T37" fmla="*/ 127 h 136"/>
                <a:gd name="T38" fmla="*/ 58 w 218"/>
                <a:gd name="T39" fmla="*/ 120 h 136"/>
                <a:gd name="T40" fmla="*/ 60 w 218"/>
                <a:gd name="T41" fmla="*/ 122 h 136"/>
                <a:gd name="T42" fmla="*/ 60 w 218"/>
                <a:gd name="T43" fmla="*/ 122 h 136"/>
                <a:gd name="T44" fmla="*/ 75 w 218"/>
                <a:gd name="T45" fmla="*/ 132 h 136"/>
                <a:gd name="T46" fmla="*/ 93 w 218"/>
                <a:gd name="T47" fmla="*/ 126 h 136"/>
                <a:gd name="T48" fmla="*/ 107 w 218"/>
                <a:gd name="T49" fmla="*/ 125 h 136"/>
                <a:gd name="T50" fmla="*/ 108 w 218"/>
                <a:gd name="T51" fmla="*/ 124 h 136"/>
                <a:gd name="T52" fmla="*/ 120 w 218"/>
                <a:gd name="T53" fmla="*/ 110 h 136"/>
                <a:gd name="T54" fmla="*/ 126 w 218"/>
                <a:gd name="T55" fmla="*/ 107 h 136"/>
                <a:gd name="T56" fmla="*/ 126 w 218"/>
                <a:gd name="T57" fmla="*/ 107 h 136"/>
                <a:gd name="T58" fmla="*/ 130 w 218"/>
                <a:gd name="T59" fmla="*/ 108 h 136"/>
                <a:gd name="T60" fmla="*/ 135 w 218"/>
                <a:gd name="T61" fmla="*/ 88 h 136"/>
                <a:gd name="T62" fmla="*/ 141 w 218"/>
                <a:gd name="T63" fmla="*/ 87 h 136"/>
                <a:gd name="T64" fmla="*/ 149 w 218"/>
                <a:gd name="T65" fmla="*/ 70 h 136"/>
                <a:gd name="T66" fmla="*/ 152 w 218"/>
                <a:gd name="T67" fmla="*/ 60 h 136"/>
                <a:gd name="T68" fmla="*/ 162 w 218"/>
                <a:gd name="T69" fmla="*/ 56 h 136"/>
                <a:gd name="T70" fmla="*/ 162 w 218"/>
                <a:gd name="T71" fmla="*/ 55 h 136"/>
                <a:gd name="T72" fmla="*/ 170 w 218"/>
                <a:gd name="T73" fmla="*/ 48 h 136"/>
                <a:gd name="T74" fmla="*/ 165 w 218"/>
                <a:gd name="T75" fmla="*/ 48 h 136"/>
                <a:gd name="T76" fmla="*/ 165 w 218"/>
                <a:gd name="T77" fmla="*/ 44 h 136"/>
                <a:gd name="T78" fmla="*/ 167 w 218"/>
                <a:gd name="T79" fmla="*/ 44 h 136"/>
                <a:gd name="T80" fmla="*/ 177 w 218"/>
                <a:gd name="T81" fmla="*/ 39 h 136"/>
                <a:gd name="T82" fmla="*/ 203 w 218"/>
                <a:gd name="T83" fmla="*/ 21 h 136"/>
                <a:gd name="T84" fmla="*/ 214 w 218"/>
                <a:gd name="T85" fmla="*/ 24 h 136"/>
                <a:gd name="T86" fmla="*/ 212 w 218"/>
                <a:gd name="T87" fmla="*/ 15 h 136"/>
                <a:gd name="T88" fmla="*/ 213 w 218"/>
                <a:gd name="T89" fmla="*/ 14 h 136"/>
                <a:gd name="T90" fmla="*/ 216 w 218"/>
                <a:gd name="T91" fmla="*/ 6 h 136"/>
                <a:gd name="T92" fmla="*/ 214 w 218"/>
                <a:gd name="T93" fmla="*/ 7 h 136"/>
                <a:gd name="T94" fmla="*/ 205 w 218"/>
                <a:gd name="T95" fmla="*/ 8 h 136"/>
                <a:gd name="T96" fmla="*/ 203 w 218"/>
                <a:gd name="T97" fmla="*/ 8 h 136"/>
                <a:gd name="T98" fmla="*/ 202 w 218"/>
                <a:gd name="T99" fmla="*/ 7 h 136"/>
                <a:gd name="T100" fmla="*/ 199 w 218"/>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8" h="136">
                  <a:moveTo>
                    <a:pt x="199" y="4"/>
                  </a:moveTo>
                  <a:cubicBezTo>
                    <a:pt x="198" y="4"/>
                    <a:pt x="198" y="4"/>
                    <a:pt x="198" y="4"/>
                  </a:cubicBezTo>
                  <a:cubicBezTo>
                    <a:pt x="198" y="6"/>
                    <a:pt x="197" y="8"/>
                    <a:pt x="195" y="8"/>
                  </a:cubicBezTo>
                  <a:cubicBezTo>
                    <a:pt x="180" y="6"/>
                    <a:pt x="180" y="6"/>
                    <a:pt x="180" y="6"/>
                  </a:cubicBezTo>
                  <a:cubicBezTo>
                    <a:pt x="169" y="4"/>
                    <a:pt x="162" y="2"/>
                    <a:pt x="158" y="0"/>
                  </a:cubicBezTo>
                  <a:cubicBezTo>
                    <a:pt x="136" y="21"/>
                    <a:pt x="136" y="21"/>
                    <a:pt x="136" y="21"/>
                  </a:cubicBezTo>
                  <a:cubicBezTo>
                    <a:pt x="137" y="30"/>
                    <a:pt x="137" y="30"/>
                    <a:pt x="137" y="30"/>
                  </a:cubicBezTo>
                  <a:cubicBezTo>
                    <a:pt x="137" y="31"/>
                    <a:pt x="137" y="31"/>
                    <a:pt x="137" y="31"/>
                  </a:cubicBezTo>
                  <a:cubicBezTo>
                    <a:pt x="135" y="31"/>
                    <a:pt x="135" y="31"/>
                    <a:pt x="135" y="31"/>
                  </a:cubicBezTo>
                  <a:cubicBezTo>
                    <a:pt x="118" y="34"/>
                    <a:pt x="108" y="32"/>
                    <a:pt x="107" y="26"/>
                  </a:cubicBezTo>
                  <a:cubicBezTo>
                    <a:pt x="105" y="2"/>
                    <a:pt x="105" y="2"/>
                    <a:pt x="105" y="2"/>
                  </a:cubicBezTo>
                  <a:cubicBezTo>
                    <a:pt x="85" y="0"/>
                    <a:pt x="85" y="0"/>
                    <a:pt x="85" y="0"/>
                  </a:cubicBezTo>
                  <a:cubicBezTo>
                    <a:pt x="77" y="18"/>
                    <a:pt x="77" y="18"/>
                    <a:pt x="77" y="18"/>
                  </a:cubicBezTo>
                  <a:cubicBezTo>
                    <a:pt x="76" y="10"/>
                    <a:pt x="76" y="10"/>
                    <a:pt x="76" y="10"/>
                  </a:cubicBezTo>
                  <a:cubicBezTo>
                    <a:pt x="76" y="4"/>
                    <a:pt x="74" y="1"/>
                    <a:pt x="73" y="0"/>
                  </a:cubicBezTo>
                  <a:cubicBezTo>
                    <a:pt x="64" y="4"/>
                    <a:pt x="64" y="4"/>
                    <a:pt x="64" y="4"/>
                  </a:cubicBezTo>
                  <a:cubicBezTo>
                    <a:pt x="60" y="10"/>
                    <a:pt x="60" y="10"/>
                    <a:pt x="60" y="10"/>
                  </a:cubicBezTo>
                  <a:cubicBezTo>
                    <a:pt x="60" y="10"/>
                    <a:pt x="60" y="10"/>
                    <a:pt x="60" y="10"/>
                  </a:cubicBezTo>
                  <a:cubicBezTo>
                    <a:pt x="60" y="10"/>
                    <a:pt x="60" y="10"/>
                    <a:pt x="60" y="10"/>
                  </a:cubicBezTo>
                  <a:cubicBezTo>
                    <a:pt x="52" y="13"/>
                    <a:pt x="52" y="13"/>
                    <a:pt x="52" y="13"/>
                  </a:cubicBezTo>
                  <a:cubicBezTo>
                    <a:pt x="43" y="20"/>
                    <a:pt x="35" y="28"/>
                    <a:pt x="28" y="36"/>
                  </a:cubicBezTo>
                  <a:cubicBezTo>
                    <a:pt x="7" y="64"/>
                    <a:pt x="7" y="64"/>
                    <a:pt x="7" y="64"/>
                  </a:cubicBezTo>
                  <a:cubicBezTo>
                    <a:pt x="12" y="74"/>
                    <a:pt x="12" y="74"/>
                    <a:pt x="12" y="74"/>
                  </a:cubicBezTo>
                  <a:cubicBezTo>
                    <a:pt x="12" y="76"/>
                    <a:pt x="12" y="76"/>
                    <a:pt x="12" y="76"/>
                  </a:cubicBezTo>
                  <a:cubicBezTo>
                    <a:pt x="12" y="76"/>
                    <a:pt x="12" y="76"/>
                    <a:pt x="12" y="76"/>
                  </a:cubicBezTo>
                  <a:cubicBezTo>
                    <a:pt x="11" y="76"/>
                    <a:pt x="11" y="76"/>
                    <a:pt x="11" y="76"/>
                  </a:cubicBezTo>
                  <a:cubicBezTo>
                    <a:pt x="10" y="79"/>
                    <a:pt x="10" y="82"/>
                    <a:pt x="13" y="86"/>
                  </a:cubicBezTo>
                  <a:cubicBezTo>
                    <a:pt x="16" y="92"/>
                    <a:pt x="18" y="97"/>
                    <a:pt x="18" y="104"/>
                  </a:cubicBezTo>
                  <a:cubicBezTo>
                    <a:pt x="18" y="105"/>
                    <a:pt x="18" y="105"/>
                    <a:pt x="18" y="105"/>
                  </a:cubicBezTo>
                  <a:cubicBezTo>
                    <a:pt x="0" y="115"/>
                    <a:pt x="0" y="115"/>
                    <a:pt x="0" y="115"/>
                  </a:cubicBezTo>
                  <a:cubicBezTo>
                    <a:pt x="0" y="119"/>
                    <a:pt x="0" y="119"/>
                    <a:pt x="0" y="119"/>
                  </a:cubicBezTo>
                  <a:cubicBezTo>
                    <a:pt x="8" y="122"/>
                    <a:pt x="8" y="122"/>
                    <a:pt x="8" y="122"/>
                  </a:cubicBezTo>
                  <a:cubicBezTo>
                    <a:pt x="9" y="123"/>
                    <a:pt x="10" y="124"/>
                    <a:pt x="10" y="124"/>
                  </a:cubicBezTo>
                  <a:cubicBezTo>
                    <a:pt x="10" y="125"/>
                    <a:pt x="10" y="125"/>
                    <a:pt x="10" y="125"/>
                  </a:cubicBezTo>
                  <a:cubicBezTo>
                    <a:pt x="9" y="127"/>
                    <a:pt x="12" y="130"/>
                    <a:pt x="18" y="132"/>
                  </a:cubicBezTo>
                  <a:cubicBezTo>
                    <a:pt x="33" y="136"/>
                    <a:pt x="33" y="136"/>
                    <a:pt x="33" y="136"/>
                  </a:cubicBezTo>
                  <a:cubicBezTo>
                    <a:pt x="38" y="134"/>
                    <a:pt x="38" y="134"/>
                    <a:pt x="38" y="134"/>
                  </a:cubicBezTo>
                  <a:cubicBezTo>
                    <a:pt x="42" y="127"/>
                    <a:pt x="42" y="127"/>
                    <a:pt x="42" y="127"/>
                  </a:cubicBezTo>
                  <a:cubicBezTo>
                    <a:pt x="46" y="115"/>
                    <a:pt x="46" y="115"/>
                    <a:pt x="46" y="115"/>
                  </a:cubicBezTo>
                  <a:cubicBezTo>
                    <a:pt x="58" y="120"/>
                    <a:pt x="58" y="120"/>
                    <a:pt x="58" y="120"/>
                  </a:cubicBezTo>
                  <a:cubicBezTo>
                    <a:pt x="60" y="121"/>
                    <a:pt x="60" y="121"/>
                    <a:pt x="60" y="121"/>
                  </a:cubicBezTo>
                  <a:cubicBezTo>
                    <a:pt x="60" y="122"/>
                    <a:pt x="60" y="122"/>
                    <a:pt x="60" y="122"/>
                  </a:cubicBezTo>
                  <a:cubicBezTo>
                    <a:pt x="60" y="122"/>
                    <a:pt x="60" y="122"/>
                    <a:pt x="60" y="122"/>
                  </a:cubicBezTo>
                  <a:cubicBezTo>
                    <a:pt x="60" y="122"/>
                    <a:pt x="60" y="122"/>
                    <a:pt x="60" y="122"/>
                  </a:cubicBezTo>
                  <a:cubicBezTo>
                    <a:pt x="58" y="127"/>
                    <a:pt x="59" y="130"/>
                    <a:pt x="62" y="132"/>
                  </a:cubicBezTo>
                  <a:cubicBezTo>
                    <a:pt x="75" y="132"/>
                    <a:pt x="75" y="132"/>
                    <a:pt x="75" y="132"/>
                  </a:cubicBezTo>
                  <a:cubicBezTo>
                    <a:pt x="80" y="132"/>
                    <a:pt x="83" y="130"/>
                    <a:pt x="86" y="128"/>
                  </a:cubicBezTo>
                  <a:cubicBezTo>
                    <a:pt x="87" y="126"/>
                    <a:pt x="90" y="126"/>
                    <a:pt x="93" y="126"/>
                  </a:cubicBezTo>
                  <a:cubicBezTo>
                    <a:pt x="98" y="127"/>
                    <a:pt x="102" y="128"/>
                    <a:pt x="104" y="132"/>
                  </a:cubicBezTo>
                  <a:cubicBezTo>
                    <a:pt x="107" y="125"/>
                    <a:pt x="107" y="125"/>
                    <a:pt x="107" y="125"/>
                  </a:cubicBezTo>
                  <a:cubicBezTo>
                    <a:pt x="108" y="124"/>
                    <a:pt x="108" y="124"/>
                    <a:pt x="108" y="124"/>
                  </a:cubicBezTo>
                  <a:cubicBezTo>
                    <a:pt x="108" y="124"/>
                    <a:pt x="108" y="124"/>
                    <a:pt x="108" y="124"/>
                  </a:cubicBezTo>
                  <a:cubicBezTo>
                    <a:pt x="110" y="123"/>
                    <a:pt x="112" y="121"/>
                    <a:pt x="113" y="118"/>
                  </a:cubicBezTo>
                  <a:cubicBezTo>
                    <a:pt x="114" y="115"/>
                    <a:pt x="116" y="112"/>
                    <a:pt x="120" y="110"/>
                  </a:cubicBezTo>
                  <a:cubicBezTo>
                    <a:pt x="125" y="107"/>
                    <a:pt x="125" y="107"/>
                    <a:pt x="125" y="107"/>
                  </a:cubicBezTo>
                  <a:cubicBezTo>
                    <a:pt x="126" y="107"/>
                    <a:pt x="126" y="107"/>
                    <a:pt x="126" y="107"/>
                  </a:cubicBezTo>
                  <a:cubicBezTo>
                    <a:pt x="126" y="107"/>
                    <a:pt x="126" y="107"/>
                    <a:pt x="126" y="107"/>
                  </a:cubicBezTo>
                  <a:cubicBezTo>
                    <a:pt x="126" y="107"/>
                    <a:pt x="126" y="107"/>
                    <a:pt x="126" y="107"/>
                  </a:cubicBezTo>
                  <a:cubicBezTo>
                    <a:pt x="130" y="108"/>
                    <a:pt x="130" y="108"/>
                    <a:pt x="130" y="108"/>
                  </a:cubicBezTo>
                  <a:cubicBezTo>
                    <a:pt x="130" y="108"/>
                    <a:pt x="130" y="108"/>
                    <a:pt x="130" y="108"/>
                  </a:cubicBezTo>
                  <a:cubicBezTo>
                    <a:pt x="130" y="108"/>
                    <a:pt x="130" y="108"/>
                    <a:pt x="130" y="108"/>
                  </a:cubicBezTo>
                  <a:cubicBezTo>
                    <a:pt x="135" y="88"/>
                    <a:pt x="135" y="88"/>
                    <a:pt x="135" y="88"/>
                  </a:cubicBezTo>
                  <a:cubicBezTo>
                    <a:pt x="135" y="88"/>
                    <a:pt x="135" y="88"/>
                    <a:pt x="135" y="88"/>
                  </a:cubicBezTo>
                  <a:cubicBezTo>
                    <a:pt x="141" y="87"/>
                    <a:pt x="141" y="87"/>
                    <a:pt x="141" y="87"/>
                  </a:cubicBezTo>
                  <a:cubicBezTo>
                    <a:pt x="148" y="82"/>
                    <a:pt x="151" y="79"/>
                    <a:pt x="150" y="76"/>
                  </a:cubicBezTo>
                  <a:cubicBezTo>
                    <a:pt x="149" y="70"/>
                    <a:pt x="149" y="70"/>
                    <a:pt x="149" y="70"/>
                  </a:cubicBezTo>
                  <a:cubicBezTo>
                    <a:pt x="148" y="66"/>
                    <a:pt x="148" y="63"/>
                    <a:pt x="148" y="62"/>
                  </a:cubicBezTo>
                  <a:cubicBezTo>
                    <a:pt x="150" y="60"/>
                    <a:pt x="150" y="60"/>
                    <a:pt x="152" y="60"/>
                  </a:cubicBezTo>
                  <a:cubicBezTo>
                    <a:pt x="154" y="60"/>
                    <a:pt x="158" y="61"/>
                    <a:pt x="161" y="62"/>
                  </a:cubicBezTo>
                  <a:cubicBezTo>
                    <a:pt x="162" y="56"/>
                    <a:pt x="162" y="56"/>
                    <a:pt x="162" y="56"/>
                  </a:cubicBezTo>
                  <a:cubicBezTo>
                    <a:pt x="162" y="55"/>
                    <a:pt x="162" y="55"/>
                    <a:pt x="162" y="55"/>
                  </a:cubicBezTo>
                  <a:cubicBezTo>
                    <a:pt x="162" y="55"/>
                    <a:pt x="162" y="55"/>
                    <a:pt x="162" y="55"/>
                  </a:cubicBezTo>
                  <a:cubicBezTo>
                    <a:pt x="169" y="52"/>
                    <a:pt x="169" y="52"/>
                    <a:pt x="169" y="52"/>
                  </a:cubicBezTo>
                  <a:cubicBezTo>
                    <a:pt x="170" y="48"/>
                    <a:pt x="170" y="48"/>
                    <a:pt x="170" y="48"/>
                  </a:cubicBezTo>
                  <a:cubicBezTo>
                    <a:pt x="166" y="48"/>
                    <a:pt x="166" y="48"/>
                    <a:pt x="166" y="48"/>
                  </a:cubicBezTo>
                  <a:cubicBezTo>
                    <a:pt x="165" y="48"/>
                    <a:pt x="165" y="48"/>
                    <a:pt x="165" y="48"/>
                  </a:cubicBezTo>
                  <a:cubicBezTo>
                    <a:pt x="165" y="46"/>
                    <a:pt x="165" y="46"/>
                    <a:pt x="165" y="46"/>
                  </a:cubicBezTo>
                  <a:cubicBezTo>
                    <a:pt x="165" y="44"/>
                    <a:pt x="165" y="44"/>
                    <a:pt x="165" y="44"/>
                  </a:cubicBezTo>
                  <a:cubicBezTo>
                    <a:pt x="166" y="44"/>
                    <a:pt x="166" y="44"/>
                    <a:pt x="166" y="44"/>
                  </a:cubicBezTo>
                  <a:cubicBezTo>
                    <a:pt x="167" y="44"/>
                    <a:pt x="167" y="44"/>
                    <a:pt x="167" y="44"/>
                  </a:cubicBezTo>
                  <a:cubicBezTo>
                    <a:pt x="168" y="44"/>
                    <a:pt x="168" y="44"/>
                    <a:pt x="168" y="44"/>
                  </a:cubicBezTo>
                  <a:cubicBezTo>
                    <a:pt x="170" y="44"/>
                    <a:pt x="174" y="42"/>
                    <a:pt x="177" y="39"/>
                  </a:cubicBezTo>
                  <a:cubicBezTo>
                    <a:pt x="202" y="21"/>
                    <a:pt x="202" y="21"/>
                    <a:pt x="202" y="21"/>
                  </a:cubicBezTo>
                  <a:cubicBezTo>
                    <a:pt x="203" y="21"/>
                    <a:pt x="203" y="21"/>
                    <a:pt x="203" y="21"/>
                  </a:cubicBezTo>
                  <a:cubicBezTo>
                    <a:pt x="211" y="24"/>
                    <a:pt x="211" y="24"/>
                    <a:pt x="211" y="24"/>
                  </a:cubicBezTo>
                  <a:cubicBezTo>
                    <a:pt x="214" y="24"/>
                    <a:pt x="214" y="24"/>
                    <a:pt x="214" y="24"/>
                  </a:cubicBezTo>
                  <a:cubicBezTo>
                    <a:pt x="212" y="16"/>
                    <a:pt x="212" y="16"/>
                    <a:pt x="212" y="16"/>
                  </a:cubicBezTo>
                  <a:cubicBezTo>
                    <a:pt x="212" y="15"/>
                    <a:pt x="212" y="15"/>
                    <a:pt x="212" y="15"/>
                  </a:cubicBezTo>
                  <a:cubicBezTo>
                    <a:pt x="213" y="14"/>
                    <a:pt x="213" y="14"/>
                    <a:pt x="213" y="14"/>
                  </a:cubicBezTo>
                  <a:cubicBezTo>
                    <a:pt x="213" y="14"/>
                    <a:pt x="213" y="14"/>
                    <a:pt x="213" y="14"/>
                  </a:cubicBezTo>
                  <a:cubicBezTo>
                    <a:pt x="218" y="7"/>
                    <a:pt x="218" y="7"/>
                    <a:pt x="218" y="7"/>
                  </a:cubicBezTo>
                  <a:cubicBezTo>
                    <a:pt x="216" y="6"/>
                    <a:pt x="216" y="6"/>
                    <a:pt x="216" y="6"/>
                  </a:cubicBezTo>
                  <a:cubicBezTo>
                    <a:pt x="214" y="7"/>
                    <a:pt x="214" y="7"/>
                    <a:pt x="214" y="7"/>
                  </a:cubicBezTo>
                  <a:cubicBezTo>
                    <a:pt x="214" y="7"/>
                    <a:pt x="214" y="7"/>
                    <a:pt x="214" y="7"/>
                  </a:cubicBezTo>
                  <a:cubicBezTo>
                    <a:pt x="213" y="7"/>
                    <a:pt x="213" y="7"/>
                    <a:pt x="213" y="7"/>
                  </a:cubicBezTo>
                  <a:cubicBezTo>
                    <a:pt x="205" y="8"/>
                    <a:pt x="205" y="8"/>
                    <a:pt x="205" y="8"/>
                  </a:cubicBezTo>
                  <a:cubicBezTo>
                    <a:pt x="203" y="8"/>
                    <a:pt x="203" y="8"/>
                    <a:pt x="203" y="8"/>
                  </a:cubicBezTo>
                  <a:cubicBezTo>
                    <a:pt x="203" y="8"/>
                    <a:pt x="203" y="8"/>
                    <a:pt x="203" y="8"/>
                  </a:cubicBezTo>
                  <a:cubicBezTo>
                    <a:pt x="203" y="8"/>
                    <a:pt x="203" y="8"/>
                    <a:pt x="203" y="8"/>
                  </a:cubicBezTo>
                  <a:cubicBezTo>
                    <a:pt x="202" y="7"/>
                    <a:pt x="202" y="7"/>
                    <a:pt x="202" y="7"/>
                  </a:cubicBezTo>
                  <a:cubicBezTo>
                    <a:pt x="201" y="4"/>
                    <a:pt x="201" y="4"/>
                    <a:pt x="201" y="4"/>
                  </a:cubicBezTo>
                  <a:lnTo>
                    <a:pt x="199" y="4"/>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3" name="Freeform 32">
              <a:extLst>
                <a:ext uri="{FF2B5EF4-FFF2-40B4-BE49-F238E27FC236}">
                  <a16:creationId xmlns:a16="http://schemas.microsoft.com/office/drawing/2014/main" xmlns="" id="{C55226EB-C41A-4191-B3FE-8F58D7B81581}"/>
                </a:ext>
              </a:extLst>
            </p:cNvPr>
            <p:cNvSpPr>
              <a:spLocks/>
            </p:cNvSpPr>
            <p:nvPr/>
          </p:nvSpPr>
          <p:spPr bwMode="auto">
            <a:xfrm>
              <a:off x="5214938" y="3878263"/>
              <a:ext cx="115887" cy="101600"/>
            </a:xfrm>
            <a:custGeom>
              <a:avLst/>
              <a:gdLst>
                <a:gd name="T0" fmla="*/ 31 w 34"/>
                <a:gd name="T1" fmla="*/ 16 h 30"/>
                <a:gd name="T2" fmla="*/ 34 w 34"/>
                <a:gd name="T3" fmla="*/ 13 h 30"/>
                <a:gd name="T4" fmla="*/ 34 w 34"/>
                <a:gd name="T5" fmla="*/ 13 h 30"/>
                <a:gd name="T6" fmla="*/ 34 w 34"/>
                <a:gd name="T7" fmla="*/ 13 h 30"/>
                <a:gd name="T8" fmla="*/ 34 w 34"/>
                <a:gd name="T9" fmla="*/ 12 h 30"/>
                <a:gd name="T10" fmla="*/ 24 w 34"/>
                <a:gd name="T11" fmla="*/ 4 h 30"/>
                <a:gd name="T12" fmla="*/ 11 w 34"/>
                <a:gd name="T13" fmla="*/ 0 h 30"/>
                <a:gd name="T14" fmla="*/ 6 w 34"/>
                <a:gd name="T15" fmla="*/ 2 h 30"/>
                <a:gd name="T16" fmla="*/ 6 w 34"/>
                <a:gd name="T17" fmla="*/ 10 h 30"/>
                <a:gd name="T18" fmla="*/ 2 w 34"/>
                <a:gd name="T19" fmla="*/ 18 h 30"/>
                <a:gd name="T20" fmla="*/ 0 w 34"/>
                <a:gd name="T21" fmla="*/ 20 h 30"/>
                <a:gd name="T22" fmla="*/ 4 w 34"/>
                <a:gd name="T23" fmla="*/ 25 h 30"/>
                <a:gd name="T24" fmla="*/ 4 w 34"/>
                <a:gd name="T25" fmla="*/ 25 h 30"/>
                <a:gd name="T26" fmla="*/ 6 w 34"/>
                <a:gd name="T27" fmla="*/ 28 h 30"/>
                <a:gd name="T28" fmla="*/ 10 w 34"/>
                <a:gd name="T29" fmla="*/ 30 h 30"/>
                <a:gd name="T30" fmla="*/ 17 w 34"/>
                <a:gd name="T31" fmla="*/ 28 h 30"/>
                <a:gd name="T32" fmla="*/ 26 w 34"/>
                <a:gd name="T33" fmla="*/ 29 h 30"/>
                <a:gd name="T34" fmla="*/ 26 w 34"/>
                <a:gd name="T35" fmla="*/ 26 h 30"/>
                <a:gd name="T36" fmla="*/ 31 w 34"/>
                <a:gd name="T37"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0">
                  <a:moveTo>
                    <a:pt x="31" y="16"/>
                  </a:moveTo>
                  <a:cubicBezTo>
                    <a:pt x="34" y="13"/>
                    <a:pt x="34" y="13"/>
                    <a:pt x="34" y="13"/>
                  </a:cubicBezTo>
                  <a:cubicBezTo>
                    <a:pt x="34" y="13"/>
                    <a:pt x="34" y="13"/>
                    <a:pt x="34" y="13"/>
                  </a:cubicBezTo>
                  <a:cubicBezTo>
                    <a:pt x="34" y="13"/>
                    <a:pt x="34" y="13"/>
                    <a:pt x="34" y="13"/>
                  </a:cubicBezTo>
                  <a:cubicBezTo>
                    <a:pt x="34" y="12"/>
                    <a:pt x="34" y="12"/>
                    <a:pt x="34" y="12"/>
                  </a:cubicBezTo>
                  <a:cubicBezTo>
                    <a:pt x="24" y="4"/>
                    <a:pt x="24" y="4"/>
                    <a:pt x="24" y="4"/>
                  </a:cubicBezTo>
                  <a:cubicBezTo>
                    <a:pt x="18" y="1"/>
                    <a:pt x="14" y="0"/>
                    <a:pt x="11" y="0"/>
                  </a:cubicBezTo>
                  <a:cubicBezTo>
                    <a:pt x="6" y="2"/>
                    <a:pt x="6" y="2"/>
                    <a:pt x="6" y="2"/>
                  </a:cubicBezTo>
                  <a:cubicBezTo>
                    <a:pt x="6" y="10"/>
                    <a:pt x="6" y="10"/>
                    <a:pt x="6" y="10"/>
                  </a:cubicBezTo>
                  <a:cubicBezTo>
                    <a:pt x="6" y="13"/>
                    <a:pt x="4" y="16"/>
                    <a:pt x="2" y="18"/>
                  </a:cubicBezTo>
                  <a:cubicBezTo>
                    <a:pt x="0" y="20"/>
                    <a:pt x="0" y="20"/>
                    <a:pt x="0" y="20"/>
                  </a:cubicBezTo>
                  <a:cubicBezTo>
                    <a:pt x="4" y="25"/>
                    <a:pt x="4" y="25"/>
                    <a:pt x="4" y="25"/>
                  </a:cubicBezTo>
                  <a:cubicBezTo>
                    <a:pt x="4" y="25"/>
                    <a:pt x="4" y="25"/>
                    <a:pt x="4" y="25"/>
                  </a:cubicBezTo>
                  <a:cubicBezTo>
                    <a:pt x="6" y="28"/>
                    <a:pt x="6" y="28"/>
                    <a:pt x="6" y="28"/>
                  </a:cubicBezTo>
                  <a:cubicBezTo>
                    <a:pt x="10" y="30"/>
                    <a:pt x="10" y="30"/>
                    <a:pt x="10" y="30"/>
                  </a:cubicBezTo>
                  <a:cubicBezTo>
                    <a:pt x="13" y="28"/>
                    <a:pt x="15" y="27"/>
                    <a:pt x="17" y="28"/>
                  </a:cubicBezTo>
                  <a:cubicBezTo>
                    <a:pt x="26" y="29"/>
                    <a:pt x="26" y="29"/>
                    <a:pt x="26" y="29"/>
                  </a:cubicBezTo>
                  <a:cubicBezTo>
                    <a:pt x="26" y="26"/>
                    <a:pt x="26" y="26"/>
                    <a:pt x="26" y="26"/>
                  </a:cubicBezTo>
                  <a:cubicBezTo>
                    <a:pt x="26" y="21"/>
                    <a:pt x="28" y="18"/>
                    <a:pt x="31" y="16"/>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4" name="Freeform 33">
              <a:extLst>
                <a:ext uri="{FF2B5EF4-FFF2-40B4-BE49-F238E27FC236}">
                  <a16:creationId xmlns:a16="http://schemas.microsoft.com/office/drawing/2014/main" xmlns="" id="{F604DA1B-F518-4D22-931E-BD9336035A61}"/>
                </a:ext>
              </a:extLst>
            </p:cNvPr>
            <p:cNvSpPr>
              <a:spLocks/>
            </p:cNvSpPr>
            <p:nvPr/>
          </p:nvSpPr>
          <p:spPr bwMode="auto">
            <a:xfrm>
              <a:off x="4670425" y="3490913"/>
              <a:ext cx="647700" cy="496887"/>
            </a:xfrm>
            <a:custGeom>
              <a:avLst/>
              <a:gdLst>
                <a:gd name="T0" fmla="*/ 120 w 189"/>
                <a:gd name="T1" fmla="*/ 22 h 146"/>
                <a:gd name="T2" fmla="*/ 85 w 189"/>
                <a:gd name="T3" fmla="*/ 8 h 146"/>
                <a:gd name="T4" fmla="*/ 85 w 189"/>
                <a:gd name="T5" fmla="*/ 1 h 146"/>
                <a:gd name="T6" fmla="*/ 81 w 189"/>
                <a:gd name="T7" fmla="*/ 0 h 146"/>
                <a:gd name="T8" fmla="*/ 66 w 189"/>
                <a:gd name="T9" fmla="*/ 16 h 146"/>
                <a:gd name="T10" fmla="*/ 57 w 189"/>
                <a:gd name="T11" fmla="*/ 24 h 146"/>
                <a:gd name="T12" fmla="*/ 47 w 189"/>
                <a:gd name="T13" fmla="*/ 18 h 146"/>
                <a:gd name="T14" fmla="*/ 31 w 189"/>
                <a:gd name="T15" fmla="*/ 25 h 146"/>
                <a:gd name="T16" fmla="*/ 10 w 189"/>
                <a:gd name="T17" fmla="*/ 11 h 146"/>
                <a:gd name="T18" fmla="*/ 1 w 189"/>
                <a:gd name="T19" fmla="*/ 17 h 146"/>
                <a:gd name="T20" fmla="*/ 1 w 189"/>
                <a:gd name="T21" fmla="*/ 17 h 146"/>
                <a:gd name="T22" fmla="*/ 0 w 189"/>
                <a:gd name="T23" fmla="*/ 19 h 146"/>
                <a:gd name="T24" fmla="*/ 4 w 189"/>
                <a:gd name="T25" fmla="*/ 20 h 146"/>
                <a:gd name="T26" fmla="*/ 5 w 189"/>
                <a:gd name="T27" fmla="*/ 21 h 146"/>
                <a:gd name="T28" fmla="*/ 34 w 189"/>
                <a:gd name="T29" fmla="*/ 42 h 146"/>
                <a:gd name="T30" fmla="*/ 62 w 189"/>
                <a:gd name="T31" fmla="*/ 74 h 146"/>
                <a:gd name="T32" fmla="*/ 90 w 189"/>
                <a:gd name="T33" fmla="*/ 72 h 146"/>
                <a:gd name="T34" fmla="*/ 91 w 189"/>
                <a:gd name="T35" fmla="*/ 71 h 146"/>
                <a:gd name="T36" fmla="*/ 99 w 189"/>
                <a:gd name="T37" fmla="*/ 73 h 146"/>
                <a:gd name="T38" fmla="*/ 99 w 189"/>
                <a:gd name="T39" fmla="*/ 74 h 146"/>
                <a:gd name="T40" fmla="*/ 93 w 189"/>
                <a:gd name="T41" fmla="*/ 92 h 146"/>
                <a:gd name="T42" fmla="*/ 83 w 189"/>
                <a:gd name="T43" fmla="*/ 93 h 146"/>
                <a:gd name="T44" fmla="*/ 73 w 189"/>
                <a:gd name="T45" fmla="*/ 116 h 146"/>
                <a:gd name="T46" fmla="*/ 89 w 189"/>
                <a:gd name="T47" fmla="*/ 126 h 146"/>
                <a:gd name="T48" fmla="*/ 93 w 189"/>
                <a:gd name="T49" fmla="*/ 133 h 146"/>
                <a:gd name="T50" fmla="*/ 99 w 189"/>
                <a:gd name="T51" fmla="*/ 132 h 146"/>
                <a:gd name="T52" fmla="*/ 115 w 189"/>
                <a:gd name="T53" fmla="*/ 138 h 146"/>
                <a:gd name="T54" fmla="*/ 118 w 189"/>
                <a:gd name="T55" fmla="*/ 143 h 146"/>
                <a:gd name="T56" fmla="*/ 132 w 189"/>
                <a:gd name="T57" fmla="*/ 143 h 146"/>
                <a:gd name="T58" fmla="*/ 152 w 189"/>
                <a:gd name="T59" fmla="*/ 142 h 146"/>
                <a:gd name="T60" fmla="*/ 159 w 189"/>
                <a:gd name="T61" fmla="*/ 138 h 146"/>
                <a:gd name="T62" fmla="*/ 158 w 189"/>
                <a:gd name="T63" fmla="*/ 130 h 146"/>
                <a:gd name="T64" fmla="*/ 162 w 189"/>
                <a:gd name="T65" fmla="*/ 119 h 146"/>
                <a:gd name="T66" fmla="*/ 169 w 189"/>
                <a:gd name="T67" fmla="*/ 111 h 146"/>
                <a:gd name="T68" fmla="*/ 186 w 189"/>
                <a:gd name="T69" fmla="*/ 111 h 146"/>
                <a:gd name="T70" fmla="*/ 181 w 189"/>
                <a:gd name="T71" fmla="*/ 98 h 146"/>
                <a:gd name="T72" fmla="*/ 173 w 189"/>
                <a:gd name="T73" fmla="*/ 96 h 146"/>
                <a:gd name="T74" fmla="*/ 173 w 189"/>
                <a:gd name="T75" fmla="*/ 96 h 146"/>
                <a:gd name="T76" fmla="*/ 155 w 189"/>
                <a:gd name="T77" fmla="*/ 86 h 146"/>
                <a:gd name="T78" fmla="*/ 147 w 189"/>
                <a:gd name="T79" fmla="*/ 82 h 146"/>
                <a:gd name="T80" fmla="*/ 132 w 189"/>
                <a:gd name="T81" fmla="*/ 4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2"/>
                  </a:moveTo>
                  <a:cubicBezTo>
                    <a:pt x="127" y="38"/>
                    <a:pt x="124" y="32"/>
                    <a:pt x="120" y="22"/>
                  </a:cubicBezTo>
                  <a:cubicBezTo>
                    <a:pt x="109" y="22"/>
                    <a:pt x="102" y="20"/>
                    <a:pt x="99" y="16"/>
                  </a:cubicBezTo>
                  <a:cubicBezTo>
                    <a:pt x="96" y="12"/>
                    <a:pt x="91" y="10"/>
                    <a:pt x="85" y="8"/>
                  </a:cubicBezTo>
                  <a:cubicBezTo>
                    <a:pt x="83" y="8"/>
                    <a:pt x="83" y="8"/>
                    <a:pt x="83" y="8"/>
                  </a:cubicBezTo>
                  <a:cubicBezTo>
                    <a:pt x="85" y="1"/>
                    <a:pt x="85" y="1"/>
                    <a:pt x="85" y="1"/>
                  </a:cubicBezTo>
                  <a:cubicBezTo>
                    <a:pt x="83" y="0"/>
                    <a:pt x="83" y="0"/>
                    <a:pt x="83" y="0"/>
                  </a:cubicBezTo>
                  <a:cubicBezTo>
                    <a:pt x="81" y="0"/>
                    <a:pt x="81" y="0"/>
                    <a:pt x="81" y="0"/>
                  </a:cubicBezTo>
                  <a:cubicBezTo>
                    <a:pt x="77" y="2"/>
                    <a:pt x="73" y="4"/>
                    <a:pt x="72" y="8"/>
                  </a:cubicBezTo>
                  <a:cubicBezTo>
                    <a:pt x="71" y="11"/>
                    <a:pt x="69" y="14"/>
                    <a:pt x="66" y="16"/>
                  </a:cubicBezTo>
                  <a:cubicBezTo>
                    <a:pt x="64" y="22"/>
                    <a:pt x="62" y="25"/>
                    <a:pt x="60" y="25"/>
                  </a:cubicBezTo>
                  <a:cubicBezTo>
                    <a:pt x="59" y="26"/>
                    <a:pt x="58" y="25"/>
                    <a:pt x="57" y="24"/>
                  </a:cubicBezTo>
                  <a:cubicBezTo>
                    <a:pt x="54" y="21"/>
                    <a:pt x="54" y="21"/>
                    <a:pt x="54" y="21"/>
                  </a:cubicBezTo>
                  <a:cubicBezTo>
                    <a:pt x="52" y="20"/>
                    <a:pt x="49" y="18"/>
                    <a:pt x="47" y="18"/>
                  </a:cubicBezTo>
                  <a:cubicBezTo>
                    <a:pt x="43" y="19"/>
                    <a:pt x="43" y="19"/>
                    <a:pt x="43" y="19"/>
                  </a:cubicBezTo>
                  <a:cubicBezTo>
                    <a:pt x="41" y="22"/>
                    <a:pt x="37" y="24"/>
                    <a:pt x="31" y="25"/>
                  </a:cubicBezTo>
                  <a:cubicBezTo>
                    <a:pt x="15" y="24"/>
                    <a:pt x="15" y="24"/>
                    <a:pt x="15" y="24"/>
                  </a:cubicBezTo>
                  <a:cubicBezTo>
                    <a:pt x="11" y="22"/>
                    <a:pt x="9" y="17"/>
                    <a:pt x="10" y="11"/>
                  </a:cubicBezTo>
                  <a:cubicBezTo>
                    <a:pt x="4" y="9"/>
                    <a:pt x="4" y="9"/>
                    <a:pt x="4" y="9"/>
                  </a:cubicBezTo>
                  <a:cubicBezTo>
                    <a:pt x="1" y="17"/>
                    <a:pt x="1" y="17"/>
                    <a:pt x="1" y="17"/>
                  </a:cubicBezTo>
                  <a:cubicBezTo>
                    <a:pt x="1" y="17"/>
                    <a:pt x="1" y="17"/>
                    <a:pt x="1" y="17"/>
                  </a:cubicBezTo>
                  <a:cubicBezTo>
                    <a:pt x="1" y="17"/>
                    <a:pt x="1" y="17"/>
                    <a:pt x="1" y="17"/>
                  </a:cubicBezTo>
                  <a:cubicBezTo>
                    <a:pt x="1" y="18"/>
                    <a:pt x="1" y="18"/>
                    <a:pt x="1" y="18"/>
                  </a:cubicBezTo>
                  <a:cubicBezTo>
                    <a:pt x="0" y="19"/>
                    <a:pt x="0" y="19"/>
                    <a:pt x="0" y="19"/>
                  </a:cubicBezTo>
                  <a:cubicBezTo>
                    <a:pt x="3" y="20"/>
                    <a:pt x="3" y="20"/>
                    <a:pt x="3" y="20"/>
                  </a:cubicBezTo>
                  <a:cubicBezTo>
                    <a:pt x="4" y="20"/>
                    <a:pt x="4" y="20"/>
                    <a:pt x="4" y="20"/>
                  </a:cubicBezTo>
                  <a:cubicBezTo>
                    <a:pt x="5" y="20"/>
                    <a:pt x="5" y="20"/>
                    <a:pt x="5" y="20"/>
                  </a:cubicBezTo>
                  <a:cubicBezTo>
                    <a:pt x="5" y="21"/>
                    <a:pt x="5" y="21"/>
                    <a:pt x="5" y="21"/>
                  </a:cubicBezTo>
                  <a:cubicBezTo>
                    <a:pt x="11" y="30"/>
                    <a:pt x="17" y="36"/>
                    <a:pt x="19" y="38"/>
                  </a:cubicBezTo>
                  <a:cubicBezTo>
                    <a:pt x="21" y="38"/>
                    <a:pt x="26" y="40"/>
                    <a:pt x="34" y="42"/>
                  </a:cubicBezTo>
                  <a:cubicBezTo>
                    <a:pt x="49" y="48"/>
                    <a:pt x="49" y="48"/>
                    <a:pt x="49" y="48"/>
                  </a:cubicBezTo>
                  <a:cubicBezTo>
                    <a:pt x="53" y="50"/>
                    <a:pt x="57" y="58"/>
                    <a:pt x="62" y="74"/>
                  </a:cubicBezTo>
                  <a:cubicBezTo>
                    <a:pt x="69" y="78"/>
                    <a:pt x="73" y="80"/>
                    <a:pt x="75" y="80"/>
                  </a:cubicBezTo>
                  <a:cubicBezTo>
                    <a:pt x="78" y="79"/>
                    <a:pt x="83" y="76"/>
                    <a:pt x="90" y="72"/>
                  </a:cubicBezTo>
                  <a:cubicBezTo>
                    <a:pt x="90" y="71"/>
                    <a:pt x="90" y="71"/>
                    <a:pt x="90" y="71"/>
                  </a:cubicBezTo>
                  <a:cubicBezTo>
                    <a:pt x="91" y="71"/>
                    <a:pt x="91" y="71"/>
                    <a:pt x="91" y="71"/>
                  </a:cubicBezTo>
                  <a:cubicBezTo>
                    <a:pt x="91" y="71"/>
                    <a:pt x="91" y="71"/>
                    <a:pt x="91" y="71"/>
                  </a:cubicBezTo>
                  <a:cubicBezTo>
                    <a:pt x="99" y="73"/>
                    <a:pt x="99" y="73"/>
                    <a:pt x="99" y="73"/>
                  </a:cubicBezTo>
                  <a:cubicBezTo>
                    <a:pt x="99" y="73"/>
                    <a:pt x="99" y="73"/>
                    <a:pt x="99" y="73"/>
                  </a:cubicBezTo>
                  <a:cubicBezTo>
                    <a:pt x="99" y="74"/>
                    <a:pt x="99" y="74"/>
                    <a:pt x="99" y="74"/>
                  </a:cubicBezTo>
                  <a:cubicBezTo>
                    <a:pt x="99" y="75"/>
                    <a:pt x="99" y="75"/>
                    <a:pt x="99" y="75"/>
                  </a:cubicBezTo>
                  <a:cubicBezTo>
                    <a:pt x="97" y="85"/>
                    <a:pt x="95" y="90"/>
                    <a:pt x="93" y="92"/>
                  </a:cubicBezTo>
                  <a:cubicBezTo>
                    <a:pt x="83" y="92"/>
                    <a:pt x="83" y="92"/>
                    <a:pt x="83" y="92"/>
                  </a:cubicBezTo>
                  <a:cubicBezTo>
                    <a:pt x="83" y="93"/>
                    <a:pt x="83" y="93"/>
                    <a:pt x="83" y="93"/>
                  </a:cubicBezTo>
                  <a:cubicBezTo>
                    <a:pt x="83" y="97"/>
                    <a:pt x="81" y="103"/>
                    <a:pt x="75" y="110"/>
                  </a:cubicBezTo>
                  <a:cubicBezTo>
                    <a:pt x="74" y="113"/>
                    <a:pt x="73" y="115"/>
                    <a:pt x="73" y="116"/>
                  </a:cubicBezTo>
                  <a:cubicBezTo>
                    <a:pt x="83" y="122"/>
                    <a:pt x="83" y="122"/>
                    <a:pt x="83" y="122"/>
                  </a:cubicBezTo>
                  <a:cubicBezTo>
                    <a:pt x="85" y="125"/>
                    <a:pt x="87" y="126"/>
                    <a:pt x="89" y="126"/>
                  </a:cubicBezTo>
                  <a:cubicBezTo>
                    <a:pt x="91" y="126"/>
                    <a:pt x="91" y="126"/>
                    <a:pt x="91" y="126"/>
                  </a:cubicBezTo>
                  <a:cubicBezTo>
                    <a:pt x="93" y="133"/>
                    <a:pt x="93" y="133"/>
                    <a:pt x="93" y="133"/>
                  </a:cubicBezTo>
                  <a:cubicBezTo>
                    <a:pt x="97" y="134"/>
                    <a:pt x="97" y="134"/>
                    <a:pt x="97" y="134"/>
                  </a:cubicBezTo>
                  <a:cubicBezTo>
                    <a:pt x="99" y="132"/>
                    <a:pt x="99" y="132"/>
                    <a:pt x="99" y="132"/>
                  </a:cubicBezTo>
                  <a:cubicBezTo>
                    <a:pt x="101" y="131"/>
                    <a:pt x="102" y="130"/>
                    <a:pt x="103" y="130"/>
                  </a:cubicBezTo>
                  <a:cubicBezTo>
                    <a:pt x="107" y="130"/>
                    <a:pt x="111" y="133"/>
                    <a:pt x="115" y="138"/>
                  </a:cubicBezTo>
                  <a:cubicBezTo>
                    <a:pt x="115" y="138"/>
                    <a:pt x="115" y="138"/>
                    <a:pt x="115" y="138"/>
                  </a:cubicBezTo>
                  <a:cubicBezTo>
                    <a:pt x="118" y="143"/>
                    <a:pt x="118" y="143"/>
                    <a:pt x="118" y="143"/>
                  </a:cubicBezTo>
                  <a:cubicBezTo>
                    <a:pt x="119" y="142"/>
                    <a:pt x="119" y="142"/>
                    <a:pt x="119" y="142"/>
                  </a:cubicBezTo>
                  <a:cubicBezTo>
                    <a:pt x="121" y="141"/>
                    <a:pt x="125" y="141"/>
                    <a:pt x="132" y="143"/>
                  </a:cubicBezTo>
                  <a:cubicBezTo>
                    <a:pt x="142" y="146"/>
                    <a:pt x="142" y="146"/>
                    <a:pt x="142" y="146"/>
                  </a:cubicBezTo>
                  <a:cubicBezTo>
                    <a:pt x="152" y="142"/>
                    <a:pt x="152" y="142"/>
                    <a:pt x="152" y="142"/>
                  </a:cubicBezTo>
                  <a:cubicBezTo>
                    <a:pt x="156" y="140"/>
                    <a:pt x="156" y="140"/>
                    <a:pt x="156" y="140"/>
                  </a:cubicBezTo>
                  <a:cubicBezTo>
                    <a:pt x="159" y="138"/>
                    <a:pt x="159" y="138"/>
                    <a:pt x="159" y="138"/>
                  </a:cubicBezTo>
                  <a:cubicBezTo>
                    <a:pt x="156" y="136"/>
                    <a:pt x="156" y="136"/>
                    <a:pt x="156" y="136"/>
                  </a:cubicBezTo>
                  <a:cubicBezTo>
                    <a:pt x="155" y="134"/>
                    <a:pt x="156" y="132"/>
                    <a:pt x="158" y="130"/>
                  </a:cubicBezTo>
                  <a:cubicBezTo>
                    <a:pt x="161" y="128"/>
                    <a:pt x="162" y="126"/>
                    <a:pt x="162" y="124"/>
                  </a:cubicBezTo>
                  <a:cubicBezTo>
                    <a:pt x="162" y="119"/>
                    <a:pt x="162" y="119"/>
                    <a:pt x="162" y="119"/>
                  </a:cubicBezTo>
                  <a:cubicBezTo>
                    <a:pt x="161" y="116"/>
                    <a:pt x="162" y="115"/>
                    <a:pt x="163" y="114"/>
                  </a:cubicBezTo>
                  <a:cubicBezTo>
                    <a:pt x="163" y="112"/>
                    <a:pt x="166" y="112"/>
                    <a:pt x="169" y="111"/>
                  </a:cubicBezTo>
                  <a:cubicBezTo>
                    <a:pt x="175" y="110"/>
                    <a:pt x="181" y="112"/>
                    <a:pt x="189" y="119"/>
                  </a:cubicBezTo>
                  <a:cubicBezTo>
                    <a:pt x="186" y="111"/>
                    <a:pt x="186" y="111"/>
                    <a:pt x="186" y="111"/>
                  </a:cubicBezTo>
                  <a:cubicBezTo>
                    <a:pt x="181" y="105"/>
                    <a:pt x="181" y="105"/>
                    <a:pt x="181" y="105"/>
                  </a:cubicBezTo>
                  <a:cubicBezTo>
                    <a:pt x="181" y="98"/>
                    <a:pt x="181" y="98"/>
                    <a:pt x="181" y="98"/>
                  </a:cubicBezTo>
                  <a:cubicBezTo>
                    <a:pt x="174" y="96"/>
                    <a:pt x="174" y="96"/>
                    <a:pt x="174" y="96"/>
                  </a:cubicBezTo>
                  <a:cubicBezTo>
                    <a:pt x="173" y="96"/>
                    <a:pt x="173" y="96"/>
                    <a:pt x="173" y="96"/>
                  </a:cubicBezTo>
                  <a:cubicBezTo>
                    <a:pt x="173" y="96"/>
                    <a:pt x="173" y="96"/>
                    <a:pt x="173" y="96"/>
                  </a:cubicBezTo>
                  <a:cubicBezTo>
                    <a:pt x="173" y="96"/>
                    <a:pt x="173" y="96"/>
                    <a:pt x="173" y="96"/>
                  </a:cubicBezTo>
                  <a:cubicBezTo>
                    <a:pt x="173" y="96"/>
                    <a:pt x="173" y="96"/>
                    <a:pt x="173" y="96"/>
                  </a:cubicBezTo>
                  <a:cubicBezTo>
                    <a:pt x="155" y="86"/>
                    <a:pt x="155" y="86"/>
                    <a:pt x="155" y="86"/>
                  </a:cubicBezTo>
                  <a:cubicBezTo>
                    <a:pt x="147" y="84"/>
                    <a:pt x="147" y="84"/>
                    <a:pt x="147" y="84"/>
                  </a:cubicBezTo>
                  <a:cubicBezTo>
                    <a:pt x="147" y="82"/>
                    <a:pt x="147" y="82"/>
                    <a:pt x="147" y="82"/>
                  </a:cubicBezTo>
                  <a:cubicBezTo>
                    <a:pt x="146" y="73"/>
                    <a:pt x="146" y="73"/>
                    <a:pt x="146" y="73"/>
                  </a:cubicBezTo>
                  <a:cubicBezTo>
                    <a:pt x="140" y="56"/>
                    <a:pt x="135" y="46"/>
                    <a:pt x="132" y="42"/>
                  </a:cubicBez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5" name="Freeform 34">
              <a:extLst>
                <a:ext uri="{FF2B5EF4-FFF2-40B4-BE49-F238E27FC236}">
                  <a16:creationId xmlns:a16="http://schemas.microsoft.com/office/drawing/2014/main" xmlns="" id="{4EB8DC79-F092-41AA-B0A6-4EE30D843581}"/>
                </a:ext>
              </a:extLst>
            </p:cNvPr>
            <p:cNvSpPr>
              <a:spLocks/>
            </p:cNvSpPr>
            <p:nvPr/>
          </p:nvSpPr>
          <p:spPr bwMode="auto">
            <a:xfrm>
              <a:off x="4332288" y="2541588"/>
              <a:ext cx="601662" cy="850900"/>
            </a:xfrm>
            <a:custGeom>
              <a:avLst/>
              <a:gdLst>
                <a:gd name="T0" fmla="*/ 158 w 176"/>
                <a:gd name="T1" fmla="*/ 74 h 251"/>
                <a:gd name="T2" fmla="*/ 140 w 176"/>
                <a:gd name="T3" fmla="*/ 70 h 251"/>
                <a:gd name="T4" fmla="*/ 139 w 176"/>
                <a:gd name="T5" fmla="*/ 52 h 251"/>
                <a:gd name="T6" fmla="*/ 134 w 176"/>
                <a:gd name="T7" fmla="*/ 46 h 251"/>
                <a:gd name="T8" fmla="*/ 116 w 176"/>
                <a:gd name="T9" fmla="*/ 38 h 251"/>
                <a:gd name="T10" fmla="*/ 117 w 176"/>
                <a:gd name="T11" fmla="*/ 24 h 251"/>
                <a:gd name="T12" fmla="*/ 113 w 176"/>
                <a:gd name="T13" fmla="*/ 20 h 251"/>
                <a:gd name="T14" fmla="*/ 104 w 176"/>
                <a:gd name="T15" fmla="*/ 15 h 251"/>
                <a:gd name="T16" fmla="*/ 100 w 176"/>
                <a:gd name="T17" fmla="*/ 0 h 251"/>
                <a:gd name="T18" fmla="*/ 89 w 176"/>
                <a:gd name="T19" fmla="*/ 8 h 251"/>
                <a:gd name="T20" fmla="*/ 78 w 176"/>
                <a:gd name="T21" fmla="*/ 24 h 251"/>
                <a:gd name="T22" fmla="*/ 71 w 176"/>
                <a:gd name="T23" fmla="*/ 34 h 251"/>
                <a:gd name="T24" fmla="*/ 58 w 176"/>
                <a:gd name="T25" fmla="*/ 40 h 251"/>
                <a:gd name="T26" fmla="*/ 44 w 176"/>
                <a:gd name="T27" fmla="*/ 40 h 251"/>
                <a:gd name="T28" fmla="*/ 32 w 176"/>
                <a:gd name="T29" fmla="*/ 50 h 251"/>
                <a:gd name="T30" fmla="*/ 24 w 176"/>
                <a:gd name="T31" fmla="*/ 46 h 251"/>
                <a:gd name="T32" fmla="*/ 16 w 176"/>
                <a:gd name="T33" fmla="*/ 32 h 251"/>
                <a:gd name="T34" fmla="*/ 8 w 176"/>
                <a:gd name="T35" fmla="*/ 48 h 251"/>
                <a:gd name="T36" fmla="*/ 7 w 176"/>
                <a:gd name="T37" fmla="*/ 49 h 251"/>
                <a:gd name="T38" fmla="*/ 14 w 176"/>
                <a:gd name="T39" fmla="*/ 84 h 251"/>
                <a:gd name="T40" fmla="*/ 18 w 176"/>
                <a:gd name="T41" fmla="*/ 94 h 251"/>
                <a:gd name="T42" fmla="*/ 6 w 176"/>
                <a:gd name="T43" fmla="*/ 100 h 251"/>
                <a:gd name="T44" fmla="*/ 24 w 176"/>
                <a:gd name="T45" fmla="*/ 120 h 251"/>
                <a:gd name="T46" fmla="*/ 24 w 176"/>
                <a:gd name="T47" fmla="*/ 121 h 251"/>
                <a:gd name="T48" fmla="*/ 18 w 176"/>
                <a:gd name="T49" fmla="*/ 141 h 251"/>
                <a:gd name="T50" fmla="*/ 8 w 176"/>
                <a:gd name="T51" fmla="*/ 148 h 251"/>
                <a:gd name="T52" fmla="*/ 18 w 176"/>
                <a:gd name="T53" fmla="*/ 180 h 251"/>
                <a:gd name="T54" fmla="*/ 24 w 176"/>
                <a:gd name="T55" fmla="*/ 190 h 251"/>
                <a:gd name="T56" fmla="*/ 16 w 176"/>
                <a:gd name="T57" fmla="*/ 208 h 251"/>
                <a:gd name="T58" fmla="*/ 10 w 176"/>
                <a:gd name="T59" fmla="*/ 226 h 251"/>
                <a:gd name="T60" fmla="*/ 10 w 176"/>
                <a:gd name="T61" fmla="*/ 238 h 251"/>
                <a:gd name="T62" fmla="*/ 13 w 176"/>
                <a:gd name="T63" fmla="*/ 241 h 251"/>
                <a:gd name="T64" fmla="*/ 14 w 176"/>
                <a:gd name="T65" fmla="*/ 244 h 251"/>
                <a:gd name="T66" fmla="*/ 14 w 176"/>
                <a:gd name="T67" fmla="*/ 244 h 251"/>
                <a:gd name="T68" fmla="*/ 46 w 176"/>
                <a:gd name="T69" fmla="*/ 248 h 251"/>
                <a:gd name="T70" fmla="*/ 56 w 176"/>
                <a:gd name="T71" fmla="*/ 232 h 251"/>
                <a:gd name="T72" fmla="*/ 104 w 176"/>
                <a:gd name="T73" fmla="*/ 177 h 251"/>
                <a:gd name="T74" fmla="*/ 125 w 176"/>
                <a:gd name="T75" fmla="*/ 164 h 251"/>
                <a:gd name="T76" fmla="*/ 117 w 176"/>
                <a:gd name="T77" fmla="*/ 156 h 251"/>
                <a:gd name="T78" fmla="*/ 114 w 176"/>
                <a:gd name="T79" fmla="*/ 148 h 251"/>
                <a:gd name="T80" fmla="*/ 87 w 176"/>
                <a:gd name="T81" fmla="*/ 120 h 251"/>
                <a:gd name="T82" fmla="*/ 61 w 176"/>
                <a:gd name="T83" fmla="*/ 114 h 251"/>
                <a:gd name="T84" fmla="*/ 50 w 176"/>
                <a:gd name="T85" fmla="*/ 100 h 251"/>
                <a:gd name="T86" fmla="*/ 66 w 176"/>
                <a:gd name="T87" fmla="*/ 74 h 251"/>
                <a:gd name="T88" fmla="*/ 70 w 176"/>
                <a:gd name="T89" fmla="*/ 62 h 251"/>
                <a:gd name="T90" fmla="*/ 104 w 176"/>
                <a:gd name="T91" fmla="*/ 67 h 251"/>
                <a:gd name="T92" fmla="*/ 101 w 176"/>
                <a:gd name="T93" fmla="*/ 80 h 251"/>
                <a:gd name="T94" fmla="*/ 120 w 176"/>
                <a:gd name="T95" fmla="*/ 96 h 251"/>
                <a:gd name="T96" fmla="*/ 150 w 176"/>
                <a:gd name="T97" fmla="*/ 122 h 251"/>
                <a:gd name="T98" fmla="*/ 166 w 176"/>
                <a:gd name="T99" fmla="*/ 102 h 251"/>
                <a:gd name="T100" fmla="*/ 168 w 176"/>
                <a:gd name="T101" fmla="*/ 93 h 251"/>
                <a:gd name="T102" fmla="*/ 175 w 176"/>
                <a:gd name="T103" fmla="*/ 88 h 251"/>
                <a:gd name="T104" fmla="*/ 162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8" y="74"/>
                    <a:pt x="158" y="74"/>
                    <a:pt x="158" y="74"/>
                  </a:cubicBezTo>
                  <a:cubicBezTo>
                    <a:pt x="158" y="74"/>
                    <a:pt x="158" y="74"/>
                    <a:pt x="158" y="74"/>
                  </a:cubicBezTo>
                  <a:cubicBezTo>
                    <a:pt x="158" y="74"/>
                    <a:pt x="158" y="74"/>
                    <a:pt x="158" y="74"/>
                  </a:cubicBezTo>
                  <a:cubicBezTo>
                    <a:pt x="156" y="72"/>
                    <a:pt x="156" y="72"/>
                    <a:pt x="156" y="72"/>
                  </a:cubicBezTo>
                  <a:cubicBezTo>
                    <a:pt x="144" y="69"/>
                    <a:pt x="144" y="69"/>
                    <a:pt x="144" y="69"/>
                  </a:cubicBezTo>
                  <a:cubicBezTo>
                    <a:pt x="142" y="69"/>
                    <a:pt x="142" y="69"/>
                    <a:pt x="142" y="69"/>
                  </a:cubicBezTo>
                  <a:cubicBezTo>
                    <a:pt x="140" y="70"/>
                    <a:pt x="140" y="70"/>
                    <a:pt x="140" y="70"/>
                  </a:cubicBezTo>
                  <a:cubicBezTo>
                    <a:pt x="135" y="61"/>
                    <a:pt x="135" y="61"/>
                    <a:pt x="135" y="61"/>
                  </a:cubicBezTo>
                  <a:cubicBezTo>
                    <a:pt x="136" y="61"/>
                    <a:pt x="136" y="61"/>
                    <a:pt x="136" y="61"/>
                  </a:cubicBezTo>
                  <a:cubicBezTo>
                    <a:pt x="139" y="57"/>
                    <a:pt x="139" y="57"/>
                    <a:pt x="139" y="57"/>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2" y="44"/>
                    <a:pt x="122" y="44"/>
                    <a:pt x="122" y="44"/>
                  </a:cubicBezTo>
                  <a:cubicBezTo>
                    <a:pt x="116" y="38"/>
                    <a:pt x="116" y="38"/>
                    <a:pt x="116" y="38"/>
                  </a:cubicBezTo>
                  <a:cubicBezTo>
                    <a:pt x="116" y="38"/>
                    <a:pt x="116" y="38"/>
                    <a:pt x="116" y="38"/>
                  </a:cubicBezTo>
                  <a:cubicBezTo>
                    <a:pt x="114" y="34"/>
                    <a:pt x="114" y="34"/>
                    <a:pt x="114" y="34"/>
                  </a:cubicBezTo>
                  <a:cubicBezTo>
                    <a:pt x="114" y="33"/>
                    <a:pt x="114" y="33"/>
                    <a:pt x="114" y="33"/>
                  </a:cubicBezTo>
                  <a:cubicBezTo>
                    <a:pt x="117" y="24"/>
                    <a:pt x="117" y="24"/>
                    <a:pt x="117" y="24"/>
                  </a:cubicBezTo>
                  <a:cubicBezTo>
                    <a:pt x="117" y="18"/>
                    <a:pt x="117" y="18"/>
                    <a:pt x="117" y="18"/>
                  </a:cubicBezTo>
                  <a:cubicBezTo>
                    <a:pt x="117" y="17"/>
                    <a:pt x="117" y="17"/>
                    <a:pt x="117" y="17"/>
                  </a:cubicBezTo>
                  <a:cubicBezTo>
                    <a:pt x="114" y="20"/>
                    <a:pt x="114" y="20"/>
                    <a:pt x="114" y="20"/>
                  </a:cubicBezTo>
                  <a:cubicBezTo>
                    <a:pt x="113" y="20"/>
                    <a:pt x="113" y="20"/>
                    <a:pt x="113" y="20"/>
                  </a:cubicBezTo>
                  <a:cubicBezTo>
                    <a:pt x="112" y="22"/>
                    <a:pt x="112" y="22"/>
                    <a:pt x="112" y="22"/>
                  </a:cubicBezTo>
                  <a:cubicBezTo>
                    <a:pt x="112" y="20"/>
                    <a:pt x="112" y="20"/>
                    <a:pt x="112" y="20"/>
                  </a:cubicBezTo>
                  <a:cubicBezTo>
                    <a:pt x="110" y="20"/>
                    <a:pt x="110" y="20"/>
                    <a:pt x="110" y="20"/>
                  </a:cubicBezTo>
                  <a:cubicBezTo>
                    <a:pt x="104" y="15"/>
                    <a:pt x="104" y="15"/>
                    <a:pt x="104" y="15"/>
                  </a:cubicBezTo>
                  <a:cubicBezTo>
                    <a:pt x="104" y="14"/>
                    <a:pt x="104" y="14"/>
                    <a:pt x="104" y="14"/>
                  </a:cubicBezTo>
                  <a:cubicBezTo>
                    <a:pt x="104" y="14"/>
                    <a:pt x="104" y="14"/>
                    <a:pt x="104" y="14"/>
                  </a:cubicBezTo>
                  <a:cubicBezTo>
                    <a:pt x="102" y="5"/>
                    <a:pt x="102" y="5"/>
                    <a:pt x="102" y="5"/>
                  </a:cubicBezTo>
                  <a:cubicBezTo>
                    <a:pt x="100" y="0"/>
                    <a:pt x="100" y="0"/>
                    <a:pt x="100" y="0"/>
                  </a:cubicBezTo>
                  <a:cubicBezTo>
                    <a:pt x="94" y="1"/>
                    <a:pt x="94" y="1"/>
                    <a:pt x="94" y="1"/>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2" y="32"/>
                    <a:pt x="72" y="32"/>
                    <a:pt x="72" y="32"/>
                  </a:cubicBezTo>
                  <a:cubicBezTo>
                    <a:pt x="72" y="33"/>
                    <a:pt x="72" y="33"/>
                    <a:pt x="72" y="33"/>
                  </a:cubicBezTo>
                  <a:cubicBezTo>
                    <a:pt x="72" y="34"/>
                    <a:pt x="72" y="34"/>
                    <a:pt x="72" y="34"/>
                  </a:cubicBezTo>
                  <a:cubicBezTo>
                    <a:pt x="71" y="34"/>
                    <a:pt x="71" y="34"/>
                    <a:pt x="71" y="34"/>
                  </a:cubicBezTo>
                  <a:cubicBezTo>
                    <a:pt x="65" y="34"/>
                    <a:pt x="65" y="34"/>
                    <a:pt x="65" y="34"/>
                  </a:cubicBezTo>
                  <a:cubicBezTo>
                    <a:pt x="59" y="39"/>
                    <a:pt x="59" y="39"/>
                    <a:pt x="59" y="39"/>
                  </a:cubicBezTo>
                  <a:cubicBezTo>
                    <a:pt x="58" y="40"/>
                    <a:pt x="58" y="40"/>
                    <a:pt x="58" y="40"/>
                  </a:cubicBezTo>
                  <a:cubicBezTo>
                    <a:pt x="58" y="40"/>
                    <a:pt x="58" y="40"/>
                    <a:pt x="58" y="40"/>
                  </a:cubicBezTo>
                  <a:cubicBezTo>
                    <a:pt x="58" y="40"/>
                    <a:pt x="58" y="40"/>
                    <a:pt x="58" y="40"/>
                  </a:cubicBezTo>
                  <a:cubicBezTo>
                    <a:pt x="57" y="39"/>
                    <a:pt x="57" y="39"/>
                    <a:pt x="57" y="39"/>
                  </a:cubicBezTo>
                  <a:cubicBezTo>
                    <a:pt x="46" y="36"/>
                    <a:pt x="46" y="36"/>
                    <a:pt x="46" y="36"/>
                  </a:cubicBezTo>
                  <a:cubicBezTo>
                    <a:pt x="44" y="40"/>
                    <a:pt x="44" y="40"/>
                    <a:pt x="44" y="40"/>
                  </a:cubicBezTo>
                  <a:cubicBezTo>
                    <a:pt x="44" y="40"/>
                    <a:pt x="44" y="40"/>
                    <a:pt x="44" y="40"/>
                  </a:cubicBezTo>
                  <a:cubicBezTo>
                    <a:pt x="40" y="48"/>
                    <a:pt x="40" y="48"/>
                    <a:pt x="40" y="48"/>
                  </a:cubicBezTo>
                  <a:cubicBezTo>
                    <a:pt x="39" y="50"/>
                    <a:pt x="38" y="50"/>
                    <a:pt x="36" y="51"/>
                  </a:cubicBezTo>
                  <a:cubicBezTo>
                    <a:pt x="32" y="50"/>
                    <a:pt x="32" y="50"/>
                    <a:pt x="32" y="50"/>
                  </a:cubicBezTo>
                  <a:cubicBezTo>
                    <a:pt x="25" y="47"/>
                    <a:pt x="25" y="47"/>
                    <a:pt x="25" y="47"/>
                  </a:cubicBezTo>
                  <a:cubicBezTo>
                    <a:pt x="24" y="46"/>
                    <a:pt x="24" y="46"/>
                    <a:pt x="24" y="46"/>
                  </a:cubicBezTo>
                  <a:cubicBezTo>
                    <a:pt x="24" y="46"/>
                    <a:pt x="24" y="46"/>
                    <a:pt x="24" y="46"/>
                  </a:cubicBezTo>
                  <a:cubicBezTo>
                    <a:pt x="24" y="46"/>
                    <a:pt x="24" y="46"/>
                    <a:pt x="24" y="46"/>
                  </a:cubicBezTo>
                  <a:cubicBezTo>
                    <a:pt x="22" y="36"/>
                    <a:pt x="22" y="36"/>
                    <a:pt x="22" y="36"/>
                  </a:cubicBezTo>
                  <a:cubicBezTo>
                    <a:pt x="20" y="29"/>
                    <a:pt x="20" y="29"/>
                    <a:pt x="20" y="29"/>
                  </a:cubicBezTo>
                  <a:cubicBezTo>
                    <a:pt x="19" y="27"/>
                    <a:pt x="19" y="27"/>
                    <a:pt x="19" y="27"/>
                  </a:cubicBezTo>
                  <a:cubicBezTo>
                    <a:pt x="16" y="32"/>
                    <a:pt x="16" y="32"/>
                    <a:pt x="16" y="32"/>
                  </a:cubicBezTo>
                  <a:cubicBezTo>
                    <a:pt x="16" y="32"/>
                    <a:pt x="16" y="32"/>
                    <a:pt x="16" y="32"/>
                  </a:cubicBezTo>
                  <a:cubicBezTo>
                    <a:pt x="16" y="32"/>
                    <a:pt x="16" y="32"/>
                    <a:pt x="16" y="32"/>
                  </a:cubicBezTo>
                  <a:cubicBezTo>
                    <a:pt x="12" y="39"/>
                    <a:pt x="12" y="39"/>
                    <a:pt x="12" y="39"/>
                  </a:cubicBezTo>
                  <a:cubicBezTo>
                    <a:pt x="8" y="48"/>
                    <a:pt x="8" y="48"/>
                    <a:pt x="8" y="48"/>
                  </a:cubicBezTo>
                  <a:cubicBezTo>
                    <a:pt x="8" y="48"/>
                    <a:pt x="8" y="48"/>
                    <a:pt x="8" y="48"/>
                  </a:cubicBezTo>
                  <a:cubicBezTo>
                    <a:pt x="8" y="48"/>
                    <a:pt x="8" y="48"/>
                    <a:pt x="8" y="48"/>
                  </a:cubicBezTo>
                  <a:cubicBezTo>
                    <a:pt x="8" y="49"/>
                    <a:pt x="8" y="49"/>
                    <a:pt x="8" y="49"/>
                  </a:cubicBezTo>
                  <a:cubicBezTo>
                    <a:pt x="7" y="49"/>
                    <a:pt x="7" y="49"/>
                    <a:pt x="7" y="49"/>
                  </a:cubicBezTo>
                  <a:cubicBezTo>
                    <a:pt x="4" y="54"/>
                    <a:pt x="4" y="54"/>
                    <a:pt x="4" y="54"/>
                  </a:cubicBezTo>
                  <a:cubicBezTo>
                    <a:pt x="4" y="56"/>
                    <a:pt x="2" y="58"/>
                    <a:pt x="0" y="62"/>
                  </a:cubicBezTo>
                  <a:cubicBezTo>
                    <a:pt x="2" y="71"/>
                    <a:pt x="2" y="71"/>
                    <a:pt x="2" y="71"/>
                  </a:cubicBezTo>
                  <a:cubicBezTo>
                    <a:pt x="14" y="84"/>
                    <a:pt x="14" y="84"/>
                    <a:pt x="14" y="84"/>
                  </a:cubicBezTo>
                  <a:cubicBezTo>
                    <a:pt x="14" y="84"/>
                    <a:pt x="14" y="84"/>
                    <a:pt x="14" y="84"/>
                  </a:cubicBezTo>
                  <a:cubicBezTo>
                    <a:pt x="18" y="92"/>
                    <a:pt x="18" y="92"/>
                    <a:pt x="18" y="92"/>
                  </a:cubicBezTo>
                  <a:cubicBezTo>
                    <a:pt x="18" y="93"/>
                    <a:pt x="18" y="93"/>
                    <a:pt x="18" y="93"/>
                  </a:cubicBezTo>
                  <a:cubicBezTo>
                    <a:pt x="18" y="94"/>
                    <a:pt x="18" y="94"/>
                    <a:pt x="18" y="94"/>
                  </a:cubicBezTo>
                  <a:cubicBezTo>
                    <a:pt x="18" y="94"/>
                    <a:pt x="18" y="94"/>
                    <a:pt x="18" y="94"/>
                  </a:cubicBezTo>
                  <a:cubicBezTo>
                    <a:pt x="14" y="98"/>
                    <a:pt x="14" y="98"/>
                    <a:pt x="14" y="98"/>
                  </a:cubicBezTo>
                  <a:cubicBezTo>
                    <a:pt x="14" y="99"/>
                    <a:pt x="14" y="99"/>
                    <a:pt x="14" y="99"/>
                  </a:cubicBezTo>
                  <a:cubicBezTo>
                    <a:pt x="6" y="100"/>
                    <a:pt x="6" y="100"/>
                    <a:pt x="6" y="100"/>
                  </a:cubicBezTo>
                  <a:cubicBezTo>
                    <a:pt x="6" y="107"/>
                    <a:pt x="6" y="107"/>
                    <a:pt x="6" y="107"/>
                  </a:cubicBezTo>
                  <a:cubicBezTo>
                    <a:pt x="12" y="110"/>
                    <a:pt x="12" y="110"/>
                    <a:pt x="12"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1"/>
                    <a:pt x="24" y="121"/>
                    <a:pt x="24" y="121"/>
                  </a:cubicBezTo>
                  <a:cubicBezTo>
                    <a:pt x="22" y="134"/>
                    <a:pt x="22" y="134"/>
                    <a:pt x="22" y="134"/>
                  </a:cubicBezTo>
                  <a:cubicBezTo>
                    <a:pt x="22" y="134"/>
                    <a:pt x="22" y="134"/>
                    <a:pt x="22" y="134"/>
                  </a:cubicBezTo>
                  <a:cubicBezTo>
                    <a:pt x="22" y="135"/>
                    <a:pt x="22" y="135"/>
                    <a:pt x="22" y="135"/>
                  </a:cubicBezTo>
                  <a:cubicBezTo>
                    <a:pt x="18" y="141"/>
                    <a:pt x="18" y="141"/>
                    <a:pt x="18" y="141"/>
                  </a:cubicBezTo>
                  <a:cubicBezTo>
                    <a:pt x="18" y="142"/>
                    <a:pt x="18" y="142"/>
                    <a:pt x="18" y="142"/>
                  </a:cubicBezTo>
                  <a:cubicBezTo>
                    <a:pt x="18" y="142"/>
                    <a:pt x="18" y="142"/>
                    <a:pt x="18" y="142"/>
                  </a:cubicBezTo>
                  <a:cubicBezTo>
                    <a:pt x="8" y="144"/>
                    <a:pt x="8" y="144"/>
                    <a:pt x="8" y="144"/>
                  </a:cubicBezTo>
                  <a:cubicBezTo>
                    <a:pt x="8" y="148"/>
                    <a:pt x="8" y="148"/>
                    <a:pt x="8" y="148"/>
                  </a:cubicBezTo>
                  <a:cubicBezTo>
                    <a:pt x="5" y="156"/>
                    <a:pt x="5" y="156"/>
                    <a:pt x="5" y="156"/>
                  </a:cubicBezTo>
                  <a:cubicBezTo>
                    <a:pt x="4" y="166"/>
                    <a:pt x="4" y="166"/>
                    <a:pt x="4" y="166"/>
                  </a:cubicBezTo>
                  <a:cubicBezTo>
                    <a:pt x="6" y="172"/>
                    <a:pt x="6" y="172"/>
                    <a:pt x="6" y="172"/>
                  </a:cubicBezTo>
                  <a:cubicBezTo>
                    <a:pt x="18" y="180"/>
                    <a:pt x="18" y="180"/>
                    <a:pt x="18" y="180"/>
                  </a:cubicBezTo>
                  <a:cubicBezTo>
                    <a:pt x="18" y="180"/>
                    <a:pt x="18" y="180"/>
                    <a:pt x="18" y="180"/>
                  </a:cubicBezTo>
                  <a:cubicBezTo>
                    <a:pt x="24" y="189"/>
                    <a:pt x="24" y="189"/>
                    <a:pt x="24" y="189"/>
                  </a:cubicBezTo>
                  <a:cubicBezTo>
                    <a:pt x="24" y="189"/>
                    <a:pt x="24" y="189"/>
                    <a:pt x="24" y="189"/>
                  </a:cubicBezTo>
                  <a:cubicBezTo>
                    <a:pt x="24" y="190"/>
                    <a:pt x="24" y="190"/>
                    <a:pt x="24" y="190"/>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6"/>
                    <a:pt x="10" y="226"/>
                    <a:pt x="10" y="226"/>
                  </a:cubicBezTo>
                  <a:cubicBezTo>
                    <a:pt x="8" y="227"/>
                    <a:pt x="6" y="229"/>
                    <a:pt x="6" y="231"/>
                  </a:cubicBezTo>
                  <a:cubicBezTo>
                    <a:pt x="5" y="232"/>
                    <a:pt x="5" y="233"/>
                    <a:pt x="6" y="234"/>
                  </a:cubicBezTo>
                  <a:cubicBezTo>
                    <a:pt x="6" y="234"/>
                    <a:pt x="6" y="234"/>
                    <a:pt x="6" y="234"/>
                  </a:cubicBezTo>
                  <a:cubicBezTo>
                    <a:pt x="10" y="238"/>
                    <a:pt x="10" y="238"/>
                    <a:pt x="10" y="238"/>
                  </a:cubicBezTo>
                  <a:cubicBezTo>
                    <a:pt x="10" y="238"/>
                    <a:pt x="10" y="238"/>
                    <a:pt x="10" y="238"/>
                  </a:cubicBezTo>
                  <a:cubicBezTo>
                    <a:pt x="10" y="238"/>
                    <a:pt x="10" y="238"/>
                    <a:pt x="10" y="238"/>
                  </a:cubicBezTo>
                  <a:cubicBezTo>
                    <a:pt x="12" y="242"/>
                    <a:pt x="12" y="242"/>
                    <a:pt x="12" y="242"/>
                  </a:cubicBezTo>
                  <a:cubicBezTo>
                    <a:pt x="13" y="241"/>
                    <a:pt x="13" y="241"/>
                    <a:pt x="13" y="241"/>
                  </a:cubicBezTo>
                  <a:cubicBezTo>
                    <a:pt x="13" y="241"/>
                    <a:pt x="13" y="241"/>
                    <a:pt x="13" y="241"/>
                  </a:cubicBezTo>
                  <a:cubicBezTo>
                    <a:pt x="14" y="242"/>
                    <a:pt x="14" y="242"/>
                    <a:pt x="14" y="242"/>
                  </a:cubicBezTo>
                  <a:cubicBezTo>
                    <a:pt x="14" y="243"/>
                    <a:pt x="14" y="243"/>
                    <a:pt x="14" y="243"/>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7"/>
                    <a:pt x="14" y="247"/>
                    <a:pt x="14" y="247"/>
                  </a:cubicBezTo>
                  <a:cubicBezTo>
                    <a:pt x="18" y="248"/>
                    <a:pt x="18" y="248"/>
                    <a:pt x="18" y="248"/>
                  </a:cubicBezTo>
                  <a:cubicBezTo>
                    <a:pt x="32" y="251"/>
                    <a:pt x="32" y="251"/>
                    <a:pt x="32" y="251"/>
                  </a:cubicBezTo>
                  <a:cubicBezTo>
                    <a:pt x="37" y="251"/>
                    <a:pt x="42" y="250"/>
                    <a:pt x="46" y="248"/>
                  </a:cubicBezTo>
                  <a:cubicBezTo>
                    <a:pt x="51" y="246"/>
                    <a:pt x="56" y="246"/>
                    <a:pt x="60" y="246"/>
                  </a:cubicBezTo>
                  <a:cubicBezTo>
                    <a:pt x="61" y="244"/>
                    <a:pt x="61" y="244"/>
                    <a:pt x="61" y="244"/>
                  </a:cubicBezTo>
                  <a:cubicBezTo>
                    <a:pt x="56" y="233"/>
                    <a:pt x="56" y="233"/>
                    <a:pt x="56" y="233"/>
                  </a:cubicBezTo>
                  <a:cubicBezTo>
                    <a:pt x="56" y="232"/>
                    <a:pt x="56" y="232"/>
                    <a:pt x="56" y="232"/>
                  </a:cubicBezTo>
                  <a:cubicBezTo>
                    <a:pt x="56" y="232"/>
                    <a:pt x="56" y="232"/>
                    <a:pt x="56" y="232"/>
                  </a:cubicBezTo>
                  <a:cubicBezTo>
                    <a:pt x="79" y="200"/>
                    <a:pt x="79" y="200"/>
                    <a:pt x="79" y="200"/>
                  </a:cubicBezTo>
                  <a:cubicBezTo>
                    <a:pt x="104" y="177"/>
                    <a:pt x="104" y="177"/>
                    <a:pt x="104" y="177"/>
                  </a:cubicBezTo>
                  <a:cubicBezTo>
                    <a:pt x="104" y="177"/>
                    <a:pt x="104" y="177"/>
                    <a:pt x="104" y="177"/>
                  </a:cubicBezTo>
                  <a:cubicBezTo>
                    <a:pt x="112" y="174"/>
                    <a:pt x="112" y="174"/>
                    <a:pt x="112" y="174"/>
                  </a:cubicBezTo>
                  <a:cubicBezTo>
                    <a:pt x="116" y="170"/>
                    <a:pt x="116" y="170"/>
                    <a:pt x="116" y="170"/>
                  </a:cubicBezTo>
                  <a:cubicBezTo>
                    <a:pt x="116" y="169"/>
                    <a:pt x="116" y="169"/>
                    <a:pt x="116" y="169"/>
                  </a:cubicBezTo>
                  <a:cubicBezTo>
                    <a:pt x="119" y="167"/>
                    <a:pt x="122" y="165"/>
                    <a:pt x="125" y="164"/>
                  </a:cubicBezTo>
                  <a:cubicBezTo>
                    <a:pt x="122" y="162"/>
                    <a:pt x="122" y="162"/>
                    <a:pt x="122" y="162"/>
                  </a:cubicBezTo>
                  <a:cubicBezTo>
                    <a:pt x="117" y="157"/>
                    <a:pt x="117" y="157"/>
                    <a:pt x="117" y="157"/>
                  </a:cubicBezTo>
                  <a:cubicBezTo>
                    <a:pt x="117" y="156"/>
                    <a:pt x="117" y="156"/>
                    <a:pt x="117" y="156"/>
                  </a:cubicBezTo>
                  <a:cubicBezTo>
                    <a:pt x="117" y="156"/>
                    <a:pt x="117" y="156"/>
                    <a:pt x="117" y="156"/>
                  </a:cubicBezTo>
                  <a:cubicBezTo>
                    <a:pt x="113" y="152"/>
                    <a:pt x="113" y="152"/>
                    <a:pt x="113" y="152"/>
                  </a:cubicBezTo>
                  <a:cubicBezTo>
                    <a:pt x="112" y="151"/>
                    <a:pt x="112" y="151"/>
                    <a:pt x="112" y="151"/>
                  </a:cubicBezTo>
                  <a:cubicBezTo>
                    <a:pt x="112" y="150"/>
                    <a:pt x="112" y="150"/>
                    <a:pt x="112" y="150"/>
                  </a:cubicBezTo>
                  <a:cubicBezTo>
                    <a:pt x="114" y="148"/>
                    <a:pt x="114" y="148"/>
                    <a:pt x="114" y="148"/>
                  </a:cubicBezTo>
                  <a:cubicBezTo>
                    <a:pt x="109" y="149"/>
                    <a:pt x="109" y="149"/>
                    <a:pt x="109" y="149"/>
                  </a:cubicBezTo>
                  <a:cubicBezTo>
                    <a:pt x="98" y="146"/>
                    <a:pt x="98" y="146"/>
                    <a:pt x="98" y="146"/>
                  </a:cubicBezTo>
                  <a:cubicBezTo>
                    <a:pt x="94" y="144"/>
                    <a:pt x="91" y="142"/>
                    <a:pt x="90" y="139"/>
                  </a:cubicBezTo>
                  <a:cubicBezTo>
                    <a:pt x="88" y="132"/>
                    <a:pt x="87" y="125"/>
                    <a:pt x="87" y="120"/>
                  </a:cubicBezTo>
                  <a:cubicBezTo>
                    <a:pt x="86" y="122"/>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4"/>
                    <a:pt x="52" y="112"/>
                  </a:cubicBezTo>
                  <a:cubicBezTo>
                    <a:pt x="49" y="110"/>
                    <a:pt x="48" y="109"/>
                    <a:pt x="48" y="107"/>
                  </a:cubicBezTo>
                  <a:cubicBezTo>
                    <a:pt x="47" y="104"/>
                    <a:pt x="48" y="102"/>
                    <a:pt x="50" y="100"/>
                  </a:cubicBezTo>
                  <a:cubicBezTo>
                    <a:pt x="53" y="98"/>
                    <a:pt x="56" y="95"/>
                    <a:pt x="59" y="91"/>
                  </a:cubicBezTo>
                  <a:cubicBezTo>
                    <a:pt x="56" y="87"/>
                    <a:pt x="55" y="84"/>
                    <a:pt x="56" y="80"/>
                  </a:cubicBezTo>
                  <a:cubicBezTo>
                    <a:pt x="57" y="80"/>
                    <a:pt x="57" y="80"/>
                    <a:pt x="57" y="80"/>
                  </a:cubicBezTo>
                  <a:cubicBezTo>
                    <a:pt x="57" y="78"/>
                    <a:pt x="60" y="76"/>
                    <a:pt x="66" y="74"/>
                  </a:cubicBezTo>
                  <a:cubicBezTo>
                    <a:pt x="67" y="72"/>
                    <a:pt x="68" y="71"/>
                    <a:pt x="68" y="70"/>
                  </a:cubicBezTo>
                  <a:cubicBezTo>
                    <a:pt x="74" y="71"/>
                    <a:pt x="74" y="71"/>
                    <a:pt x="74" y="71"/>
                  </a:cubicBezTo>
                  <a:cubicBezTo>
                    <a:pt x="74" y="70"/>
                    <a:pt x="74" y="70"/>
                    <a:pt x="74" y="70"/>
                  </a:cubicBezTo>
                  <a:cubicBezTo>
                    <a:pt x="70" y="68"/>
                    <a:pt x="68" y="65"/>
                    <a:pt x="70" y="62"/>
                  </a:cubicBezTo>
                  <a:cubicBezTo>
                    <a:pt x="74" y="59"/>
                    <a:pt x="74" y="59"/>
                    <a:pt x="74" y="59"/>
                  </a:cubicBezTo>
                  <a:cubicBezTo>
                    <a:pt x="77" y="58"/>
                    <a:pt x="82" y="58"/>
                    <a:pt x="86" y="61"/>
                  </a:cubicBezTo>
                  <a:cubicBezTo>
                    <a:pt x="95" y="67"/>
                    <a:pt x="95" y="67"/>
                    <a:pt x="95" y="67"/>
                  </a:cubicBezTo>
                  <a:cubicBezTo>
                    <a:pt x="104" y="67"/>
                    <a:pt x="104" y="67"/>
                    <a:pt x="104" y="67"/>
                  </a:cubicBezTo>
                  <a:cubicBezTo>
                    <a:pt x="106" y="70"/>
                    <a:pt x="106" y="70"/>
                    <a:pt x="106" y="70"/>
                  </a:cubicBezTo>
                  <a:cubicBezTo>
                    <a:pt x="107" y="73"/>
                    <a:pt x="107" y="73"/>
                    <a:pt x="107" y="73"/>
                  </a:cubicBezTo>
                  <a:cubicBezTo>
                    <a:pt x="107" y="75"/>
                    <a:pt x="106" y="76"/>
                    <a:pt x="104" y="76"/>
                  </a:cubicBezTo>
                  <a:cubicBezTo>
                    <a:pt x="102" y="76"/>
                    <a:pt x="102" y="78"/>
                    <a:pt x="101" y="80"/>
                  </a:cubicBezTo>
                  <a:cubicBezTo>
                    <a:pt x="105" y="90"/>
                    <a:pt x="105" y="90"/>
                    <a:pt x="105" y="90"/>
                  </a:cubicBezTo>
                  <a:cubicBezTo>
                    <a:pt x="108" y="86"/>
                    <a:pt x="110" y="84"/>
                    <a:pt x="112" y="84"/>
                  </a:cubicBezTo>
                  <a:cubicBezTo>
                    <a:pt x="114" y="84"/>
                    <a:pt x="115" y="85"/>
                    <a:pt x="116" y="86"/>
                  </a:cubicBezTo>
                  <a:cubicBezTo>
                    <a:pt x="118" y="88"/>
                    <a:pt x="119" y="92"/>
                    <a:pt x="120" y="96"/>
                  </a:cubicBezTo>
                  <a:cubicBezTo>
                    <a:pt x="120" y="100"/>
                    <a:pt x="121" y="104"/>
                    <a:pt x="122" y="106"/>
                  </a:cubicBezTo>
                  <a:cubicBezTo>
                    <a:pt x="126" y="110"/>
                    <a:pt x="126" y="110"/>
                    <a:pt x="126" y="110"/>
                  </a:cubicBezTo>
                  <a:cubicBezTo>
                    <a:pt x="130" y="116"/>
                    <a:pt x="133" y="120"/>
                    <a:pt x="134" y="124"/>
                  </a:cubicBezTo>
                  <a:cubicBezTo>
                    <a:pt x="150" y="122"/>
                    <a:pt x="150" y="122"/>
                    <a:pt x="150" y="122"/>
                  </a:cubicBezTo>
                  <a:cubicBezTo>
                    <a:pt x="156" y="118"/>
                    <a:pt x="156" y="118"/>
                    <a:pt x="156" y="118"/>
                  </a:cubicBezTo>
                  <a:cubicBezTo>
                    <a:pt x="163" y="110"/>
                    <a:pt x="163" y="110"/>
                    <a:pt x="163" y="110"/>
                  </a:cubicBezTo>
                  <a:cubicBezTo>
                    <a:pt x="166" y="103"/>
                    <a:pt x="166" y="103"/>
                    <a:pt x="166" y="103"/>
                  </a:cubicBezTo>
                  <a:cubicBezTo>
                    <a:pt x="166" y="102"/>
                    <a:pt x="166" y="102"/>
                    <a:pt x="166" y="102"/>
                  </a:cubicBezTo>
                  <a:cubicBezTo>
                    <a:pt x="166" y="102"/>
                    <a:pt x="166" y="102"/>
                    <a:pt x="166" y="102"/>
                  </a:cubicBezTo>
                  <a:cubicBezTo>
                    <a:pt x="168" y="94"/>
                    <a:pt x="168" y="94"/>
                    <a:pt x="168" y="94"/>
                  </a:cubicBezTo>
                  <a:cubicBezTo>
                    <a:pt x="168" y="94"/>
                    <a:pt x="168" y="94"/>
                    <a:pt x="168" y="94"/>
                  </a:cubicBezTo>
                  <a:cubicBezTo>
                    <a:pt x="168" y="93"/>
                    <a:pt x="168" y="93"/>
                    <a:pt x="168" y="93"/>
                  </a:cubicBezTo>
                  <a:cubicBezTo>
                    <a:pt x="168" y="93"/>
                    <a:pt x="168" y="93"/>
                    <a:pt x="168" y="93"/>
                  </a:cubicBezTo>
                  <a:cubicBezTo>
                    <a:pt x="174" y="89"/>
                    <a:pt x="174" y="89"/>
                    <a:pt x="174" y="89"/>
                  </a:cubicBezTo>
                  <a:cubicBezTo>
                    <a:pt x="176" y="88"/>
                    <a:pt x="176" y="88"/>
                    <a:pt x="176" y="88"/>
                  </a:cubicBezTo>
                  <a:cubicBezTo>
                    <a:pt x="175" y="88"/>
                    <a:pt x="175" y="88"/>
                    <a:pt x="175" y="88"/>
                  </a:cubicBezTo>
                  <a:cubicBezTo>
                    <a:pt x="165" y="84"/>
                    <a:pt x="165" y="84"/>
                    <a:pt x="165" y="84"/>
                  </a:cubicBezTo>
                  <a:cubicBezTo>
                    <a:pt x="164" y="84"/>
                    <a:pt x="164" y="84"/>
                    <a:pt x="164" y="84"/>
                  </a:cubicBezTo>
                  <a:cubicBezTo>
                    <a:pt x="164" y="84"/>
                    <a:pt x="164" y="84"/>
                    <a:pt x="164" y="84"/>
                  </a:cubicBezTo>
                  <a:cubicBezTo>
                    <a:pt x="162" y="78"/>
                    <a:pt x="162" y="78"/>
                    <a:pt x="162" y="78"/>
                  </a:cubicBezTo>
                  <a:lnTo>
                    <a:pt x="162" y="76"/>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6" name="Freeform 35">
              <a:extLst>
                <a:ext uri="{FF2B5EF4-FFF2-40B4-BE49-F238E27FC236}">
                  <a16:creationId xmlns:a16="http://schemas.microsoft.com/office/drawing/2014/main" xmlns="" id="{B0E19EF3-3EB8-41BA-9C2C-E3E52EF8BBCD}"/>
                </a:ext>
              </a:extLst>
            </p:cNvPr>
            <p:cNvSpPr>
              <a:spLocks/>
            </p:cNvSpPr>
            <p:nvPr/>
          </p:nvSpPr>
          <p:spPr bwMode="auto">
            <a:xfrm>
              <a:off x="4056063" y="3359150"/>
              <a:ext cx="636587" cy="620713"/>
            </a:xfrm>
            <a:custGeom>
              <a:avLst/>
              <a:gdLst>
                <a:gd name="T0" fmla="*/ 41 w 186"/>
                <a:gd name="T1" fmla="*/ 61 h 183"/>
                <a:gd name="T2" fmla="*/ 1 w 186"/>
                <a:gd name="T3" fmla="*/ 82 h 183"/>
                <a:gd name="T4" fmla="*/ 15 w 186"/>
                <a:gd name="T5" fmla="*/ 111 h 183"/>
                <a:gd name="T6" fmla="*/ 15 w 186"/>
                <a:gd name="T7" fmla="*/ 112 h 183"/>
                <a:gd name="T8" fmla="*/ 33 w 186"/>
                <a:gd name="T9" fmla="*/ 143 h 183"/>
                <a:gd name="T10" fmla="*/ 43 w 186"/>
                <a:gd name="T11" fmla="*/ 145 h 183"/>
                <a:gd name="T12" fmla="*/ 53 w 186"/>
                <a:gd name="T13" fmla="*/ 151 h 183"/>
                <a:gd name="T14" fmla="*/ 106 w 186"/>
                <a:gd name="T15" fmla="*/ 155 h 183"/>
                <a:gd name="T16" fmla="*/ 109 w 186"/>
                <a:gd name="T17" fmla="*/ 173 h 183"/>
                <a:gd name="T18" fmla="*/ 130 w 186"/>
                <a:gd name="T19" fmla="*/ 171 h 183"/>
                <a:gd name="T20" fmla="*/ 142 w 186"/>
                <a:gd name="T21" fmla="*/ 183 h 183"/>
                <a:gd name="T22" fmla="*/ 151 w 186"/>
                <a:gd name="T23" fmla="*/ 175 h 183"/>
                <a:gd name="T24" fmla="*/ 163 w 186"/>
                <a:gd name="T25" fmla="*/ 175 h 183"/>
                <a:gd name="T26" fmla="*/ 173 w 186"/>
                <a:gd name="T27" fmla="*/ 166 h 183"/>
                <a:gd name="T28" fmla="*/ 172 w 186"/>
                <a:gd name="T29" fmla="*/ 163 h 183"/>
                <a:gd name="T30" fmla="*/ 173 w 186"/>
                <a:gd name="T31" fmla="*/ 153 h 183"/>
                <a:gd name="T32" fmla="*/ 152 w 186"/>
                <a:gd name="T33" fmla="*/ 147 h 183"/>
                <a:gd name="T34" fmla="*/ 142 w 186"/>
                <a:gd name="T35" fmla="*/ 131 h 183"/>
                <a:gd name="T36" fmla="*/ 138 w 186"/>
                <a:gd name="T37" fmla="*/ 119 h 183"/>
                <a:gd name="T38" fmla="*/ 149 w 186"/>
                <a:gd name="T39" fmla="*/ 114 h 183"/>
                <a:gd name="T40" fmla="*/ 155 w 186"/>
                <a:gd name="T41" fmla="*/ 102 h 183"/>
                <a:gd name="T42" fmla="*/ 160 w 186"/>
                <a:gd name="T43" fmla="*/ 99 h 183"/>
                <a:gd name="T44" fmla="*/ 159 w 186"/>
                <a:gd name="T45" fmla="*/ 81 h 183"/>
                <a:gd name="T46" fmla="*/ 170 w 186"/>
                <a:gd name="T47" fmla="*/ 83 h 183"/>
                <a:gd name="T48" fmla="*/ 171 w 186"/>
                <a:gd name="T49" fmla="*/ 85 h 183"/>
                <a:gd name="T50" fmla="*/ 186 w 186"/>
                <a:gd name="T51" fmla="*/ 81 h 183"/>
                <a:gd name="T52" fmla="*/ 169 w 186"/>
                <a:gd name="T53" fmla="*/ 69 h 183"/>
                <a:gd name="T54" fmla="*/ 152 w 186"/>
                <a:gd name="T55" fmla="*/ 64 h 183"/>
                <a:gd name="T56" fmla="*/ 151 w 186"/>
                <a:gd name="T57" fmla="*/ 63 h 183"/>
                <a:gd name="T58" fmla="*/ 131 w 186"/>
                <a:gd name="T59" fmla="*/ 49 h 183"/>
                <a:gd name="T60" fmla="*/ 148 w 186"/>
                <a:gd name="T61" fmla="*/ 29 h 183"/>
                <a:gd name="T62" fmla="*/ 141 w 186"/>
                <a:gd name="T63" fmla="*/ 10 h 183"/>
                <a:gd name="T64" fmla="*/ 113 w 186"/>
                <a:gd name="T65" fmla="*/ 15 h 183"/>
                <a:gd name="T66" fmla="*/ 101 w 186"/>
                <a:gd name="T67" fmla="*/ 7 h 183"/>
                <a:gd name="T68" fmla="*/ 95 w 186"/>
                <a:gd name="T69" fmla="*/ 6 h 183"/>
                <a:gd name="T70" fmla="*/ 95 w 186"/>
                <a:gd name="T71" fmla="*/ 3 h 183"/>
                <a:gd name="T72" fmla="*/ 95 w 186"/>
                <a:gd name="T73" fmla="*/ 3 h 183"/>
                <a:gd name="T74" fmla="*/ 94 w 186"/>
                <a:gd name="T75" fmla="*/ 2 h 183"/>
                <a:gd name="T76" fmla="*/ 94 w 186"/>
                <a:gd name="T77" fmla="*/ 0 h 183"/>
                <a:gd name="T78" fmla="*/ 93 w 186"/>
                <a:gd name="T79" fmla="*/ 11 h 183"/>
                <a:gd name="T80" fmla="*/ 91 w 186"/>
                <a:gd name="T81" fmla="*/ 19 h 183"/>
                <a:gd name="T82" fmla="*/ 93 w 186"/>
                <a:gd name="T83" fmla="*/ 34 h 183"/>
                <a:gd name="T84" fmla="*/ 91 w 186"/>
                <a:gd name="T85" fmla="*/ 35 h 183"/>
                <a:gd name="T86" fmla="*/ 87 w 186"/>
                <a:gd name="T87" fmla="*/ 49 h 183"/>
                <a:gd name="T88" fmla="*/ 67 w 186"/>
                <a:gd name="T89" fmla="*/ 55 h 183"/>
                <a:gd name="T90" fmla="*/ 42 w 186"/>
                <a:gd name="T91" fmla="*/ 6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1" y="61"/>
                  </a:moveTo>
                  <a:cubicBezTo>
                    <a:pt x="41" y="61"/>
                    <a:pt x="41" y="61"/>
                    <a:pt x="41" y="61"/>
                  </a:cubicBezTo>
                  <a:cubicBezTo>
                    <a:pt x="11" y="73"/>
                    <a:pt x="11" y="73"/>
                    <a:pt x="11" y="73"/>
                  </a:cubicBezTo>
                  <a:cubicBezTo>
                    <a:pt x="1" y="82"/>
                    <a:pt x="1" y="82"/>
                    <a:pt x="1" y="82"/>
                  </a:cubicBezTo>
                  <a:cubicBezTo>
                    <a:pt x="0" y="95"/>
                    <a:pt x="1" y="103"/>
                    <a:pt x="6" y="106"/>
                  </a:cubicBezTo>
                  <a:cubicBezTo>
                    <a:pt x="15" y="111"/>
                    <a:pt x="15" y="111"/>
                    <a:pt x="15" y="111"/>
                  </a:cubicBezTo>
                  <a:cubicBezTo>
                    <a:pt x="15" y="111"/>
                    <a:pt x="15" y="111"/>
                    <a:pt x="15" y="111"/>
                  </a:cubicBezTo>
                  <a:cubicBezTo>
                    <a:pt x="15" y="112"/>
                    <a:pt x="15" y="112"/>
                    <a:pt x="15" y="112"/>
                  </a:cubicBezTo>
                  <a:cubicBezTo>
                    <a:pt x="18" y="127"/>
                    <a:pt x="18" y="127"/>
                    <a:pt x="18" y="127"/>
                  </a:cubicBezTo>
                  <a:cubicBezTo>
                    <a:pt x="25" y="137"/>
                    <a:pt x="31" y="142"/>
                    <a:pt x="33" y="143"/>
                  </a:cubicBezTo>
                  <a:cubicBezTo>
                    <a:pt x="42" y="145"/>
                    <a:pt x="42" y="145"/>
                    <a:pt x="42" y="145"/>
                  </a:cubicBezTo>
                  <a:cubicBezTo>
                    <a:pt x="43" y="145"/>
                    <a:pt x="43" y="145"/>
                    <a:pt x="43" y="145"/>
                  </a:cubicBezTo>
                  <a:cubicBezTo>
                    <a:pt x="43" y="146"/>
                    <a:pt x="43" y="146"/>
                    <a:pt x="43" y="146"/>
                  </a:cubicBezTo>
                  <a:cubicBezTo>
                    <a:pt x="45" y="147"/>
                    <a:pt x="47" y="149"/>
                    <a:pt x="53" y="151"/>
                  </a:cubicBezTo>
                  <a:cubicBezTo>
                    <a:pt x="77" y="152"/>
                    <a:pt x="77" y="152"/>
                    <a:pt x="77" y="152"/>
                  </a:cubicBezTo>
                  <a:cubicBezTo>
                    <a:pt x="94" y="152"/>
                    <a:pt x="104" y="153"/>
                    <a:pt x="106" y="155"/>
                  </a:cubicBezTo>
                  <a:cubicBezTo>
                    <a:pt x="108" y="157"/>
                    <a:pt x="109" y="161"/>
                    <a:pt x="108" y="167"/>
                  </a:cubicBezTo>
                  <a:cubicBezTo>
                    <a:pt x="108" y="171"/>
                    <a:pt x="108" y="173"/>
                    <a:pt x="109" y="173"/>
                  </a:cubicBezTo>
                  <a:cubicBezTo>
                    <a:pt x="117" y="171"/>
                    <a:pt x="117" y="171"/>
                    <a:pt x="117" y="171"/>
                  </a:cubicBezTo>
                  <a:cubicBezTo>
                    <a:pt x="124" y="169"/>
                    <a:pt x="128" y="169"/>
                    <a:pt x="130" y="171"/>
                  </a:cubicBezTo>
                  <a:cubicBezTo>
                    <a:pt x="133" y="175"/>
                    <a:pt x="133" y="175"/>
                    <a:pt x="133" y="175"/>
                  </a:cubicBezTo>
                  <a:cubicBezTo>
                    <a:pt x="138" y="181"/>
                    <a:pt x="141" y="183"/>
                    <a:pt x="142" y="183"/>
                  </a:cubicBezTo>
                  <a:cubicBezTo>
                    <a:pt x="145" y="182"/>
                    <a:pt x="147" y="180"/>
                    <a:pt x="150" y="176"/>
                  </a:cubicBezTo>
                  <a:cubicBezTo>
                    <a:pt x="151" y="175"/>
                    <a:pt x="151" y="175"/>
                    <a:pt x="151" y="175"/>
                  </a:cubicBezTo>
                  <a:cubicBezTo>
                    <a:pt x="158" y="179"/>
                    <a:pt x="158" y="179"/>
                    <a:pt x="158" y="179"/>
                  </a:cubicBezTo>
                  <a:cubicBezTo>
                    <a:pt x="163" y="175"/>
                    <a:pt x="163" y="175"/>
                    <a:pt x="163" y="175"/>
                  </a:cubicBezTo>
                  <a:cubicBezTo>
                    <a:pt x="164" y="170"/>
                    <a:pt x="167" y="167"/>
                    <a:pt x="171" y="167"/>
                  </a:cubicBezTo>
                  <a:cubicBezTo>
                    <a:pt x="173" y="166"/>
                    <a:pt x="173" y="166"/>
                    <a:pt x="173" y="166"/>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69" y="148"/>
                    <a:pt x="165" y="147"/>
                    <a:pt x="161" y="147"/>
                  </a:cubicBezTo>
                  <a:cubicBezTo>
                    <a:pt x="157" y="149"/>
                    <a:pt x="153" y="149"/>
                    <a:pt x="152" y="147"/>
                  </a:cubicBezTo>
                  <a:cubicBezTo>
                    <a:pt x="151" y="146"/>
                    <a:pt x="151" y="145"/>
                    <a:pt x="151" y="143"/>
                  </a:cubicBezTo>
                  <a:cubicBezTo>
                    <a:pt x="149" y="139"/>
                    <a:pt x="146" y="135"/>
                    <a:pt x="142" y="131"/>
                  </a:cubicBezTo>
                  <a:cubicBezTo>
                    <a:pt x="137" y="127"/>
                    <a:pt x="136" y="123"/>
                    <a:pt x="137" y="120"/>
                  </a:cubicBezTo>
                  <a:cubicBezTo>
                    <a:pt x="138" y="119"/>
                    <a:pt x="138" y="119"/>
                    <a:pt x="138" y="119"/>
                  </a:cubicBezTo>
                  <a:cubicBezTo>
                    <a:pt x="149" y="121"/>
                    <a:pt x="149" y="121"/>
                    <a:pt x="149" y="121"/>
                  </a:cubicBezTo>
                  <a:cubicBezTo>
                    <a:pt x="149" y="114"/>
                    <a:pt x="149" y="114"/>
                    <a:pt x="149" y="114"/>
                  </a:cubicBezTo>
                  <a:cubicBezTo>
                    <a:pt x="148" y="110"/>
                    <a:pt x="149" y="107"/>
                    <a:pt x="151" y="105"/>
                  </a:cubicBezTo>
                  <a:cubicBezTo>
                    <a:pt x="151" y="103"/>
                    <a:pt x="153" y="103"/>
                    <a:pt x="155" y="102"/>
                  </a:cubicBezTo>
                  <a:cubicBezTo>
                    <a:pt x="160" y="101"/>
                    <a:pt x="160" y="101"/>
                    <a:pt x="160" y="101"/>
                  </a:cubicBezTo>
                  <a:cubicBezTo>
                    <a:pt x="160" y="99"/>
                    <a:pt x="160" y="99"/>
                    <a:pt x="160" y="99"/>
                  </a:cubicBezTo>
                  <a:cubicBezTo>
                    <a:pt x="157" y="91"/>
                    <a:pt x="155" y="85"/>
                    <a:pt x="157" y="83"/>
                  </a:cubicBezTo>
                  <a:cubicBezTo>
                    <a:pt x="159" y="81"/>
                    <a:pt x="159" y="81"/>
                    <a:pt x="159" y="81"/>
                  </a:cubicBezTo>
                  <a:cubicBezTo>
                    <a:pt x="161" y="81"/>
                    <a:pt x="165" y="81"/>
                    <a:pt x="170" y="83"/>
                  </a:cubicBezTo>
                  <a:cubicBezTo>
                    <a:pt x="170" y="83"/>
                    <a:pt x="170" y="83"/>
                    <a:pt x="170" y="83"/>
                  </a:cubicBezTo>
                  <a:cubicBezTo>
                    <a:pt x="171" y="84"/>
                    <a:pt x="171" y="84"/>
                    <a:pt x="171" y="84"/>
                  </a:cubicBezTo>
                  <a:cubicBezTo>
                    <a:pt x="171" y="85"/>
                    <a:pt x="171" y="85"/>
                    <a:pt x="171" y="85"/>
                  </a:cubicBezTo>
                  <a:cubicBezTo>
                    <a:pt x="175" y="90"/>
                    <a:pt x="177" y="93"/>
                    <a:pt x="179" y="94"/>
                  </a:cubicBezTo>
                  <a:cubicBezTo>
                    <a:pt x="186" y="81"/>
                    <a:pt x="186" y="81"/>
                    <a:pt x="186" y="81"/>
                  </a:cubicBezTo>
                  <a:cubicBezTo>
                    <a:pt x="179" y="73"/>
                    <a:pt x="176" y="67"/>
                    <a:pt x="175" y="65"/>
                  </a:cubicBezTo>
                  <a:cubicBezTo>
                    <a:pt x="169" y="69"/>
                    <a:pt x="169" y="69"/>
                    <a:pt x="169" y="69"/>
                  </a:cubicBezTo>
                  <a:cubicBezTo>
                    <a:pt x="168" y="68"/>
                    <a:pt x="168" y="68"/>
                    <a:pt x="168" y="68"/>
                  </a:cubicBezTo>
                  <a:cubicBezTo>
                    <a:pt x="152" y="64"/>
                    <a:pt x="152" y="64"/>
                    <a:pt x="152" y="64"/>
                  </a:cubicBezTo>
                  <a:cubicBezTo>
                    <a:pt x="151" y="64"/>
                    <a:pt x="151" y="64"/>
                    <a:pt x="151" y="64"/>
                  </a:cubicBezTo>
                  <a:cubicBezTo>
                    <a:pt x="151" y="63"/>
                    <a:pt x="151" y="63"/>
                    <a:pt x="151" y="63"/>
                  </a:cubicBezTo>
                  <a:cubicBezTo>
                    <a:pt x="145" y="60"/>
                    <a:pt x="141" y="57"/>
                    <a:pt x="140" y="53"/>
                  </a:cubicBezTo>
                  <a:cubicBezTo>
                    <a:pt x="131" y="49"/>
                    <a:pt x="131" y="49"/>
                    <a:pt x="131" y="49"/>
                  </a:cubicBezTo>
                  <a:cubicBezTo>
                    <a:pt x="131" y="39"/>
                    <a:pt x="131" y="39"/>
                    <a:pt x="131" y="39"/>
                  </a:cubicBezTo>
                  <a:cubicBezTo>
                    <a:pt x="148" y="29"/>
                    <a:pt x="148" y="29"/>
                    <a:pt x="148" y="29"/>
                  </a:cubicBezTo>
                  <a:cubicBezTo>
                    <a:pt x="147" y="24"/>
                    <a:pt x="146" y="19"/>
                    <a:pt x="144" y="15"/>
                  </a:cubicBezTo>
                  <a:cubicBezTo>
                    <a:pt x="141" y="10"/>
                    <a:pt x="141" y="10"/>
                    <a:pt x="141" y="10"/>
                  </a:cubicBezTo>
                  <a:cubicBezTo>
                    <a:pt x="129" y="11"/>
                    <a:pt x="129" y="11"/>
                    <a:pt x="129" y="11"/>
                  </a:cubicBezTo>
                  <a:cubicBezTo>
                    <a:pt x="124" y="13"/>
                    <a:pt x="119" y="15"/>
                    <a:pt x="113" y="15"/>
                  </a:cubicBezTo>
                  <a:cubicBezTo>
                    <a:pt x="101" y="12"/>
                    <a:pt x="101" y="12"/>
                    <a:pt x="101" y="12"/>
                  </a:cubicBezTo>
                  <a:cubicBezTo>
                    <a:pt x="101" y="7"/>
                    <a:pt x="101" y="7"/>
                    <a:pt x="101" y="7"/>
                  </a:cubicBezTo>
                  <a:cubicBezTo>
                    <a:pt x="99" y="7"/>
                    <a:pt x="99" y="7"/>
                    <a:pt x="99" y="7"/>
                  </a:cubicBezTo>
                  <a:cubicBezTo>
                    <a:pt x="95" y="6"/>
                    <a:pt x="95" y="6"/>
                    <a:pt x="95" y="6"/>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2"/>
                    <a:pt x="94" y="2"/>
                    <a:pt x="94" y="2"/>
                  </a:cubicBezTo>
                  <a:cubicBezTo>
                    <a:pt x="94" y="1"/>
                    <a:pt x="94" y="1"/>
                    <a:pt x="94" y="1"/>
                  </a:cubicBezTo>
                  <a:cubicBezTo>
                    <a:pt x="94" y="0"/>
                    <a:pt x="94" y="0"/>
                    <a:pt x="94" y="0"/>
                  </a:cubicBezTo>
                  <a:cubicBezTo>
                    <a:pt x="93" y="1"/>
                    <a:pt x="93" y="1"/>
                    <a:pt x="93" y="1"/>
                  </a:cubicBezTo>
                  <a:cubicBezTo>
                    <a:pt x="93" y="11"/>
                    <a:pt x="93" y="11"/>
                    <a:pt x="93" y="11"/>
                  </a:cubicBezTo>
                  <a:cubicBezTo>
                    <a:pt x="92" y="15"/>
                    <a:pt x="92" y="15"/>
                    <a:pt x="92" y="15"/>
                  </a:cubicBezTo>
                  <a:cubicBezTo>
                    <a:pt x="91" y="17"/>
                    <a:pt x="91" y="18"/>
                    <a:pt x="91" y="19"/>
                  </a:cubicBezTo>
                  <a:cubicBezTo>
                    <a:pt x="93" y="21"/>
                    <a:pt x="93" y="25"/>
                    <a:pt x="91" y="27"/>
                  </a:cubicBezTo>
                  <a:cubicBezTo>
                    <a:pt x="93" y="34"/>
                    <a:pt x="93" y="34"/>
                    <a:pt x="93" y="34"/>
                  </a:cubicBezTo>
                  <a:cubicBezTo>
                    <a:pt x="92" y="35"/>
                    <a:pt x="92" y="35"/>
                    <a:pt x="92" y="35"/>
                  </a:cubicBezTo>
                  <a:cubicBezTo>
                    <a:pt x="91" y="35"/>
                    <a:pt x="91" y="35"/>
                    <a:pt x="91" y="35"/>
                  </a:cubicBezTo>
                  <a:cubicBezTo>
                    <a:pt x="87" y="39"/>
                    <a:pt x="87" y="39"/>
                    <a:pt x="87" y="39"/>
                  </a:cubicBezTo>
                  <a:cubicBezTo>
                    <a:pt x="87" y="49"/>
                    <a:pt x="87" y="49"/>
                    <a:pt x="87" y="49"/>
                  </a:cubicBezTo>
                  <a:cubicBezTo>
                    <a:pt x="85" y="49"/>
                    <a:pt x="85" y="49"/>
                    <a:pt x="85" y="49"/>
                  </a:cubicBezTo>
                  <a:cubicBezTo>
                    <a:pt x="77" y="53"/>
                    <a:pt x="71" y="55"/>
                    <a:pt x="67" y="55"/>
                  </a:cubicBezTo>
                  <a:cubicBezTo>
                    <a:pt x="49" y="54"/>
                    <a:pt x="49" y="54"/>
                    <a:pt x="49" y="54"/>
                  </a:cubicBezTo>
                  <a:cubicBezTo>
                    <a:pt x="42" y="61"/>
                    <a:pt x="42" y="61"/>
                    <a:pt x="42" y="61"/>
                  </a:cubicBezTo>
                  <a:lnTo>
                    <a:pt x="41" y="61"/>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7" name="Freeform 36">
              <a:extLst>
                <a:ext uri="{FF2B5EF4-FFF2-40B4-BE49-F238E27FC236}">
                  <a16:creationId xmlns:a16="http://schemas.microsoft.com/office/drawing/2014/main" xmlns="" id="{0C64AC6C-AC1C-4B2D-974C-327C522D119E}"/>
                </a:ext>
              </a:extLst>
            </p:cNvPr>
            <p:cNvSpPr>
              <a:spLocks/>
            </p:cNvSpPr>
            <p:nvPr/>
          </p:nvSpPr>
          <p:spPr bwMode="auto">
            <a:xfrm>
              <a:off x="5249863" y="4686300"/>
              <a:ext cx="177800" cy="434975"/>
            </a:xfrm>
            <a:custGeom>
              <a:avLst/>
              <a:gdLst>
                <a:gd name="T0" fmla="*/ 40 w 52"/>
                <a:gd name="T1" fmla="*/ 0 h 128"/>
                <a:gd name="T2" fmla="*/ 12 w 52"/>
                <a:gd name="T3" fmla="*/ 35 h 128"/>
                <a:gd name="T4" fmla="*/ 0 w 52"/>
                <a:gd name="T5" fmla="*/ 55 h 128"/>
                <a:gd name="T6" fmla="*/ 2 w 52"/>
                <a:gd name="T7" fmla="*/ 77 h 128"/>
                <a:gd name="T8" fmla="*/ 2 w 52"/>
                <a:gd name="T9" fmla="*/ 77 h 128"/>
                <a:gd name="T10" fmla="*/ 2 w 52"/>
                <a:gd name="T11" fmla="*/ 77 h 128"/>
                <a:gd name="T12" fmla="*/ 0 w 52"/>
                <a:gd name="T13" fmla="*/ 92 h 128"/>
                <a:gd name="T14" fmla="*/ 2 w 52"/>
                <a:gd name="T15" fmla="*/ 101 h 128"/>
                <a:gd name="T16" fmla="*/ 18 w 52"/>
                <a:gd name="T17" fmla="*/ 112 h 128"/>
                <a:gd name="T18" fmla="*/ 18 w 52"/>
                <a:gd name="T19" fmla="*/ 112 h 128"/>
                <a:gd name="T20" fmla="*/ 18 w 52"/>
                <a:gd name="T21" fmla="*/ 112 h 128"/>
                <a:gd name="T22" fmla="*/ 19 w 52"/>
                <a:gd name="T23" fmla="*/ 113 h 128"/>
                <a:gd name="T24" fmla="*/ 19 w 52"/>
                <a:gd name="T25" fmla="*/ 113 h 128"/>
                <a:gd name="T26" fmla="*/ 25 w 52"/>
                <a:gd name="T27" fmla="*/ 124 h 128"/>
                <a:gd name="T28" fmla="*/ 30 w 52"/>
                <a:gd name="T29" fmla="*/ 128 h 128"/>
                <a:gd name="T30" fmla="*/ 33 w 52"/>
                <a:gd name="T31" fmla="*/ 102 h 128"/>
                <a:gd name="T32" fmla="*/ 33 w 52"/>
                <a:gd name="T33" fmla="*/ 101 h 128"/>
                <a:gd name="T34" fmla="*/ 44 w 52"/>
                <a:gd name="T35" fmla="*/ 73 h 128"/>
                <a:gd name="T36" fmla="*/ 48 w 52"/>
                <a:gd name="T37" fmla="*/ 40 h 128"/>
                <a:gd name="T38" fmla="*/ 48 w 52"/>
                <a:gd name="T39" fmla="*/ 40 h 128"/>
                <a:gd name="T40" fmla="*/ 49 w 52"/>
                <a:gd name="T41" fmla="*/ 39 h 128"/>
                <a:gd name="T42" fmla="*/ 52 w 52"/>
                <a:gd name="T43" fmla="*/ 30 h 128"/>
                <a:gd name="T44" fmla="*/ 50 w 52"/>
                <a:gd name="T45" fmla="*/ 23 h 128"/>
                <a:gd name="T46" fmla="*/ 50 w 52"/>
                <a:gd name="T47" fmla="*/ 22 h 128"/>
                <a:gd name="T48" fmla="*/ 49 w 52"/>
                <a:gd name="T49" fmla="*/ 22 h 128"/>
                <a:gd name="T50" fmla="*/ 48 w 52"/>
                <a:gd name="T51" fmla="*/ 12 h 128"/>
                <a:gd name="T52" fmla="*/ 49 w 52"/>
                <a:gd name="T53" fmla="*/ 12 h 128"/>
                <a:gd name="T54" fmla="*/ 49 w 52"/>
                <a:gd name="T55" fmla="*/ 11 h 128"/>
                <a:gd name="T56" fmla="*/ 51 w 52"/>
                <a:gd name="T57" fmla="*/ 9 h 128"/>
                <a:gd name="T58" fmla="*/ 52 w 52"/>
                <a:gd name="T59" fmla="*/ 6 h 128"/>
                <a:gd name="T60" fmla="*/ 40 w 52"/>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128">
                  <a:moveTo>
                    <a:pt x="40" y="0"/>
                  </a:moveTo>
                  <a:cubicBezTo>
                    <a:pt x="27" y="10"/>
                    <a:pt x="18" y="21"/>
                    <a:pt x="12" y="35"/>
                  </a:cubicBezTo>
                  <a:cubicBezTo>
                    <a:pt x="6" y="47"/>
                    <a:pt x="2" y="53"/>
                    <a:pt x="0" y="55"/>
                  </a:cubicBezTo>
                  <a:cubicBezTo>
                    <a:pt x="2" y="77"/>
                    <a:pt x="2" y="77"/>
                    <a:pt x="2" y="77"/>
                  </a:cubicBezTo>
                  <a:cubicBezTo>
                    <a:pt x="2" y="77"/>
                    <a:pt x="2" y="77"/>
                    <a:pt x="2" y="77"/>
                  </a:cubicBezTo>
                  <a:cubicBezTo>
                    <a:pt x="2" y="77"/>
                    <a:pt x="2" y="77"/>
                    <a:pt x="2" y="77"/>
                  </a:cubicBezTo>
                  <a:cubicBezTo>
                    <a:pt x="0" y="92"/>
                    <a:pt x="0" y="92"/>
                    <a:pt x="0" y="92"/>
                  </a:cubicBezTo>
                  <a:cubicBezTo>
                    <a:pt x="0" y="97"/>
                    <a:pt x="0" y="100"/>
                    <a:pt x="2" y="101"/>
                  </a:cubicBezTo>
                  <a:cubicBezTo>
                    <a:pt x="18" y="112"/>
                    <a:pt x="18" y="112"/>
                    <a:pt x="18" y="112"/>
                  </a:cubicBezTo>
                  <a:cubicBezTo>
                    <a:pt x="18" y="112"/>
                    <a:pt x="18" y="112"/>
                    <a:pt x="18" y="112"/>
                  </a:cubicBezTo>
                  <a:cubicBezTo>
                    <a:pt x="18" y="112"/>
                    <a:pt x="18" y="112"/>
                    <a:pt x="18" y="112"/>
                  </a:cubicBezTo>
                  <a:cubicBezTo>
                    <a:pt x="19" y="113"/>
                    <a:pt x="19" y="113"/>
                    <a:pt x="19" y="113"/>
                  </a:cubicBezTo>
                  <a:cubicBezTo>
                    <a:pt x="19" y="113"/>
                    <a:pt x="19" y="113"/>
                    <a:pt x="19" y="113"/>
                  </a:cubicBezTo>
                  <a:cubicBezTo>
                    <a:pt x="20" y="117"/>
                    <a:pt x="22" y="120"/>
                    <a:pt x="25" y="124"/>
                  </a:cubicBezTo>
                  <a:cubicBezTo>
                    <a:pt x="27" y="126"/>
                    <a:pt x="29" y="128"/>
                    <a:pt x="30" y="128"/>
                  </a:cubicBezTo>
                  <a:cubicBezTo>
                    <a:pt x="33" y="102"/>
                    <a:pt x="33" y="102"/>
                    <a:pt x="33" y="102"/>
                  </a:cubicBezTo>
                  <a:cubicBezTo>
                    <a:pt x="33" y="101"/>
                    <a:pt x="33" y="101"/>
                    <a:pt x="33" y="101"/>
                  </a:cubicBezTo>
                  <a:cubicBezTo>
                    <a:pt x="44" y="73"/>
                    <a:pt x="44" y="73"/>
                    <a:pt x="44" y="73"/>
                  </a:cubicBezTo>
                  <a:cubicBezTo>
                    <a:pt x="48" y="40"/>
                    <a:pt x="48" y="40"/>
                    <a:pt x="48" y="40"/>
                  </a:cubicBezTo>
                  <a:cubicBezTo>
                    <a:pt x="48" y="40"/>
                    <a:pt x="48" y="40"/>
                    <a:pt x="48" y="40"/>
                  </a:cubicBezTo>
                  <a:cubicBezTo>
                    <a:pt x="49" y="39"/>
                    <a:pt x="49" y="39"/>
                    <a:pt x="49" y="39"/>
                  </a:cubicBezTo>
                  <a:cubicBezTo>
                    <a:pt x="52" y="30"/>
                    <a:pt x="52" y="30"/>
                    <a:pt x="52" y="30"/>
                  </a:cubicBezTo>
                  <a:cubicBezTo>
                    <a:pt x="50" y="23"/>
                    <a:pt x="50" y="23"/>
                    <a:pt x="50" y="23"/>
                  </a:cubicBezTo>
                  <a:cubicBezTo>
                    <a:pt x="50" y="22"/>
                    <a:pt x="50" y="22"/>
                    <a:pt x="50" y="22"/>
                  </a:cubicBezTo>
                  <a:cubicBezTo>
                    <a:pt x="49" y="22"/>
                    <a:pt x="49" y="22"/>
                    <a:pt x="49" y="22"/>
                  </a:cubicBezTo>
                  <a:cubicBezTo>
                    <a:pt x="48" y="12"/>
                    <a:pt x="48" y="12"/>
                    <a:pt x="48" y="12"/>
                  </a:cubicBezTo>
                  <a:cubicBezTo>
                    <a:pt x="49" y="12"/>
                    <a:pt x="49" y="12"/>
                    <a:pt x="49" y="12"/>
                  </a:cubicBezTo>
                  <a:cubicBezTo>
                    <a:pt x="49" y="11"/>
                    <a:pt x="49" y="11"/>
                    <a:pt x="49" y="11"/>
                  </a:cubicBezTo>
                  <a:cubicBezTo>
                    <a:pt x="51" y="9"/>
                    <a:pt x="51" y="9"/>
                    <a:pt x="51" y="9"/>
                  </a:cubicBezTo>
                  <a:cubicBezTo>
                    <a:pt x="52" y="6"/>
                    <a:pt x="52" y="6"/>
                    <a:pt x="52" y="6"/>
                  </a:cubicBezTo>
                  <a:lnTo>
                    <a:pt x="40" y="0"/>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48" name="Freeform 37">
              <a:extLst>
                <a:ext uri="{FF2B5EF4-FFF2-40B4-BE49-F238E27FC236}">
                  <a16:creationId xmlns:a16="http://schemas.microsoft.com/office/drawing/2014/main" xmlns="" id="{1588352A-5F62-4152-AED7-D60FA3BF1841}"/>
                </a:ext>
              </a:extLst>
            </p:cNvPr>
            <p:cNvSpPr>
              <a:spLocks/>
            </p:cNvSpPr>
            <p:nvPr/>
          </p:nvSpPr>
          <p:spPr bwMode="auto">
            <a:xfrm>
              <a:off x="3908425" y="5461000"/>
              <a:ext cx="279400" cy="233363"/>
            </a:xfrm>
            <a:custGeom>
              <a:avLst/>
              <a:gdLst>
                <a:gd name="T0" fmla="*/ 38 w 82"/>
                <a:gd name="T1" fmla="*/ 6 h 69"/>
                <a:gd name="T2" fmla="*/ 36 w 82"/>
                <a:gd name="T3" fmla="*/ 8 h 69"/>
                <a:gd name="T4" fmla="*/ 36 w 82"/>
                <a:gd name="T5" fmla="*/ 9 h 69"/>
                <a:gd name="T6" fmla="*/ 36 w 82"/>
                <a:gd name="T7" fmla="*/ 10 h 69"/>
                <a:gd name="T8" fmla="*/ 20 w 82"/>
                <a:gd name="T9" fmla="*/ 14 h 69"/>
                <a:gd name="T10" fmla="*/ 20 w 82"/>
                <a:gd name="T11" fmla="*/ 16 h 69"/>
                <a:gd name="T12" fmla="*/ 26 w 82"/>
                <a:gd name="T13" fmla="*/ 22 h 69"/>
                <a:gd name="T14" fmla="*/ 24 w 82"/>
                <a:gd name="T15" fmla="*/ 22 h 69"/>
                <a:gd name="T16" fmla="*/ 16 w 82"/>
                <a:gd name="T17" fmla="*/ 26 h 69"/>
                <a:gd name="T18" fmla="*/ 4 w 82"/>
                <a:gd name="T19" fmla="*/ 35 h 69"/>
                <a:gd name="T20" fmla="*/ 7 w 82"/>
                <a:gd name="T21" fmla="*/ 62 h 69"/>
                <a:gd name="T22" fmla="*/ 19 w 82"/>
                <a:gd name="T23" fmla="*/ 63 h 69"/>
                <a:gd name="T24" fmla="*/ 20 w 82"/>
                <a:gd name="T25" fmla="*/ 63 h 69"/>
                <a:gd name="T26" fmla="*/ 20 w 82"/>
                <a:gd name="T27" fmla="*/ 64 h 69"/>
                <a:gd name="T28" fmla="*/ 32 w 82"/>
                <a:gd name="T29" fmla="*/ 69 h 69"/>
                <a:gd name="T30" fmla="*/ 44 w 82"/>
                <a:gd name="T31" fmla="*/ 67 h 69"/>
                <a:gd name="T32" fmla="*/ 63 w 82"/>
                <a:gd name="T33" fmla="*/ 52 h 69"/>
                <a:gd name="T34" fmla="*/ 64 w 82"/>
                <a:gd name="T35" fmla="*/ 52 h 69"/>
                <a:gd name="T36" fmla="*/ 64 w 82"/>
                <a:gd name="T37" fmla="*/ 51 h 69"/>
                <a:gd name="T38" fmla="*/ 70 w 82"/>
                <a:gd name="T39" fmla="*/ 50 h 69"/>
                <a:gd name="T40" fmla="*/ 68 w 82"/>
                <a:gd name="T41" fmla="*/ 33 h 69"/>
                <a:gd name="T42" fmla="*/ 68 w 82"/>
                <a:gd name="T43" fmla="*/ 32 h 69"/>
                <a:gd name="T44" fmla="*/ 76 w 82"/>
                <a:gd name="T45" fmla="*/ 22 h 69"/>
                <a:gd name="T46" fmla="*/ 76 w 82"/>
                <a:gd name="T47" fmla="*/ 21 h 69"/>
                <a:gd name="T48" fmla="*/ 76 w 82"/>
                <a:gd name="T49" fmla="*/ 21 h 69"/>
                <a:gd name="T50" fmla="*/ 82 w 82"/>
                <a:gd name="T51" fmla="*/ 17 h 69"/>
                <a:gd name="T52" fmla="*/ 80 w 82"/>
                <a:gd name="T53" fmla="*/ 4 h 69"/>
                <a:gd name="T54" fmla="*/ 74 w 82"/>
                <a:gd name="T55" fmla="*/ 0 h 69"/>
                <a:gd name="T56" fmla="*/ 75 w 82"/>
                <a:gd name="T57" fmla="*/ 6 h 69"/>
                <a:gd name="T58" fmla="*/ 64 w 82"/>
                <a:gd name="T59" fmla="*/ 4 h 69"/>
                <a:gd name="T60" fmla="*/ 60 w 82"/>
                <a:gd name="T61" fmla="*/ 6 h 69"/>
                <a:gd name="T62" fmla="*/ 59 w 82"/>
                <a:gd name="T63" fmla="*/ 6 h 69"/>
                <a:gd name="T64" fmla="*/ 59 w 82"/>
                <a:gd name="T65" fmla="*/ 6 h 69"/>
                <a:gd name="T66" fmla="*/ 38 w 82"/>
                <a:gd name="T6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69">
                  <a:moveTo>
                    <a:pt x="38" y="6"/>
                  </a:moveTo>
                  <a:cubicBezTo>
                    <a:pt x="36" y="8"/>
                    <a:pt x="36" y="8"/>
                    <a:pt x="36" y="8"/>
                  </a:cubicBezTo>
                  <a:cubicBezTo>
                    <a:pt x="36" y="9"/>
                    <a:pt x="36" y="9"/>
                    <a:pt x="36" y="9"/>
                  </a:cubicBezTo>
                  <a:cubicBezTo>
                    <a:pt x="36" y="10"/>
                    <a:pt x="36" y="10"/>
                    <a:pt x="36" y="10"/>
                  </a:cubicBezTo>
                  <a:cubicBezTo>
                    <a:pt x="20" y="14"/>
                    <a:pt x="20" y="14"/>
                    <a:pt x="20" y="14"/>
                  </a:cubicBezTo>
                  <a:cubicBezTo>
                    <a:pt x="20" y="16"/>
                    <a:pt x="20" y="16"/>
                    <a:pt x="20" y="16"/>
                  </a:cubicBezTo>
                  <a:cubicBezTo>
                    <a:pt x="26" y="22"/>
                    <a:pt x="26" y="22"/>
                    <a:pt x="26" y="22"/>
                  </a:cubicBezTo>
                  <a:cubicBezTo>
                    <a:pt x="25" y="22"/>
                    <a:pt x="24" y="22"/>
                    <a:pt x="24" y="22"/>
                  </a:cubicBezTo>
                  <a:cubicBezTo>
                    <a:pt x="16" y="26"/>
                    <a:pt x="16" y="26"/>
                    <a:pt x="16" y="26"/>
                  </a:cubicBezTo>
                  <a:cubicBezTo>
                    <a:pt x="4" y="35"/>
                    <a:pt x="4" y="35"/>
                    <a:pt x="4" y="35"/>
                  </a:cubicBezTo>
                  <a:cubicBezTo>
                    <a:pt x="0" y="40"/>
                    <a:pt x="1" y="49"/>
                    <a:pt x="7" y="62"/>
                  </a:cubicBezTo>
                  <a:cubicBezTo>
                    <a:pt x="19" y="63"/>
                    <a:pt x="19" y="63"/>
                    <a:pt x="19" y="63"/>
                  </a:cubicBezTo>
                  <a:cubicBezTo>
                    <a:pt x="20" y="63"/>
                    <a:pt x="20" y="63"/>
                    <a:pt x="20" y="63"/>
                  </a:cubicBezTo>
                  <a:cubicBezTo>
                    <a:pt x="20" y="64"/>
                    <a:pt x="20" y="64"/>
                    <a:pt x="20" y="64"/>
                  </a:cubicBezTo>
                  <a:cubicBezTo>
                    <a:pt x="32" y="69"/>
                    <a:pt x="32" y="69"/>
                    <a:pt x="32" y="69"/>
                  </a:cubicBezTo>
                  <a:cubicBezTo>
                    <a:pt x="44" y="67"/>
                    <a:pt x="44" y="67"/>
                    <a:pt x="44" y="67"/>
                  </a:cubicBezTo>
                  <a:cubicBezTo>
                    <a:pt x="50" y="66"/>
                    <a:pt x="56" y="61"/>
                    <a:pt x="63" y="52"/>
                  </a:cubicBezTo>
                  <a:cubicBezTo>
                    <a:pt x="64" y="52"/>
                    <a:pt x="64" y="52"/>
                    <a:pt x="64" y="52"/>
                  </a:cubicBezTo>
                  <a:cubicBezTo>
                    <a:pt x="64" y="51"/>
                    <a:pt x="64" y="51"/>
                    <a:pt x="64" y="51"/>
                  </a:cubicBezTo>
                  <a:cubicBezTo>
                    <a:pt x="70" y="50"/>
                    <a:pt x="70" y="50"/>
                    <a:pt x="70" y="50"/>
                  </a:cubicBezTo>
                  <a:cubicBezTo>
                    <a:pt x="68" y="33"/>
                    <a:pt x="68" y="33"/>
                    <a:pt x="68" y="33"/>
                  </a:cubicBezTo>
                  <a:cubicBezTo>
                    <a:pt x="68" y="32"/>
                    <a:pt x="68" y="32"/>
                    <a:pt x="68" y="32"/>
                  </a:cubicBezTo>
                  <a:cubicBezTo>
                    <a:pt x="76" y="22"/>
                    <a:pt x="76" y="22"/>
                    <a:pt x="76" y="22"/>
                  </a:cubicBezTo>
                  <a:cubicBezTo>
                    <a:pt x="76" y="21"/>
                    <a:pt x="76" y="21"/>
                    <a:pt x="76" y="21"/>
                  </a:cubicBezTo>
                  <a:cubicBezTo>
                    <a:pt x="76" y="21"/>
                    <a:pt x="76" y="21"/>
                    <a:pt x="76" y="21"/>
                  </a:cubicBezTo>
                  <a:cubicBezTo>
                    <a:pt x="82" y="17"/>
                    <a:pt x="82" y="17"/>
                    <a:pt x="82" y="17"/>
                  </a:cubicBezTo>
                  <a:cubicBezTo>
                    <a:pt x="82" y="12"/>
                    <a:pt x="82" y="8"/>
                    <a:pt x="80" y="4"/>
                  </a:cubicBezTo>
                  <a:cubicBezTo>
                    <a:pt x="78" y="1"/>
                    <a:pt x="76" y="0"/>
                    <a:pt x="74" y="0"/>
                  </a:cubicBezTo>
                  <a:cubicBezTo>
                    <a:pt x="75" y="6"/>
                    <a:pt x="75" y="6"/>
                    <a:pt x="75" y="6"/>
                  </a:cubicBezTo>
                  <a:cubicBezTo>
                    <a:pt x="64" y="4"/>
                    <a:pt x="64" y="4"/>
                    <a:pt x="64" y="4"/>
                  </a:cubicBezTo>
                  <a:cubicBezTo>
                    <a:pt x="60" y="6"/>
                    <a:pt x="60" y="6"/>
                    <a:pt x="60" y="6"/>
                  </a:cubicBezTo>
                  <a:cubicBezTo>
                    <a:pt x="59" y="6"/>
                    <a:pt x="59" y="6"/>
                    <a:pt x="59" y="6"/>
                  </a:cubicBezTo>
                  <a:cubicBezTo>
                    <a:pt x="59" y="6"/>
                    <a:pt x="59" y="6"/>
                    <a:pt x="59" y="6"/>
                  </a:cubicBezTo>
                  <a:lnTo>
                    <a:pt x="38" y="6"/>
                  </a:lnTo>
                  <a:close/>
                </a:path>
              </a:pathLst>
            </a:custGeom>
            <a:grp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grpSp>
      <p:sp>
        <p:nvSpPr>
          <p:cNvPr id="49" name="椭圆 48"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a16="http://schemas.microsoft.com/office/drawing/2014/main" xmlns="" id="{5B80FB4E-3057-4E01-A6E5-F30BCBCE335E}"/>
              </a:ext>
            </a:extLst>
          </p:cNvPr>
          <p:cNvSpPr/>
          <p:nvPr/>
        </p:nvSpPr>
        <p:spPr>
          <a:xfrm>
            <a:off x="4739023" y="4723623"/>
            <a:ext cx="1048628" cy="1048627"/>
          </a:xfrm>
          <a:prstGeom prst="ellipse">
            <a:avLst/>
          </a:prstGeom>
          <a:solidFill>
            <a:schemeClr val="bg1">
              <a:lumMod val="9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9pPr>
          </a:lstStyle>
          <a:p>
            <a:pPr algn="ctr" eaLnBrk="1" hangingPunct="1"/>
            <a:r>
              <a:rPr lang="en-US" altLang="zh-CN" b="1">
                <a:latin typeface="+mj-ea"/>
                <a:ea typeface="+mj-ea"/>
              </a:rPr>
              <a:t>33%</a:t>
            </a:r>
            <a:endParaRPr lang="zh-CN" altLang="en-US" b="1">
              <a:latin typeface="+mj-ea"/>
              <a:ea typeface="+mj-ea"/>
            </a:endParaRPr>
          </a:p>
        </p:txBody>
      </p:sp>
      <p:sp>
        <p:nvSpPr>
          <p:cNvPr id="50" name="椭圆 49"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a16="http://schemas.microsoft.com/office/drawing/2014/main" xmlns="" id="{958AEB8D-6251-486C-8A69-3D00D1A86FEE}"/>
              </a:ext>
            </a:extLst>
          </p:cNvPr>
          <p:cNvSpPr/>
          <p:nvPr/>
        </p:nvSpPr>
        <p:spPr>
          <a:xfrm>
            <a:off x="5810218" y="2542117"/>
            <a:ext cx="667992" cy="667992"/>
          </a:xfrm>
          <a:prstGeom prst="ellipse">
            <a:avLst/>
          </a:prstGeom>
          <a:solidFill>
            <a:schemeClr val="bg1">
              <a:lumMod val="9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9pPr>
          </a:lstStyle>
          <a:p>
            <a:pPr algn="ctr" eaLnBrk="1" hangingPunct="1"/>
            <a:r>
              <a:rPr lang="en-US" altLang="zh-CN" b="1">
                <a:latin typeface="+mj-ea"/>
                <a:ea typeface="+mj-ea"/>
              </a:rPr>
              <a:t>15%</a:t>
            </a:r>
            <a:endParaRPr lang="zh-CN" altLang="en-US" b="1">
              <a:latin typeface="+mj-ea"/>
              <a:ea typeface="+mj-ea"/>
            </a:endParaRPr>
          </a:p>
        </p:txBody>
      </p:sp>
      <p:sp>
        <p:nvSpPr>
          <p:cNvPr id="51" name="椭圆 50"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a16="http://schemas.microsoft.com/office/drawing/2014/main" xmlns="" id="{043D5403-E629-45A9-8F15-6622D2729E30}"/>
              </a:ext>
            </a:extLst>
          </p:cNvPr>
          <p:cNvSpPr/>
          <p:nvPr/>
        </p:nvSpPr>
        <p:spPr>
          <a:xfrm>
            <a:off x="4839824" y="4243692"/>
            <a:ext cx="615335" cy="616840"/>
          </a:xfrm>
          <a:prstGeom prst="ellipse">
            <a:avLst/>
          </a:prstGeom>
          <a:solidFill>
            <a:schemeClr val="bg1">
              <a:lumMod val="9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cs typeface="微软雅黑" panose="020B0503020204020204" pitchFamily="34" charset="-122"/>
              </a:defRPr>
            </a:lvl9pPr>
          </a:lstStyle>
          <a:p>
            <a:pPr algn="ctr" eaLnBrk="1" hangingPunct="1"/>
            <a:r>
              <a:rPr lang="en-US" altLang="zh-CN" b="1" dirty="0">
                <a:latin typeface="+mj-ea"/>
                <a:ea typeface="+mj-ea"/>
              </a:rPr>
              <a:t>10%</a:t>
            </a:r>
            <a:endParaRPr lang="zh-CN" altLang="en-US" b="1" dirty="0">
              <a:latin typeface="+mj-ea"/>
              <a:ea typeface="+mj-ea"/>
            </a:endParaRPr>
          </a:p>
        </p:txBody>
      </p:sp>
      <p:sp>
        <p:nvSpPr>
          <p:cNvPr id="53" name="Freeform 21"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a16="http://schemas.microsoft.com/office/drawing/2014/main" xmlns="" id="{47FF0160-D295-41CE-A3A5-6A9CB3B1CCE3}"/>
              </a:ext>
            </a:extLst>
          </p:cNvPr>
          <p:cNvSpPr>
            <a:spLocks/>
          </p:cNvSpPr>
          <p:nvPr/>
        </p:nvSpPr>
        <p:spPr bwMode="auto">
          <a:xfrm>
            <a:off x="7366513" y="1966198"/>
            <a:ext cx="777875" cy="615950"/>
          </a:xfrm>
          <a:custGeom>
            <a:avLst/>
            <a:gdLst>
              <a:gd name="T0" fmla="*/ 244 w 253"/>
              <a:gd name="T1" fmla="*/ 65 h 202"/>
              <a:gd name="T2" fmla="*/ 253 w 253"/>
              <a:gd name="T3" fmla="*/ 63 h 202"/>
              <a:gd name="T4" fmla="*/ 235 w 253"/>
              <a:gd name="T5" fmla="*/ 45 h 202"/>
              <a:gd name="T6" fmla="*/ 223 w 253"/>
              <a:gd name="T7" fmla="*/ 22 h 202"/>
              <a:gd name="T8" fmla="*/ 201 w 253"/>
              <a:gd name="T9" fmla="*/ 27 h 202"/>
              <a:gd name="T10" fmla="*/ 200 w 253"/>
              <a:gd name="T11" fmla="*/ 29 h 202"/>
              <a:gd name="T12" fmla="*/ 182 w 253"/>
              <a:gd name="T13" fmla="*/ 25 h 202"/>
              <a:gd name="T14" fmla="*/ 150 w 253"/>
              <a:gd name="T15" fmla="*/ 40 h 202"/>
              <a:gd name="T16" fmla="*/ 150 w 253"/>
              <a:gd name="T17" fmla="*/ 19 h 202"/>
              <a:gd name="T18" fmla="*/ 149 w 253"/>
              <a:gd name="T19" fmla="*/ 10 h 202"/>
              <a:gd name="T20" fmla="*/ 138 w 253"/>
              <a:gd name="T21" fmla="*/ 10 h 202"/>
              <a:gd name="T22" fmla="*/ 126 w 253"/>
              <a:gd name="T23" fmla="*/ 9 h 202"/>
              <a:gd name="T24" fmla="*/ 109 w 253"/>
              <a:gd name="T25" fmla="*/ 1 h 202"/>
              <a:gd name="T26" fmla="*/ 105 w 253"/>
              <a:gd name="T27" fmla="*/ 25 h 202"/>
              <a:gd name="T28" fmla="*/ 82 w 253"/>
              <a:gd name="T29" fmla="*/ 18 h 202"/>
              <a:gd name="T30" fmla="*/ 77 w 253"/>
              <a:gd name="T31" fmla="*/ 16 h 202"/>
              <a:gd name="T32" fmla="*/ 71 w 253"/>
              <a:gd name="T33" fmla="*/ 33 h 202"/>
              <a:gd name="T34" fmla="*/ 75 w 253"/>
              <a:gd name="T35" fmla="*/ 48 h 202"/>
              <a:gd name="T36" fmla="*/ 67 w 253"/>
              <a:gd name="T37" fmla="*/ 61 h 202"/>
              <a:gd name="T38" fmla="*/ 52 w 253"/>
              <a:gd name="T39" fmla="*/ 102 h 202"/>
              <a:gd name="T40" fmla="*/ 29 w 253"/>
              <a:gd name="T41" fmla="*/ 118 h 202"/>
              <a:gd name="T42" fmla="*/ 31 w 253"/>
              <a:gd name="T43" fmla="*/ 125 h 202"/>
              <a:gd name="T44" fmla="*/ 19 w 253"/>
              <a:gd name="T45" fmla="*/ 143 h 202"/>
              <a:gd name="T46" fmla="*/ 5 w 253"/>
              <a:gd name="T47" fmla="*/ 147 h 202"/>
              <a:gd name="T48" fmla="*/ 2 w 253"/>
              <a:gd name="T49" fmla="*/ 184 h 202"/>
              <a:gd name="T50" fmla="*/ 7 w 253"/>
              <a:gd name="T51" fmla="*/ 196 h 202"/>
              <a:gd name="T52" fmla="*/ 21 w 253"/>
              <a:gd name="T53" fmla="*/ 201 h 202"/>
              <a:gd name="T54" fmla="*/ 22 w 253"/>
              <a:gd name="T55" fmla="*/ 199 h 202"/>
              <a:gd name="T56" fmla="*/ 17 w 253"/>
              <a:gd name="T57" fmla="*/ 187 h 202"/>
              <a:gd name="T58" fmla="*/ 12 w 253"/>
              <a:gd name="T59" fmla="*/ 182 h 202"/>
              <a:gd name="T60" fmla="*/ 18 w 253"/>
              <a:gd name="T61" fmla="*/ 174 h 202"/>
              <a:gd name="T62" fmla="*/ 32 w 253"/>
              <a:gd name="T63" fmla="*/ 163 h 202"/>
              <a:gd name="T64" fmla="*/ 64 w 253"/>
              <a:gd name="T65" fmla="*/ 142 h 202"/>
              <a:gd name="T66" fmla="*/ 70 w 253"/>
              <a:gd name="T67" fmla="*/ 145 h 202"/>
              <a:gd name="T68" fmla="*/ 75 w 253"/>
              <a:gd name="T69" fmla="*/ 142 h 202"/>
              <a:gd name="T70" fmla="*/ 96 w 253"/>
              <a:gd name="T71" fmla="*/ 137 h 202"/>
              <a:gd name="T72" fmla="*/ 97 w 253"/>
              <a:gd name="T73" fmla="*/ 136 h 202"/>
              <a:gd name="T74" fmla="*/ 119 w 253"/>
              <a:gd name="T75" fmla="*/ 128 h 202"/>
              <a:gd name="T76" fmla="*/ 123 w 253"/>
              <a:gd name="T77" fmla="*/ 96 h 202"/>
              <a:gd name="T78" fmla="*/ 130 w 253"/>
              <a:gd name="T79" fmla="*/ 95 h 202"/>
              <a:gd name="T80" fmla="*/ 132 w 253"/>
              <a:gd name="T81" fmla="*/ 96 h 202"/>
              <a:gd name="T82" fmla="*/ 159 w 253"/>
              <a:gd name="T83" fmla="*/ 113 h 202"/>
              <a:gd name="T84" fmla="*/ 155 w 253"/>
              <a:gd name="T85" fmla="*/ 103 h 202"/>
              <a:gd name="T86" fmla="*/ 166 w 253"/>
              <a:gd name="T87" fmla="*/ 99 h 202"/>
              <a:gd name="T88" fmla="*/ 173 w 253"/>
              <a:gd name="T89" fmla="*/ 96 h 202"/>
              <a:gd name="T90" fmla="*/ 193 w 253"/>
              <a:gd name="T91" fmla="*/ 102 h 202"/>
              <a:gd name="T92" fmla="*/ 206 w 253"/>
              <a:gd name="T93" fmla="*/ 93 h 202"/>
              <a:gd name="T94" fmla="*/ 207 w 253"/>
              <a:gd name="T95" fmla="*/ 94 h 202"/>
              <a:gd name="T96" fmla="*/ 238 w 253"/>
              <a:gd name="T9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3" h="202">
                <a:moveTo>
                  <a:pt x="238" y="69"/>
                </a:moveTo>
                <a:cubicBezTo>
                  <a:pt x="241" y="69"/>
                  <a:pt x="243" y="67"/>
                  <a:pt x="244" y="65"/>
                </a:cubicBezTo>
                <a:cubicBezTo>
                  <a:pt x="244" y="65"/>
                  <a:pt x="244" y="65"/>
                  <a:pt x="244" y="65"/>
                </a:cubicBezTo>
                <a:cubicBezTo>
                  <a:pt x="245" y="64"/>
                  <a:pt x="245" y="64"/>
                  <a:pt x="245" y="64"/>
                </a:cubicBezTo>
                <a:cubicBezTo>
                  <a:pt x="246" y="64"/>
                  <a:pt x="246" y="64"/>
                  <a:pt x="246" y="64"/>
                </a:cubicBezTo>
                <a:cubicBezTo>
                  <a:pt x="253" y="63"/>
                  <a:pt x="253" y="63"/>
                  <a:pt x="253" y="63"/>
                </a:cubicBezTo>
                <a:cubicBezTo>
                  <a:pt x="253" y="58"/>
                  <a:pt x="253" y="58"/>
                  <a:pt x="253" y="58"/>
                </a:cubicBezTo>
                <a:cubicBezTo>
                  <a:pt x="251" y="58"/>
                  <a:pt x="249" y="57"/>
                  <a:pt x="247" y="56"/>
                </a:cubicBezTo>
                <a:cubicBezTo>
                  <a:pt x="235" y="45"/>
                  <a:pt x="235" y="45"/>
                  <a:pt x="235" y="45"/>
                </a:cubicBezTo>
                <a:cubicBezTo>
                  <a:pt x="235" y="44"/>
                  <a:pt x="235" y="44"/>
                  <a:pt x="235" y="44"/>
                </a:cubicBezTo>
                <a:cubicBezTo>
                  <a:pt x="230" y="29"/>
                  <a:pt x="230" y="29"/>
                  <a:pt x="230" y="29"/>
                </a:cubicBezTo>
                <a:cubicBezTo>
                  <a:pt x="223" y="22"/>
                  <a:pt x="223" y="22"/>
                  <a:pt x="223" y="22"/>
                </a:cubicBezTo>
                <a:cubicBezTo>
                  <a:pt x="214" y="22"/>
                  <a:pt x="207" y="22"/>
                  <a:pt x="203" y="22"/>
                </a:cubicBezTo>
                <a:cubicBezTo>
                  <a:pt x="201" y="22"/>
                  <a:pt x="201" y="22"/>
                  <a:pt x="201" y="22"/>
                </a:cubicBezTo>
                <a:cubicBezTo>
                  <a:pt x="201" y="27"/>
                  <a:pt x="201" y="27"/>
                  <a:pt x="201" y="27"/>
                </a:cubicBezTo>
                <a:cubicBezTo>
                  <a:pt x="201" y="28"/>
                  <a:pt x="201" y="28"/>
                  <a:pt x="201" y="28"/>
                </a:cubicBezTo>
                <a:cubicBezTo>
                  <a:pt x="201" y="29"/>
                  <a:pt x="201" y="29"/>
                  <a:pt x="201" y="29"/>
                </a:cubicBezTo>
                <a:cubicBezTo>
                  <a:pt x="200" y="29"/>
                  <a:pt x="200" y="29"/>
                  <a:pt x="200" y="29"/>
                </a:cubicBezTo>
                <a:cubicBezTo>
                  <a:pt x="194" y="32"/>
                  <a:pt x="194" y="32"/>
                  <a:pt x="194" y="32"/>
                </a:cubicBezTo>
                <a:cubicBezTo>
                  <a:pt x="193" y="31"/>
                  <a:pt x="193" y="31"/>
                  <a:pt x="193" y="31"/>
                </a:cubicBezTo>
                <a:cubicBezTo>
                  <a:pt x="187" y="26"/>
                  <a:pt x="184" y="24"/>
                  <a:pt x="182" y="25"/>
                </a:cubicBezTo>
                <a:cubicBezTo>
                  <a:pt x="168" y="32"/>
                  <a:pt x="160" y="35"/>
                  <a:pt x="158" y="34"/>
                </a:cubicBezTo>
                <a:cubicBezTo>
                  <a:pt x="156" y="34"/>
                  <a:pt x="154" y="36"/>
                  <a:pt x="151" y="38"/>
                </a:cubicBezTo>
                <a:cubicBezTo>
                  <a:pt x="150" y="40"/>
                  <a:pt x="150" y="40"/>
                  <a:pt x="150" y="40"/>
                </a:cubicBezTo>
                <a:cubicBezTo>
                  <a:pt x="149" y="38"/>
                  <a:pt x="149" y="38"/>
                  <a:pt x="149" y="38"/>
                </a:cubicBezTo>
                <a:cubicBezTo>
                  <a:pt x="145" y="35"/>
                  <a:pt x="143" y="32"/>
                  <a:pt x="143" y="29"/>
                </a:cubicBezTo>
                <a:cubicBezTo>
                  <a:pt x="143" y="28"/>
                  <a:pt x="145" y="24"/>
                  <a:pt x="150" y="19"/>
                </a:cubicBezTo>
                <a:cubicBezTo>
                  <a:pt x="156" y="13"/>
                  <a:pt x="159" y="9"/>
                  <a:pt x="159" y="8"/>
                </a:cubicBezTo>
                <a:cubicBezTo>
                  <a:pt x="157" y="6"/>
                  <a:pt x="157" y="6"/>
                  <a:pt x="157" y="6"/>
                </a:cubicBezTo>
                <a:cubicBezTo>
                  <a:pt x="156" y="6"/>
                  <a:pt x="153" y="7"/>
                  <a:pt x="149" y="10"/>
                </a:cubicBezTo>
                <a:cubicBezTo>
                  <a:pt x="145" y="13"/>
                  <a:pt x="142" y="14"/>
                  <a:pt x="141" y="14"/>
                </a:cubicBezTo>
                <a:cubicBezTo>
                  <a:pt x="140" y="14"/>
                  <a:pt x="139" y="13"/>
                  <a:pt x="139" y="11"/>
                </a:cubicBezTo>
                <a:cubicBezTo>
                  <a:pt x="138" y="10"/>
                  <a:pt x="138" y="10"/>
                  <a:pt x="138" y="10"/>
                </a:cubicBezTo>
                <a:cubicBezTo>
                  <a:pt x="135" y="4"/>
                  <a:pt x="135" y="4"/>
                  <a:pt x="135" y="4"/>
                </a:cubicBezTo>
                <a:cubicBezTo>
                  <a:pt x="127" y="8"/>
                  <a:pt x="127" y="8"/>
                  <a:pt x="127" y="8"/>
                </a:cubicBezTo>
                <a:cubicBezTo>
                  <a:pt x="126" y="9"/>
                  <a:pt x="126" y="9"/>
                  <a:pt x="126" y="9"/>
                </a:cubicBezTo>
                <a:cubicBezTo>
                  <a:pt x="126" y="8"/>
                  <a:pt x="126" y="8"/>
                  <a:pt x="126" y="8"/>
                </a:cubicBezTo>
                <a:cubicBezTo>
                  <a:pt x="125" y="8"/>
                  <a:pt x="125" y="8"/>
                  <a:pt x="125" y="8"/>
                </a:cubicBezTo>
                <a:cubicBezTo>
                  <a:pt x="120" y="5"/>
                  <a:pt x="115" y="3"/>
                  <a:pt x="109" y="1"/>
                </a:cubicBezTo>
                <a:cubicBezTo>
                  <a:pt x="106" y="0"/>
                  <a:pt x="102" y="2"/>
                  <a:pt x="99" y="6"/>
                </a:cubicBezTo>
                <a:cubicBezTo>
                  <a:pt x="102" y="12"/>
                  <a:pt x="102" y="12"/>
                  <a:pt x="102" y="12"/>
                </a:cubicBezTo>
                <a:cubicBezTo>
                  <a:pt x="105" y="18"/>
                  <a:pt x="106" y="22"/>
                  <a:pt x="105" y="25"/>
                </a:cubicBezTo>
                <a:cubicBezTo>
                  <a:pt x="104" y="26"/>
                  <a:pt x="103" y="27"/>
                  <a:pt x="101" y="27"/>
                </a:cubicBezTo>
                <a:cubicBezTo>
                  <a:pt x="99" y="28"/>
                  <a:pt x="95" y="27"/>
                  <a:pt x="91" y="24"/>
                </a:cubicBezTo>
                <a:cubicBezTo>
                  <a:pt x="87" y="21"/>
                  <a:pt x="85" y="19"/>
                  <a:pt x="82" y="18"/>
                </a:cubicBezTo>
                <a:cubicBezTo>
                  <a:pt x="77" y="16"/>
                  <a:pt x="77" y="16"/>
                  <a:pt x="77" y="16"/>
                </a:cubicBezTo>
                <a:cubicBezTo>
                  <a:pt x="77" y="16"/>
                  <a:pt x="77" y="16"/>
                  <a:pt x="77" y="16"/>
                </a:cubicBezTo>
                <a:cubicBezTo>
                  <a:pt x="77" y="16"/>
                  <a:pt x="77" y="16"/>
                  <a:pt x="77" y="16"/>
                </a:cubicBezTo>
                <a:cubicBezTo>
                  <a:pt x="78" y="17"/>
                  <a:pt x="78" y="17"/>
                  <a:pt x="78" y="17"/>
                </a:cubicBezTo>
                <a:cubicBezTo>
                  <a:pt x="78" y="26"/>
                  <a:pt x="78" y="26"/>
                  <a:pt x="78" y="26"/>
                </a:cubicBezTo>
                <a:cubicBezTo>
                  <a:pt x="71" y="33"/>
                  <a:pt x="71" y="33"/>
                  <a:pt x="71" y="33"/>
                </a:cubicBezTo>
                <a:cubicBezTo>
                  <a:pt x="71" y="40"/>
                  <a:pt x="71" y="40"/>
                  <a:pt x="71" y="40"/>
                </a:cubicBezTo>
                <a:cubicBezTo>
                  <a:pt x="74" y="47"/>
                  <a:pt x="74" y="47"/>
                  <a:pt x="74" y="47"/>
                </a:cubicBezTo>
                <a:cubicBezTo>
                  <a:pt x="75" y="48"/>
                  <a:pt x="75" y="48"/>
                  <a:pt x="75" y="48"/>
                </a:cubicBezTo>
                <a:cubicBezTo>
                  <a:pt x="70" y="54"/>
                  <a:pt x="70" y="54"/>
                  <a:pt x="70" y="54"/>
                </a:cubicBezTo>
                <a:cubicBezTo>
                  <a:pt x="67" y="61"/>
                  <a:pt x="67" y="61"/>
                  <a:pt x="67" y="61"/>
                </a:cubicBezTo>
                <a:cubicBezTo>
                  <a:pt x="67" y="61"/>
                  <a:pt x="67" y="61"/>
                  <a:pt x="67" y="61"/>
                </a:cubicBezTo>
                <a:cubicBezTo>
                  <a:pt x="61" y="67"/>
                  <a:pt x="61" y="67"/>
                  <a:pt x="61" y="67"/>
                </a:cubicBezTo>
                <a:cubicBezTo>
                  <a:pt x="51" y="90"/>
                  <a:pt x="51" y="90"/>
                  <a:pt x="51" y="90"/>
                </a:cubicBezTo>
                <a:cubicBezTo>
                  <a:pt x="52" y="102"/>
                  <a:pt x="52" y="102"/>
                  <a:pt x="52" y="102"/>
                </a:cubicBezTo>
                <a:cubicBezTo>
                  <a:pt x="51" y="103"/>
                  <a:pt x="51" y="103"/>
                  <a:pt x="51" y="103"/>
                </a:cubicBezTo>
                <a:cubicBezTo>
                  <a:pt x="30" y="115"/>
                  <a:pt x="30" y="115"/>
                  <a:pt x="30" y="115"/>
                </a:cubicBezTo>
                <a:cubicBezTo>
                  <a:pt x="29" y="118"/>
                  <a:pt x="29" y="118"/>
                  <a:pt x="29" y="118"/>
                </a:cubicBezTo>
                <a:cubicBezTo>
                  <a:pt x="31" y="124"/>
                  <a:pt x="31" y="124"/>
                  <a:pt x="31" y="124"/>
                </a:cubicBezTo>
                <a:cubicBezTo>
                  <a:pt x="31" y="124"/>
                  <a:pt x="31" y="124"/>
                  <a:pt x="31" y="124"/>
                </a:cubicBezTo>
                <a:cubicBezTo>
                  <a:pt x="31" y="125"/>
                  <a:pt x="31" y="125"/>
                  <a:pt x="31" y="125"/>
                </a:cubicBezTo>
                <a:cubicBezTo>
                  <a:pt x="29" y="133"/>
                  <a:pt x="29" y="133"/>
                  <a:pt x="29" y="133"/>
                </a:cubicBezTo>
                <a:cubicBezTo>
                  <a:pt x="21" y="132"/>
                  <a:pt x="21" y="132"/>
                  <a:pt x="21" y="132"/>
                </a:cubicBezTo>
                <a:cubicBezTo>
                  <a:pt x="19" y="143"/>
                  <a:pt x="19" y="143"/>
                  <a:pt x="19" y="143"/>
                </a:cubicBezTo>
                <a:cubicBezTo>
                  <a:pt x="7" y="143"/>
                  <a:pt x="7" y="143"/>
                  <a:pt x="7" y="143"/>
                </a:cubicBezTo>
                <a:cubicBezTo>
                  <a:pt x="5" y="147"/>
                  <a:pt x="5" y="147"/>
                  <a:pt x="5" y="147"/>
                </a:cubicBezTo>
                <a:cubicBezTo>
                  <a:pt x="5" y="147"/>
                  <a:pt x="5" y="147"/>
                  <a:pt x="5" y="147"/>
                </a:cubicBezTo>
                <a:cubicBezTo>
                  <a:pt x="2" y="154"/>
                  <a:pt x="2" y="154"/>
                  <a:pt x="2" y="154"/>
                </a:cubicBezTo>
                <a:cubicBezTo>
                  <a:pt x="0" y="179"/>
                  <a:pt x="0" y="179"/>
                  <a:pt x="0" y="179"/>
                </a:cubicBezTo>
                <a:cubicBezTo>
                  <a:pt x="2" y="184"/>
                  <a:pt x="2" y="184"/>
                  <a:pt x="2" y="184"/>
                </a:cubicBezTo>
                <a:cubicBezTo>
                  <a:pt x="3" y="185"/>
                  <a:pt x="3" y="185"/>
                  <a:pt x="3" y="185"/>
                </a:cubicBezTo>
                <a:cubicBezTo>
                  <a:pt x="3" y="190"/>
                  <a:pt x="3" y="190"/>
                  <a:pt x="3" y="190"/>
                </a:cubicBezTo>
                <a:cubicBezTo>
                  <a:pt x="7" y="196"/>
                  <a:pt x="7" y="196"/>
                  <a:pt x="7" y="196"/>
                </a:cubicBezTo>
                <a:cubicBezTo>
                  <a:pt x="8" y="197"/>
                  <a:pt x="8" y="197"/>
                  <a:pt x="8" y="197"/>
                </a:cubicBezTo>
                <a:cubicBezTo>
                  <a:pt x="8" y="202"/>
                  <a:pt x="8" y="202"/>
                  <a:pt x="8" y="202"/>
                </a:cubicBezTo>
                <a:cubicBezTo>
                  <a:pt x="21" y="201"/>
                  <a:pt x="21" y="201"/>
                  <a:pt x="21" y="201"/>
                </a:cubicBezTo>
                <a:cubicBezTo>
                  <a:pt x="21" y="200"/>
                  <a:pt x="21" y="200"/>
                  <a:pt x="21" y="200"/>
                </a:cubicBezTo>
                <a:cubicBezTo>
                  <a:pt x="21" y="199"/>
                  <a:pt x="21" y="199"/>
                  <a:pt x="21" y="199"/>
                </a:cubicBezTo>
                <a:cubicBezTo>
                  <a:pt x="22" y="199"/>
                  <a:pt x="22" y="199"/>
                  <a:pt x="22" y="199"/>
                </a:cubicBezTo>
                <a:cubicBezTo>
                  <a:pt x="22" y="199"/>
                  <a:pt x="22" y="199"/>
                  <a:pt x="22" y="199"/>
                </a:cubicBezTo>
                <a:cubicBezTo>
                  <a:pt x="25" y="194"/>
                  <a:pt x="25" y="194"/>
                  <a:pt x="25" y="194"/>
                </a:cubicBezTo>
                <a:cubicBezTo>
                  <a:pt x="17" y="187"/>
                  <a:pt x="17" y="187"/>
                  <a:pt x="17" y="187"/>
                </a:cubicBezTo>
                <a:cubicBezTo>
                  <a:pt x="17" y="186"/>
                  <a:pt x="17" y="186"/>
                  <a:pt x="17" y="186"/>
                </a:cubicBezTo>
                <a:cubicBezTo>
                  <a:pt x="12" y="182"/>
                  <a:pt x="12" y="182"/>
                  <a:pt x="12" y="182"/>
                </a:cubicBezTo>
                <a:cubicBezTo>
                  <a:pt x="12" y="182"/>
                  <a:pt x="12" y="182"/>
                  <a:pt x="12" y="182"/>
                </a:cubicBezTo>
                <a:cubicBezTo>
                  <a:pt x="11" y="182"/>
                  <a:pt x="11" y="182"/>
                  <a:pt x="11" y="182"/>
                </a:cubicBezTo>
                <a:cubicBezTo>
                  <a:pt x="11" y="174"/>
                  <a:pt x="11" y="174"/>
                  <a:pt x="11" y="174"/>
                </a:cubicBezTo>
                <a:cubicBezTo>
                  <a:pt x="18" y="174"/>
                  <a:pt x="18" y="174"/>
                  <a:pt x="18" y="174"/>
                </a:cubicBezTo>
                <a:cubicBezTo>
                  <a:pt x="19" y="171"/>
                  <a:pt x="19" y="171"/>
                  <a:pt x="19" y="171"/>
                </a:cubicBezTo>
                <a:cubicBezTo>
                  <a:pt x="16" y="163"/>
                  <a:pt x="16" y="163"/>
                  <a:pt x="16" y="163"/>
                </a:cubicBezTo>
                <a:cubicBezTo>
                  <a:pt x="32" y="163"/>
                  <a:pt x="32" y="163"/>
                  <a:pt x="32" y="163"/>
                </a:cubicBezTo>
                <a:cubicBezTo>
                  <a:pt x="59" y="150"/>
                  <a:pt x="59" y="150"/>
                  <a:pt x="59" y="150"/>
                </a:cubicBezTo>
                <a:cubicBezTo>
                  <a:pt x="63" y="144"/>
                  <a:pt x="63" y="144"/>
                  <a:pt x="63" y="144"/>
                </a:cubicBezTo>
                <a:cubicBezTo>
                  <a:pt x="64" y="142"/>
                  <a:pt x="64" y="142"/>
                  <a:pt x="64" y="142"/>
                </a:cubicBezTo>
                <a:cubicBezTo>
                  <a:pt x="69" y="144"/>
                  <a:pt x="69" y="144"/>
                  <a:pt x="69" y="144"/>
                </a:cubicBezTo>
                <a:cubicBezTo>
                  <a:pt x="70" y="144"/>
                  <a:pt x="70" y="144"/>
                  <a:pt x="70" y="144"/>
                </a:cubicBezTo>
                <a:cubicBezTo>
                  <a:pt x="70" y="145"/>
                  <a:pt x="70" y="145"/>
                  <a:pt x="70" y="145"/>
                </a:cubicBezTo>
                <a:cubicBezTo>
                  <a:pt x="73" y="148"/>
                  <a:pt x="73" y="148"/>
                  <a:pt x="73" y="148"/>
                </a:cubicBezTo>
                <a:cubicBezTo>
                  <a:pt x="75" y="148"/>
                  <a:pt x="75" y="148"/>
                  <a:pt x="75" y="148"/>
                </a:cubicBezTo>
                <a:cubicBezTo>
                  <a:pt x="75" y="142"/>
                  <a:pt x="75" y="142"/>
                  <a:pt x="75" y="142"/>
                </a:cubicBezTo>
                <a:cubicBezTo>
                  <a:pt x="84" y="142"/>
                  <a:pt x="84" y="142"/>
                  <a:pt x="84" y="142"/>
                </a:cubicBezTo>
                <a:cubicBezTo>
                  <a:pt x="93" y="143"/>
                  <a:pt x="93" y="143"/>
                  <a:pt x="93" y="143"/>
                </a:cubicBezTo>
                <a:cubicBezTo>
                  <a:pt x="96" y="137"/>
                  <a:pt x="96" y="137"/>
                  <a:pt x="96" y="137"/>
                </a:cubicBezTo>
                <a:cubicBezTo>
                  <a:pt x="97" y="137"/>
                  <a:pt x="97" y="137"/>
                  <a:pt x="97" y="137"/>
                </a:cubicBezTo>
                <a:cubicBezTo>
                  <a:pt x="97" y="136"/>
                  <a:pt x="97" y="136"/>
                  <a:pt x="97" y="136"/>
                </a:cubicBezTo>
                <a:cubicBezTo>
                  <a:pt x="97" y="136"/>
                  <a:pt x="97" y="136"/>
                  <a:pt x="97" y="136"/>
                </a:cubicBezTo>
                <a:cubicBezTo>
                  <a:pt x="107" y="133"/>
                  <a:pt x="107" y="133"/>
                  <a:pt x="107" y="133"/>
                </a:cubicBezTo>
                <a:cubicBezTo>
                  <a:pt x="109" y="119"/>
                  <a:pt x="109" y="119"/>
                  <a:pt x="109" y="119"/>
                </a:cubicBezTo>
                <a:cubicBezTo>
                  <a:pt x="119" y="128"/>
                  <a:pt x="119" y="128"/>
                  <a:pt x="119" y="128"/>
                </a:cubicBezTo>
                <a:cubicBezTo>
                  <a:pt x="123" y="129"/>
                  <a:pt x="123" y="129"/>
                  <a:pt x="123" y="129"/>
                </a:cubicBezTo>
                <a:cubicBezTo>
                  <a:pt x="125" y="126"/>
                  <a:pt x="125" y="126"/>
                  <a:pt x="125" y="126"/>
                </a:cubicBezTo>
                <a:cubicBezTo>
                  <a:pt x="123" y="96"/>
                  <a:pt x="123" y="96"/>
                  <a:pt x="123" y="96"/>
                </a:cubicBezTo>
                <a:cubicBezTo>
                  <a:pt x="123" y="95"/>
                  <a:pt x="123" y="95"/>
                  <a:pt x="123" y="95"/>
                </a:cubicBezTo>
                <a:cubicBezTo>
                  <a:pt x="123" y="94"/>
                  <a:pt x="123" y="94"/>
                  <a:pt x="123" y="94"/>
                </a:cubicBezTo>
                <a:cubicBezTo>
                  <a:pt x="130" y="95"/>
                  <a:pt x="130" y="95"/>
                  <a:pt x="130" y="95"/>
                </a:cubicBezTo>
                <a:cubicBezTo>
                  <a:pt x="131" y="95"/>
                  <a:pt x="131" y="95"/>
                  <a:pt x="131" y="95"/>
                </a:cubicBezTo>
                <a:cubicBezTo>
                  <a:pt x="131" y="95"/>
                  <a:pt x="131" y="95"/>
                  <a:pt x="131" y="95"/>
                </a:cubicBezTo>
                <a:cubicBezTo>
                  <a:pt x="132" y="96"/>
                  <a:pt x="132" y="96"/>
                  <a:pt x="132" y="96"/>
                </a:cubicBezTo>
                <a:cubicBezTo>
                  <a:pt x="143" y="115"/>
                  <a:pt x="143" y="115"/>
                  <a:pt x="143" y="115"/>
                </a:cubicBezTo>
                <a:cubicBezTo>
                  <a:pt x="156" y="114"/>
                  <a:pt x="156" y="114"/>
                  <a:pt x="156" y="114"/>
                </a:cubicBezTo>
                <a:cubicBezTo>
                  <a:pt x="159" y="113"/>
                  <a:pt x="159" y="113"/>
                  <a:pt x="159" y="113"/>
                </a:cubicBezTo>
                <a:cubicBezTo>
                  <a:pt x="161" y="108"/>
                  <a:pt x="161" y="108"/>
                  <a:pt x="161" y="108"/>
                </a:cubicBezTo>
                <a:cubicBezTo>
                  <a:pt x="157" y="105"/>
                  <a:pt x="157" y="105"/>
                  <a:pt x="157" y="105"/>
                </a:cubicBezTo>
                <a:cubicBezTo>
                  <a:pt x="155" y="103"/>
                  <a:pt x="155" y="103"/>
                  <a:pt x="155" y="103"/>
                </a:cubicBezTo>
                <a:cubicBezTo>
                  <a:pt x="165" y="100"/>
                  <a:pt x="165" y="100"/>
                  <a:pt x="165" y="100"/>
                </a:cubicBezTo>
                <a:cubicBezTo>
                  <a:pt x="165" y="100"/>
                  <a:pt x="165" y="100"/>
                  <a:pt x="165" y="100"/>
                </a:cubicBezTo>
                <a:cubicBezTo>
                  <a:pt x="166" y="99"/>
                  <a:pt x="166" y="99"/>
                  <a:pt x="166" y="99"/>
                </a:cubicBezTo>
                <a:cubicBezTo>
                  <a:pt x="169" y="103"/>
                  <a:pt x="169" y="103"/>
                  <a:pt x="169" y="103"/>
                </a:cubicBezTo>
                <a:cubicBezTo>
                  <a:pt x="173" y="102"/>
                  <a:pt x="173" y="102"/>
                  <a:pt x="173" y="102"/>
                </a:cubicBezTo>
                <a:cubicBezTo>
                  <a:pt x="173" y="96"/>
                  <a:pt x="173" y="96"/>
                  <a:pt x="173" y="96"/>
                </a:cubicBezTo>
                <a:cubicBezTo>
                  <a:pt x="175" y="95"/>
                  <a:pt x="175" y="95"/>
                  <a:pt x="175" y="95"/>
                </a:cubicBezTo>
                <a:cubicBezTo>
                  <a:pt x="181" y="95"/>
                  <a:pt x="181" y="95"/>
                  <a:pt x="181" y="95"/>
                </a:cubicBezTo>
                <a:cubicBezTo>
                  <a:pt x="186" y="96"/>
                  <a:pt x="190" y="98"/>
                  <a:pt x="193" y="102"/>
                </a:cubicBezTo>
                <a:cubicBezTo>
                  <a:pt x="193" y="103"/>
                  <a:pt x="193" y="103"/>
                  <a:pt x="193" y="103"/>
                </a:cubicBezTo>
                <a:cubicBezTo>
                  <a:pt x="196" y="94"/>
                  <a:pt x="196" y="94"/>
                  <a:pt x="196" y="94"/>
                </a:cubicBezTo>
                <a:cubicBezTo>
                  <a:pt x="198" y="91"/>
                  <a:pt x="201" y="91"/>
                  <a:pt x="206" y="93"/>
                </a:cubicBezTo>
                <a:cubicBezTo>
                  <a:pt x="207" y="93"/>
                  <a:pt x="207" y="93"/>
                  <a:pt x="207" y="93"/>
                </a:cubicBezTo>
                <a:cubicBezTo>
                  <a:pt x="207" y="94"/>
                  <a:pt x="207" y="94"/>
                  <a:pt x="207" y="94"/>
                </a:cubicBezTo>
                <a:cubicBezTo>
                  <a:pt x="207" y="94"/>
                  <a:pt x="207" y="94"/>
                  <a:pt x="207" y="94"/>
                </a:cubicBezTo>
                <a:cubicBezTo>
                  <a:pt x="207" y="94"/>
                  <a:pt x="208" y="95"/>
                  <a:pt x="209" y="95"/>
                </a:cubicBezTo>
                <a:cubicBezTo>
                  <a:pt x="211" y="94"/>
                  <a:pt x="218" y="89"/>
                  <a:pt x="229" y="80"/>
                </a:cubicBezTo>
                <a:cubicBezTo>
                  <a:pt x="229" y="74"/>
                  <a:pt x="233" y="71"/>
                  <a:pt x="238" y="69"/>
                </a:cubicBezTo>
                <a:close/>
              </a:path>
            </a:pathLst>
          </a:custGeom>
          <a:solidFill>
            <a:srgbClr val="A3C8BD"/>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56" name="Freeform 29"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a16="http://schemas.microsoft.com/office/drawing/2014/main" xmlns="" id="{A055A574-EF52-433C-A677-40127C8D6F99}"/>
              </a:ext>
            </a:extLst>
          </p:cNvPr>
          <p:cNvSpPr>
            <a:spLocks/>
          </p:cNvSpPr>
          <p:nvPr/>
        </p:nvSpPr>
        <p:spPr bwMode="auto">
          <a:xfrm>
            <a:off x="7342700" y="3356693"/>
            <a:ext cx="825500" cy="555625"/>
          </a:xfrm>
          <a:custGeom>
            <a:avLst/>
            <a:gdLst>
              <a:gd name="T0" fmla="*/ 47 w 268"/>
              <a:gd name="T1" fmla="*/ 2 h 182"/>
              <a:gd name="T2" fmla="*/ 36 w 268"/>
              <a:gd name="T3" fmla="*/ 5 h 182"/>
              <a:gd name="T4" fmla="*/ 34 w 268"/>
              <a:gd name="T5" fmla="*/ 9 h 182"/>
              <a:gd name="T6" fmla="*/ 29 w 268"/>
              <a:gd name="T7" fmla="*/ 17 h 182"/>
              <a:gd name="T8" fmla="*/ 21 w 268"/>
              <a:gd name="T9" fmla="*/ 23 h 182"/>
              <a:gd name="T10" fmla="*/ 11 w 268"/>
              <a:gd name="T11" fmla="*/ 17 h 182"/>
              <a:gd name="T12" fmla="*/ 0 w 268"/>
              <a:gd name="T13" fmla="*/ 19 h 182"/>
              <a:gd name="T14" fmla="*/ 16 w 268"/>
              <a:gd name="T15" fmla="*/ 30 h 182"/>
              <a:gd name="T16" fmla="*/ 17 w 268"/>
              <a:gd name="T17" fmla="*/ 31 h 182"/>
              <a:gd name="T18" fmla="*/ 18 w 268"/>
              <a:gd name="T19" fmla="*/ 51 h 182"/>
              <a:gd name="T20" fmla="*/ 30 w 268"/>
              <a:gd name="T21" fmla="*/ 75 h 182"/>
              <a:gd name="T22" fmla="*/ 38 w 268"/>
              <a:gd name="T23" fmla="*/ 67 h 182"/>
              <a:gd name="T24" fmla="*/ 49 w 268"/>
              <a:gd name="T25" fmla="*/ 65 h 182"/>
              <a:gd name="T26" fmla="*/ 49 w 268"/>
              <a:gd name="T27" fmla="*/ 65 h 182"/>
              <a:gd name="T28" fmla="*/ 59 w 268"/>
              <a:gd name="T29" fmla="*/ 77 h 182"/>
              <a:gd name="T30" fmla="*/ 63 w 268"/>
              <a:gd name="T31" fmla="*/ 88 h 182"/>
              <a:gd name="T32" fmla="*/ 62 w 268"/>
              <a:gd name="T33" fmla="*/ 97 h 182"/>
              <a:gd name="T34" fmla="*/ 69 w 268"/>
              <a:gd name="T35" fmla="*/ 107 h 182"/>
              <a:gd name="T36" fmla="*/ 79 w 268"/>
              <a:gd name="T37" fmla="*/ 104 h 182"/>
              <a:gd name="T38" fmla="*/ 83 w 268"/>
              <a:gd name="T39" fmla="*/ 108 h 182"/>
              <a:gd name="T40" fmla="*/ 96 w 268"/>
              <a:gd name="T41" fmla="*/ 113 h 182"/>
              <a:gd name="T42" fmla="*/ 105 w 268"/>
              <a:gd name="T43" fmla="*/ 110 h 182"/>
              <a:gd name="T44" fmla="*/ 109 w 268"/>
              <a:gd name="T45" fmla="*/ 105 h 182"/>
              <a:gd name="T46" fmla="*/ 115 w 268"/>
              <a:gd name="T47" fmla="*/ 121 h 182"/>
              <a:gd name="T48" fmla="*/ 131 w 268"/>
              <a:gd name="T49" fmla="*/ 136 h 182"/>
              <a:gd name="T50" fmla="*/ 133 w 268"/>
              <a:gd name="T51" fmla="*/ 161 h 182"/>
              <a:gd name="T52" fmla="*/ 143 w 268"/>
              <a:gd name="T53" fmla="*/ 166 h 182"/>
              <a:gd name="T54" fmla="*/ 149 w 268"/>
              <a:gd name="T55" fmla="*/ 182 h 182"/>
              <a:gd name="T56" fmla="*/ 185 w 268"/>
              <a:gd name="T57" fmla="*/ 151 h 182"/>
              <a:gd name="T58" fmla="*/ 200 w 268"/>
              <a:gd name="T59" fmla="*/ 136 h 182"/>
              <a:gd name="T60" fmla="*/ 226 w 268"/>
              <a:gd name="T61" fmla="*/ 113 h 182"/>
              <a:gd name="T62" fmla="*/ 235 w 268"/>
              <a:gd name="T63" fmla="*/ 105 h 182"/>
              <a:gd name="T64" fmla="*/ 238 w 268"/>
              <a:gd name="T65" fmla="*/ 85 h 182"/>
              <a:gd name="T66" fmla="*/ 247 w 268"/>
              <a:gd name="T67" fmla="*/ 83 h 182"/>
              <a:gd name="T68" fmla="*/ 261 w 268"/>
              <a:gd name="T69" fmla="*/ 99 h 182"/>
              <a:gd name="T70" fmla="*/ 259 w 268"/>
              <a:gd name="T71" fmla="*/ 87 h 182"/>
              <a:gd name="T72" fmla="*/ 268 w 268"/>
              <a:gd name="T73" fmla="*/ 79 h 182"/>
              <a:gd name="T74" fmla="*/ 263 w 268"/>
              <a:gd name="T75" fmla="*/ 63 h 182"/>
              <a:gd name="T76" fmla="*/ 245 w 268"/>
              <a:gd name="T77" fmla="*/ 55 h 182"/>
              <a:gd name="T78" fmla="*/ 240 w 268"/>
              <a:gd name="T79" fmla="*/ 54 h 182"/>
              <a:gd name="T80" fmla="*/ 234 w 268"/>
              <a:gd name="T81" fmla="*/ 55 h 182"/>
              <a:gd name="T82" fmla="*/ 223 w 268"/>
              <a:gd name="T83" fmla="*/ 55 h 182"/>
              <a:gd name="T84" fmla="*/ 222 w 268"/>
              <a:gd name="T85" fmla="*/ 69 h 182"/>
              <a:gd name="T86" fmla="*/ 207 w 268"/>
              <a:gd name="T87" fmla="*/ 71 h 182"/>
              <a:gd name="T88" fmla="*/ 187 w 268"/>
              <a:gd name="T89" fmla="*/ 53 h 182"/>
              <a:gd name="T90" fmla="*/ 183 w 268"/>
              <a:gd name="T91" fmla="*/ 44 h 182"/>
              <a:gd name="T92" fmla="*/ 184 w 268"/>
              <a:gd name="T93" fmla="*/ 49 h 182"/>
              <a:gd name="T94" fmla="*/ 179 w 268"/>
              <a:gd name="T95" fmla="*/ 60 h 182"/>
              <a:gd name="T96" fmla="*/ 167 w 268"/>
              <a:gd name="T97" fmla="*/ 57 h 182"/>
              <a:gd name="T98" fmla="*/ 166 w 268"/>
              <a:gd name="T99" fmla="*/ 47 h 182"/>
              <a:gd name="T100" fmla="*/ 156 w 268"/>
              <a:gd name="T101" fmla="*/ 42 h 182"/>
              <a:gd name="T102" fmla="*/ 144 w 268"/>
              <a:gd name="T103" fmla="*/ 35 h 182"/>
              <a:gd name="T104" fmla="*/ 127 w 268"/>
              <a:gd name="T105" fmla="*/ 29 h 182"/>
              <a:gd name="T106" fmla="*/ 117 w 268"/>
              <a:gd name="T107" fmla="*/ 33 h 182"/>
              <a:gd name="T108" fmla="*/ 112 w 268"/>
              <a:gd name="T109" fmla="*/ 24 h 182"/>
              <a:gd name="T110" fmla="*/ 98 w 268"/>
              <a:gd name="T111" fmla="*/ 23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8"/>
                </a:moveTo>
                <a:cubicBezTo>
                  <a:pt x="51" y="0"/>
                  <a:pt x="51" y="0"/>
                  <a:pt x="51" y="0"/>
                </a:cubicBezTo>
                <a:cubicBezTo>
                  <a:pt x="47" y="2"/>
                  <a:pt x="47" y="2"/>
                  <a:pt x="47" y="2"/>
                </a:cubicBezTo>
                <a:cubicBezTo>
                  <a:pt x="46" y="2"/>
                  <a:pt x="46" y="2"/>
                  <a:pt x="46" y="2"/>
                </a:cubicBezTo>
                <a:cubicBezTo>
                  <a:pt x="37" y="6"/>
                  <a:pt x="37" y="6"/>
                  <a:pt x="37" y="6"/>
                </a:cubicBezTo>
                <a:cubicBezTo>
                  <a:pt x="36" y="5"/>
                  <a:pt x="36" y="5"/>
                  <a:pt x="36" y="5"/>
                </a:cubicBezTo>
                <a:cubicBezTo>
                  <a:pt x="35" y="5"/>
                  <a:pt x="35" y="5"/>
                  <a:pt x="35" y="5"/>
                </a:cubicBezTo>
                <a:cubicBezTo>
                  <a:pt x="35" y="9"/>
                  <a:pt x="35" y="9"/>
                  <a:pt x="35" y="9"/>
                </a:cubicBezTo>
                <a:cubicBezTo>
                  <a:pt x="34" y="9"/>
                  <a:pt x="34" y="9"/>
                  <a:pt x="34" y="9"/>
                </a:cubicBezTo>
                <a:cubicBezTo>
                  <a:pt x="29" y="17"/>
                  <a:pt x="29" y="17"/>
                  <a:pt x="29" y="17"/>
                </a:cubicBezTo>
                <a:cubicBezTo>
                  <a:pt x="29" y="17"/>
                  <a:pt x="29" y="17"/>
                  <a:pt x="29" y="17"/>
                </a:cubicBezTo>
                <a:cubicBezTo>
                  <a:pt x="29" y="17"/>
                  <a:pt x="29" y="17"/>
                  <a:pt x="29" y="17"/>
                </a:cubicBezTo>
                <a:cubicBezTo>
                  <a:pt x="29" y="17"/>
                  <a:pt x="29" y="17"/>
                  <a:pt x="29" y="17"/>
                </a:cubicBezTo>
                <a:cubicBezTo>
                  <a:pt x="21" y="23"/>
                  <a:pt x="21" y="23"/>
                  <a:pt x="21" y="23"/>
                </a:cubicBezTo>
                <a:cubicBezTo>
                  <a:pt x="21" y="23"/>
                  <a:pt x="21" y="23"/>
                  <a:pt x="21" y="23"/>
                </a:cubicBezTo>
                <a:cubicBezTo>
                  <a:pt x="21" y="24"/>
                  <a:pt x="21" y="24"/>
                  <a:pt x="21" y="24"/>
                </a:cubicBezTo>
                <a:cubicBezTo>
                  <a:pt x="19" y="23"/>
                  <a:pt x="19" y="23"/>
                  <a:pt x="19" y="23"/>
                </a:cubicBezTo>
                <a:cubicBezTo>
                  <a:pt x="15" y="21"/>
                  <a:pt x="11" y="19"/>
                  <a:pt x="11" y="17"/>
                </a:cubicBezTo>
                <a:cubicBezTo>
                  <a:pt x="10" y="16"/>
                  <a:pt x="9" y="16"/>
                  <a:pt x="9" y="15"/>
                </a:cubicBezTo>
                <a:cubicBezTo>
                  <a:pt x="3" y="16"/>
                  <a:pt x="3" y="16"/>
                  <a:pt x="3" y="16"/>
                </a:cubicBezTo>
                <a:cubicBezTo>
                  <a:pt x="0" y="19"/>
                  <a:pt x="0" y="19"/>
                  <a:pt x="0" y="19"/>
                </a:cubicBezTo>
                <a:cubicBezTo>
                  <a:pt x="9" y="27"/>
                  <a:pt x="9" y="27"/>
                  <a:pt x="9" y="27"/>
                </a:cubicBezTo>
                <a:cubicBezTo>
                  <a:pt x="15" y="29"/>
                  <a:pt x="15" y="29"/>
                  <a:pt x="15" y="29"/>
                </a:cubicBezTo>
                <a:cubicBezTo>
                  <a:pt x="16" y="30"/>
                  <a:pt x="16" y="30"/>
                  <a:pt x="16" y="30"/>
                </a:cubicBezTo>
                <a:cubicBezTo>
                  <a:pt x="16" y="30"/>
                  <a:pt x="16" y="30"/>
                  <a:pt x="16" y="30"/>
                </a:cubicBezTo>
                <a:cubicBezTo>
                  <a:pt x="17" y="31"/>
                  <a:pt x="17" y="31"/>
                  <a:pt x="17" y="31"/>
                </a:cubicBezTo>
                <a:cubicBezTo>
                  <a:pt x="17" y="31"/>
                  <a:pt x="17" y="31"/>
                  <a:pt x="17" y="31"/>
                </a:cubicBezTo>
                <a:cubicBezTo>
                  <a:pt x="18" y="39"/>
                  <a:pt x="18" y="39"/>
                  <a:pt x="18" y="39"/>
                </a:cubicBezTo>
                <a:cubicBezTo>
                  <a:pt x="18" y="39"/>
                  <a:pt x="18" y="39"/>
                  <a:pt x="18" y="39"/>
                </a:cubicBezTo>
                <a:cubicBezTo>
                  <a:pt x="18" y="51"/>
                  <a:pt x="18" y="51"/>
                  <a:pt x="18" y="51"/>
                </a:cubicBezTo>
                <a:cubicBezTo>
                  <a:pt x="20" y="59"/>
                  <a:pt x="20" y="59"/>
                  <a:pt x="20" y="59"/>
                </a:cubicBezTo>
                <a:cubicBezTo>
                  <a:pt x="25" y="70"/>
                  <a:pt x="25" y="70"/>
                  <a:pt x="25" y="70"/>
                </a:cubicBezTo>
                <a:cubicBezTo>
                  <a:pt x="30" y="75"/>
                  <a:pt x="30" y="75"/>
                  <a:pt x="30" y="75"/>
                </a:cubicBezTo>
                <a:cubicBezTo>
                  <a:pt x="35" y="72"/>
                  <a:pt x="35" y="72"/>
                  <a:pt x="35" y="72"/>
                </a:cubicBezTo>
                <a:cubicBezTo>
                  <a:pt x="38" y="68"/>
                  <a:pt x="38" y="68"/>
                  <a:pt x="38" y="68"/>
                </a:cubicBezTo>
                <a:cubicBezTo>
                  <a:pt x="38" y="67"/>
                  <a:pt x="38" y="67"/>
                  <a:pt x="38" y="67"/>
                </a:cubicBezTo>
                <a:cubicBezTo>
                  <a:pt x="38" y="67"/>
                  <a:pt x="38" y="67"/>
                  <a:pt x="38" y="67"/>
                </a:cubicBezTo>
                <a:cubicBezTo>
                  <a:pt x="44" y="61"/>
                  <a:pt x="44" y="61"/>
                  <a:pt x="44" y="61"/>
                </a:cubicBezTo>
                <a:cubicBezTo>
                  <a:pt x="49" y="65"/>
                  <a:pt x="49" y="65"/>
                  <a:pt x="49" y="65"/>
                </a:cubicBezTo>
                <a:cubicBezTo>
                  <a:pt x="49" y="65"/>
                  <a:pt x="49" y="65"/>
                  <a:pt x="49" y="65"/>
                </a:cubicBezTo>
                <a:cubicBezTo>
                  <a:pt x="49" y="65"/>
                  <a:pt x="49" y="65"/>
                  <a:pt x="49" y="65"/>
                </a:cubicBezTo>
                <a:cubicBezTo>
                  <a:pt x="49" y="65"/>
                  <a:pt x="49" y="65"/>
                  <a:pt x="49" y="65"/>
                </a:cubicBezTo>
                <a:cubicBezTo>
                  <a:pt x="49" y="66"/>
                  <a:pt x="49" y="66"/>
                  <a:pt x="49" y="66"/>
                </a:cubicBezTo>
                <a:cubicBezTo>
                  <a:pt x="53" y="75"/>
                  <a:pt x="53" y="75"/>
                  <a:pt x="53" y="75"/>
                </a:cubicBezTo>
                <a:cubicBezTo>
                  <a:pt x="59" y="77"/>
                  <a:pt x="59" y="77"/>
                  <a:pt x="59" y="77"/>
                </a:cubicBezTo>
                <a:cubicBezTo>
                  <a:pt x="63" y="87"/>
                  <a:pt x="63" y="87"/>
                  <a:pt x="63" y="87"/>
                </a:cubicBezTo>
                <a:cubicBezTo>
                  <a:pt x="63" y="87"/>
                  <a:pt x="63" y="87"/>
                  <a:pt x="63" y="87"/>
                </a:cubicBezTo>
                <a:cubicBezTo>
                  <a:pt x="63" y="88"/>
                  <a:pt x="63" y="88"/>
                  <a:pt x="63" y="88"/>
                </a:cubicBezTo>
                <a:cubicBezTo>
                  <a:pt x="62" y="97"/>
                  <a:pt x="62" y="97"/>
                  <a:pt x="62" y="97"/>
                </a:cubicBezTo>
                <a:cubicBezTo>
                  <a:pt x="62" y="97"/>
                  <a:pt x="62" y="97"/>
                  <a:pt x="62" y="97"/>
                </a:cubicBezTo>
                <a:cubicBezTo>
                  <a:pt x="62" y="97"/>
                  <a:pt x="62" y="97"/>
                  <a:pt x="62" y="97"/>
                </a:cubicBezTo>
                <a:cubicBezTo>
                  <a:pt x="59" y="105"/>
                  <a:pt x="59" y="105"/>
                  <a:pt x="59" y="105"/>
                </a:cubicBezTo>
                <a:cubicBezTo>
                  <a:pt x="64" y="109"/>
                  <a:pt x="64" y="109"/>
                  <a:pt x="64" y="109"/>
                </a:cubicBezTo>
                <a:cubicBezTo>
                  <a:pt x="69" y="107"/>
                  <a:pt x="69" y="107"/>
                  <a:pt x="69" y="107"/>
                </a:cubicBezTo>
                <a:cubicBezTo>
                  <a:pt x="73" y="102"/>
                  <a:pt x="73" y="102"/>
                  <a:pt x="73"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3" y="108"/>
                  <a:pt x="83" y="108"/>
                  <a:pt x="83" y="108"/>
                </a:cubicBezTo>
                <a:cubicBezTo>
                  <a:pt x="89" y="107"/>
                  <a:pt x="89" y="107"/>
                  <a:pt x="89" y="107"/>
                </a:cubicBezTo>
                <a:cubicBezTo>
                  <a:pt x="93" y="106"/>
                  <a:pt x="95" y="107"/>
                  <a:pt x="96" y="110"/>
                </a:cubicBezTo>
                <a:cubicBezTo>
                  <a:pt x="96" y="113"/>
                  <a:pt x="96" y="113"/>
                  <a:pt x="96" y="113"/>
                </a:cubicBezTo>
                <a:cubicBezTo>
                  <a:pt x="97" y="114"/>
                  <a:pt x="97" y="114"/>
                  <a:pt x="97" y="114"/>
                </a:cubicBezTo>
                <a:cubicBezTo>
                  <a:pt x="102" y="115"/>
                  <a:pt x="102" y="115"/>
                  <a:pt x="102" y="115"/>
                </a:cubicBezTo>
                <a:cubicBezTo>
                  <a:pt x="105" y="110"/>
                  <a:pt x="105" y="110"/>
                  <a:pt x="105" y="110"/>
                </a:cubicBezTo>
                <a:cubicBezTo>
                  <a:pt x="105" y="108"/>
                  <a:pt x="105" y="108"/>
                  <a:pt x="105" y="108"/>
                </a:cubicBezTo>
                <a:cubicBezTo>
                  <a:pt x="105" y="107"/>
                  <a:pt x="105" y="105"/>
                  <a:pt x="106" y="105"/>
                </a:cubicBezTo>
                <a:cubicBezTo>
                  <a:pt x="109" y="105"/>
                  <a:pt x="109" y="105"/>
                  <a:pt x="109" y="105"/>
                </a:cubicBezTo>
                <a:cubicBezTo>
                  <a:pt x="114" y="107"/>
                  <a:pt x="116" y="110"/>
                  <a:pt x="116" y="113"/>
                </a:cubicBezTo>
                <a:cubicBezTo>
                  <a:pt x="115" y="116"/>
                  <a:pt x="115" y="116"/>
                  <a:pt x="115" y="116"/>
                </a:cubicBezTo>
                <a:cubicBezTo>
                  <a:pt x="115" y="121"/>
                  <a:pt x="115" y="121"/>
                  <a:pt x="115" y="121"/>
                </a:cubicBezTo>
                <a:cubicBezTo>
                  <a:pt x="120" y="127"/>
                  <a:pt x="120" y="127"/>
                  <a:pt x="120" y="127"/>
                </a:cubicBezTo>
                <a:cubicBezTo>
                  <a:pt x="125" y="133"/>
                  <a:pt x="125" y="133"/>
                  <a:pt x="125" y="133"/>
                </a:cubicBezTo>
                <a:cubicBezTo>
                  <a:pt x="127" y="135"/>
                  <a:pt x="129" y="135"/>
                  <a:pt x="131" y="136"/>
                </a:cubicBezTo>
                <a:cubicBezTo>
                  <a:pt x="131" y="136"/>
                  <a:pt x="131" y="136"/>
                  <a:pt x="131" y="136"/>
                </a:cubicBezTo>
                <a:cubicBezTo>
                  <a:pt x="133" y="137"/>
                  <a:pt x="133" y="139"/>
                  <a:pt x="133" y="143"/>
                </a:cubicBezTo>
                <a:cubicBezTo>
                  <a:pt x="133" y="161"/>
                  <a:pt x="133" y="161"/>
                  <a:pt x="133" y="161"/>
                </a:cubicBezTo>
                <a:cubicBezTo>
                  <a:pt x="134" y="163"/>
                  <a:pt x="135" y="164"/>
                  <a:pt x="137" y="165"/>
                </a:cubicBezTo>
                <a:cubicBezTo>
                  <a:pt x="137" y="165"/>
                  <a:pt x="137" y="165"/>
                  <a:pt x="137" y="165"/>
                </a:cubicBezTo>
                <a:cubicBezTo>
                  <a:pt x="140" y="163"/>
                  <a:pt x="141" y="164"/>
                  <a:pt x="143" y="166"/>
                </a:cubicBezTo>
                <a:cubicBezTo>
                  <a:pt x="145" y="167"/>
                  <a:pt x="145" y="167"/>
                  <a:pt x="145" y="167"/>
                </a:cubicBezTo>
                <a:cubicBezTo>
                  <a:pt x="147" y="167"/>
                  <a:pt x="148" y="169"/>
                  <a:pt x="149" y="172"/>
                </a:cubicBezTo>
                <a:cubicBezTo>
                  <a:pt x="149" y="182"/>
                  <a:pt x="149" y="182"/>
                  <a:pt x="149" y="182"/>
                </a:cubicBezTo>
                <a:cubicBezTo>
                  <a:pt x="159" y="163"/>
                  <a:pt x="159" y="163"/>
                  <a:pt x="159" y="163"/>
                </a:cubicBezTo>
                <a:cubicBezTo>
                  <a:pt x="161" y="153"/>
                  <a:pt x="165" y="147"/>
                  <a:pt x="169" y="146"/>
                </a:cubicBezTo>
                <a:cubicBezTo>
                  <a:pt x="173" y="145"/>
                  <a:pt x="178" y="147"/>
                  <a:pt x="185" y="151"/>
                </a:cubicBezTo>
                <a:cubicBezTo>
                  <a:pt x="211" y="153"/>
                  <a:pt x="211" y="153"/>
                  <a:pt x="211" y="153"/>
                </a:cubicBezTo>
                <a:cubicBezTo>
                  <a:pt x="212" y="147"/>
                  <a:pt x="212" y="147"/>
                  <a:pt x="212" y="147"/>
                </a:cubicBezTo>
                <a:cubicBezTo>
                  <a:pt x="200" y="136"/>
                  <a:pt x="200" y="136"/>
                  <a:pt x="200" y="136"/>
                </a:cubicBezTo>
                <a:cubicBezTo>
                  <a:pt x="195" y="133"/>
                  <a:pt x="192" y="130"/>
                  <a:pt x="193" y="129"/>
                </a:cubicBezTo>
                <a:cubicBezTo>
                  <a:pt x="202" y="129"/>
                  <a:pt x="202" y="129"/>
                  <a:pt x="202" y="129"/>
                </a:cubicBezTo>
                <a:cubicBezTo>
                  <a:pt x="211" y="132"/>
                  <a:pt x="219" y="127"/>
                  <a:pt x="226" y="113"/>
                </a:cubicBezTo>
                <a:cubicBezTo>
                  <a:pt x="226" y="113"/>
                  <a:pt x="226" y="113"/>
                  <a:pt x="226" y="113"/>
                </a:cubicBezTo>
                <a:cubicBezTo>
                  <a:pt x="227" y="113"/>
                  <a:pt x="227" y="113"/>
                  <a:pt x="227" y="113"/>
                </a:cubicBezTo>
                <a:cubicBezTo>
                  <a:pt x="235" y="105"/>
                  <a:pt x="235" y="105"/>
                  <a:pt x="235" y="105"/>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5" y="83"/>
                  <a:pt x="245" y="83"/>
                  <a:pt x="245" y="83"/>
                </a:cubicBezTo>
                <a:cubicBezTo>
                  <a:pt x="247" y="83"/>
                  <a:pt x="247" y="83"/>
                  <a:pt x="247" y="83"/>
                </a:cubicBezTo>
                <a:cubicBezTo>
                  <a:pt x="247" y="83"/>
                  <a:pt x="247" y="83"/>
                  <a:pt x="247" y="83"/>
                </a:cubicBezTo>
                <a:cubicBezTo>
                  <a:pt x="247" y="84"/>
                  <a:pt x="247" y="84"/>
                  <a:pt x="247" y="84"/>
                </a:cubicBezTo>
                <a:cubicBezTo>
                  <a:pt x="261" y="99"/>
                  <a:pt x="261" y="99"/>
                  <a:pt x="261" y="99"/>
                </a:cubicBezTo>
                <a:cubicBezTo>
                  <a:pt x="265" y="97"/>
                  <a:pt x="265" y="97"/>
                  <a:pt x="265" y="97"/>
                </a:cubicBezTo>
                <a:cubicBezTo>
                  <a:pt x="266" y="95"/>
                  <a:pt x="266" y="95"/>
                  <a:pt x="266" y="95"/>
                </a:cubicBezTo>
                <a:cubicBezTo>
                  <a:pt x="259" y="87"/>
                  <a:pt x="259" y="87"/>
                  <a:pt x="259" y="87"/>
                </a:cubicBezTo>
                <a:cubicBezTo>
                  <a:pt x="257" y="87"/>
                  <a:pt x="257" y="87"/>
                  <a:pt x="257" y="87"/>
                </a:cubicBezTo>
                <a:cubicBezTo>
                  <a:pt x="257" y="85"/>
                  <a:pt x="257" y="85"/>
                  <a:pt x="257" y="85"/>
                </a:cubicBezTo>
                <a:cubicBezTo>
                  <a:pt x="268" y="79"/>
                  <a:pt x="268" y="79"/>
                  <a:pt x="268" y="79"/>
                </a:cubicBezTo>
                <a:cubicBezTo>
                  <a:pt x="267" y="62"/>
                  <a:pt x="267" y="62"/>
                  <a:pt x="267" y="62"/>
                </a:cubicBezTo>
                <a:cubicBezTo>
                  <a:pt x="263" y="63"/>
                  <a:pt x="263" y="63"/>
                  <a:pt x="263" y="63"/>
                </a:cubicBezTo>
                <a:cubicBezTo>
                  <a:pt x="263" y="63"/>
                  <a:pt x="263" y="63"/>
                  <a:pt x="263" y="63"/>
                </a:cubicBezTo>
                <a:cubicBezTo>
                  <a:pt x="262" y="63"/>
                  <a:pt x="262" y="63"/>
                  <a:pt x="262" y="63"/>
                </a:cubicBezTo>
                <a:cubicBezTo>
                  <a:pt x="256" y="59"/>
                  <a:pt x="256" y="59"/>
                  <a:pt x="256" y="59"/>
                </a:cubicBezTo>
                <a:cubicBezTo>
                  <a:pt x="253" y="59"/>
                  <a:pt x="250" y="57"/>
                  <a:pt x="245" y="55"/>
                </a:cubicBezTo>
                <a:cubicBezTo>
                  <a:pt x="243" y="53"/>
                  <a:pt x="241" y="52"/>
                  <a:pt x="241" y="51"/>
                </a:cubicBezTo>
                <a:cubicBezTo>
                  <a:pt x="241" y="51"/>
                  <a:pt x="241" y="51"/>
                  <a:pt x="241" y="51"/>
                </a:cubicBezTo>
                <a:cubicBezTo>
                  <a:pt x="241" y="53"/>
                  <a:pt x="241" y="53"/>
                  <a:pt x="240" y="54"/>
                </a:cubicBezTo>
                <a:cubicBezTo>
                  <a:pt x="239" y="55"/>
                  <a:pt x="237" y="55"/>
                  <a:pt x="235" y="55"/>
                </a:cubicBezTo>
                <a:cubicBezTo>
                  <a:pt x="234" y="55"/>
                  <a:pt x="234" y="55"/>
                  <a:pt x="234" y="55"/>
                </a:cubicBezTo>
                <a:cubicBezTo>
                  <a:pt x="234" y="55"/>
                  <a:pt x="234" y="55"/>
                  <a:pt x="234" y="55"/>
                </a:cubicBezTo>
                <a:cubicBezTo>
                  <a:pt x="233" y="55"/>
                  <a:pt x="233" y="55"/>
                  <a:pt x="233" y="55"/>
                </a:cubicBezTo>
                <a:cubicBezTo>
                  <a:pt x="228" y="51"/>
                  <a:pt x="228" y="51"/>
                  <a:pt x="228" y="51"/>
                </a:cubicBezTo>
                <a:cubicBezTo>
                  <a:pt x="223" y="55"/>
                  <a:pt x="223" y="55"/>
                  <a:pt x="223" y="55"/>
                </a:cubicBezTo>
                <a:cubicBezTo>
                  <a:pt x="221" y="57"/>
                  <a:pt x="219" y="58"/>
                  <a:pt x="219" y="60"/>
                </a:cubicBezTo>
                <a:cubicBezTo>
                  <a:pt x="221" y="65"/>
                  <a:pt x="221" y="65"/>
                  <a:pt x="221" y="65"/>
                </a:cubicBezTo>
                <a:cubicBezTo>
                  <a:pt x="223" y="67"/>
                  <a:pt x="223" y="67"/>
                  <a:pt x="222" y="69"/>
                </a:cubicBezTo>
                <a:cubicBezTo>
                  <a:pt x="221" y="70"/>
                  <a:pt x="219" y="71"/>
                  <a:pt x="217" y="71"/>
                </a:cubicBezTo>
                <a:cubicBezTo>
                  <a:pt x="214" y="73"/>
                  <a:pt x="214" y="73"/>
                  <a:pt x="214" y="73"/>
                </a:cubicBezTo>
                <a:cubicBezTo>
                  <a:pt x="211" y="73"/>
                  <a:pt x="209" y="73"/>
                  <a:pt x="207" y="71"/>
                </a:cubicBezTo>
                <a:cubicBezTo>
                  <a:pt x="207" y="70"/>
                  <a:pt x="207" y="70"/>
                  <a:pt x="207" y="70"/>
                </a:cubicBezTo>
                <a:cubicBezTo>
                  <a:pt x="196" y="59"/>
                  <a:pt x="196" y="59"/>
                  <a:pt x="196" y="59"/>
                </a:cubicBezTo>
                <a:cubicBezTo>
                  <a:pt x="191" y="57"/>
                  <a:pt x="189" y="55"/>
                  <a:pt x="187" y="53"/>
                </a:cubicBezTo>
                <a:cubicBezTo>
                  <a:pt x="187" y="52"/>
                  <a:pt x="186" y="51"/>
                  <a:pt x="187" y="50"/>
                </a:cubicBezTo>
                <a:cubicBezTo>
                  <a:pt x="186" y="46"/>
                  <a:pt x="185" y="44"/>
                  <a:pt x="185" y="43"/>
                </a:cubicBezTo>
                <a:cubicBezTo>
                  <a:pt x="183" y="44"/>
                  <a:pt x="183" y="44"/>
                  <a:pt x="183" y="44"/>
                </a:cubicBezTo>
                <a:cubicBezTo>
                  <a:pt x="182" y="45"/>
                  <a:pt x="182" y="45"/>
                  <a:pt x="182" y="45"/>
                </a:cubicBezTo>
                <a:cubicBezTo>
                  <a:pt x="182" y="46"/>
                  <a:pt x="183" y="47"/>
                  <a:pt x="184" y="49"/>
                </a:cubicBezTo>
                <a:cubicBezTo>
                  <a:pt x="184" y="49"/>
                  <a:pt x="184" y="49"/>
                  <a:pt x="184" y="49"/>
                </a:cubicBezTo>
                <a:cubicBezTo>
                  <a:pt x="185" y="50"/>
                  <a:pt x="185" y="50"/>
                  <a:pt x="185" y="50"/>
                </a:cubicBezTo>
                <a:cubicBezTo>
                  <a:pt x="184" y="51"/>
                  <a:pt x="184" y="51"/>
                  <a:pt x="184" y="51"/>
                </a:cubicBezTo>
                <a:cubicBezTo>
                  <a:pt x="179" y="60"/>
                  <a:pt x="179" y="60"/>
                  <a:pt x="179" y="60"/>
                </a:cubicBezTo>
                <a:cubicBezTo>
                  <a:pt x="169" y="58"/>
                  <a:pt x="169" y="58"/>
                  <a:pt x="169" y="58"/>
                </a:cubicBezTo>
                <a:cubicBezTo>
                  <a:pt x="167" y="57"/>
                  <a:pt x="167" y="57"/>
                  <a:pt x="167" y="57"/>
                </a:cubicBezTo>
                <a:cubicBezTo>
                  <a:pt x="167" y="57"/>
                  <a:pt x="167" y="57"/>
                  <a:pt x="167" y="57"/>
                </a:cubicBezTo>
                <a:cubicBezTo>
                  <a:pt x="167" y="55"/>
                  <a:pt x="167" y="55"/>
                  <a:pt x="167" y="55"/>
                </a:cubicBezTo>
                <a:cubicBezTo>
                  <a:pt x="168" y="54"/>
                  <a:pt x="168" y="52"/>
                  <a:pt x="167" y="50"/>
                </a:cubicBezTo>
                <a:cubicBezTo>
                  <a:pt x="166" y="47"/>
                  <a:pt x="166" y="47"/>
                  <a:pt x="166" y="47"/>
                </a:cubicBezTo>
                <a:cubicBezTo>
                  <a:pt x="159" y="41"/>
                  <a:pt x="159" y="41"/>
                  <a:pt x="159" y="41"/>
                </a:cubicBezTo>
                <a:cubicBezTo>
                  <a:pt x="158" y="41"/>
                  <a:pt x="158" y="41"/>
                  <a:pt x="158" y="41"/>
                </a:cubicBezTo>
                <a:cubicBezTo>
                  <a:pt x="157" y="42"/>
                  <a:pt x="157" y="42"/>
                  <a:pt x="156" y="42"/>
                </a:cubicBezTo>
                <a:cubicBezTo>
                  <a:pt x="149" y="41"/>
                  <a:pt x="149" y="41"/>
                  <a:pt x="149" y="41"/>
                </a:cubicBezTo>
                <a:cubicBezTo>
                  <a:pt x="146" y="41"/>
                  <a:pt x="145" y="41"/>
                  <a:pt x="144" y="39"/>
                </a:cubicBezTo>
                <a:cubicBezTo>
                  <a:pt x="143" y="38"/>
                  <a:pt x="143" y="37"/>
                  <a:pt x="144" y="35"/>
                </a:cubicBezTo>
                <a:cubicBezTo>
                  <a:pt x="145" y="33"/>
                  <a:pt x="145" y="33"/>
                  <a:pt x="145" y="33"/>
                </a:cubicBezTo>
                <a:cubicBezTo>
                  <a:pt x="141" y="28"/>
                  <a:pt x="141" y="28"/>
                  <a:pt x="141" y="28"/>
                </a:cubicBezTo>
                <a:cubicBezTo>
                  <a:pt x="127" y="29"/>
                  <a:pt x="127" y="29"/>
                  <a:pt x="127" y="29"/>
                </a:cubicBezTo>
                <a:cubicBezTo>
                  <a:pt x="128" y="31"/>
                  <a:pt x="127" y="32"/>
                  <a:pt x="127" y="33"/>
                </a:cubicBezTo>
                <a:cubicBezTo>
                  <a:pt x="126" y="35"/>
                  <a:pt x="125" y="35"/>
                  <a:pt x="123" y="35"/>
                </a:cubicBezTo>
                <a:cubicBezTo>
                  <a:pt x="121" y="36"/>
                  <a:pt x="119" y="35"/>
                  <a:pt x="117" y="33"/>
                </a:cubicBezTo>
                <a:cubicBezTo>
                  <a:pt x="117" y="33"/>
                  <a:pt x="117" y="33"/>
                  <a:pt x="117" y="33"/>
                </a:cubicBezTo>
                <a:cubicBezTo>
                  <a:pt x="117" y="33"/>
                  <a:pt x="117" y="33"/>
                  <a:pt x="117" y="33"/>
                </a:cubicBezTo>
                <a:cubicBezTo>
                  <a:pt x="113" y="29"/>
                  <a:pt x="112" y="26"/>
                  <a:pt x="112" y="24"/>
                </a:cubicBezTo>
                <a:cubicBezTo>
                  <a:pt x="109" y="20"/>
                  <a:pt x="109" y="20"/>
                  <a:pt x="109" y="20"/>
                </a:cubicBezTo>
                <a:cubicBezTo>
                  <a:pt x="105" y="23"/>
                  <a:pt x="105" y="23"/>
                  <a:pt x="105" y="23"/>
                </a:cubicBezTo>
                <a:cubicBezTo>
                  <a:pt x="102" y="25"/>
                  <a:pt x="99" y="25"/>
                  <a:pt x="98" y="23"/>
                </a:cubicBezTo>
                <a:cubicBezTo>
                  <a:pt x="97" y="23"/>
                  <a:pt x="97" y="23"/>
                  <a:pt x="97" y="23"/>
                </a:cubicBezTo>
                <a:cubicBezTo>
                  <a:pt x="93" y="23"/>
                  <a:pt x="93" y="23"/>
                  <a:pt x="93" y="23"/>
                </a:cubicBezTo>
                <a:cubicBezTo>
                  <a:pt x="82" y="27"/>
                  <a:pt x="82" y="27"/>
                  <a:pt x="82" y="27"/>
                </a:cubicBezTo>
                <a:cubicBezTo>
                  <a:pt x="79" y="28"/>
                  <a:pt x="77" y="29"/>
                  <a:pt x="76" y="29"/>
                </a:cubicBezTo>
                <a:cubicBezTo>
                  <a:pt x="75" y="29"/>
                  <a:pt x="75" y="29"/>
                  <a:pt x="75" y="29"/>
                </a:cubicBezTo>
                <a:cubicBezTo>
                  <a:pt x="71" y="29"/>
                  <a:pt x="68" y="27"/>
                  <a:pt x="67" y="26"/>
                </a:cubicBezTo>
                <a:cubicBezTo>
                  <a:pt x="60" y="21"/>
                  <a:pt x="60" y="21"/>
                  <a:pt x="60" y="21"/>
                </a:cubicBezTo>
                <a:lnTo>
                  <a:pt x="52" y="8"/>
                </a:lnTo>
                <a:close/>
              </a:path>
            </a:pathLst>
          </a:custGeom>
          <a:solidFill>
            <a:srgbClr val="A3C8BD"/>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59" name="Freeform 20" descr="e7d195523061f1c0c989bbdf341b111e769f2ee359bd8df638E53E9931A62DC22263A6E1A75FFBC630BB5D77BA969D9175F253EB94D93A1189E24A7D909BAD0376573965191318DE1FD009565C070D0758BE63ED47B2EDEAEFD1491E7B0038213023A305BCF006E3798DBB2482D0E5E2726A092F830F433217DDFCCE0A26D9F1878A601591CFE0EAC469AB99BE5D3F68">
            <a:extLst>
              <a:ext uri="{FF2B5EF4-FFF2-40B4-BE49-F238E27FC236}">
                <a16:creationId xmlns:a16="http://schemas.microsoft.com/office/drawing/2014/main" xmlns="" id="{EF4FCA84-A523-43F7-A9E3-5A963611E507}"/>
              </a:ext>
            </a:extLst>
          </p:cNvPr>
          <p:cNvSpPr>
            <a:spLocks/>
          </p:cNvSpPr>
          <p:nvPr/>
        </p:nvSpPr>
        <p:spPr bwMode="auto">
          <a:xfrm>
            <a:off x="7379213" y="4686863"/>
            <a:ext cx="752475" cy="463550"/>
          </a:xfrm>
          <a:custGeom>
            <a:avLst/>
            <a:gdLst>
              <a:gd name="T0" fmla="*/ 32 w 244"/>
              <a:gd name="T1" fmla="*/ 4 h 152"/>
              <a:gd name="T2" fmla="*/ 43 w 244"/>
              <a:gd name="T3" fmla="*/ 12 h 152"/>
              <a:gd name="T4" fmla="*/ 49 w 244"/>
              <a:gd name="T5" fmla="*/ 20 h 152"/>
              <a:gd name="T6" fmla="*/ 44 w 244"/>
              <a:gd name="T7" fmla="*/ 26 h 152"/>
              <a:gd name="T8" fmla="*/ 30 w 244"/>
              <a:gd name="T9" fmla="*/ 29 h 152"/>
              <a:gd name="T10" fmla="*/ 32 w 244"/>
              <a:gd name="T11" fmla="*/ 37 h 152"/>
              <a:gd name="T12" fmla="*/ 35 w 244"/>
              <a:gd name="T13" fmla="*/ 54 h 152"/>
              <a:gd name="T14" fmla="*/ 45 w 244"/>
              <a:gd name="T15" fmla="*/ 56 h 152"/>
              <a:gd name="T16" fmla="*/ 45 w 244"/>
              <a:gd name="T17" fmla="*/ 57 h 152"/>
              <a:gd name="T18" fmla="*/ 51 w 244"/>
              <a:gd name="T19" fmla="*/ 65 h 152"/>
              <a:gd name="T20" fmla="*/ 53 w 244"/>
              <a:gd name="T21" fmla="*/ 72 h 152"/>
              <a:gd name="T22" fmla="*/ 40 w 244"/>
              <a:gd name="T23" fmla="*/ 92 h 152"/>
              <a:gd name="T24" fmla="*/ 1 w 244"/>
              <a:gd name="T25" fmla="*/ 101 h 152"/>
              <a:gd name="T26" fmla="*/ 4 w 244"/>
              <a:gd name="T27" fmla="*/ 116 h 152"/>
              <a:gd name="T28" fmla="*/ 19 w 244"/>
              <a:gd name="T29" fmla="*/ 142 h 152"/>
              <a:gd name="T30" fmla="*/ 19 w 244"/>
              <a:gd name="T31" fmla="*/ 143 h 152"/>
              <a:gd name="T32" fmla="*/ 25 w 244"/>
              <a:gd name="T33" fmla="*/ 150 h 152"/>
              <a:gd name="T34" fmla="*/ 30 w 244"/>
              <a:gd name="T35" fmla="*/ 138 h 152"/>
              <a:gd name="T36" fmla="*/ 39 w 244"/>
              <a:gd name="T37" fmla="*/ 127 h 152"/>
              <a:gd name="T38" fmla="*/ 56 w 244"/>
              <a:gd name="T39" fmla="*/ 126 h 152"/>
              <a:gd name="T40" fmla="*/ 63 w 244"/>
              <a:gd name="T41" fmla="*/ 111 h 152"/>
              <a:gd name="T42" fmla="*/ 79 w 244"/>
              <a:gd name="T43" fmla="*/ 110 h 152"/>
              <a:gd name="T44" fmla="*/ 109 w 244"/>
              <a:gd name="T45" fmla="*/ 121 h 152"/>
              <a:gd name="T46" fmla="*/ 110 w 244"/>
              <a:gd name="T47" fmla="*/ 121 h 152"/>
              <a:gd name="T48" fmla="*/ 121 w 244"/>
              <a:gd name="T49" fmla="*/ 127 h 152"/>
              <a:gd name="T50" fmla="*/ 121 w 244"/>
              <a:gd name="T51" fmla="*/ 127 h 152"/>
              <a:gd name="T52" fmla="*/ 131 w 244"/>
              <a:gd name="T53" fmla="*/ 127 h 152"/>
              <a:gd name="T54" fmla="*/ 142 w 244"/>
              <a:gd name="T55" fmla="*/ 115 h 152"/>
              <a:gd name="T56" fmla="*/ 148 w 244"/>
              <a:gd name="T57" fmla="*/ 119 h 152"/>
              <a:gd name="T58" fmla="*/ 149 w 244"/>
              <a:gd name="T59" fmla="*/ 129 h 152"/>
              <a:gd name="T60" fmla="*/ 159 w 244"/>
              <a:gd name="T61" fmla="*/ 122 h 152"/>
              <a:gd name="T62" fmla="*/ 165 w 244"/>
              <a:gd name="T63" fmla="*/ 122 h 152"/>
              <a:gd name="T64" fmla="*/ 170 w 244"/>
              <a:gd name="T65" fmla="*/ 140 h 152"/>
              <a:gd name="T66" fmla="*/ 193 w 244"/>
              <a:gd name="T67" fmla="*/ 129 h 152"/>
              <a:gd name="T68" fmla="*/ 215 w 244"/>
              <a:gd name="T69" fmla="*/ 120 h 152"/>
              <a:gd name="T70" fmla="*/ 237 w 244"/>
              <a:gd name="T71" fmla="*/ 114 h 152"/>
              <a:gd name="T72" fmla="*/ 242 w 244"/>
              <a:gd name="T73" fmla="*/ 110 h 152"/>
              <a:gd name="T74" fmla="*/ 229 w 244"/>
              <a:gd name="T75" fmla="*/ 76 h 152"/>
              <a:gd name="T76" fmla="*/ 235 w 244"/>
              <a:gd name="T77" fmla="*/ 66 h 152"/>
              <a:gd name="T78" fmla="*/ 221 w 244"/>
              <a:gd name="T79" fmla="*/ 62 h 152"/>
              <a:gd name="T80" fmla="*/ 215 w 244"/>
              <a:gd name="T81" fmla="*/ 54 h 152"/>
              <a:gd name="T82" fmla="*/ 214 w 244"/>
              <a:gd name="T83" fmla="*/ 53 h 152"/>
              <a:gd name="T84" fmla="*/ 186 w 244"/>
              <a:gd name="T85" fmla="*/ 47 h 152"/>
              <a:gd name="T86" fmla="*/ 162 w 244"/>
              <a:gd name="T87" fmla="*/ 46 h 152"/>
              <a:gd name="T88" fmla="*/ 107 w 244"/>
              <a:gd name="T89" fmla="*/ 24 h 152"/>
              <a:gd name="T90" fmla="*/ 71 w 244"/>
              <a:gd name="T91" fmla="*/ 0 h 152"/>
              <a:gd name="T92" fmla="*/ 37 w 244"/>
              <a:gd name="T93" fmla="*/ 2 h 152"/>
              <a:gd name="T94" fmla="*/ 31 w 244"/>
              <a:gd name="T95"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2">
                <a:moveTo>
                  <a:pt x="31" y="0"/>
                </a:moveTo>
                <a:cubicBezTo>
                  <a:pt x="30" y="2"/>
                  <a:pt x="30" y="2"/>
                  <a:pt x="30" y="2"/>
                </a:cubicBezTo>
                <a:cubicBezTo>
                  <a:pt x="32" y="4"/>
                  <a:pt x="32" y="4"/>
                  <a:pt x="32" y="4"/>
                </a:cubicBezTo>
                <a:cubicBezTo>
                  <a:pt x="43" y="11"/>
                  <a:pt x="43" y="11"/>
                  <a:pt x="43" y="11"/>
                </a:cubicBezTo>
                <a:cubicBezTo>
                  <a:pt x="43" y="11"/>
                  <a:pt x="43" y="11"/>
                  <a:pt x="43" y="11"/>
                </a:cubicBezTo>
                <a:cubicBezTo>
                  <a:pt x="43" y="12"/>
                  <a:pt x="43" y="12"/>
                  <a:pt x="43" y="12"/>
                </a:cubicBezTo>
                <a:cubicBezTo>
                  <a:pt x="43" y="12"/>
                  <a:pt x="43" y="12"/>
                  <a:pt x="43" y="12"/>
                </a:cubicBezTo>
                <a:cubicBezTo>
                  <a:pt x="49" y="19"/>
                  <a:pt x="49" y="19"/>
                  <a:pt x="49" y="19"/>
                </a:cubicBezTo>
                <a:cubicBezTo>
                  <a:pt x="49" y="20"/>
                  <a:pt x="49" y="20"/>
                  <a:pt x="49" y="20"/>
                </a:cubicBezTo>
                <a:cubicBezTo>
                  <a:pt x="45" y="24"/>
                  <a:pt x="45" y="24"/>
                  <a:pt x="45" y="24"/>
                </a:cubicBezTo>
                <a:cubicBezTo>
                  <a:pt x="44" y="25"/>
                  <a:pt x="44" y="25"/>
                  <a:pt x="44" y="25"/>
                </a:cubicBezTo>
                <a:cubicBezTo>
                  <a:pt x="44" y="26"/>
                  <a:pt x="44" y="26"/>
                  <a:pt x="44" y="26"/>
                </a:cubicBezTo>
                <a:cubicBezTo>
                  <a:pt x="37" y="26"/>
                  <a:pt x="37" y="26"/>
                  <a:pt x="37" y="26"/>
                </a:cubicBezTo>
                <a:cubicBezTo>
                  <a:pt x="33" y="26"/>
                  <a:pt x="33" y="26"/>
                  <a:pt x="33" y="26"/>
                </a:cubicBezTo>
                <a:cubicBezTo>
                  <a:pt x="30" y="29"/>
                  <a:pt x="30" y="29"/>
                  <a:pt x="30" y="29"/>
                </a:cubicBezTo>
                <a:cubicBezTo>
                  <a:pt x="31" y="32"/>
                  <a:pt x="31" y="32"/>
                  <a:pt x="31" y="32"/>
                </a:cubicBezTo>
                <a:cubicBezTo>
                  <a:pt x="31" y="33"/>
                  <a:pt x="31" y="33"/>
                  <a:pt x="31" y="33"/>
                </a:cubicBezTo>
                <a:cubicBezTo>
                  <a:pt x="32" y="37"/>
                  <a:pt x="32" y="37"/>
                  <a:pt x="32" y="37"/>
                </a:cubicBezTo>
                <a:cubicBezTo>
                  <a:pt x="35" y="42"/>
                  <a:pt x="35" y="42"/>
                  <a:pt x="35" y="42"/>
                </a:cubicBezTo>
                <a:cubicBezTo>
                  <a:pt x="35" y="42"/>
                  <a:pt x="35" y="42"/>
                  <a:pt x="35" y="42"/>
                </a:cubicBezTo>
                <a:cubicBezTo>
                  <a:pt x="35" y="54"/>
                  <a:pt x="35" y="54"/>
                  <a:pt x="35" y="54"/>
                </a:cubicBezTo>
                <a:cubicBezTo>
                  <a:pt x="39" y="55"/>
                  <a:pt x="39" y="55"/>
                  <a:pt x="39" y="55"/>
                </a:cubicBezTo>
                <a:cubicBezTo>
                  <a:pt x="44" y="56"/>
                  <a:pt x="44" y="56"/>
                  <a:pt x="44" y="56"/>
                </a:cubicBezTo>
                <a:cubicBezTo>
                  <a:pt x="45" y="56"/>
                  <a:pt x="45" y="56"/>
                  <a:pt x="45" y="56"/>
                </a:cubicBezTo>
                <a:cubicBezTo>
                  <a:pt x="45" y="56"/>
                  <a:pt x="45" y="56"/>
                  <a:pt x="45" y="56"/>
                </a:cubicBezTo>
                <a:cubicBezTo>
                  <a:pt x="45" y="57"/>
                  <a:pt x="45" y="57"/>
                  <a:pt x="45" y="57"/>
                </a:cubicBezTo>
                <a:cubicBezTo>
                  <a:pt x="45" y="57"/>
                  <a:pt x="45" y="57"/>
                  <a:pt x="45" y="57"/>
                </a:cubicBezTo>
                <a:cubicBezTo>
                  <a:pt x="51" y="64"/>
                  <a:pt x="51" y="64"/>
                  <a:pt x="51" y="64"/>
                </a:cubicBezTo>
                <a:cubicBezTo>
                  <a:pt x="51" y="65"/>
                  <a:pt x="51" y="65"/>
                  <a:pt x="51" y="65"/>
                </a:cubicBezTo>
                <a:cubicBezTo>
                  <a:pt x="51" y="65"/>
                  <a:pt x="51" y="65"/>
                  <a:pt x="51" y="65"/>
                </a:cubicBezTo>
                <a:cubicBezTo>
                  <a:pt x="53" y="72"/>
                  <a:pt x="53" y="72"/>
                  <a:pt x="53" y="72"/>
                </a:cubicBezTo>
                <a:cubicBezTo>
                  <a:pt x="53" y="72"/>
                  <a:pt x="53" y="72"/>
                  <a:pt x="53" y="72"/>
                </a:cubicBezTo>
                <a:cubicBezTo>
                  <a:pt x="53" y="72"/>
                  <a:pt x="53" y="72"/>
                  <a:pt x="53" y="72"/>
                </a:cubicBezTo>
                <a:cubicBezTo>
                  <a:pt x="53" y="77"/>
                  <a:pt x="53" y="77"/>
                  <a:pt x="53" y="77"/>
                </a:cubicBezTo>
                <a:cubicBezTo>
                  <a:pt x="53" y="80"/>
                  <a:pt x="52" y="82"/>
                  <a:pt x="51" y="84"/>
                </a:cubicBezTo>
                <a:cubicBezTo>
                  <a:pt x="49" y="87"/>
                  <a:pt x="46" y="89"/>
                  <a:pt x="40" y="92"/>
                </a:cubicBezTo>
                <a:cubicBezTo>
                  <a:pt x="27" y="100"/>
                  <a:pt x="27" y="100"/>
                  <a:pt x="27" y="100"/>
                </a:cubicBezTo>
                <a:cubicBezTo>
                  <a:pt x="26" y="100"/>
                  <a:pt x="26" y="100"/>
                  <a:pt x="26" y="100"/>
                </a:cubicBezTo>
                <a:cubicBezTo>
                  <a:pt x="1" y="101"/>
                  <a:pt x="1" y="101"/>
                  <a:pt x="1" y="101"/>
                </a:cubicBezTo>
                <a:cubicBezTo>
                  <a:pt x="0" y="107"/>
                  <a:pt x="0" y="107"/>
                  <a:pt x="0" y="107"/>
                </a:cubicBezTo>
                <a:cubicBezTo>
                  <a:pt x="4" y="115"/>
                  <a:pt x="4" y="115"/>
                  <a:pt x="4" y="115"/>
                </a:cubicBezTo>
                <a:cubicBezTo>
                  <a:pt x="4" y="116"/>
                  <a:pt x="4" y="116"/>
                  <a:pt x="4" y="116"/>
                </a:cubicBezTo>
                <a:cubicBezTo>
                  <a:pt x="4" y="116"/>
                  <a:pt x="4" y="116"/>
                  <a:pt x="4" y="116"/>
                </a:cubicBezTo>
                <a:cubicBezTo>
                  <a:pt x="5" y="126"/>
                  <a:pt x="5" y="126"/>
                  <a:pt x="5" y="126"/>
                </a:cubicBezTo>
                <a:cubicBezTo>
                  <a:pt x="19" y="142"/>
                  <a:pt x="19" y="142"/>
                  <a:pt x="19" y="142"/>
                </a:cubicBezTo>
                <a:cubicBezTo>
                  <a:pt x="19" y="142"/>
                  <a:pt x="19" y="142"/>
                  <a:pt x="19" y="142"/>
                </a:cubicBezTo>
                <a:cubicBezTo>
                  <a:pt x="19" y="142"/>
                  <a:pt x="19" y="142"/>
                  <a:pt x="19" y="142"/>
                </a:cubicBezTo>
                <a:cubicBezTo>
                  <a:pt x="19" y="143"/>
                  <a:pt x="19" y="143"/>
                  <a:pt x="19" y="143"/>
                </a:cubicBezTo>
                <a:cubicBezTo>
                  <a:pt x="25" y="152"/>
                  <a:pt x="25" y="152"/>
                  <a:pt x="25" y="152"/>
                </a:cubicBezTo>
                <a:cubicBezTo>
                  <a:pt x="25" y="151"/>
                  <a:pt x="25" y="151"/>
                  <a:pt x="25" y="151"/>
                </a:cubicBezTo>
                <a:cubicBezTo>
                  <a:pt x="25" y="150"/>
                  <a:pt x="25" y="150"/>
                  <a:pt x="25" y="150"/>
                </a:cubicBezTo>
                <a:cubicBezTo>
                  <a:pt x="30" y="138"/>
                  <a:pt x="30" y="138"/>
                  <a:pt x="30" y="138"/>
                </a:cubicBezTo>
                <a:cubicBezTo>
                  <a:pt x="30" y="138"/>
                  <a:pt x="30" y="138"/>
                  <a:pt x="30" y="138"/>
                </a:cubicBezTo>
                <a:cubicBezTo>
                  <a:pt x="30" y="138"/>
                  <a:pt x="30" y="138"/>
                  <a:pt x="30" y="138"/>
                </a:cubicBezTo>
                <a:cubicBezTo>
                  <a:pt x="30" y="138"/>
                  <a:pt x="30" y="138"/>
                  <a:pt x="30" y="138"/>
                </a:cubicBezTo>
                <a:cubicBezTo>
                  <a:pt x="38" y="127"/>
                  <a:pt x="38" y="127"/>
                  <a:pt x="38" y="127"/>
                </a:cubicBezTo>
                <a:cubicBezTo>
                  <a:pt x="39" y="127"/>
                  <a:pt x="39" y="127"/>
                  <a:pt x="39" y="127"/>
                </a:cubicBezTo>
                <a:cubicBezTo>
                  <a:pt x="49" y="122"/>
                  <a:pt x="49" y="122"/>
                  <a:pt x="49" y="122"/>
                </a:cubicBezTo>
                <a:cubicBezTo>
                  <a:pt x="49" y="122"/>
                  <a:pt x="49" y="122"/>
                  <a:pt x="49" y="122"/>
                </a:cubicBezTo>
                <a:cubicBezTo>
                  <a:pt x="56" y="126"/>
                  <a:pt x="56" y="126"/>
                  <a:pt x="56" y="126"/>
                </a:cubicBezTo>
                <a:cubicBezTo>
                  <a:pt x="64" y="125"/>
                  <a:pt x="64" y="125"/>
                  <a:pt x="64" y="125"/>
                </a:cubicBezTo>
                <a:cubicBezTo>
                  <a:pt x="61" y="111"/>
                  <a:pt x="61" y="111"/>
                  <a:pt x="61" y="111"/>
                </a:cubicBezTo>
                <a:cubicBezTo>
                  <a:pt x="63" y="111"/>
                  <a:pt x="63" y="111"/>
                  <a:pt x="63" y="111"/>
                </a:cubicBezTo>
                <a:cubicBezTo>
                  <a:pt x="71" y="110"/>
                  <a:pt x="71" y="110"/>
                  <a:pt x="71" y="110"/>
                </a:cubicBezTo>
                <a:cubicBezTo>
                  <a:pt x="79" y="110"/>
                  <a:pt x="79" y="110"/>
                  <a:pt x="79" y="110"/>
                </a:cubicBezTo>
                <a:cubicBezTo>
                  <a:pt x="79" y="110"/>
                  <a:pt x="79" y="110"/>
                  <a:pt x="79" y="110"/>
                </a:cubicBezTo>
                <a:cubicBezTo>
                  <a:pt x="79" y="111"/>
                  <a:pt x="79" y="111"/>
                  <a:pt x="79" y="111"/>
                </a:cubicBezTo>
                <a:cubicBezTo>
                  <a:pt x="95" y="118"/>
                  <a:pt x="95" y="118"/>
                  <a:pt x="95" y="118"/>
                </a:cubicBezTo>
                <a:cubicBezTo>
                  <a:pt x="109" y="121"/>
                  <a:pt x="109" y="121"/>
                  <a:pt x="109" y="121"/>
                </a:cubicBezTo>
                <a:cubicBezTo>
                  <a:pt x="109" y="121"/>
                  <a:pt x="109" y="121"/>
                  <a:pt x="109" y="121"/>
                </a:cubicBezTo>
                <a:cubicBezTo>
                  <a:pt x="109" y="121"/>
                  <a:pt x="109" y="121"/>
                  <a:pt x="109" y="121"/>
                </a:cubicBezTo>
                <a:cubicBezTo>
                  <a:pt x="110" y="121"/>
                  <a:pt x="110" y="121"/>
                  <a:pt x="110" y="121"/>
                </a:cubicBezTo>
                <a:cubicBezTo>
                  <a:pt x="114" y="124"/>
                  <a:pt x="114" y="124"/>
                  <a:pt x="114" y="124"/>
                </a:cubicBezTo>
                <a:cubicBezTo>
                  <a:pt x="121" y="126"/>
                  <a:pt x="121" y="126"/>
                  <a:pt x="121" y="126"/>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0"/>
                  <a:pt x="125" y="130"/>
                  <a:pt x="125" y="130"/>
                </a:cubicBezTo>
                <a:cubicBezTo>
                  <a:pt x="127" y="131"/>
                  <a:pt x="127" y="131"/>
                  <a:pt x="127" y="131"/>
                </a:cubicBezTo>
                <a:cubicBezTo>
                  <a:pt x="131" y="127"/>
                  <a:pt x="131" y="127"/>
                  <a:pt x="131" y="127"/>
                </a:cubicBezTo>
                <a:cubicBezTo>
                  <a:pt x="131" y="127"/>
                  <a:pt x="131" y="127"/>
                  <a:pt x="131" y="127"/>
                </a:cubicBezTo>
                <a:cubicBezTo>
                  <a:pt x="138" y="122"/>
                  <a:pt x="138" y="122"/>
                  <a:pt x="138" y="122"/>
                </a:cubicBezTo>
                <a:cubicBezTo>
                  <a:pt x="142" y="115"/>
                  <a:pt x="142" y="115"/>
                  <a:pt x="142" y="115"/>
                </a:cubicBezTo>
                <a:cubicBezTo>
                  <a:pt x="148" y="118"/>
                  <a:pt x="148" y="118"/>
                  <a:pt x="148" y="118"/>
                </a:cubicBezTo>
                <a:cubicBezTo>
                  <a:pt x="148" y="119"/>
                  <a:pt x="148" y="119"/>
                  <a:pt x="148" y="119"/>
                </a:cubicBezTo>
                <a:cubicBezTo>
                  <a:pt x="148" y="119"/>
                  <a:pt x="148" y="119"/>
                  <a:pt x="148" y="119"/>
                </a:cubicBezTo>
                <a:cubicBezTo>
                  <a:pt x="150" y="124"/>
                  <a:pt x="150" y="124"/>
                  <a:pt x="150" y="124"/>
                </a:cubicBezTo>
                <a:cubicBezTo>
                  <a:pt x="150" y="126"/>
                  <a:pt x="150" y="126"/>
                  <a:pt x="150" y="126"/>
                </a:cubicBezTo>
                <a:cubicBezTo>
                  <a:pt x="149" y="129"/>
                  <a:pt x="149" y="129"/>
                  <a:pt x="149" y="129"/>
                </a:cubicBezTo>
                <a:cubicBezTo>
                  <a:pt x="149" y="130"/>
                  <a:pt x="149" y="130"/>
                  <a:pt x="149" y="130"/>
                </a:cubicBezTo>
                <a:cubicBezTo>
                  <a:pt x="153" y="128"/>
                  <a:pt x="153" y="128"/>
                  <a:pt x="153" y="128"/>
                </a:cubicBezTo>
                <a:cubicBezTo>
                  <a:pt x="159" y="122"/>
                  <a:pt x="159" y="122"/>
                  <a:pt x="159" y="122"/>
                </a:cubicBezTo>
                <a:cubicBezTo>
                  <a:pt x="164" y="122"/>
                  <a:pt x="164" y="122"/>
                  <a:pt x="164" y="122"/>
                </a:cubicBezTo>
                <a:cubicBezTo>
                  <a:pt x="164" y="122"/>
                  <a:pt x="164" y="122"/>
                  <a:pt x="164" y="122"/>
                </a:cubicBezTo>
                <a:cubicBezTo>
                  <a:pt x="165" y="122"/>
                  <a:pt x="165" y="122"/>
                  <a:pt x="165" y="122"/>
                </a:cubicBezTo>
                <a:cubicBezTo>
                  <a:pt x="168" y="125"/>
                  <a:pt x="168" y="125"/>
                  <a:pt x="168" y="125"/>
                </a:cubicBezTo>
                <a:cubicBezTo>
                  <a:pt x="171" y="127"/>
                  <a:pt x="171" y="129"/>
                  <a:pt x="171" y="131"/>
                </a:cubicBezTo>
                <a:cubicBezTo>
                  <a:pt x="170" y="140"/>
                  <a:pt x="170" y="140"/>
                  <a:pt x="170" y="140"/>
                </a:cubicBezTo>
                <a:cubicBezTo>
                  <a:pt x="173" y="144"/>
                  <a:pt x="173" y="144"/>
                  <a:pt x="173" y="144"/>
                </a:cubicBezTo>
                <a:cubicBezTo>
                  <a:pt x="173" y="145"/>
                  <a:pt x="173" y="145"/>
                  <a:pt x="173" y="145"/>
                </a:cubicBezTo>
                <a:cubicBezTo>
                  <a:pt x="183" y="134"/>
                  <a:pt x="189" y="129"/>
                  <a:pt x="193" y="129"/>
                </a:cubicBezTo>
                <a:cubicBezTo>
                  <a:pt x="204" y="129"/>
                  <a:pt x="204" y="129"/>
                  <a:pt x="204" y="129"/>
                </a:cubicBezTo>
                <a:cubicBezTo>
                  <a:pt x="207" y="124"/>
                  <a:pt x="207" y="124"/>
                  <a:pt x="207" y="124"/>
                </a:cubicBezTo>
                <a:cubicBezTo>
                  <a:pt x="215" y="120"/>
                  <a:pt x="215" y="120"/>
                  <a:pt x="215" y="120"/>
                </a:cubicBezTo>
                <a:cubicBezTo>
                  <a:pt x="215" y="120"/>
                  <a:pt x="215" y="120"/>
                  <a:pt x="215" y="120"/>
                </a:cubicBezTo>
                <a:cubicBezTo>
                  <a:pt x="226" y="119"/>
                  <a:pt x="226" y="119"/>
                  <a:pt x="226" y="119"/>
                </a:cubicBezTo>
                <a:cubicBezTo>
                  <a:pt x="237" y="114"/>
                  <a:pt x="237" y="114"/>
                  <a:pt x="237" y="114"/>
                </a:cubicBezTo>
                <a:cubicBezTo>
                  <a:pt x="237" y="113"/>
                  <a:pt x="237" y="113"/>
                  <a:pt x="237" y="113"/>
                </a:cubicBezTo>
                <a:cubicBezTo>
                  <a:pt x="243" y="113"/>
                  <a:pt x="243" y="113"/>
                  <a:pt x="243" y="113"/>
                </a:cubicBezTo>
                <a:cubicBezTo>
                  <a:pt x="242" y="110"/>
                  <a:pt x="242" y="110"/>
                  <a:pt x="242" y="110"/>
                </a:cubicBezTo>
                <a:cubicBezTo>
                  <a:pt x="243" y="109"/>
                  <a:pt x="243" y="109"/>
                  <a:pt x="243" y="109"/>
                </a:cubicBezTo>
                <a:cubicBezTo>
                  <a:pt x="244" y="108"/>
                  <a:pt x="244" y="108"/>
                  <a:pt x="244" y="108"/>
                </a:cubicBezTo>
                <a:cubicBezTo>
                  <a:pt x="229" y="76"/>
                  <a:pt x="229" y="76"/>
                  <a:pt x="229" y="76"/>
                </a:cubicBezTo>
                <a:cubicBezTo>
                  <a:pt x="229" y="75"/>
                  <a:pt x="229" y="75"/>
                  <a:pt x="229" y="75"/>
                </a:cubicBezTo>
                <a:cubicBezTo>
                  <a:pt x="229" y="75"/>
                  <a:pt x="229" y="75"/>
                  <a:pt x="229" y="75"/>
                </a:cubicBezTo>
                <a:cubicBezTo>
                  <a:pt x="235" y="66"/>
                  <a:pt x="235" y="66"/>
                  <a:pt x="235" y="66"/>
                </a:cubicBezTo>
                <a:cubicBezTo>
                  <a:pt x="233" y="64"/>
                  <a:pt x="233" y="64"/>
                  <a:pt x="233" y="64"/>
                </a:cubicBezTo>
                <a:cubicBezTo>
                  <a:pt x="223" y="62"/>
                  <a:pt x="223" y="62"/>
                  <a:pt x="223" y="62"/>
                </a:cubicBezTo>
                <a:cubicBezTo>
                  <a:pt x="221" y="62"/>
                  <a:pt x="221" y="62"/>
                  <a:pt x="221" y="62"/>
                </a:cubicBezTo>
                <a:cubicBezTo>
                  <a:pt x="221" y="62"/>
                  <a:pt x="221" y="62"/>
                  <a:pt x="221" y="62"/>
                </a:cubicBezTo>
                <a:cubicBezTo>
                  <a:pt x="221" y="61"/>
                  <a:pt x="221" y="61"/>
                  <a:pt x="221" y="61"/>
                </a:cubicBezTo>
                <a:cubicBezTo>
                  <a:pt x="215" y="54"/>
                  <a:pt x="215" y="54"/>
                  <a:pt x="215" y="54"/>
                </a:cubicBezTo>
                <a:cubicBezTo>
                  <a:pt x="215" y="52"/>
                  <a:pt x="215" y="52"/>
                  <a:pt x="215" y="52"/>
                </a:cubicBezTo>
                <a:cubicBezTo>
                  <a:pt x="215" y="53"/>
                  <a:pt x="215" y="53"/>
                  <a:pt x="215" y="53"/>
                </a:cubicBezTo>
                <a:cubicBezTo>
                  <a:pt x="214" y="53"/>
                  <a:pt x="214" y="53"/>
                  <a:pt x="214" y="53"/>
                </a:cubicBezTo>
                <a:cubicBezTo>
                  <a:pt x="208" y="49"/>
                  <a:pt x="208" y="49"/>
                  <a:pt x="208" y="49"/>
                </a:cubicBezTo>
                <a:cubicBezTo>
                  <a:pt x="205" y="53"/>
                  <a:pt x="203" y="55"/>
                  <a:pt x="199" y="56"/>
                </a:cubicBezTo>
                <a:cubicBezTo>
                  <a:pt x="197" y="57"/>
                  <a:pt x="192" y="54"/>
                  <a:pt x="186" y="47"/>
                </a:cubicBezTo>
                <a:cubicBezTo>
                  <a:pt x="183" y="43"/>
                  <a:pt x="183" y="43"/>
                  <a:pt x="183" y="43"/>
                </a:cubicBezTo>
                <a:cubicBezTo>
                  <a:pt x="183" y="42"/>
                  <a:pt x="180" y="43"/>
                  <a:pt x="175" y="44"/>
                </a:cubicBezTo>
                <a:cubicBezTo>
                  <a:pt x="169" y="47"/>
                  <a:pt x="164" y="47"/>
                  <a:pt x="162" y="46"/>
                </a:cubicBezTo>
                <a:cubicBezTo>
                  <a:pt x="160" y="44"/>
                  <a:pt x="159" y="40"/>
                  <a:pt x="160" y="35"/>
                </a:cubicBezTo>
                <a:cubicBezTo>
                  <a:pt x="161" y="30"/>
                  <a:pt x="160" y="28"/>
                  <a:pt x="159" y="27"/>
                </a:cubicBezTo>
                <a:cubicBezTo>
                  <a:pt x="107" y="24"/>
                  <a:pt x="107" y="24"/>
                  <a:pt x="107" y="24"/>
                </a:cubicBezTo>
                <a:cubicBezTo>
                  <a:pt x="103" y="22"/>
                  <a:pt x="99" y="20"/>
                  <a:pt x="97" y="18"/>
                </a:cubicBezTo>
                <a:cubicBezTo>
                  <a:pt x="89" y="16"/>
                  <a:pt x="89" y="16"/>
                  <a:pt x="89" y="16"/>
                </a:cubicBezTo>
                <a:cubicBezTo>
                  <a:pt x="85" y="15"/>
                  <a:pt x="79" y="10"/>
                  <a:pt x="71" y="0"/>
                </a:cubicBezTo>
                <a:cubicBezTo>
                  <a:pt x="66" y="4"/>
                  <a:pt x="66" y="4"/>
                  <a:pt x="66" y="4"/>
                </a:cubicBezTo>
                <a:cubicBezTo>
                  <a:pt x="58" y="2"/>
                  <a:pt x="58" y="2"/>
                  <a:pt x="58" y="2"/>
                </a:cubicBezTo>
                <a:cubicBezTo>
                  <a:pt x="37" y="2"/>
                  <a:pt x="37" y="2"/>
                  <a:pt x="37" y="2"/>
                </a:cubicBezTo>
                <a:cubicBezTo>
                  <a:pt x="37" y="2"/>
                  <a:pt x="37" y="2"/>
                  <a:pt x="37" y="2"/>
                </a:cubicBezTo>
                <a:cubicBezTo>
                  <a:pt x="37" y="2"/>
                  <a:pt x="37" y="2"/>
                  <a:pt x="37" y="2"/>
                </a:cubicBezTo>
                <a:lnTo>
                  <a:pt x="31" y="0"/>
                </a:lnTo>
                <a:close/>
              </a:path>
            </a:pathLst>
          </a:custGeom>
          <a:solidFill>
            <a:srgbClr val="A3C8BD"/>
          </a:solidFill>
          <a:ln>
            <a:noFill/>
          </a:ln>
        </p:spPr>
        <p:txBody>
          <a:bodyPr/>
          <a:lstStyle/>
          <a:p>
            <a:pPr eaLnBrk="1" fontAlgn="auto" hangingPunct="1">
              <a:spcBef>
                <a:spcPts val="0"/>
              </a:spcBef>
              <a:spcAft>
                <a:spcPts val="0"/>
              </a:spcAft>
              <a:defRPr/>
            </a:pPr>
            <a:endParaRPr lang="zh-CN" altLang="en-US">
              <a:solidFill>
                <a:prstClr val="black"/>
              </a:solidFill>
              <a:latin typeface="+mn-lt"/>
              <a:ea typeface="+mn-ea"/>
              <a:cs typeface="+mn-cs"/>
            </a:endParaRPr>
          </a:p>
        </p:txBody>
      </p:sp>
      <p:sp>
        <p:nvSpPr>
          <p:cNvPr id="61" name="Title 20">
            <a:extLst>
              <a:ext uri="{FF2B5EF4-FFF2-40B4-BE49-F238E27FC236}">
                <a16:creationId xmlns:a16="http://schemas.microsoft.com/office/drawing/2014/main" xmlns="" id="{7ADF03F1-8C80-4A4A-B83C-2E3059A75908}"/>
              </a:ext>
            </a:extLst>
          </p:cNvPr>
          <p:cNvSpPr txBox="1"/>
          <p:nvPr/>
        </p:nvSpPr>
        <p:spPr>
          <a:xfrm>
            <a:off x="8457734" y="1955529"/>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62" name="Title 20">
            <a:extLst>
              <a:ext uri="{FF2B5EF4-FFF2-40B4-BE49-F238E27FC236}">
                <a16:creationId xmlns:a16="http://schemas.microsoft.com/office/drawing/2014/main" xmlns="" id="{AABC006B-38A7-4645-8786-241F0D8BDF34}"/>
              </a:ext>
            </a:extLst>
          </p:cNvPr>
          <p:cNvSpPr txBox="1"/>
          <p:nvPr/>
        </p:nvSpPr>
        <p:spPr>
          <a:xfrm>
            <a:off x="8457734" y="2181305"/>
            <a:ext cx="3086559" cy="494466"/>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
        <p:nvSpPr>
          <p:cNvPr id="63" name="Title 20">
            <a:extLst>
              <a:ext uri="{FF2B5EF4-FFF2-40B4-BE49-F238E27FC236}">
                <a16:creationId xmlns:a16="http://schemas.microsoft.com/office/drawing/2014/main" xmlns="" id="{40AA8408-E3EF-411E-86CA-43B659DADD05}"/>
              </a:ext>
            </a:extLst>
          </p:cNvPr>
          <p:cNvSpPr txBox="1"/>
          <p:nvPr/>
        </p:nvSpPr>
        <p:spPr>
          <a:xfrm>
            <a:off x="8457734" y="3278021"/>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64" name="Title 20">
            <a:extLst>
              <a:ext uri="{FF2B5EF4-FFF2-40B4-BE49-F238E27FC236}">
                <a16:creationId xmlns:a16="http://schemas.microsoft.com/office/drawing/2014/main" xmlns="" id="{26162D6A-3C1A-4408-892B-11AB501036A9}"/>
              </a:ext>
            </a:extLst>
          </p:cNvPr>
          <p:cNvSpPr txBox="1"/>
          <p:nvPr/>
        </p:nvSpPr>
        <p:spPr>
          <a:xfrm>
            <a:off x="8457734" y="3503797"/>
            <a:ext cx="3086559" cy="494466"/>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
        <p:nvSpPr>
          <p:cNvPr id="65" name="Title 20">
            <a:extLst>
              <a:ext uri="{FF2B5EF4-FFF2-40B4-BE49-F238E27FC236}">
                <a16:creationId xmlns:a16="http://schemas.microsoft.com/office/drawing/2014/main" xmlns="" id="{AFDE228C-726D-48DB-A4C9-7B893BBA1384}"/>
              </a:ext>
            </a:extLst>
          </p:cNvPr>
          <p:cNvSpPr txBox="1"/>
          <p:nvPr/>
        </p:nvSpPr>
        <p:spPr>
          <a:xfrm>
            <a:off x="8457734" y="4600512"/>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66" name="Title 20">
            <a:extLst>
              <a:ext uri="{FF2B5EF4-FFF2-40B4-BE49-F238E27FC236}">
                <a16:creationId xmlns:a16="http://schemas.microsoft.com/office/drawing/2014/main" xmlns="" id="{3EE0DD93-20AA-4389-8F2B-6740749AE548}"/>
              </a:ext>
            </a:extLst>
          </p:cNvPr>
          <p:cNvSpPr txBox="1"/>
          <p:nvPr/>
        </p:nvSpPr>
        <p:spPr>
          <a:xfrm>
            <a:off x="8457734" y="4826288"/>
            <a:ext cx="3086559" cy="494466"/>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Tree>
    <p:extLst>
      <p:ext uri="{BB962C8B-B14F-4D97-AF65-F5344CB8AC3E}">
        <p14:creationId xmlns:p14="http://schemas.microsoft.com/office/powerpoint/2010/main" val="1219602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55"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1000" fill="hold"/>
                                        <p:tgtEl>
                                          <p:spTgt spid="16"/>
                                        </p:tgtEl>
                                        <p:attrNameLst>
                                          <p:attrName>ppt_w</p:attrName>
                                        </p:attrNameLst>
                                      </p:cBhvr>
                                      <p:tavLst>
                                        <p:tav tm="0">
                                          <p:val>
                                            <p:strVal val="#ppt_w*0.70"/>
                                          </p:val>
                                        </p:tav>
                                        <p:tav tm="100000">
                                          <p:val>
                                            <p:strVal val="#ppt_w"/>
                                          </p:val>
                                        </p:tav>
                                      </p:tavLst>
                                    </p:anim>
                                    <p:anim calcmode="lin" valueType="num">
                                      <p:cBhvr>
                                        <p:cTn id="19" dur="1000" fill="hold"/>
                                        <p:tgtEl>
                                          <p:spTgt spid="16"/>
                                        </p:tgtEl>
                                        <p:attrNameLst>
                                          <p:attrName>ppt_h</p:attrName>
                                        </p:attrNameLst>
                                      </p:cBhvr>
                                      <p:tavLst>
                                        <p:tav tm="0">
                                          <p:val>
                                            <p:strVal val="#ppt_h"/>
                                          </p:val>
                                        </p:tav>
                                        <p:tav tm="100000">
                                          <p:val>
                                            <p:strVal val="#ppt_h"/>
                                          </p:val>
                                        </p:tav>
                                      </p:tavLst>
                                    </p:anim>
                                    <p:animEffect transition="in" filter="fade">
                                      <p:cBhvr>
                                        <p:cTn id="20" dur="1000"/>
                                        <p:tgtEl>
                                          <p:spTgt spid="16"/>
                                        </p:tgtEl>
                                      </p:cBhvr>
                                    </p:animEffect>
                                  </p:childTnLst>
                                </p:cTn>
                              </p:par>
                            </p:childTnLst>
                          </p:cTn>
                        </p:par>
                        <p:par>
                          <p:cTn id="21" fill="hold">
                            <p:stCondLst>
                              <p:cond delay="2250"/>
                            </p:stCondLst>
                            <p:childTnLst>
                              <p:par>
                                <p:cTn id="22" presetID="14" presetClass="entr" presetSubtype="10"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randombar(horizontal)">
                                      <p:cBhvr>
                                        <p:cTn id="24" dur="500"/>
                                        <p:tgtEl>
                                          <p:spTgt spid="51"/>
                                        </p:tgtEl>
                                      </p:cBhvr>
                                    </p:animEffect>
                                  </p:childTnLst>
                                </p:cTn>
                              </p:par>
                            </p:childTnLst>
                          </p:cTn>
                        </p:par>
                        <p:par>
                          <p:cTn id="25" fill="hold">
                            <p:stCondLst>
                              <p:cond delay="2750"/>
                            </p:stCondLst>
                            <p:childTnLst>
                              <p:par>
                                <p:cTn id="26" presetID="14" presetClass="entr" presetSubtype="10" fill="hold" grpId="0"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randombar(horizontal)">
                                      <p:cBhvr>
                                        <p:cTn id="28" dur="500"/>
                                        <p:tgtEl>
                                          <p:spTgt spid="49"/>
                                        </p:tgtEl>
                                      </p:cBhvr>
                                    </p:animEffect>
                                  </p:childTnLst>
                                </p:cTn>
                              </p:par>
                            </p:childTnLst>
                          </p:cTn>
                        </p:par>
                        <p:par>
                          <p:cTn id="29" fill="hold">
                            <p:stCondLst>
                              <p:cond delay="3250"/>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500"/>
                                        <p:tgtEl>
                                          <p:spTgt spid="50"/>
                                        </p:tgtEl>
                                      </p:cBhvr>
                                    </p:animEffect>
                                  </p:childTnLst>
                                </p:cTn>
                              </p:par>
                            </p:childTnLst>
                          </p:cTn>
                        </p:par>
                        <p:par>
                          <p:cTn id="33" fill="hold">
                            <p:stCondLst>
                              <p:cond delay="3750"/>
                            </p:stCondLst>
                            <p:childTnLst>
                              <p:par>
                                <p:cTn id="34" presetID="53" presetClass="entr" presetSubtype="16"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ppt_w</p:attrName>
                                        </p:attrNameLst>
                                      </p:cBhvr>
                                      <p:tavLst>
                                        <p:tav tm="0">
                                          <p:val>
                                            <p:fltVal val="0"/>
                                          </p:val>
                                        </p:tav>
                                        <p:tav tm="100000">
                                          <p:val>
                                            <p:strVal val="#ppt_w"/>
                                          </p:val>
                                        </p:tav>
                                      </p:tavLst>
                                    </p:anim>
                                    <p:anim calcmode="lin" valueType="num">
                                      <p:cBhvr>
                                        <p:cTn id="37" dur="500" fill="hold"/>
                                        <p:tgtEl>
                                          <p:spTgt spid="53"/>
                                        </p:tgtEl>
                                        <p:attrNameLst>
                                          <p:attrName>ppt_h</p:attrName>
                                        </p:attrNameLst>
                                      </p:cBhvr>
                                      <p:tavLst>
                                        <p:tav tm="0">
                                          <p:val>
                                            <p:fltVal val="0"/>
                                          </p:val>
                                        </p:tav>
                                        <p:tav tm="100000">
                                          <p:val>
                                            <p:strVal val="#ppt_h"/>
                                          </p:val>
                                        </p:tav>
                                      </p:tavLst>
                                    </p:anim>
                                    <p:animEffect transition="in" filter="fade">
                                      <p:cBhvr>
                                        <p:cTn id="38" dur="500"/>
                                        <p:tgtEl>
                                          <p:spTgt spid="53"/>
                                        </p:tgtEl>
                                      </p:cBhvr>
                                    </p:animEffect>
                                  </p:childTnLst>
                                </p:cTn>
                              </p:par>
                            </p:childTnLst>
                          </p:cTn>
                        </p:par>
                        <p:par>
                          <p:cTn id="39" fill="hold">
                            <p:stCondLst>
                              <p:cond delay="4250"/>
                            </p:stCondLst>
                            <p:childTnLst>
                              <p:par>
                                <p:cTn id="40" presetID="53" presetClass="entr" presetSubtype="16"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p:cTn id="42" dur="500" fill="hold"/>
                                        <p:tgtEl>
                                          <p:spTgt spid="56"/>
                                        </p:tgtEl>
                                        <p:attrNameLst>
                                          <p:attrName>ppt_w</p:attrName>
                                        </p:attrNameLst>
                                      </p:cBhvr>
                                      <p:tavLst>
                                        <p:tav tm="0">
                                          <p:val>
                                            <p:fltVal val="0"/>
                                          </p:val>
                                        </p:tav>
                                        <p:tav tm="100000">
                                          <p:val>
                                            <p:strVal val="#ppt_w"/>
                                          </p:val>
                                        </p:tav>
                                      </p:tavLst>
                                    </p:anim>
                                    <p:anim calcmode="lin" valueType="num">
                                      <p:cBhvr>
                                        <p:cTn id="43" dur="500" fill="hold"/>
                                        <p:tgtEl>
                                          <p:spTgt spid="56"/>
                                        </p:tgtEl>
                                        <p:attrNameLst>
                                          <p:attrName>ppt_h</p:attrName>
                                        </p:attrNameLst>
                                      </p:cBhvr>
                                      <p:tavLst>
                                        <p:tav tm="0">
                                          <p:val>
                                            <p:fltVal val="0"/>
                                          </p:val>
                                        </p:tav>
                                        <p:tav tm="100000">
                                          <p:val>
                                            <p:strVal val="#ppt_h"/>
                                          </p:val>
                                        </p:tav>
                                      </p:tavLst>
                                    </p:anim>
                                    <p:animEffect transition="in" filter="fade">
                                      <p:cBhvr>
                                        <p:cTn id="44" dur="500"/>
                                        <p:tgtEl>
                                          <p:spTgt spid="56"/>
                                        </p:tgtEl>
                                      </p:cBhvr>
                                    </p:animEffect>
                                  </p:childTnLst>
                                </p:cTn>
                              </p:par>
                            </p:childTnLst>
                          </p:cTn>
                        </p:par>
                        <p:par>
                          <p:cTn id="45" fill="hold">
                            <p:stCondLst>
                              <p:cond delay="4750"/>
                            </p:stCondLst>
                            <p:childTnLst>
                              <p:par>
                                <p:cTn id="46" presetID="53" presetClass="entr" presetSubtype="16" fill="hold" grpId="0" nodeType="afterEffect">
                                  <p:stCondLst>
                                    <p:cond delay="0"/>
                                  </p:stCondLst>
                                  <p:childTnLst>
                                    <p:set>
                                      <p:cBhvr>
                                        <p:cTn id="47" dur="1" fill="hold">
                                          <p:stCondLst>
                                            <p:cond delay="0"/>
                                          </p:stCondLst>
                                        </p:cTn>
                                        <p:tgtEl>
                                          <p:spTgt spid="59"/>
                                        </p:tgtEl>
                                        <p:attrNameLst>
                                          <p:attrName>style.visibility</p:attrName>
                                        </p:attrNameLst>
                                      </p:cBhvr>
                                      <p:to>
                                        <p:strVal val="visible"/>
                                      </p:to>
                                    </p:set>
                                    <p:anim calcmode="lin" valueType="num">
                                      <p:cBhvr>
                                        <p:cTn id="48" dur="500" fill="hold"/>
                                        <p:tgtEl>
                                          <p:spTgt spid="59"/>
                                        </p:tgtEl>
                                        <p:attrNameLst>
                                          <p:attrName>ppt_w</p:attrName>
                                        </p:attrNameLst>
                                      </p:cBhvr>
                                      <p:tavLst>
                                        <p:tav tm="0">
                                          <p:val>
                                            <p:fltVal val="0"/>
                                          </p:val>
                                        </p:tav>
                                        <p:tav tm="100000">
                                          <p:val>
                                            <p:strVal val="#ppt_w"/>
                                          </p:val>
                                        </p:tav>
                                      </p:tavLst>
                                    </p:anim>
                                    <p:anim calcmode="lin" valueType="num">
                                      <p:cBhvr>
                                        <p:cTn id="49" dur="500" fill="hold"/>
                                        <p:tgtEl>
                                          <p:spTgt spid="59"/>
                                        </p:tgtEl>
                                        <p:attrNameLst>
                                          <p:attrName>ppt_h</p:attrName>
                                        </p:attrNameLst>
                                      </p:cBhvr>
                                      <p:tavLst>
                                        <p:tav tm="0">
                                          <p:val>
                                            <p:fltVal val="0"/>
                                          </p:val>
                                        </p:tav>
                                        <p:tav tm="100000">
                                          <p:val>
                                            <p:strVal val="#ppt_h"/>
                                          </p:val>
                                        </p:tav>
                                      </p:tavLst>
                                    </p:anim>
                                    <p:animEffect transition="in" filter="fade">
                                      <p:cBhvr>
                                        <p:cTn id="50" dur="500"/>
                                        <p:tgtEl>
                                          <p:spTgt spid="59"/>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childTnLst>
                          </p:cTn>
                        </p:par>
                        <p:par>
                          <p:cTn id="58" fill="hold">
                            <p:stCondLst>
                              <p:cond delay="5750"/>
                            </p:stCondLst>
                            <p:childTnLst>
                              <p:par>
                                <p:cTn id="59" presetID="10" presetClass="entr" presetSubtype="0" fill="hold" grpId="0" nodeType="after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fade">
                                      <p:cBhvr>
                                        <p:cTn id="61" dur="500"/>
                                        <p:tgtEl>
                                          <p:spTgt spid="6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fade">
                                      <p:cBhvr>
                                        <p:cTn id="64" dur="500"/>
                                        <p:tgtEl>
                                          <p:spTgt spid="64"/>
                                        </p:tgtEl>
                                      </p:cBhvr>
                                    </p:animEffect>
                                  </p:childTnLst>
                                </p:cTn>
                              </p:par>
                            </p:childTnLst>
                          </p:cTn>
                        </p:par>
                        <p:par>
                          <p:cTn id="65" fill="hold">
                            <p:stCondLst>
                              <p:cond delay="6250"/>
                            </p:stCondLst>
                            <p:childTnLst>
                              <p:par>
                                <p:cTn id="66" presetID="10" presetClass="entr" presetSubtype="0" fill="hold" grpId="0" nodeType="after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49" grpId="0" animBg="1"/>
      <p:bldP spid="50" grpId="0" animBg="1"/>
      <p:bldP spid="51" grpId="0" animBg="1"/>
      <p:bldP spid="53" grpId="0" animBg="1"/>
      <p:bldP spid="56" grpId="0" animBg="1"/>
      <p:bldP spid="59" grpId="0" animBg="1"/>
      <p:bldP spid="61" grpId="0"/>
      <p:bldP spid="62" grpId="0"/>
      <p:bldP spid="63" grpId="0"/>
      <p:bldP spid="64" grpId="0"/>
      <p:bldP spid="65" grpId="0"/>
      <p:bldP spid="6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D6695604-E0A8-49D3-B6DE-9FDF992502B1}"/>
              </a:ext>
            </a:extLst>
          </p:cNvPr>
          <p:cNvPicPr>
            <a:picLocks noChangeAspect="1"/>
          </p:cNvPicPr>
          <p:nvPr/>
        </p:nvPicPr>
        <p:blipFill>
          <a:blip r:embed="rId2" cstate="print">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tretch>
            <a:fillRect/>
          </a:stretch>
        </p:blipFill>
        <p:spPr>
          <a:xfrm>
            <a:off x="7103684" y="904352"/>
            <a:ext cx="4033223" cy="5540898"/>
          </a:xfrm>
          <a:prstGeom prst="rect">
            <a:avLst/>
          </a:prstGeom>
        </p:spPr>
      </p:pic>
      <p:sp>
        <p:nvSpPr>
          <p:cNvPr id="3" name="文本框 2">
            <a:extLst>
              <a:ext uri="{FF2B5EF4-FFF2-40B4-BE49-F238E27FC236}">
                <a16:creationId xmlns:a16="http://schemas.microsoft.com/office/drawing/2014/main" xmlns="" id="{28B254F7-ED13-42DA-A5A5-E20339E92542}"/>
              </a:ext>
            </a:extLst>
          </p:cNvPr>
          <p:cNvSpPr txBox="1"/>
          <p:nvPr/>
        </p:nvSpPr>
        <p:spPr>
          <a:xfrm>
            <a:off x="1055093" y="2323143"/>
            <a:ext cx="5546437" cy="1569660"/>
          </a:xfrm>
          <a:prstGeom prst="rect">
            <a:avLst/>
          </a:prstGeom>
          <a:noFill/>
          <a:ln>
            <a:noFill/>
          </a:ln>
        </p:spPr>
        <p:txBody>
          <a:bodyPr wrap="square" rtlCol="0">
            <a:spAutoFit/>
          </a:bodyPr>
          <a:lstStyle/>
          <a:p>
            <a:pPr algn="ctr" defTabSz="914377"/>
            <a:r>
              <a:rPr lang="zh-CN" altLang="en-US" sz="9600" spc="300" dirty="0">
                <a:ln w="9525">
                  <a:noFill/>
                </a:ln>
                <a:solidFill>
                  <a:srgbClr val="A3C8BD"/>
                </a:solidFill>
                <a:latin typeface="汉仪菱心体简" panose="02010609000101010101" pitchFamily="49" charset="-122"/>
                <a:ea typeface="汉仪菱心体简" panose="02010609000101010101" pitchFamily="49" charset="-122"/>
              </a:rPr>
              <a:t>汇报完毕</a:t>
            </a:r>
          </a:p>
        </p:txBody>
      </p:sp>
      <p:sp>
        <p:nvSpPr>
          <p:cNvPr id="4" name="矩形 3">
            <a:extLst>
              <a:ext uri="{FF2B5EF4-FFF2-40B4-BE49-F238E27FC236}">
                <a16:creationId xmlns:a16="http://schemas.microsoft.com/office/drawing/2014/main" xmlns="" id="{952BE546-5F54-4D88-B492-410FE695F53F}"/>
              </a:ext>
            </a:extLst>
          </p:cNvPr>
          <p:cNvSpPr/>
          <p:nvPr/>
        </p:nvSpPr>
        <p:spPr>
          <a:xfrm>
            <a:off x="850624" y="3775752"/>
            <a:ext cx="5361007" cy="1107996"/>
          </a:xfrm>
          <a:prstGeom prst="rect">
            <a:avLst/>
          </a:prstGeom>
        </p:spPr>
        <p:txBody>
          <a:bodyPr wrap="square">
            <a:spAutoFit/>
          </a:bodyPr>
          <a:lstStyle/>
          <a:p>
            <a:pPr lvl="1" algn="ctr">
              <a:spcBef>
                <a:spcPct val="0"/>
              </a:spcBef>
            </a:pPr>
            <a:r>
              <a:rPr lang="en-US" altLang="zh-CN" sz="6600" spc="600" dirty="0">
                <a:latin typeface="Vivaldi" panose="03020602050506090804" pitchFamily="66" charset="0"/>
                <a:ea typeface="微软雅黑" panose="020B0503020204020204" pitchFamily="34" charset="-122"/>
              </a:rPr>
              <a:t>Thank you!</a:t>
            </a:r>
          </a:p>
        </p:txBody>
      </p:sp>
      <p:sp>
        <p:nvSpPr>
          <p:cNvPr id="5" name="文本框 4">
            <a:extLst>
              <a:ext uri="{FF2B5EF4-FFF2-40B4-BE49-F238E27FC236}">
                <a16:creationId xmlns:a16="http://schemas.microsoft.com/office/drawing/2014/main" xmlns="" id="{4373C926-094A-4D8A-91F4-F804ACD8BE5E}"/>
              </a:ext>
            </a:extLst>
          </p:cNvPr>
          <p:cNvSpPr txBox="1"/>
          <p:nvPr/>
        </p:nvSpPr>
        <p:spPr>
          <a:xfrm>
            <a:off x="2681899" y="5222302"/>
            <a:ext cx="2292824" cy="338554"/>
          </a:xfrm>
          <a:prstGeom prst="rect">
            <a:avLst/>
          </a:prstGeom>
          <a:noFill/>
        </p:spPr>
        <p:txBody>
          <a:bodyPr wrap="square" rtlCol="0">
            <a:spAutoFit/>
          </a:bodyPr>
          <a:lstStyle/>
          <a:p>
            <a:pPr algn="ctr"/>
            <a:r>
              <a:rPr lang="en-US" altLang="zh-CN" sz="1600" spc="300" dirty="0">
                <a:solidFill>
                  <a:srgbClr val="A3C8BD"/>
                </a:solidFill>
                <a:latin typeface="微软雅黑" panose="020B0503020204020204" pitchFamily="34" charset="-122"/>
                <a:ea typeface="微软雅黑" panose="020B0503020204020204" pitchFamily="34" charset="-122"/>
                <a:cs typeface="Arial" panose="020B0604020202020204" pitchFamily="34" charset="0"/>
              </a:rPr>
              <a:t>2029</a:t>
            </a:r>
            <a:r>
              <a:rPr lang="zh-CN" altLang="en-US" sz="1600" spc="300" dirty="0">
                <a:solidFill>
                  <a:srgbClr val="A3C8BD"/>
                </a:solidFill>
                <a:latin typeface="微软雅黑" panose="020B0503020204020204" pitchFamily="34" charset="-122"/>
                <a:ea typeface="微软雅黑" panose="020B0503020204020204" pitchFamily="34" charset="-122"/>
                <a:cs typeface="Arial" panose="020B0604020202020204" pitchFamily="34" charset="0"/>
              </a:rPr>
              <a:t>年</a:t>
            </a:r>
            <a:r>
              <a:rPr lang="en-US" altLang="zh-CN" sz="1600" spc="300" dirty="0">
                <a:solidFill>
                  <a:srgbClr val="A3C8BD"/>
                </a:solidFill>
                <a:latin typeface="微软雅黑" panose="020B0503020204020204" pitchFamily="34" charset="-122"/>
                <a:ea typeface="微软雅黑" panose="020B0503020204020204" pitchFamily="34" charset="-122"/>
                <a:cs typeface="Arial" panose="020B0604020202020204" pitchFamily="34" charset="0"/>
              </a:rPr>
              <a:t>11</a:t>
            </a:r>
            <a:r>
              <a:rPr lang="zh-CN" altLang="en-US" sz="1600" spc="300" dirty="0">
                <a:solidFill>
                  <a:srgbClr val="A3C8BD"/>
                </a:solidFill>
                <a:latin typeface="微软雅黑" panose="020B0503020204020204" pitchFamily="34" charset="-122"/>
                <a:ea typeface="微软雅黑" panose="020B0503020204020204" pitchFamily="34" charset="-122"/>
                <a:cs typeface="Arial" panose="020B0604020202020204" pitchFamily="34" charset="0"/>
              </a:rPr>
              <a:t>月</a:t>
            </a:r>
            <a:r>
              <a:rPr lang="en-US" altLang="zh-CN" sz="1600" spc="300" dirty="0">
                <a:solidFill>
                  <a:srgbClr val="A3C8BD"/>
                </a:solidFill>
                <a:latin typeface="微软雅黑" panose="020B0503020204020204" pitchFamily="34" charset="-122"/>
                <a:ea typeface="微软雅黑" panose="020B0503020204020204" pitchFamily="34" charset="-122"/>
                <a:cs typeface="Arial" panose="020B0604020202020204" pitchFamily="34" charset="0"/>
              </a:rPr>
              <a:t>12</a:t>
            </a:r>
            <a:r>
              <a:rPr lang="zh-CN" altLang="en-US" sz="1600" spc="300" dirty="0">
                <a:solidFill>
                  <a:srgbClr val="A3C8BD"/>
                </a:solidFill>
                <a:latin typeface="微软雅黑" panose="020B0503020204020204" pitchFamily="34" charset="-122"/>
                <a:ea typeface="微软雅黑" panose="020B0503020204020204" pitchFamily="34" charset="-122"/>
                <a:cs typeface="Arial" panose="020B0604020202020204" pitchFamily="34" charset="0"/>
              </a:rPr>
              <a:t>日</a:t>
            </a:r>
            <a:endParaRPr lang="en-US" altLang="zh-CN" sz="1600" spc="300" dirty="0">
              <a:solidFill>
                <a:srgbClr val="A3C8BD"/>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37" name="组合 36">
            <a:extLst>
              <a:ext uri="{FF2B5EF4-FFF2-40B4-BE49-F238E27FC236}">
                <a16:creationId xmlns:a16="http://schemas.microsoft.com/office/drawing/2014/main" xmlns="" id="{024CFAB1-F443-4079-A839-C4337BB6F975}"/>
              </a:ext>
            </a:extLst>
          </p:cNvPr>
          <p:cNvGrpSpPr/>
          <p:nvPr/>
        </p:nvGrpSpPr>
        <p:grpSpPr>
          <a:xfrm>
            <a:off x="2857786" y="1512642"/>
            <a:ext cx="1941051" cy="594369"/>
            <a:chOff x="5694784" y="1636276"/>
            <a:chExt cx="1941051" cy="594369"/>
          </a:xfrm>
          <a:solidFill>
            <a:srgbClr val="A3C8BD"/>
          </a:solidFill>
        </p:grpSpPr>
        <p:grpSp>
          <p:nvGrpSpPr>
            <p:cNvPr id="38" name="组合 37">
              <a:extLst>
                <a:ext uri="{FF2B5EF4-FFF2-40B4-BE49-F238E27FC236}">
                  <a16:creationId xmlns:a16="http://schemas.microsoft.com/office/drawing/2014/main" xmlns="" id="{A3085849-092C-4E7F-A1C5-E8F292135759}"/>
                </a:ext>
              </a:extLst>
            </p:cNvPr>
            <p:cNvGrpSpPr/>
            <p:nvPr/>
          </p:nvGrpSpPr>
          <p:grpSpPr>
            <a:xfrm>
              <a:off x="5694784" y="1636276"/>
              <a:ext cx="1941051" cy="594369"/>
              <a:chOff x="6060348" y="1753750"/>
              <a:chExt cx="2224088" cy="681038"/>
            </a:xfrm>
            <a:grpFill/>
          </p:grpSpPr>
          <p:sp>
            <p:nvSpPr>
              <p:cNvPr id="42" name="Oval 156">
                <a:extLst>
                  <a:ext uri="{FF2B5EF4-FFF2-40B4-BE49-F238E27FC236}">
                    <a16:creationId xmlns:a16="http://schemas.microsoft.com/office/drawing/2014/main" xmlns="" id="{9DE6C18B-A3CB-48D1-8EA8-FBAB516B8BB1}"/>
                  </a:ext>
                </a:extLst>
              </p:cNvPr>
              <p:cNvSpPr>
                <a:spLocks noChangeArrowheads="1"/>
              </p:cNvSpPr>
              <p:nvPr/>
            </p:nvSpPr>
            <p:spPr bwMode="auto">
              <a:xfrm rot="16200000" flipH="1">
                <a:off x="6100035"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3" name="Freeform 157">
                <a:extLst>
                  <a:ext uri="{FF2B5EF4-FFF2-40B4-BE49-F238E27FC236}">
                    <a16:creationId xmlns:a16="http://schemas.microsoft.com/office/drawing/2014/main" xmlns="" id="{4C06E1E9-593D-4613-8548-B623970EA209}"/>
                  </a:ext>
                </a:extLst>
              </p:cNvPr>
              <p:cNvSpPr/>
              <p:nvPr/>
            </p:nvSpPr>
            <p:spPr bwMode="auto">
              <a:xfrm rot="16200000" flipH="1">
                <a:off x="6060348"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4" name="Oval 158">
                <a:extLst>
                  <a:ext uri="{FF2B5EF4-FFF2-40B4-BE49-F238E27FC236}">
                    <a16:creationId xmlns:a16="http://schemas.microsoft.com/office/drawing/2014/main" xmlns="" id="{1957E2E7-3551-45B4-997B-8E2AC890D0D0}"/>
                  </a:ext>
                </a:extLst>
              </p:cNvPr>
              <p:cNvSpPr>
                <a:spLocks noChangeArrowheads="1"/>
              </p:cNvSpPr>
              <p:nvPr/>
            </p:nvSpPr>
            <p:spPr bwMode="auto">
              <a:xfrm rot="16200000" flipH="1">
                <a:off x="6871560"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5" name="Freeform 159">
                <a:extLst>
                  <a:ext uri="{FF2B5EF4-FFF2-40B4-BE49-F238E27FC236}">
                    <a16:creationId xmlns:a16="http://schemas.microsoft.com/office/drawing/2014/main" xmlns="" id="{B384DFFC-3DD8-4ADF-B28C-AB4FCB2EF77E}"/>
                  </a:ext>
                </a:extLst>
              </p:cNvPr>
              <p:cNvSpPr/>
              <p:nvPr/>
            </p:nvSpPr>
            <p:spPr bwMode="auto">
              <a:xfrm rot="16200000" flipH="1">
                <a:off x="6831873"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6" name="Oval 160">
                <a:extLst>
                  <a:ext uri="{FF2B5EF4-FFF2-40B4-BE49-F238E27FC236}">
                    <a16:creationId xmlns:a16="http://schemas.microsoft.com/office/drawing/2014/main" xmlns="" id="{E2949AC1-E008-417F-AC74-3E3C1CDE3D40}"/>
                  </a:ext>
                </a:extLst>
              </p:cNvPr>
              <p:cNvSpPr>
                <a:spLocks noChangeArrowheads="1"/>
              </p:cNvSpPr>
              <p:nvPr/>
            </p:nvSpPr>
            <p:spPr bwMode="auto">
              <a:xfrm rot="16200000" flipH="1">
                <a:off x="7643085"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7" name="Freeform 161">
                <a:extLst>
                  <a:ext uri="{FF2B5EF4-FFF2-40B4-BE49-F238E27FC236}">
                    <a16:creationId xmlns:a16="http://schemas.microsoft.com/office/drawing/2014/main" xmlns="" id="{BD93A62F-6607-4A44-9D5B-5A2986690CAC}"/>
                  </a:ext>
                </a:extLst>
              </p:cNvPr>
              <p:cNvSpPr/>
              <p:nvPr/>
            </p:nvSpPr>
            <p:spPr bwMode="auto">
              <a:xfrm rot="16200000" flipH="1">
                <a:off x="7603398"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grpSp>
        <p:sp>
          <p:nvSpPr>
            <p:cNvPr id="39" name="文本框 38">
              <a:extLst>
                <a:ext uri="{FF2B5EF4-FFF2-40B4-BE49-F238E27FC236}">
                  <a16:creationId xmlns:a16="http://schemas.microsoft.com/office/drawing/2014/main" xmlns="" id="{60A7F79C-B171-4A41-96A1-DCEB99532060}"/>
                </a:ext>
              </a:extLst>
            </p:cNvPr>
            <p:cNvSpPr txBox="1"/>
            <p:nvPr/>
          </p:nvSpPr>
          <p:spPr>
            <a:xfrm>
              <a:off x="5747533" y="1707175"/>
              <a:ext cx="487680" cy="46037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小</a:t>
              </a:r>
            </a:p>
          </p:txBody>
        </p:sp>
        <p:sp>
          <p:nvSpPr>
            <p:cNvPr id="40" name="文本框 39">
              <a:extLst>
                <a:ext uri="{FF2B5EF4-FFF2-40B4-BE49-F238E27FC236}">
                  <a16:creationId xmlns:a16="http://schemas.microsoft.com/office/drawing/2014/main" xmlns="" id="{5415FCC5-E238-49E8-86BD-8956EBFC55E0}"/>
                </a:ext>
              </a:extLst>
            </p:cNvPr>
            <p:cNvSpPr txBox="1"/>
            <p:nvPr/>
          </p:nvSpPr>
          <p:spPr>
            <a:xfrm>
              <a:off x="6420874" y="1714062"/>
              <a:ext cx="492443" cy="46166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清</a:t>
              </a:r>
            </a:p>
          </p:txBody>
        </p:sp>
        <p:sp>
          <p:nvSpPr>
            <p:cNvPr id="41" name="文本框 40">
              <a:extLst>
                <a:ext uri="{FF2B5EF4-FFF2-40B4-BE49-F238E27FC236}">
                  <a16:creationId xmlns:a16="http://schemas.microsoft.com/office/drawing/2014/main" xmlns="" id="{4D639337-EB97-4089-866D-7BA6C8B34A07}"/>
                </a:ext>
              </a:extLst>
            </p:cNvPr>
            <p:cNvSpPr txBox="1"/>
            <p:nvPr/>
          </p:nvSpPr>
          <p:spPr>
            <a:xfrm>
              <a:off x="7078909" y="1701934"/>
              <a:ext cx="492443" cy="46166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新</a:t>
              </a:r>
            </a:p>
          </p:txBody>
        </p:sp>
      </p:grpSp>
    </p:spTree>
    <p:extLst>
      <p:ext uri="{BB962C8B-B14F-4D97-AF65-F5344CB8AC3E}">
        <p14:creationId xmlns:p14="http://schemas.microsoft.com/office/powerpoint/2010/main" val="3418044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randombar(horizontal)">
                                      <p:cBhvr>
                                        <p:cTn id="13" dur="500"/>
                                        <p:tgtEl>
                                          <p:spTgt spid="37"/>
                                        </p:tgtEl>
                                      </p:cBhvr>
                                    </p:animEffect>
                                  </p:childTnLst>
                                </p:cTn>
                              </p:par>
                            </p:childTnLst>
                          </p:cTn>
                        </p:par>
                        <p:par>
                          <p:cTn id="14" fill="hold">
                            <p:stCondLst>
                              <p:cond delay="150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3"/>
                                        </p:tgtEl>
                                      </p:cBhvr>
                                    </p:animEffect>
                                    <p:animScale>
                                      <p:cBhvr>
                                        <p:cTn id="21" dur="250" autoRev="1" fill="hold"/>
                                        <p:tgtEl>
                                          <p:spTgt spid="3"/>
                                        </p:tgtEl>
                                      </p:cBhvr>
                                      <p:by x="105000" y="105000"/>
                                    </p:animScale>
                                  </p:childTnLst>
                                </p:cTn>
                              </p:par>
                            </p:childTnLst>
                          </p:cTn>
                        </p:par>
                        <p:par>
                          <p:cTn id="22" fill="hold">
                            <p:stCondLst>
                              <p:cond delay="2650"/>
                            </p:stCondLst>
                            <p:childTnLst>
                              <p:par>
                                <p:cTn id="23" presetID="23" presetClass="entr" presetSubtype="528" fill="hold" grpId="0" nodeType="afterEffect">
                                  <p:stCondLst>
                                    <p:cond delay="0"/>
                                  </p:stCondLst>
                                  <p:iterate type="lt">
                                    <p:tmPct val="15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childTnLst>
                          </p:cTn>
                        </p:par>
                        <p:par>
                          <p:cTn id="29" fill="hold">
                            <p:stCondLst>
                              <p:cond delay="3750"/>
                            </p:stCondLst>
                            <p:childTnLst>
                              <p:par>
                                <p:cTn id="30" presetID="2" presetClass="entr" presetSubtype="4" fill="hold" grpId="0" nodeType="afterEffect">
                                  <p:stCondLst>
                                    <p:cond delay="0"/>
                                  </p:stCondLst>
                                  <p:iterate type="lt">
                                    <p:tmPct val="10000"/>
                                  </p:iterate>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1+#ppt_h/2"/>
                                          </p:val>
                                        </p:tav>
                                        <p:tav tm="100000">
                                          <p:val>
                                            <p:strVal val="#ppt_y"/>
                                          </p:val>
                                        </p:tav>
                                      </p:tavLst>
                                    </p:anim>
                                  </p:childTnLst>
                                </p:cTn>
                              </p:par>
                              <p:par>
                                <p:cTn id="34" presetID="26" presetClass="emph" presetSubtype="0" fill="hold" grpId="1" nodeType="withEffect">
                                  <p:stCondLst>
                                    <p:cond delay="1000"/>
                                  </p:stCondLst>
                                  <p:iterate type="lt">
                                    <p:tmPct val="10000"/>
                                  </p:iterate>
                                  <p:childTnLst>
                                    <p:animEffect transition="out" filter="fade">
                                      <p:cBhvr>
                                        <p:cTn id="35" dur="500" tmFilter="0, 0; .2, .5; .8, .5; 1, 0"/>
                                        <p:tgtEl>
                                          <p:spTgt spid="5"/>
                                        </p:tgtEl>
                                      </p:cBhvr>
                                    </p:animEffect>
                                    <p:animScale>
                                      <p:cBhvr>
                                        <p:cTn id="3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28B254F7-ED13-42DA-A5A5-E20339E92542}"/>
              </a:ext>
            </a:extLst>
          </p:cNvPr>
          <p:cNvSpPr txBox="1"/>
          <p:nvPr/>
        </p:nvSpPr>
        <p:spPr>
          <a:xfrm>
            <a:off x="727423" y="2444059"/>
            <a:ext cx="6836109" cy="1323439"/>
          </a:xfrm>
          <a:prstGeom prst="rect">
            <a:avLst/>
          </a:prstGeom>
          <a:noFill/>
          <a:ln>
            <a:noFill/>
          </a:ln>
        </p:spPr>
        <p:txBody>
          <a:bodyPr wrap="square" rtlCol="0">
            <a:spAutoFit/>
          </a:bodyPr>
          <a:lstStyle/>
          <a:p>
            <a:pPr algn="ctr" defTabSz="914377"/>
            <a:r>
              <a:rPr lang="zh-CN" altLang="en-US" sz="8000" dirty="0">
                <a:ln w="9525">
                  <a:noFill/>
                </a:ln>
                <a:solidFill>
                  <a:srgbClr val="A3C8BD"/>
                </a:solidFill>
                <a:latin typeface="汉仪菱心体简" panose="02010609000101010101" pitchFamily="49" charset="-122"/>
                <a:ea typeface="汉仪菱心体简" panose="02010609000101010101" pitchFamily="49" charset="-122"/>
              </a:rPr>
              <a:t>基本工作概述</a:t>
            </a:r>
          </a:p>
        </p:txBody>
      </p:sp>
      <p:sp>
        <p:nvSpPr>
          <p:cNvPr id="4" name="矩形 3">
            <a:extLst>
              <a:ext uri="{FF2B5EF4-FFF2-40B4-BE49-F238E27FC236}">
                <a16:creationId xmlns:a16="http://schemas.microsoft.com/office/drawing/2014/main" xmlns="" id="{952BE546-5F54-4D88-B492-410FE695F53F}"/>
              </a:ext>
            </a:extLst>
          </p:cNvPr>
          <p:cNvSpPr/>
          <p:nvPr/>
        </p:nvSpPr>
        <p:spPr>
          <a:xfrm>
            <a:off x="1304239" y="3723048"/>
            <a:ext cx="5361007" cy="1107996"/>
          </a:xfrm>
          <a:prstGeom prst="rect">
            <a:avLst/>
          </a:prstGeom>
        </p:spPr>
        <p:txBody>
          <a:bodyPr wrap="square">
            <a:spAutoFit/>
          </a:bodyPr>
          <a:lstStyle/>
          <a:p>
            <a:pPr lvl="1" algn="ctr">
              <a:spcBef>
                <a:spcPct val="0"/>
              </a:spcBef>
            </a:pPr>
            <a:r>
              <a:rPr lang="en-US" altLang="zh-CN" sz="6600" spc="600" dirty="0">
                <a:latin typeface="Vivaldi" panose="03020602050506090804" pitchFamily="66" charset="0"/>
                <a:ea typeface="微软雅黑" panose="020B0503020204020204" pitchFamily="34" charset="-122"/>
              </a:rPr>
              <a:t>The part one</a:t>
            </a:r>
          </a:p>
        </p:txBody>
      </p:sp>
      <p:grpSp>
        <p:nvGrpSpPr>
          <p:cNvPr id="37" name="组合 36">
            <a:extLst>
              <a:ext uri="{FF2B5EF4-FFF2-40B4-BE49-F238E27FC236}">
                <a16:creationId xmlns:a16="http://schemas.microsoft.com/office/drawing/2014/main" xmlns="" id="{024CFAB1-F443-4079-A839-C4337BB6F975}"/>
              </a:ext>
            </a:extLst>
          </p:cNvPr>
          <p:cNvGrpSpPr/>
          <p:nvPr/>
        </p:nvGrpSpPr>
        <p:grpSpPr>
          <a:xfrm>
            <a:off x="3511622" y="1538006"/>
            <a:ext cx="1267710" cy="594369"/>
            <a:chOff x="5694784" y="1636276"/>
            <a:chExt cx="1267710" cy="594369"/>
          </a:xfrm>
          <a:solidFill>
            <a:srgbClr val="A3C8BD"/>
          </a:solidFill>
        </p:grpSpPr>
        <p:grpSp>
          <p:nvGrpSpPr>
            <p:cNvPr id="38" name="组合 37">
              <a:extLst>
                <a:ext uri="{FF2B5EF4-FFF2-40B4-BE49-F238E27FC236}">
                  <a16:creationId xmlns:a16="http://schemas.microsoft.com/office/drawing/2014/main" xmlns="" id="{A3085849-092C-4E7F-A1C5-E8F292135759}"/>
                </a:ext>
              </a:extLst>
            </p:cNvPr>
            <p:cNvGrpSpPr/>
            <p:nvPr/>
          </p:nvGrpSpPr>
          <p:grpSpPr>
            <a:xfrm>
              <a:off x="5694784" y="1636276"/>
              <a:ext cx="1267710" cy="594369"/>
              <a:chOff x="6060348" y="1753750"/>
              <a:chExt cx="1452563" cy="681038"/>
            </a:xfrm>
            <a:grpFill/>
          </p:grpSpPr>
          <p:sp>
            <p:nvSpPr>
              <p:cNvPr id="42" name="Oval 156">
                <a:extLst>
                  <a:ext uri="{FF2B5EF4-FFF2-40B4-BE49-F238E27FC236}">
                    <a16:creationId xmlns:a16="http://schemas.microsoft.com/office/drawing/2014/main" xmlns="" id="{9DE6C18B-A3CB-48D1-8EA8-FBAB516B8BB1}"/>
                  </a:ext>
                </a:extLst>
              </p:cNvPr>
              <p:cNvSpPr>
                <a:spLocks noChangeArrowheads="1"/>
              </p:cNvSpPr>
              <p:nvPr/>
            </p:nvSpPr>
            <p:spPr bwMode="auto">
              <a:xfrm rot="16200000" flipH="1">
                <a:off x="6100035"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3" name="Freeform 157">
                <a:extLst>
                  <a:ext uri="{FF2B5EF4-FFF2-40B4-BE49-F238E27FC236}">
                    <a16:creationId xmlns:a16="http://schemas.microsoft.com/office/drawing/2014/main" xmlns="" id="{4C06E1E9-593D-4613-8548-B623970EA209}"/>
                  </a:ext>
                </a:extLst>
              </p:cNvPr>
              <p:cNvSpPr/>
              <p:nvPr/>
            </p:nvSpPr>
            <p:spPr bwMode="auto">
              <a:xfrm rot="16200000" flipH="1">
                <a:off x="6060348"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4" name="Oval 158">
                <a:extLst>
                  <a:ext uri="{FF2B5EF4-FFF2-40B4-BE49-F238E27FC236}">
                    <a16:creationId xmlns:a16="http://schemas.microsoft.com/office/drawing/2014/main" xmlns="" id="{1957E2E7-3551-45B4-997B-8E2AC890D0D0}"/>
                  </a:ext>
                </a:extLst>
              </p:cNvPr>
              <p:cNvSpPr>
                <a:spLocks noChangeArrowheads="1"/>
              </p:cNvSpPr>
              <p:nvPr/>
            </p:nvSpPr>
            <p:spPr bwMode="auto">
              <a:xfrm rot="16200000" flipH="1">
                <a:off x="6871560" y="1793437"/>
                <a:ext cx="600075" cy="600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5" name="Freeform 159">
                <a:extLst>
                  <a:ext uri="{FF2B5EF4-FFF2-40B4-BE49-F238E27FC236}">
                    <a16:creationId xmlns:a16="http://schemas.microsoft.com/office/drawing/2014/main" xmlns="" id="{B384DFFC-3DD8-4ADF-B28C-AB4FCB2EF77E}"/>
                  </a:ext>
                </a:extLst>
              </p:cNvPr>
              <p:cNvSpPr/>
              <p:nvPr/>
            </p:nvSpPr>
            <p:spPr bwMode="auto">
              <a:xfrm rot="16200000" flipH="1">
                <a:off x="6831873" y="1753750"/>
                <a:ext cx="681038" cy="681038"/>
              </a:xfrm>
              <a:custGeom>
                <a:avLst/>
                <a:gdLst>
                  <a:gd name="T0" fmla="*/ 520 w 524"/>
                  <a:gd name="T1" fmla="*/ 262 h 524"/>
                  <a:gd name="T2" fmla="*/ 516 w 524"/>
                  <a:gd name="T3" fmla="*/ 262 h 524"/>
                  <a:gd name="T4" fmla="*/ 441 w 524"/>
                  <a:gd name="T5" fmla="*/ 442 h 524"/>
                  <a:gd name="T6" fmla="*/ 262 w 524"/>
                  <a:gd name="T7" fmla="*/ 516 h 524"/>
                  <a:gd name="T8" fmla="*/ 82 w 524"/>
                  <a:gd name="T9" fmla="*/ 442 h 524"/>
                  <a:gd name="T10" fmla="*/ 8 w 524"/>
                  <a:gd name="T11" fmla="*/ 262 h 524"/>
                  <a:gd name="T12" fmla="*/ 82 w 524"/>
                  <a:gd name="T13" fmla="*/ 82 h 524"/>
                  <a:gd name="T14" fmla="*/ 262 w 524"/>
                  <a:gd name="T15" fmla="*/ 8 h 524"/>
                  <a:gd name="T16" fmla="*/ 441 w 524"/>
                  <a:gd name="T17" fmla="*/ 82 h 524"/>
                  <a:gd name="T18" fmla="*/ 516 w 524"/>
                  <a:gd name="T19" fmla="*/ 262 h 524"/>
                  <a:gd name="T20" fmla="*/ 520 w 524"/>
                  <a:gd name="T21" fmla="*/ 262 h 524"/>
                  <a:gd name="T22" fmla="*/ 524 w 524"/>
                  <a:gd name="T23" fmla="*/ 262 h 524"/>
                  <a:gd name="T24" fmla="*/ 262 w 524"/>
                  <a:gd name="T25" fmla="*/ 0 h 524"/>
                  <a:gd name="T26" fmla="*/ 0 w 524"/>
                  <a:gd name="T27" fmla="*/ 262 h 524"/>
                  <a:gd name="T28" fmla="*/ 262 w 524"/>
                  <a:gd name="T29" fmla="*/ 524 h 524"/>
                  <a:gd name="T30" fmla="*/ 524 w 524"/>
                  <a:gd name="T31" fmla="*/ 262 h 524"/>
                  <a:gd name="T32" fmla="*/ 520 w 524"/>
                  <a:gd name="T33" fmla="*/ 262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4" h="524">
                    <a:moveTo>
                      <a:pt x="520" y="262"/>
                    </a:moveTo>
                    <a:cubicBezTo>
                      <a:pt x="516" y="262"/>
                      <a:pt x="516" y="262"/>
                      <a:pt x="516" y="262"/>
                    </a:cubicBezTo>
                    <a:cubicBezTo>
                      <a:pt x="516" y="332"/>
                      <a:pt x="487" y="396"/>
                      <a:pt x="441" y="442"/>
                    </a:cubicBezTo>
                    <a:cubicBezTo>
                      <a:pt x="395" y="488"/>
                      <a:pt x="332" y="516"/>
                      <a:pt x="262" y="516"/>
                    </a:cubicBezTo>
                    <a:cubicBezTo>
                      <a:pt x="192" y="516"/>
                      <a:pt x="128" y="488"/>
                      <a:pt x="82" y="442"/>
                    </a:cubicBezTo>
                    <a:cubicBezTo>
                      <a:pt x="36" y="396"/>
                      <a:pt x="8" y="332"/>
                      <a:pt x="8" y="262"/>
                    </a:cubicBezTo>
                    <a:cubicBezTo>
                      <a:pt x="8" y="192"/>
                      <a:pt x="36" y="128"/>
                      <a:pt x="82" y="82"/>
                    </a:cubicBezTo>
                    <a:cubicBezTo>
                      <a:pt x="128" y="36"/>
                      <a:pt x="192" y="8"/>
                      <a:pt x="262" y="8"/>
                    </a:cubicBezTo>
                    <a:cubicBezTo>
                      <a:pt x="332" y="8"/>
                      <a:pt x="395" y="36"/>
                      <a:pt x="441" y="82"/>
                    </a:cubicBezTo>
                    <a:cubicBezTo>
                      <a:pt x="487" y="128"/>
                      <a:pt x="516" y="192"/>
                      <a:pt x="516" y="262"/>
                    </a:cubicBezTo>
                    <a:cubicBezTo>
                      <a:pt x="520" y="262"/>
                      <a:pt x="520" y="262"/>
                      <a:pt x="520" y="262"/>
                    </a:cubicBezTo>
                    <a:cubicBezTo>
                      <a:pt x="524" y="262"/>
                      <a:pt x="524" y="262"/>
                      <a:pt x="524" y="262"/>
                    </a:cubicBezTo>
                    <a:cubicBezTo>
                      <a:pt x="524" y="117"/>
                      <a:pt x="407" y="0"/>
                      <a:pt x="262" y="0"/>
                    </a:cubicBezTo>
                    <a:cubicBezTo>
                      <a:pt x="117" y="0"/>
                      <a:pt x="0" y="117"/>
                      <a:pt x="0" y="262"/>
                    </a:cubicBezTo>
                    <a:cubicBezTo>
                      <a:pt x="0" y="407"/>
                      <a:pt x="117" y="524"/>
                      <a:pt x="262" y="524"/>
                    </a:cubicBezTo>
                    <a:cubicBezTo>
                      <a:pt x="407" y="524"/>
                      <a:pt x="524" y="407"/>
                      <a:pt x="524" y="262"/>
                    </a:cubicBezTo>
                    <a:lnTo>
                      <a:pt x="520" y="2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cs typeface="思源黑体 CN Regular" panose="020B0500000000000000" charset="-122"/>
                </a:endParaRPr>
              </a:p>
            </p:txBody>
          </p:sp>
        </p:grpSp>
        <p:sp>
          <p:nvSpPr>
            <p:cNvPr id="39" name="文本框 38">
              <a:extLst>
                <a:ext uri="{FF2B5EF4-FFF2-40B4-BE49-F238E27FC236}">
                  <a16:creationId xmlns:a16="http://schemas.microsoft.com/office/drawing/2014/main" xmlns="" id="{60A7F79C-B171-4A41-96A1-DCEB99532060}"/>
                </a:ext>
              </a:extLst>
            </p:cNvPr>
            <p:cNvSpPr txBox="1"/>
            <p:nvPr/>
          </p:nvSpPr>
          <p:spPr>
            <a:xfrm>
              <a:off x="5802099" y="1707175"/>
              <a:ext cx="365806" cy="46166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0</a:t>
              </a:r>
              <a:endPar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endParaRPr>
            </a:p>
          </p:txBody>
        </p:sp>
        <p:sp>
          <p:nvSpPr>
            <p:cNvPr id="40" name="文本框 39">
              <a:extLst>
                <a:ext uri="{FF2B5EF4-FFF2-40B4-BE49-F238E27FC236}">
                  <a16:creationId xmlns:a16="http://schemas.microsoft.com/office/drawing/2014/main" xmlns="" id="{5415FCC5-E238-49E8-86BD-8956EBFC55E0}"/>
                </a:ext>
              </a:extLst>
            </p:cNvPr>
            <p:cNvSpPr txBox="1"/>
            <p:nvPr/>
          </p:nvSpPr>
          <p:spPr>
            <a:xfrm>
              <a:off x="6481711" y="1707175"/>
              <a:ext cx="365806" cy="46166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rPr>
                <a:t>1</a:t>
              </a:r>
              <a:endParaRPr lang="zh-CN" altLang="en-US" sz="2400" dirty="0">
                <a:solidFill>
                  <a:schemeClr val="bg1"/>
                </a:solidFill>
                <a:latin typeface="微软雅黑" panose="020B0503020204020204" pitchFamily="34" charset="-122"/>
                <a:ea typeface="微软雅黑" panose="020B0503020204020204" pitchFamily="34" charset="-122"/>
                <a:cs typeface="思源黑体 CN Regular" panose="020B0500000000000000" charset="-122"/>
              </a:endParaRPr>
            </a:p>
          </p:txBody>
        </p:sp>
      </p:grpSp>
      <p:pic>
        <p:nvPicPr>
          <p:cNvPr id="18" name="图片 17">
            <a:extLst>
              <a:ext uri="{FF2B5EF4-FFF2-40B4-BE49-F238E27FC236}">
                <a16:creationId xmlns:a16="http://schemas.microsoft.com/office/drawing/2014/main" xmlns="" id="{0347F46F-9462-4264-AF5B-D68475636C75}"/>
              </a:ext>
            </a:extLst>
          </p:cNvPr>
          <p:cNvPicPr>
            <a:picLocks noChangeAspect="1"/>
          </p:cNvPicPr>
          <p:nvPr/>
        </p:nvPicPr>
        <p:blipFill>
          <a:blip r:embed="rId2"/>
          <a:stretch>
            <a:fillRect/>
          </a:stretch>
        </p:blipFill>
        <p:spPr>
          <a:xfrm flipH="1">
            <a:off x="648921" y="368261"/>
            <a:ext cx="1877564" cy="1897681"/>
          </a:xfrm>
          <a:prstGeom prst="rect">
            <a:avLst/>
          </a:prstGeom>
        </p:spPr>
      </p:pic>
      <p:sp>
        <p:nvSpPr>
          <p:cNvPr id="19" name="矩形 18">
            <a:extLst>
              <a:ext uri="{FF2B5EF4-FFF2-40B4-BE49-F238E27FC236}">
                <a16:creationId xmlns:a16="http://schemas.microsoft.com/office/drawing/2014/main" xmlns="" id="{32E72EF7-DB7D-4B1C-A28D-B2F368476F66}"/>
              </a:ext>
            </a:extLst>
          </p:cNvPr>
          <p:cNvSpPr/>
          <p:nvPr/>
        </p:nvSpPr>
        <p:spPr>
          <a:xfrm>
            <a:off x="1913454" y="4871003"/>
            <a:ext cx="4464046" cy="507839"/>
          </a:xfrm>
          <a:prstGeom prst="rect">
            <a:avLst/>
          </a:prstGeom>
        </p:spPr>
        <p:txBody>
          <a:bodyPr wrap="square" lIns="91448" tIns="45724" rIns="91448" bIns="45724">
            <a:spAutoFit/>
          </a:bodyPr>
          <a:lstStyle/>
          <a:p>
            <a:pPr algn="ctr"/>
            <a:r>
              <a:rPr lang="en-US" altLang="zh-CN" sz="900" dirty="0">
                <a:solidFill>
                  <a:srgbClr val="AABEC7"/>
                </a:solidFill>
              </a:rPr>
              <a:t>Chinese  companies  will no longer remain in the hard stage and they are also promoting a culture Chinese  companies  will no longer remain </a:t>
            </a:r>
          </a:p>
          <a:p>
            <a:pPr algn="ctr"/>
            <a:r>
              <a:rPr lang="en-US" altLang="zh-CN" sz="900" dirty="0">
                <a:solidFill>
                  <a:srgbClr val="AABEC7"/>
                </a:solidFill>
              </a:rPr>
              <a:t>in the hard stage and they are also wang ling </a:t>
            </a:r>
            <a:r>
              <a:rPr lang="en-US" altLang="zh-CN" sz="900" dirty="0" err="1">
                <a:solidFill>
                  <a:srgbClr val="AABEC7"/>
                </a:solidFill>
              </a:rPr>
              <a:t>yan</a:t>
            </a:r>
            <a:r>
              <a:rPr lang="en-US" altLang="zh-CN" sz="900" dirty="0">
                <a:solidFill>
                  <a:srgbClr val="AABEC7"/>
                </a:solidFill>
              </a:rPr>
              <a:t> a culture</a:t>
            </a:r>
          </a:p>
        </p:txBody>
      </p:sp>
      <p:pic>
        <p:nvPicPr>
          <p:cNvPr id="20" name="图片 19">
            <a:extLst>
              <a:ext uri="{FF2B5EF4-FFF2-40B4-BE49-F238E27FC236}">
                <a16:creationId xmlns:a16="http://schemas.microsoft.com/office/drawing/2014/main" xmlns="" id="{37225471-0882-434E-9F99-D2533E617F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3252" t="38564" r="21931" b="24742"/>
          <a:stretch/>
        </p:blipFill>
        <p:spPr>
          <a:xfrm>
            <a:off x="7734135" y="292506"/>
            <a:ext cx="2999946" cy="6272987"/>
          </a:xfrm>
          <a:custGeom>
            <a:avLst/>
            <a:gdLst>
              <a:gd name="connsiteX0" fmla="*/ 0 w 2758301"/>
              <a:gd name="connsiteY0" fmla="*/ 0 h 5767699"/>
              <a:gd name="connsiteX1" fmla="*/ 2758301 w 2758301"/>
              <a:gd name="connsiteY1" fmla="*/ 0 h 5767699"/>
              <a:gd name="connsiteX2" fmla="*/ 2758301 w 2758301"/>
              <a:gd name="connsiteY2" fmla="*/ 5767699 h 5767699"/>
              <a:gd name="connsiteX3" fmla="*/ 353890 w 2758301"/>
              <a:gd name="connsiteY3" fmla="*/ 5767699 h 5767699"/>
              <a:gd name="connsiteX4" fmla="*/ 353890 w 2758301"/>
              <a:gd name="connsiteY4" fmla="*/ 4966383 h 5767699"/>
              <a:gd name="connsiteX5" fmla="*/ 0 w 2758301"/>
              <a:gd name="connsiteY5" fmla="*/ 4966383 h 576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8301" h="5767699">
                <a:moveTo>
                  <a:pt x="0" y="0"/>
                </a:moveTo>
                <a:lnTo>
                  <a:pt x="2758301" y="0"/>
                </a:lnTo>
                <a:lnTo>
                  <a:pt x="2758301" y="5767699"/>
                </a:lnTo>
                <a:lnTo>
                  <a:pt x="353890" y="5767699"/>
                </a:lnTo>
                <a:lnTo>
                  <a:pt x="353890" y="4966383"/>
                </a:lnTo>
                <a:lnTo>
                  <a:pt x="0" y="4966383"/>
                </a:lnTo>
                <a:close/>
              </a:path>
            </a:pathLst>
          </a:custGeom>
        </p:spPr>
      </p:pic>
    </p:spTree>
    <p:extLst>
      <p:ext uri="{BB962C8B-B14F-4D97-AF65-F5344CB8AC3E}">
        <p14:creationId xmlns:p14="http://schemas.microsoft.com/office/powerpoint/2010/main" val="28463315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randombar(horizontal)">
                                      <p:cBhvr>
                                        <p:cTn id="13" dur="500"/>
                                        <p:tgtEl>
                                          <p:spTgt spid="37"/>
                                        </p:tgtEl>
                                      </p:cBhvr>
                                    </p:animEffect>
                                  </p:childTnLst>
                                </p:cTn>
                              </p:par>
                            </p:childTnLst>
                          </p:cTn>
                        </p:par>
                        <p:par>
                          <p:cTn id="14" fill="hold">
                            <p:stCondLst>
                              <p:cond delay="1500"/>
                            </p:stCondLst>
                            <p:childTnLst>
                              <p:par>
                                <p:cTn id="15" presetID="2" presetClass="entr" presetSubtype="4" fill="hold" grpId="0" nodeType="afterEffect">
                                  <p:stCondLst>
                                    <p:cond delay="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6" presetClass="emph" presetSubtype="0" fill="hold" grpId="1" nodeType="withEffect">
                                  <p:stCondLst>
                                    <p:cond delay="500"/>
                                  </p:stCondLst>
                                  <p:iterate type="lt">
                                    <p:tmPct val="10000"/>
                                  </p:iterate>
                                  <p:childTnLst>
                                    <p:animEffect transition="out" filter="fade">
                                      <p:cBhvr>
                                        <p:cTn id="20" dur="500" tmFilter="0, 0; .2, .5; .8, .5; 1, 0"/>
                                        <p:tgtEl>
                                          <p:spTgt spid="3"/>
                                        </p:tgtEl>
                                      </p:cBhvr>
                                    </p:animEffect>
                                    <p:animScale>
                                      <p:cBhvr>
                                        <p:cTn id="21" dur="250" autoRev="1" fill="hold"/>
                                        <p:tgtEl>
                                          <p:spTgt spid="3"/>
                                        </p:tgtEl>
                                      </p:cBhvr>
                                      <p:by x="105000" y="105000"/>
                                    </p:animScale>
                                  </p:childTnLst>
                                </p:cTn>
                              </p:par>
                            </p:childTnLst>
                          </p:cTn>
                        </p:par>
                        <p:par>
                          <p:cTn id="22" fill="hold">
                            <p:stCondLst>
                              <p:cond delay="2750"/>
                            </p:stCondLst>
                            <p:childTnLst>
                              <p:par>
                                <p:cTn id="23" presetID="23" presetClass="entr" presetSubtype="528" fill="hold" grpId="0" nodeType="afterEffect">
                                  <p:stCondLst>
                                    <p:cond delay="0"/>
                                  </p:stCondLst>
                                  <p:iterate type="lt">
                                    <p:tmPct val="15000"/>
                                  </p:iterate>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ppt_x</p:attrName>
                                        </p:attrNameLst>
                                      </p:cBhvr>
                                      <p:tavLst>
                                        <p:tav tm="0">
                                          <p:val>
                                            <p:fltVal val="0.5"/>
                                          </p:val>
                                        </p:tav>
                                        <p:tav tm="100000">
                                          <p:val>
                                            <p:strVal val="#ppt_x"/>
                                          </p:val>
                                        </p:tav>
                                      </p:tavLst>
                                    </p:anim>
                                    <p:anim calcmode="lin" valueType="num">
                                      <p:cBhvr>
                                        <p:cTn id="28" dur="500" fill="hold"/>
                                        <p:tgtEl>
                                          <p:spTgt spid="4"/>
                                        </p:tgtEl>
                                        <p:attrNameLst>
                                          <p:attrName>ppt_y</p:attrName>
                                        </p:attrNameLst>
                                      </p:cBhvr>
                                      <p:tavLst>
                                        <p:tav tm="0">
                                          <p:val>
                                            <p:fltVal val="0.5"/>
                                          </p:val>
                                        </p:tav>
                                        <p:tav tm="100000">
                                          <p:val>
                                            <p:strVal val="#ppt_y"/>
                                          </p:val>
                                        </p:tav>
                                      </p:tavLst>
                                    </p:anim>
                                  </p:childTnLst>
                                </p:cTn>
                              </p:par>
                            </p:childTnLst>
                          </p:cTn>
                        </p:par>
                        <p:par>
                          <p:cTn id="29" fill="hold">
                            <p:stCondLst>
                              <p:cond delay="3925"/>
                            </p:stCondLst>
                            <p:childTnLst>
                              <p:par>
                                <p:cTn id="30" presetID="2" presetClass="entr" presetSubtype="12" decel="10000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1500" fill="hold"/>
                                        <p:tgtEl>
                                          <p:spTgt spid="18"/>
                                        </p:tgtEl>
                                        <p:attrNameLst>
                                          <p:attrName>ppt_x</p:attrName>
                                        </p:attrNameLst>
                                      </p:cBhvr>
                                      <p:tavLst>
                                        <p:tav tm="0">
                                          <p:val>
                                            <p:strVal val="0-#ppt_w/2"/>
                                          </p:val>
                                        </p:tav>
                                        <p:tav tm="100000">
                                          <p:val>
                                            <p:strVal val="#ppt_x"/>
                                          </p:val>
                                        </p:tav>
                                      </p:tavLst>
                                    </p:anim>
                                    <p:anim calcmode="lin" valueType="num">
                                      <p:cBhvr additive="base">
                                        <p:cTn id="33" dur="1500" fill="hold"/>
                                        <p:tgtEl>
                                          <p:spTgt spid="18"/>
                                        </p:tgtEl>
                                        <p:attrNameLst>
                                          <p:attrName>ppt_y</p:attrName>
                                        </p:attrNameLst>
                                      </p:cBhvr>
                                      <p:tavLst>
                                        <p:tav tm="0">
                                          <p:val>
                                            <p:strVal val="1+#ppt_h/2"/>
                                          </p:val>
                                        </p:tav>
                                        <p:tav tm="100000">
                                          <p:val>
                                            <p:strVal val="#ppt_y"/>
                                          </p:val>
                                        </p:tav>
                                      </p:tavLst>
                                    </p:anim>
                                  </p:childTnLst>
                                </p:cTn>
                              </p:par>
                            </p:childTnLst>
                          </p:cTn>
                        </p:par>
                        <p:par>
                          <p:cTn id="34" fill="hold">
                            <p:stCondLst>
                              <p:cond delay="5425"/>
                            </p:stCondLst>
                            <p:childTnLst>
                              <p:par>
                                <p:cTn id="35" presetID="18" presetClass="entr" presetSubtype="12"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strips(downLeft)">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47660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32BB6AD3-16E5-4EC4-8D5A-C20C9F63381D}"/>
              </a:ext>
            </a:extLst>
          </p:cNvPr>
          <p:cNvPicPr>
            <a:picLocks noChangeAspect="1"/>
          </p:cNvPicPr>
          <p:nvPr/>
        </p:nvPicPr>
        <p:blipFill>
          <a:blip r:embed="rId2" cstate="email"/>
          <a:stretch>
            <a:fillRect/>
          </a:stretch>
        </p:blipFill>
        <p:spPr>
          <a:xfrm rot="781146">
            <a:off x="6877265" y="1608838"/>
            <a:ext cx="4661673" cy="5076307"/>
          </a:xfrm>
          <a:prstGeom prst="rect">
            <a:avLst/>
          </a:prstGeom>
        </p:spPr>
      </p:pic>
      <p:pic>
        <p:nvPicPr>
          <p:cNvPr id="12" name="图片 11">
            <a:extLst>
              <a:ext uri="{FF2B5EF4-FFF2-40B4-BE49-F238E27FC236}">
                <a16:creationId xmlns:a16="http://schemas.microsoft.com/office/drawing/2014/main" xmlns="" id="{1BCC3824-8B6A-4F0C-A533-3DF88F3008AD}"/>
              </a:ext>
            </a:extLst>
          </p:cNvPr>
          <p:cNvPicPr>
            <a:picLocks noChangeAspect="1"/>
          </p:cNvPicPr>
          <p:nvPr/>
        </p:nvPicPr>
        <p:blipFill>
          <a:blip r:embed="rId3"/>
          <a:stretch>
            <a:fillRect/>
          </a:stretch>
        </p:blipFill>
        <p:spPr>
          <a:xfrm flipV="1">
            <a:off x="9456986" y="334471"/>
            <a:ext cx="1877564" cy="1897681"/>
          </a:xfrm>
          <a:prstGeom prst="rect">
            <a:avLst/>
          </a:prstGeom>
        </p:spPr>
      </p:pic>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基本工作概述</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01</a:t>
            </a:r>
          </a:p>
        </p:txBody>
      </p:sp>
      <p:sp>
        <p:nvSpPr>
          <p:cNvPr id="5" name="矩形 4">
            <a:extLst>
              <a:ext uri="{FF2B5EF4-FFF2-40B4-BE49-F238E27FC236}">
                <a16:creationId xmlns:a16="http://schemas.microsoft.com/office/drawing/2014/main" xmlns="" id="{53913951-A2BF-495B-B412-0EFB4E00C10D}"/>
              </a:ext>
            </a:extLst>
          </p:cNvPr>
          <p:cNvSpPr/>
          <p:nvPr/>
        </p:nvSpPr>
        <p:spPr>
          <a:xfrm>
            <a:off x="1655611" y="2624607"/>
            <a:ext cx="4486729" cy="1033296"/>
          </a:xfrm>
          <a:prstGeom prst="rect">
            <a:avLst/>
          </a:prstGeom>
        </p:spPr>
        <p:txBody>
          <a:bodyPr wrap="square">
            <a:spAutoFit/>
          </a:bodyPr>
          <a:lstStyle/>
          <a:p>
            <a:pPr>
              <a:lnSpc>
                <a:spcPct val="150000"/>
              </a:lnSpc>
              <a:buClr>
                <a:srgbClr val="E24848"/>
              </a:buClr>
            </a:pPr>
            <a:r>
              <a:rPr lang="zh-CN" altLang="en-US" sz="1050" noProof="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a:t>
            </a:r>
          </a:p>
        </p:txBody>
      </p:sp>
      <p:sp>
        <p:nvSpPr>
          <p:cNvPr id="6" name="矩形 5">
            <a:extLst>
              <a:ext uri="{FF2B5EF4-FFF2-40B4-BE49-F238E27FC236}">
                <a16:creationId xmlns:a16="http://schemas.microsoft.com/office/drawing/2014/main" xmlns="" id="{E11DFB0E-AF19-4FFA-A86F-C7F99CB7DE5E}"/>
              </a:ext>
            </a:extLst>
          </p:cNvPr>
          <p:cNvSpPr/>
          <p:nvPr/>
        </p:nvSpPr>
        <p:spPr>
          <a:xfrm>
            <a:off x="1655611" y="4566641"/>
            <a:ext cx="4664572" cy="1033296"/>
          </a:xfrm>
          <a:prstGeom prst="rect">
            <a:avLst/>
          </a:prstGeom>
        </p:spPr>
        <p:txBody>
          <a:bodyPr wrap="square">
            <a:spAutoFit/>
          </a:bodyPr>
          <a:lstStyle/>
          <a:p>
            <a:pPr>
              <a:lnSpc>
                <a:spcPct val="150000"/>
              </a:lnSpc>
              <a:buClr>
                <a:srgbClr val="E24848"/>
              </a:buClr>
            </a:pPr>
            <a:r>
              <a:rPr lang="zh-CN" altLang="en-US" sz="1050" noProof="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a:t>
            </a:r>
          </a:p>
        </p:txBody>
      </p:sp>
      <p:sp>
        <p:nvSpPr>
          <p:cNvPr id="7" name="Rounded Rectangle 48">
            <a:extLst>
              <a:ext uri="{FF2B5EF4-FFF2-40B4-BE49-F238E27FC236}">
                <a16:creationId xmlns:a16="http://schemas.microsoft.com/office/drawing/2014/main" xmlns="" id="{417BDC3E-CAAE-4EF5-97F6-B8737954D2F1}"/>
              </a:ext>
            </a:extLst>
          </p:cNvPr>
          <p:cNvSpPr/>
          <p:nvPr/>
        </p:nvSpPr>
        <p:spPr>
          <a:xfrm>
            <a:off x="1655611" y="2115850"/>
            <a:ext cx="2493177" cy="404023"/>
          </a:xfrm>
          <a:prstGeom prst="roundRect">
            <a:avLst>
              <a:gd name="adj" fmla="val 0"/>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添加标题内容</a:t>
            </a:r>
          </a:p>
        </p:txBody>
      </p:sp>
      <p:sp>
        <p:nvSpPr>
          <p:cNvPr id="10" name="Rounded Rectangle 48">
            <a:extLst>
              <a:ext uri="{FF2B5EF4-FFF2-40B4-BE49-F238E27FC236}">
                <a16:creationId xmlns:a16="http://schemas.microsoft.com/office/drawing/2014/main" xmlns="" id="{59F8EE6D-E88B-40B7-AB0A-4898305964B2}"/>
              </a:ext>
            </a:extLst>
          </p:cNvPr>
          <p:cNvSpPr/>
          <p:nvPr/>
        </p:nvSpPr>
        <p:spPr>
          <a:xfrm>
            <a:off x="1655611" y="4062605"/>
            <a:ext cx="2592000" cy="404023"/>
          </a:xfrm>
          <a:prstGeom prst="roundRect">
            <a:avLst>
              <a:gd name="adj" fmla="val 0"/>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添加标题内容</a:t>
            </a:r>
          </a:p>
        </p:txBody>
      </p:sp>
    </p:spTree>
    <p:extLst>
      <p:ext uri="{BB962C8B-B14F-4D97-AF65-F5344CB8AC3E}">
        <p14:creationId xmlns:p14="http://schemas.microsoft.com/office/powerpoint/2010/main" val="15898164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3" decel="10000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500" fill="hold"/>
                                        <p:tgtEl>
                                          <p:spTgt spid="12"/>
                                        </p:tgtEl>
                                        <p:attrNameLst>
                                          <p:attrName>ppt_x</p:attrName>
                                        </p:attrNameLst>
                                      </p:cBhvr>
                                      <p:tavLst>
                                        <p:tav tm="0">
                                          <p:val>
                                            <p:strVal val="1+#ppt_w/2"/>
                                          </p:val>
                                        </p:tav>
                                        <p:tav tm="100000">
                                          <p:val>
                                            <p:strVal val="#ppt_x"/>
                                          </p:val>
                                        </p:tav>
                                      </p:tavLst>
                                    </p:anim>
                                    <p:anim calcmode="lin" valueType="num">
                                      <p:cBhvr additive="base">
                                        <p:cTn id="25" dur="1500" fill="hold"/>
                                        <p:tgtEl>
                                          <p:spTgt spid="12"/>
                                        </p:tgtEl>
                                        <p:attrNameLst>
                                          <p:attrName>ppt_y</p:attrName>
                                        </p:attrNameLst>
                                      </p:cBhvr>
                                      <p:tavLst>
                                        <p:tav tm="0">
                                          <p:val>
                                            <p:strVal val="0-#ppt_h/2"/>
                                          </p:val>
                                        </p:tav>
                                        <p:tav tm="100000">
                                          <p:val>
                                            <p:strVal val="#ppt_y"/>
                                          </p:val>
                                        </p:tav>
                                      </p:tavLst>
                                    </p:anim>
                                  </p:childTnLst>
                                </p:cTn>
                              </p:par>
                            </p:childTnLst>
                          </p:cTn>
                        </p:par>
                        <p:par>
                          <p:cTn id="26" fill="hold">
                            <p:stCondLst>
                              <p:cond delay="3750"/>
                            </p:stCondLst>
                            <p:childTnLst>
                              <p:par>
                                <p:cTn id="27" presetID="2" presetClass="entr" presetSubtype="8" accel="20000" decel="8000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000" fill="hold"/>
                                        <p:tgtEl>
                                          <p:spTgt spid="7"/>
                                        </p:tgtEl>
                                        <p:attrNameLst>
                                          <p:attrName>ppt_x</p:attrName>
                                        </p:attrNameLst>
                                      </p:cBhvr>
                                      <p:tavLst>
                                        <p:tav tm="0">
                                          <p:val>
                                            <p:strVal val="0-#ppt_w/2"/>
                                          </p:val>
                                        </p:tav>
                                        <p:tav tm="100000">
                                          <p:val>
                                            <p:strVal val="#ppt_x"/>
                                          </p:val>
                                        </p:tav>
                                      </p:tavLst>
                                    </p:anim>
                                    <p:anim calcmode="lin" valueType="num">
                                      <p:cBhvr additive="base">
                                        <p:cTn id="30" dur="10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8" accel="20000" decel="80000" fill="hold" grpId="0" nodeType="withEffect">
                                  <p:stCondLst>
                                    <p:cond delay="30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000" fill="hold"/>
                                        <p:tgtEl>
                                          <p:spTgt spid="10"/>
                                        </p:tgtEl>
                                        <p:attrNameLst>
                                          <p:attrName>ppt_x</p:attrName>
                                        </p:attrNameLst>
                                      </p:cBhvr>
                                      <p:tavLst>
                                        <p:tav tm="0">
                                          <p:val>
                                            <p:strVal val="0-#ppt_w/2"/>
                                          </p:val>
                                        </p:tav>
                                        <p:tav tm="100000">
                                          <p:val>
                                            <p:strVal val="#ppt_x"/>
                                          </p:val>
                                        </p:tav>
                                      </p:tavLst>
                                    </p:anim>
                                    <p:anim calcmode="lin" valueType="num">
                                      <p:cBhvr additive="base">
                                        <p:cTn id="34" dur="1000" fill="hold"/>
                                        <p:tgtEl>
                                          <p:spTgt spid="10"/>
                                        </p:tgtEl>
                                        <p:attrNameLst>
                                          <p:attrName>ppt_y</p:attrName>
                                        </p:attrNameLst>
                                      </p:cBhvr>
                                      <p:tavLst>
                                        <p:tav tm="0">
                                          <p:val>
                                            <p:strVal val="#ppt_y"/>
                                          </p:val>
                                        </p:tav>
                                        <p:tav tm="100000">
                                          <p:val>
                                            <p:strVal val="#ppt_y"/>
                                          </p:val>
                                        </p:tav>
                                      </p:tavLst>
                                    </p:anim>
                                  </p:childTnLst>
                                </p:cTn>
                              </p:par>
                            </p:childTnLst>
                          </p:cTn>
                        </p:par>
                        <p:par>
                          <p:cTn id="35" fill="hold">
                            <p:stCondLst>
                              <p:cond delay="5050"/>
                            </p:stCondLst>
                            <p:childTnLst>
                              <p:par>
                                <p:cTn id="36" presetID="14" presetClass="entr" presetSubtype="1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childTnLst>
                          </p:cTn>
                        </p:par>
                        <p:par>
                          <p:cTn id="39" fill="hold">
                            <p:stCondLst>
                              <p:cond delay="5550"/>
                            </p:stCondLst>
                            <p:childTnLst>
                              <p:par>
                                <p:cTn id="40" presetID="14" presetClass="entr" presetSubtype="1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randombar(horizontal)">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5" grpId="0"/>
      <p:bldP spid="6" grpId="0"/>
      <p:bldP spid="7"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基本工作概述</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01</a:t>
            </a:r>
          </a:p>
        </p:txBody>
      </p:sp>
      <p:pic>
        <p:nvPicPr>
          <p:cNvPr id="13" name="图片 12">
            <a:extLst>
              <a:ext uri="{FF2B5EF4-FFF2-40B4-BE49-F238E27FC236}">
                <a16:creationId xmlns:a16="http://schemas.microsoft.com/office/drawing/2014/main" xmlns="" id="{4F4D753C-F982-4E8F-AA52-14D13E94F5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8373" y="1245212"/>
            <a:ext cx="5001693" cy="5519530"/>
          </a:xfrm>
          <a:prstGeom prst="rect">
            <a:avLst/>
          </a:prstGeom>
        </p:spPr>
      </p:pic>
      <p:sp>
        <p:nvSpPr>
          <p:cNvPr id="15" name="Freeform 171">
            <a:extLst>
              <a:ext uri="{FF2B5EF4-FFF2-40B4-BE49-F238E27FC236}">
                <a16:creationId xmlns:a16="http://schemas.microsoft.com/office/drawing/2014/main" xmlns="" id="{226ED544-E7F1-49CE-B939-2153A487B7BB}"/>
              </a:ext>
            </a:extLst>
          </p:cNvPr>
          <p:cNvSpPr>
            <a:spLocks noEditPoints="1"/>
          </p:cNvSpPr>
          <p:nvPr/>
        </p:nvSpPr>
        <p:spPr bwMode="auto">
          <a:xfrm>
            <a:off x="1827028" y="2118052"/>
            <a:ext cx="488212" cy="418466"/>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endParaRPr>
          </a:p>
        </p:txBody>
      </p:sp>
      <p:sp>
        <p:nvSpPr>
          <p:cNvPr id="16" name="Freeform 173">
            <a:extLst>
              <a:ext uri="{FF2B5EF4-FFF2-40B4-BE49-F238E27FC236}">
                <a16:creationId xmlns:a16="http://schemas.microsoft.com/office/drawing/2014/main" xmlns="" id="{323CE0F2-72AB-41AB-B7FD-1A0D10CAA3D8}"/>
              </a:ext>
            </a:extLst>
          </p:cNvPr>
          <p:cNvSpPr>
            <a:spLocks noEditPoints="1"/>
          </p:cNvSpPr>
          <p:nvPr/>
        </p:nvSpPr>
        <p:spPr bwMode="auto">
          <a:xfrm>
            <a:off x="1847089" y="3535034"/>
            <a:ext cx="448091" cy="418466"/>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endParaRPr>
          </a:p>
        </p:txBody>
      </p:sp>
      <p:sp>
        <p:nvSpPr>
          <p:cNvPr id="17" name="Freeform 130">
            <a:extLst>
              <a:ext uri="{FF2B5EF4-FFF2-40B4-BE49-F238E27FC236}">
                <a16:creationId xmlns:a16="http://schemas.microsoft.com/office/drawing/2014/main" xmlns="" id="{0482186F-593F-470D-8744-6730E22872A7}"/>
              </a:ext>
            </a:extLst>
          </p:cNvPr>
          <p:cNvSpPr>
            <a:spLocks noEditPoints="1"/>
          </p:cNvSpPr>
          <p:nvPr/>
        </p:nvSpPr>
        <p:spPr bwMode="auto">
          <a:xfrm>
            <a:off x="1842880" y="4952017"/>
            <a:ext cx="456508" cy="418466"/>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sym typeface="+mn-lt"/>
            </a:endParaRPr>
          </a:p>
        </p:txBody>
      </p:sp>
      <p:sp>
        <p:nvSpPr>
          <p:cNvPr id="18" name="Shape 991">
            <a:extLst>
              <a:ext uri="{FF2B5EF4-FFF2-40B4-BE49-F238E27FC236}">
                <a16:creationId xmlns:a16="http://schemas.microsoft.com/office/drawing/2014/main" xmlns="" id="{3F4E7714-E727-4961-85A6-9C119F6EB007}"/>
              </a:ext>
            </a:extLst>
          </p:cNvPr>
          <p:cNvSpPr/>
          <p:nvPr/>
        </p:nvSpPr>
        <p:spPr>
          <a:xfrm>
            <a:off x="2696245" y="1960152"/>
            <a:ext cx="1716044" cy="41819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2400" b="1">
                <a:solidFill>
                  <a:srgbClr val="FFFFFF"/>
                </a:solidFill>
              </a:defRPr>
            </a:lvl1pPr>
          </a:lstStyle>
          <a:p>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添加标题内容</a:t>
            </a:r>
            <a:endParaRPr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Shape 992">
            <a:extLst>
              <a:ext uri="{FF2B5EF4-FFF2-40B4-BE49-F238E27FC236}">
                <a16:creationId xmlns:a16="http://schemas.microsoft.com/office/drawing/2014/main" xmlns="" id="{565EF08B-CCD9-4BD1-A456-A1C304213C22}"/>
              </a:ext>
            </a:extLst>
          </p:cNvPr>
          <p:cNvSpPr/>
          <p:nvPr/>
        </p:nvSpPr>
        <p:spPr>
          <a:xfrm>
            <a:off x="2717528" y="2327285"/>
            <a:ext cx="3045162" cy="570284"/>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0" name="Shape 993">
            <a:extLst>
              <a:ext uri="{FF2B5EF4-FFF2-40B4-BE49-F238E27FC236}">
                <a16:creationId xmlns:a16="http://schemas.microsoft.com/office/drawing/2014/main" xmlns="" id="{5B6A0FB9-771C-4B01-99F7-AEB2B2B0A4E0}"/>
              </a:ext>
            </a:extLst>
          </p:cNvPr>
          <p:cNvSpPr/>
          <p:nvPr/>
        </p:nvSpPr>
        <p:spPr>
          <a:xfrm>
            <a:off x="2696245" y="3351537"/>
            <a:ext cx="1716044" cy="41819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2400" b="1">
                <a:solidFill>
                  <a:srgbClr val="FFFFFF"/>
                </a:solidFill>
              </a:defRPr>
            </a:lvl1pPr>
          </a:lstStyle>
          <a:p>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添加标题内容</a:t>
            </a:r>
            <a:endParaRPr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Shape 994">
            <a:extLst>
              <a:ext uri="{FF2B5EF4-FFF2-40B4-BE49-F238E27FC236}">
                <a16:creationId xmlns:a16="http://schemas.microsoft.com/office/drawing/2014/main" xmlns="" id="{32E60B1A-0B57-448D-9019-B40C5AEB3602}"/>
              </a:ext>
            </a:extLst>
          </p:cNvPr>
          <p:cNvSpPr/>
          <p:nvPr/>
        </p:nvSpPr>
        <p:spPr>
          <a:xfrm>
            <a:off x="2717528" y="3718670"/>
            <a:ext cx="3045162" cy="570284"/>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22" name="Shape 995">
            <a:extLst>
              <a:ext uri="{FF2B5EF4-FFF2-40B4-BE49-F238E27FC236}">
                <a16:creationId xmlns:a16="http://schemas.microsoft.com/office/drawing/2014/main" xmlns="" id="{5E7F4586-26A5-47CD-B229-6D0C313FF756}"/>
              </a:ext>
            </a:extLst>
          </p:cNvPr>
          <p:cNvSpPr/>
          <p:nvPr/>
        </p:nvSpPr>
        <p:spPr>
          <a:xfrm>
            <a:off x="2696245" y="4742921"/>
            <a:ext cx="1716044" cy="41819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2400" b="1">
                <a:solidFill>
                  <a:srgbClr val="FFFFFF"/>
                </a:solidFill>
              </a:defRPr>
            </a:lvl1pPr>
          </a:lstStyle>
          <a:p>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添加标题内容</a:t>
            </a:r>
            <a:endParaRPr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3" name="Shape 996">
            <a:extLst>
              <a:ext uri="{FF2B5EF4-FFF2-40B4-BE49-F238E27FC236}">
                <a16:creationId xmlns:a16="http://schemas.microsoft.com/office/drawing/2014/main" xmlns="" id="{DF2A9206-69F0-4FF6-B0D3-108BF92477DF}"/>
              </a:ext>
            </a:extLst>
          </p:cNvPr>
          <p:cNvSpPr/>
          <p:nvPr/>
        </p:nvSpPr>
        <p:spPr>
          <a:xfrm>
            <a:off x="2717528" y="5110055"/>
            <a:ext cx="3045162" cy="570284"/>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1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Tree>
    <p:extLst>
      <p:ext uri="{BB962C8B-B14F-4D97-AF65-F5344CB8AC3E}">
        <p14:creationId xmlns:p14="http://schemas.microsoft.com/office/powerpoint/2010/main" val="33848779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14" presetClass="entr" presetSubtype="1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childTnLst>
                          </p:cTn>
                        </p:par>
                        <p:par>
                          <p:cTn id="19" fill="hold">
                            <p:stCondLst>
                              <p:cond delay="1750"/>
                            </p:stCondLst>
                            <p:childTnLst>
                              <p:par>
                                <p:cTn id="20" presetID="53" presetClass="entr" presetSubtype="16"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par>
                          <p:cTn id="25" fill="hold">
                            <p:stCondLst>
                              <p:cond delay="225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750"/>
                            </p:stCondLst>
                            <p:childTnLst>
                              <p:par>
                                <p:cTn id="32" presetID="53" presetClass="entr" presetSubtype="16"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childTnLst>
                          </p:cTn>
                        </p:par>
                        <p:par>
                          <p:cTn id="37" fill="hold">
                            <p:stCondLst>
                              <p:cond delay="3250"/>
                            </p:stCondLst>
                            <p:childTnLst>
                              <p:par>
                                <p:cTn id="38" presetID="55"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1000" fill="hold"/>
                                        <p:tgtEl>
                                          <p:spTgt spid="18"/>
                                        </p:tgtEl>
                                        <p:attrNameLst>
                                          <p:attrName>ppt_w</p:attrName>
                                        </p:attrNameLst>
                                      </p:cBhvr>
                                      <p:tavLst>
                                        <p:tav tm="0">
                                          <p:val>
                                            <p:strVal val="#ppt_w*0.70"/>
                                          </p:val>
                                        </p:tav>
                                        <p:tav tm="100000">
                                          <p:val>
                                            <p:strVal val="#ppt_w"/>
                                          </p:val>
                                        </p:tav>
                                      </p:tavLst>
                                    </p:anim>
                                    <p:anim calcmode="lin" valueType="num">
                                      <p:cBhvr>
                                        <p:cTn id="41" dur="1000" fill="hold"/>
                                        <p:tgtEl>
                                          <p:spTgt spid="18"/>
                                        </p:tgtEl>
                                        <p:attrNameLst>
                                          <p:attrName>ppt_h</p:attrName>
                                        </p:attrNameLst>
                                      </p:cBhvr>
                                      <p:tavLst>
                                        <p:tav tm="0">
                                          <p:val>
                                            <p:strVal val="#ppt_h"/>
                                          </p:val>
                                        </p:tav>
                                        <p:tav tm="100000">
                                          <p:val>
                                            <p:strVal val="#ppt_h"/>
                                          </p:val>
                                        </p:tav>
                                      </p:tavLst>
                                    </p:anim>
                                    <p:animEffect transition="in" filter="fade">
                                      <p:cBhvr>
                                        <p:cTn id="42" dur="1000"/>
                                        <p:tgtEl>
                                          <p:spTgt spid="18"/>
                                        </p:tgtEl>
                                      </p:cBhvr>
                                    </p:animEffect>
                                  </p:childTnLst>
                                </p:cTn>
                              </p:par>
                              <p:par>
                                <p:cTn id="43" presetID="9" presetClass="entr" fill="hold" grpId="0" nodeType="withEffect">
                                  <p:stCondLst>
                                    <p:cond delay="0"/>
                                  </p:stCondLst>
                                  <p:iterate>
                                    <p:tmAbs val="0"/>
                                  </p:iterate>
                                  <p:childTnLst>
                                    <p:set>
                                      <p:cBhvr>
                                        <p:cTn id="44" fill="hold"/>
                                        <p:tgtEl>
                                          <p:spTgt spid="19"/>
                                        </p:tgtEl>
                                        <p:attrNameLst>
                                          <p:attrName>style.visibility</p:attrName>
                                        </p:attrNameLst>
                                      </p:cBhvr>
                                      <p:to>
                                        <p:strVal val="visible"/>
                                      </p:to>
                                    </p:set>
                                    <p:animEffect transition="in" filter="dissolve">
                                      <p:cBhvr>
                                        <p:cTn id="45" dur="500"/>
                                        <p:tgtEl>
                                          <p:spTgt spid="19"/>
                                        </p:tgtEl>
                                      </p:cBhvr>
                                    </p:animEffect>
                                  </p:childTnLst>
                                </p:cTn>
                              </p:par>
                            </p:childTnLst>
                          </p:cTn>
                        </p:par>
                        <p:par>
                          <p:cTn id="46" fill="hold">
                            <p:stCondLst>
                              <p:cond delay="4250"/>
                            </p:stCondLst>
                            <p:childTnLst>
                              <p:par>
                                <p:cTn id="47" presetID="55"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1000" fill="hold"/>
                                        <p:tgtEl>
                                          <p:spTgt spid="20"/>
                                        </p:tgtEl>
                                        <p:attrNameLst>
                                          <p:attrName>ppt_w</p:attrName>
                                        </p:attrNameLst>
                                      </p:cBhvr>
                                      <p:tavLst>
                                        <p:tav tm="0">
                                          <p:val>
                                            <p:strVal val="#ppt_w*0.70"/>
                                          </p:val>
                                        </p:tav>
                                        <p:tav tm="100000">
                                          <p:val>
                                            <p:strVal val="#ppt_w"/>
                                          </p:val>
                                        </p:tav>
                                      </p:tavLst>
                                    </p:anim>
                                    <p:anim calcmode="lin" valueType="num">
                                      <p:cBhvr>
                                        <p:cTn id="50" dur="1000" fill="hold"/>
                                        <p:tgtEl>
                                          <p:spTgt spid="20"/>
                                        </p:tgtEl>
                                        <p:attrNameLst>
                                          <p:attrName>ppt_h</p:attrName>
                                        </p:attrNameLst>
                                      </p:cBhvr>
                                      <p:tavLst>
                                        <p:tav tm="0">
                                          <p:val>
                                            <p:strVal val="#ppt_h"/>
                                          </p:val>
                                        </p:tav>
                                        <p:tav tm="100000">
                                          <p:val>
                                            <p:strVal val="#ppt_h"/>
                                          </p:val>
                                        </p:tav>
                                      </p:tavLst>
                                    </p:anim>
                                    <p:animEffect transition="in" filter="fade">
                                      <p:cBhvr>
                                        <p:cTn id="51" dur="1000"/>
                                        <p:tgtEl>
                                          <p:spTgt spid="20"/>
                                        </p:tgtEl>
                                      </p:cBhvr>
                                    </p:animEffect>
                                  </p:childTnLst>
                                </p:cTn>
                              </p:par>
                              <p:par>
                                <p:cTn id="52" presetID="9" presetClass="entr" fill="hold" grpId="0" nodeType="withEffect">
                                  <p:stCondLst>
                                    <p:cond delay="0"/>
                                  </p:stCondLst>
                                  <p:iterate>
                                    <p:tmAbs val="0"/>
                                  </p:iterate>
                                  <p:childTnLst>
                                    <p:set>
                                      <p:cBhvr>
                                        <p:cTn id="53" fill="hold"/>
                                        <p:tgtEl>
                                          <p:spTgt spid="21"/>
                                        </p:tgtEl>
                                        <p:attrNameLst>
                                          <p:attrName>style.visibility</p:attrName>
                                        </p:attrNameLst>
                                      </p:cBhvr>
                                      <p:to>
                                        <p:strVal val="visible"/>
                                      </p:to>
                                    </p:set>
                                    <p:animEffect transition="in" filter="dissolve">
                                      <p:cBhvr>
                                        <p:cTn id="54" dur="500"/>
                                        <p:tgtEl>
                                          <p:spTgt spid="21"/>
                                        </p:tgtEl>
                                      </p:cBhvr>
                                    </p:animEffect>
                                  </p:childTnLst>
                                </p:cTn>
                              </p:par>
                            </p:childTnLst>
                          </p:cTn>
                        </p:par>
                        <p:par>
                          <p:cTn id="55" fill="hold">
                            <p:stCondLst>
                              <p:cond delay="5250"/>
                            </p:stCondLst>
                            <p:childTnLst>
                              <p:par>
                                <p:cTn id="56" presetID="55" presetClass="entr" presetSubtype="0"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p:cTn id="58" dur="1000" fill="hold"/>
                                        <p:tgtEl>
                                          <p:spTgt spid="22"/>
                                        </p:tgtEl>
                                        <p:attrNameLst>
                                          <p:attrName>ppt_w</p:attrName>
                                        </p:attrNameLst>
                                      </p:cBhvr>
                                      <p:tavLst>
                                        <p:tav tm="0">
                                          <p:val>
                                            <p:strVal val="#ppt_w*0.70"/>
                                          </p:val>
                                        </p:tav>
                                        <p:tav tm="100000">
                                          <p:val>
                                            <p:strVal val="#ppt_w"/>
                                          </p:val>
                                        </p:tav>
                                      </p:tavLst>
                                    </p:anim>
                                    <p:anim calcmode="lin" valueType="num">
                                      <p:cBhvr>
                                        <p:cTn id="59" dur="1000" fill="hold"/>
                                        <p:tgtEl>
                                          <p:spTgt spid="22"/>
                                        </p:tgtEl>
                                        <p:attrNameLst>
                                          <p:attrName>ppt_h</p:attrName>
                                        </p:attrNameLst>
                                      </p:cBhvr>
                                      <p:tavLst>
                                        <p:tav tm="0">
                                          <p:val>
                                            <p:strVal val="#ppt_h"/>
                                          </p:val>
                                        </p:tav>
                                        <p:tav tm="100000">
                                          <p:val>
                                            <p:strVal val="#ppt_h"/>
                                          </p:val>
                                        </p:tav>
                                      </p:tavLst>
                                    </p:anim>
                                    <p:animEffect transition="in" filter="fade">
                                      <p:cBhvr>
                                        <p:cTn id="60" dur="1000"/>
                                        <p:tgtEl>
                                          <p:spTgt spid="22"/>
                                        </p:tgtEl>
                                      </p:cBhvr>
                                    </p:animEffect>
                                  </p:childTnLst>
                                </p:cTn>
                              </p:par>
                              <p:par>
                                <p:cTn id="61" presetID="9" presetClass="entr" fill="hold" grpId="0" nodeType="withEffect">
                                  <p:stCondLst>
                                    <p:cond delay="0"/>
                                  </p:stCondLst>
                                  <p:iterate>
                                    <p:tmAbs val="0"/>
                                  </p:iterate>
                                  <p:childTnLst>
                                    <p:set>
                                      <p:cBhvr>
                                        <p:cTn id="62" fill="hold"/>
                                        <p:tgtEl>
                                          <p:spTgt spid="23"/>
                                        </p:tgtEl>
                                        <p:attrNameLst>
                                          <p:attrName>style.visibility</p:attrName>
                                        </p:attrNameLst>
                                      </p:cBhvr>
                                      <p:to>
                                        <p:strVal val="visible"/>
                                      </p:to>
                                    </p:set>
                                    <p:animEffect transition="in" filter="dissolve">
                                      <p:cBhvr>
                                        <p:cTn id="6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animBg="1"/>
      <p:bldP spid="16" grpId="0" animBg="1"/>
      <p:bldP spid="17" grpId="0" animBg="1"/>
      <p:bldP spid="18" grpId="0" animBg="1"/>
      <p:bldP spid="19" grpId="0" animBg="1" advAuto="0"/>
      <p:bldP spid="20" grpId="0" animBg="1"/>
      <p:bldP spid="21" grpId="0" animBg="1" advAuto="0"/>
      <p:bldP spid="22" grpId="0" animBg="1"/>
      <p:bldP spid="23"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基本工作概述</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01</a:t>
            </a:r>
          </a:p>
        </p:txBody>
      </p:sp>
      <p:grpSp>
        <p:nvGrpSpPr>
          <p:cNvPr id="19" name="组合 18">
            <a:extLst>
              <a:ext uri="{FF2B5EF4-FFF2-40B4-BE49-F238E27FC236}">
                <a16:creationId xmlns:a16="http://schemas.microsoft.com/office/drawing/2014/main" xmlns="" id="{C7A8C645-9809-4410-BDD1-7F5B416F00FA}"/>
              </a:ext>
            </a:extLst>
          </p:cNvPr>
          <p:cNvGrpSpPr/>
          <p:nvPr/>
        </p:nvGrpSpPr>
        <p:grpSpPr>
          <a:xfrm>
            <a:off x="7291010" y="1537600"/>
            <a:ext cx="311150" cy="3945502"/>
            <a:chOff x="6777702" y="1299257"/>
            <a:chExt cx="311150" cy="3945502"/>
          </a:xfrm>
        </p:grpSpPr>
        <p:sp>
          <p:nvSpPr>
            <p:cNvPr id="20" name="椭圆 19">
              <a:extLst>
                <a:ext uri="{FF2B5EF4-FFF2-40B4-BE49-F238E27FC236}">
                  <a16:creationId xmlns:a16="http://schemas.microsoft.com/office/drawing/2014/main" xmlns="" id="{5E8C1CF4-276F-4133-BFE4-7332147D2861}"/>
                </a:ext>
              </a:extLst>
            </p:cNvPr>
            <p:cNvSpPr/>
            <p:nvPr/>
          </p:nvSpPr>
          <p:spPr>
            <a:xfrm>
              <a:off x="6777702" y="1299257"/>
              <a:ext cx="285750" cy="285750"/>
            </a:xfrm>
            <a:prstGeom prst="ellipse">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cxnSp>
          <p:nvCxnSpPr>
            <p:cNvPr id="21" name="直接连接符 20">
              <a:extLst>
                <a:ext uri="{FF2B5EF4-FFF2-40B4-BE49-F238E27FC236}">
                  <a16:creationId xmlns:a16="http://schemas.microsoft.com/office/drawing/2014/main" xmlns="" id="{DDE2EF93-B4A4-41E5-9D82-DE34E66845B0}"/>
                </a:ext>
              </a:extLst>
            </p:cNvPr>
            <p:cNvCxnSpPr/>
            <p:nvPr/>
          </p:nvCxnSpPr>
          <p:spPr>
            <a:xfrm>
              <a:off x="6930102" y="1727881"/>
              <a:ext cx="0" cy="673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a16="http://schemas.microsoft.com/office/drawing/2014/main" xmlns="" id="{B00AF268-E20B-4B5E-B305-8C44341E3012}"/>
                </a:ext>
              </a:extLst>
            </p:cNvPr>
            <p:cNvSpPr/>
            <p:nvPr/>
          </p:nvSpPr>
          <p:spPr>
            <a:xfrm>
              <a:off x="6787227" y="2504232"/>
              <a:ext cx="285750" cy="285750"/>
            </a:xfrm>
            <a:prstGeom prst="ellipse">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sp>
          <p:nvSpPr>
            <p:cNvPr id="23" name="椭圆 22">
              <a:extLst>
                <a:ext uri="{FF2B5EF4-FFF2-40B4-BE49-F238E27FC236}">
                  <a16:creationId xmlns:a16="http://schemas.microsoft.com/office/drawing/2014/main" xmlns="" id="{AEE70242-DD9E-4AB8-8546-BA290C669173}"/>
                </a:ext>
              </a:extLst>
            </p:cNvPr>
            <p:cNvSpPr/>
            <p:nvPr/>
          </p:nvSpPr>
          <p:spPr>
            <a:xfrm>
              <a:off x="6793577" y="3754034"/>
              <a:ext cx="285750" cy="285750"/>
            </a:xfrm>
            <a:prstGeom prst="ellipse">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cxnSp>
          <p:nvCxnSpPr>
            <p:cNvPr id="24" name="直接连接符 23">
              <a:extLst>
                <a:ext uri="{FF2B5EF4-FFF2-40B4-BE49-F238E27FC236}">
                  <a16:creationId xmlns:a16="http://schemas.microsoft.com/office/drawing/2014/main" xmlns="" id="{1AB9434E-3304-4BDB-A69C-E9B9A59D3C49}"/>
                </a:ext>
              </a:extLst>
            </p:cNvPr>
            <p:cNvCxnSpPr/>
            <p:nvPr/>
          </p:nvCxnSpPr>
          <p:spPr>
            <a:xfrm>
              <a:off x="6945977" y="4182658"/>
              <a:ext cx="0" cy="673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a:extLst>
                <a:ext uri="{FF2B5EF4-FFF2-40B4-BE49-F238E27FC236}">
                  <a16:creationId xmlns:a16="http://schemas.microsoft.com/office/drawing/2014/main" xmlns="" id="{DC7F4997-4782-4BE0-85E0-DADD48D74EC3}"/>
                </a:ext>
              </a:extLst>
            </p:cNvPr>
            <p:cNvSpPr/>
            <p:nvPr/>
          </p:nvSpPr>
          <p:spPr>
            <a:xfrm>
              <a:off x="6803102" y="4959009"/>
              <a:ext cx="285750" cy="285750"/>
            </a:xfrm>
            <a:prstGeom prst="ellipse">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tx1">
                    <a:lumMod val="95000"/>
                    <a:lumOff val="5000"/>
                  </a:schemeClr>
                </a:solidFill>
                <a:effectLst/>
                <a:uLnTx/>
                <a:uFillTx/>
                <a:latin typeface="Agency FB" panose="020B0503020202020204" pitchFamily="34" charset="0"/>
                <a:ea typeface="等线" panose="02010600030101010101" pitchFamily="2" charset="-122"/>
                <a:cs typeface="+mn-cs"/>
              </a:endParaRPr>
            </a:p>
          </p:txBody>
        </p:sp>
        <p:cxnSp>
          <p:nvCxnSpPr>
            <p:cNvPr id="26" name="直接连接符 25">
              <a:extLst>
                <a:ext uri="{FF2B5EF4-FFF2-40B4-BE49-F238E27FC236}">
                  <a16:creationId xmlns:a16="http://schemas.microsoft.com/office/drawing/2014/main" xmlns="" id="{1119554E-C211-469E-972F-57D4624C34D7}"/>
                </a:ext>
              </a:extLst>
            </p:cNvPr>
            <p:cNvCxnSpPr/>
            <p:nvPr/>
          </p:nvCxnSpPr>
          <p:spPr>
            <a:xfrm>
              <a:off x="6935506" y="2918433"/>
              <a:ext cx="0" cy="673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28" name="pasted-image.tiff">
            <a:extLst>
              <a:ext uri="{FF2B5EF4-FFF2-40B4-BE49-F238E27FC236}">
                <a16:creationId xmlns:a16="http://schemas.microsoft.com/office/drawing/2014/main" xmlns="" id="{2F8043E1-E35D-4C08-917A-4C226D6A27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086" y="1204363"/>
            <a:ext cx="8445074" cy="5905433"/>
          </a:xfrm>
          <a:prstGeom prst="rect">
            <a:avLst/>
          </a:prstGeom>
          <a:ln w="12700">
            <a:miter lim="400000"/>
          </a:ln>
          <a:effectLst>
            <a:outerShdw blurRad="1270000" dist="635000" dir="3300000" rotWithShape="0">
              <a:schemeClr val="accent6">
                <a:hueOff val="-2214564"/>
                <a:satOff val="-18455"/>
                <a:lumOff val="-82930"/>
                <a:alpha val="24538"/>
              </a:schemeClr>
            </a:outerShdw>
          </a:effectLst>
        </p:spPr>
      </p:pic>
      <p:pic>
        <p:nvPicPr>
          <p:cNvPr id="29" name="图片占位符 1">
            <a:extLst>
              <a:ext uri="{FF2B5EF4-FFF2-40B4-BE49-F238E27FC236}">
                <a16:creationId xmlns:a16="http://schemas.microsoft.com/office/drawing/2014/main" xmlns="" id="{E7E5A332-DEB0-4ED0-A3DF-018FB0DCF48E}"/>
              </a:ext>
            </a:extLst>
          </p:cNvPr>
          <p:cNvPicPr>
            <a:picLocks noChangeAspect="1"/>
          </p:cNvPicPr>
          <p:nvPr/>
        </p:nvPicPr>
        <p:blipFill>
          <a:blip r:embed="rId3">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a:stretch/>
        </p:blipFill>
        <p:spPr>
          <a:xfrm>
            <a:off x="1562100" y="2178050"/>
            <a:ext cx="4235449" cy="2762250"/>
          </a:xfrm>
          <a:prstGeom prst="rect">
            <a:avLst/>
          </a:prstGeom>
          <a:solidFill>
            <a:schemeClr val="bg1"/>
          </a:solidFill>
        </p:spPr>
      </p:pic>
      <p:sp>
        <p:nvSpPr>
          <p:cNvPr id="30" name="Title 20">
            <a:extLst>
              <a:ext uri="{FF2B5EF4-FFF2-40B4-BE49-F238E27FC236}">
                <a16:creationId xmlns:a16="http://schemas.microsoft.com/office/drawing/2014/main" xmlns="" id="{1191AA16-E089-49B6-B5FD-CA7533C8B07C}"/>
              </a:ext>
            </a:extLst>
          </p:cNvPr>
          <p:cNvSpPr txBox="1"/>
          <p:nvPr/>
        </p:nvSpPr>
        <p:spPr>
          <a:xfrm>
            <a:off x="7810034" y="1483520"/>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31" name="Title 20">
            <a:extLst>
              <a:ext uri="{FF2B5EF4-FFF2-40B4-BE49-F238E27FC236}">
                <a16:creationId xmlns:a16="http://schemas.microsoft.com/office/drawing/2014/main" xmlns="" id="{88D7713B-DBB3-4890-B168-783AEC2521CE}"/>
              </a:ext>
            </a:extLst>
          </p:cNvPr>
          <p:cNvSpPr txBox="1"/>
          <p:nvPr/>
        </p:nvSpPr>
        <p:spPr>
          <a:xfrm>
            <a:off x="7810034" y="1709296"/>
            <a:ext cx="3086559" cy="494466"/>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
        <p:nvSpPr>
          <p:cNvPr id="32" name="Title 20">
            <a:extLst>
              <a:ext uri="{FF2B5EF4-FFF2-40B4-BE49-F238E27FC236}">
                <a16:creationId xmlns:a16="http://schemas.microsoft.com/office/drawing/2014/main" xmlns="" id="{15BD1FE8-0235-47F1-B00F-C36B5C49878F}"/>
              </a:ext>
            </a:extLst>
          </p:cNvPr>
          <p:cNvSpPr txBox="1"/>
          <p:nvPr/>
        </p:nvSpPr>
        <p:spPr>
          <a:xfrm>
            <a:off x="7810034" y="2707412"/>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33" name="Title 20">
            <a:extLst>
              <a:ext uri="{FF2B5EF4-FFF2-40B4-BE49-F238E27FC236}">
                <a16:creationId xmlns:a16="http://schemas.microsoft.com/office/drawing/2014/main" xmlns="" id="{20FDD225-7D6F-4BD6-9C89-C87F40E7A753}"/>
              </a:ext>
            </a:extLst>
          </p:cNvPr>
          <p:cNvSpPr txBox="1"/>
          <p:nvPr/>
        </p:nvSpPr>
        <p:spPr>
          <a:xfrm>
            <a:off x="7810034" y="2933188"/>
            <a:ext cx="3086559" cy="494466"/>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
        <p:nvSpPr>
          <p:cNvPr id="34" name="Title 20">
            <a:extLst>
              <a:ext uri="{FF2B5EF4-FFF2-40B4-BE49-F238E27FC236}">
                <a16:creationId xmlns:a16="http://schemas.microsoft.com/office/drawing/2014/main" xmlns="" id="{E8E207B2-B00C-4AA8-B624-CB7F8BA415D3}"/>
              </a:ext>
            </a:extLst>
          </p:cNvPr>
          <p:cNvSpPr txBox="1"/>
          <p:nvPr/>
        </p:nvSpPr>
        <p:spPr>
          <a:xfrm>
            <a:off x="7810034" y="3931304"/>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35" name="Title 20">
            <a:extLst>
              <a:ext uri="{FF2B5EF4-FFF2-40B4-BE49-F238E27FC236}">
                <a16:creationId xmlns:a16="http://schemas.microsoft.com/office/drawing/2014/main" xmlns="" id="{236D9FED-F900-4DA2-8AB7-5B0489624AE1}"/>
              </a:ext>
            </a:extLst>
          </p:cNvPr>
          <p:cNvSpPr txBox="1"/>
          <p:nvPr/>
        </p:nvSpPr>
        <p:spPr>
          <a:xfrm>
            <a:off x="7810034" y="4157080"/>
            <a:ext cx="3086559" cy="494466"/>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
        <p:nvSpPr>
          <p:cNvPr id="36" name="Title 20">
            <a:extLst>
              <a:ext uri="{FF2B5EF4-FFF2-40B4-BE49-F238E27FC236}">
                <a16:creationId xmlns:a16="http://schemas.microsoft.com/office/drawing/2014/main" xmlns="" id="{8A0DF9BA-3733-4500-817B-7483E4004CD9}"/>
              </a:ext>
            </a:extLst>
          </p:cNvPr>
          <p:cNvSpPr txBox="1"/>
          <p:nvPr/>
        </p:nvSpPr>
        <p:spPr>
          <a:xfrm>
            <a:off x="7810034" y="5155197"/>
            <a:ext cx="1477273" cy="246221"/>
          </a:xfrm>
          <a:prstGeom prst="rect">
            <a:avLst/>
          </a:prstGeom>
        </p:spPr>
        <p:txBody>
          <a:bodyPr vert="horz" wrap="none" lIns="121893" tIns="0" rIns="121893"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37" name="Title 20">
            <a:extLst>
              <a:ext uri="{FF2B5EF4-FFF2-40B4-BE49-F238E27FC236}">
                <a16:creationId xmlns:a16="http://schemas.microsoft.com/office/drawing/2014/main" xmlns="" id="{C592D8EF-689A-4305-98E1-C9F39EE5813C}"/>
              </a:ext>
            </a:extLst>
          </p:cNvPr>
          <p:cNvSpPr txBox="1"/>
          <p:nvPr/>
        </p:nvSpPr>
        <p:spPr>
          <a:xfrm>
            <a:off x="7810034" y="5380973"/>
            <a:ext cx="3086559" cy="494466"/>
          </a:xfrm>
          <a:prstGeom prst="rect">
            <a:avLst/>
          </a:prstGeom>
        </p:spPr>
        <p:txBody>
          <a:bodyPr vert="horz" wrap="square" lIns="121893" tIns="60946" rIns="121893" bIns="60946"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Light"/>
              </a:rPr>
              <a:t>您的内容打在这里，或者通过复制您的文本后，在此框中选择粘贴，并选择只保留文字。</a:t>
            </a:r>
          </a:p>
        </p:txBody>
      </p:sp>
    </p:spTree>
    <p:extLst>
      <p:ext uri="{BB962C8B-B14F-4D97-AF65-F5344CB8AC3E}">
        <p14:creationId xmlns:p14="http://schemas.microsoft.com/office/powerpoint/2010/main" val="24835930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17" presetClass="entr" presetSubtype="8"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ppt_x</p:attrName>
                                        </p:attrNameLst>
                                      </p:cBhvr>
                                      <p:tavLst>
                                        <p:tav tm="0">
                                          <p:val>
                                            <p:strVal val="#ppt_x-#ppt_w/2"/>
                                          </p:val>
                                        </p:tav>
                                        <p:tav tm="100000">
                                          <p:val>
                                            <p:strVal val="#ppt_x"/>
                                          </p:val>
                                        </p:tav>
                                      </p:tavLst>
                                    </p:anim>
                                    <p:anim calcmode="lin" valueType="num">
                                      <p:cBhvr>
                                        <p:cTn id="19" dur="500" fill="hold"/>
                                        <p:tgtEl>
                                          <p:spTgt spid="19"/>
                                        </p:tgtEl>
                                        <p:attrNameLst>
                                          <p:attrName>ppt_y</p:attrName>
                                        </p:attrNameLst>
                                      </p:cBhvr>
                                      <p:tavLst>
                                        <p:tav tm="0">
                                          <p:val>
                                            <p:strVal val="#ppt_y"/>
                                          </p:val>
                                        </p:tav>
                                        <p:tav tm="100000">
                                          <p:val>
                                            <p:strVal val="#ppt_y"/>
                                          </p:val>
                                        </p:tav>
                                      </p:tavLst>
                                    </p:anim>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strVal val="#ppt_h"/>
                                          </p:val>
                                        </p:tav>
                                        <p:tav tm="100000">
                                          <p:val>
                                            <p:strVal val="#ppt_h"/>
                                          </p:val>
                                        </p:tav>
                                      </p:tavLst>
                                    </p:anim>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250"/>
                            </p:stCondLst>
                            <p:childTnLst>
                              <p:par>
                                <p:cTn id="30" presetID="10" presetClass="entr" presetSubtype="0"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par>
                          <p:cTn id="36" fill="hold">
                            <p:stCondLst>
                              <p:cond delay="275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par>
                          <p:cTn id="43" fill="hold">
                            <p:stCondLst>
                              <p:cond delay="3250"/>
                            </p:stCondLst>
                            <p:childTnLst>
                              <p:par>
                                <p:cTn id="44" presetID="10" presetClass="entr" presetSubtype="0"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0" grpId="0"/>
      <p:bldP spid="31" grpId="0"/>
      <p:bldP spid="32"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基本工作概述</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01</a:t>
            </a:r>
          </a:p>
        </p:txBody>
      </p:sp>
      <p:pic>
        <p:nvPicPr>
          <p:cNvPr id="13" name="图片 12" descr="C:\Users\胡总\Desktop\ppt素材\17.png17">
            <a:extLst>
              <a:ext uri="{FF2B5EF4-FFF2-40B4-BE49-F238E27FC236}">
                <a16:creationId xmlns:a16="http://schemas.microsoft.com/office/drawing/2014/main" xmlns="" id="{339DFFBF-D9BA-44E8-B5B8-8B926F738D55}"/>
              </a:ext>
            </a:extLst>
          </p:cNvPr>
          <p:cNvPicPr>
            <a:picLocks noChangeAspect="1"/>
          </p:cNvPicPr>
          <p:nvPr/>
        </p:nvPicPr>
        <p:blipFill>
          <a:blip r:embed="rId2"/>
          <a:srcRect l="4084" r="4084"/>
          <a:stretch>
            <a:fillRect/>
          </a:stretch>
        </p:blipFill>
        <p:spPr>
          <a:xfrm rot="20594979" flipH="1">
            <a:off x="1224279" y="1534795"/>
            <a:ext cx="4174490" cy="4546600"/>
          </a:xfrm>
          <a:prstGeom prst="rect">
            <a:avLst/>
          </a:prstGeom>
        </p:spPr>
      </p:pic>
      <p:grpSp>
        <p:nvGrpSpPr>
          <p:cNvPr id="14" name="组合 13">
            <a:extLst>
              <a:ext uri="{FF2B5EF4-FFF2-40B4-BE49-F238E27FC236}">
                <a16:creationId xmlns:a16="http://schemas.microsoft.com/office/drawing/2014/main" xmlns="" id="{108618EB-8812-4CDB-AAB9-5303B9D15734}"/>
              </a:ext>
            </a:extLst>
          </p:cNvPr>
          <p:cNvGrpSpPr/>
          <p:nvPr/>
        </p:nvGrpSpPr>
        <p:grpSpPr>
          <a:xfrm>
            <a:off x="5351317" y="1746268"/>
            <a:ext cx="2041731" cy="1619232"/>
            <a:chOff x="5840267" y="2214972"/>
            <a:chExt cx="2041731" cy="1619232"/>
          </a:xfrm>
        </p:grpSpPr>
        <p:grpSp>
          <p:nvGrpSpPr>
            <p:cNvPr id="18" name="组合 17">
              <a:extLst>
                <a:ext uri="{FF2B5EF4-FFF2-40B4-BE49-F238E27FC236}">
                  <a16:creationId xmlns:a16="http://schemas.microsoft.com/office/drawing/2014/main" xmlns="" id="{81DFB136-C4A8-4808-A1F5-AAFBFC9073B0}"/>
                </a:ext>
              </a:extLst>
            </p:cNvPr>
            <p:cNvGrpSpPr/>
            <p:nvPr/>
          </p:nvGrpSpPr>
          <p:grpSpPr>
            <a:xfrm>
              <a:off x="6451462" y="2365234"/>
              <a:ext cx="1430536" cy="1427210"/>
              <a:chOff x="6451462" y="2365234"/>
              <a:chExt cx="1430536" cy="1427210"/>
            </a:xfrm>
          </p:grpSpPr>
          <p:sp>
            <p:nvSpPr>
              <p:cNvPr id="21" name="36">
                <a:extLst>
                  <a:ext uri="{FF2B5EF4-FFF2-40B4-BE49-F238E27FC236}">
                    <a16:creationId xmlns:a16="http://schemas.microsoft.com/office/drawing/2014/main" xmlns="" id="{B417C576-F596-4F1C-A693-3049BD7B5AF4}"/>
                  </a:ext>
                </a:extLst>
              </p:cNvPr>
              <p:cNvSpPr>
                <a:spLocks/>
              </p:cNvSpPr>
              <p:nvPr/>
            </p:nvSpPr>
            <p:spPr bwMode="auto">
              <a:xfrm>
                <a:off x="6451462" y="2365234"/>
                <a:ext cx="1430536" cy="1427210"/>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rgbClr val="A3C8BD"/>
              </a:solidFill>
              <a:ln w="9525">
                <a:noFill/>
                <a:round/>
                <a:headEnd/>
                <a:tailEnd/>
              </a:ln>
              <a:effectLst/>
            </p:spPr>
            <p:txBody>
              <a:bodyPr vert="horz" wrap="square" lIns="121920" tIns="60960" rIns="121920" bIns="60960" numCol="1" anchor="t" anchorCtr="0" compatLnSpc="1">
                <a:prstTxWarp prst="textNoShape">
                  <a:avLst/>
                </a:prstTxWarp>
              </a:bodyPr>
              <a:lstStyle/>
              <a:p>
                <a:pPr defTabSz="1219170">
                  <a:defRPr/>
                </a:pPr>
                <a:endParaRPr lang="zh-CN" altLang="en-US" sz="2000" kern="0" dirty="0">
                  <a:solidFill>
                    <a:sysClr val="windowText" lastClr="000000"/>
                  </a:solidFill>
                  <a:latin typeface="微软雅黑" panose="020B0503020204020204" pitchFamily="34" charset="-122"/>
                  <a:ea typeface="微软雅黑" panose="020B0503020204020204" pitchFamily="34" charset="-122"/>
                </a:endParaRPr>
              </a:p>
            </p:txBody>
          </p:sp>
          <p:sp>
            <p:nvSpPr>
              <p:cNvPr id="22" name="TextBox 39">
                <a:extLst>
                  <a:ext uri="{FF2B5EF4-FFF2-40B4-BE49-F238E27FC236}">
                    <a16:creationId xmlns:a16="http://schemas.microsoft.com/office/drawing/2014/main" xmlns="" id="{04107AED-2AC5-43A6-9834-6C28D54298C0}"/>
                  </a:ext>
                </a:extLst>
              </p:cNvPr>
              <p:cNvSpPr txBox="1"/>
              <p:nvPr/>
            </p:nvSpPr>
            <p:spPr>
              <a:xfrm>
                <a:off x="6867853" y="2604747"/>
                <a:ext cx="671979" cy="923330"/>
              </a:xfrm>
              <a:prstGeom prst="rect">
                <a:avLst/>
              </a:prstGeom>
              <a:noFill/>
            </p:spPr>
            <p:txBody>
              <a:bodyPr wrap="none" rtlCol="0">
                <a:spAutoFit/>
              </a:bodyPr>
              <a:lstStyle/>
              <a:p>
                <a:pPr defTabSz="1219170">
                  <a:defRPr/>
                </a:pPr>
                <a:r>
                  <a:rPr lang="en-US" altLang="zh-CN" sz="5400" kern="0" dirty="0">
                    <a:solidFill>
                      <a:srgbClr val="FFFFFF"/>
                    </a:solidFill>
                    <a:latin typeface="微软雅黑" panose="020B0503020204020204" pitchFamily="34" charset="-122"/>
                    <a:ea typeface="微软雅黑" panose="020B0503020204020204" pitchFamily="34" charset="-122"/>
                  </a:rPr>
                  <a:t>A</a:t>
                </a:r>
                <a:endParaRPr lang="zh-CN" altLang="en-US" sz="5400" kern="0" dirty="0">
                  <a:solidFill>
                    <a:srgbClr val="FFFFFF"/>
                  </a:solidFill>
                  <a:latin typeface="微软雅黑" panose="020B0503020204020204" pitchFamily="34" charset="-122"/>
                  <a:ea typeface="微软雅黑" panose="020B0503020204020204" pitchFamily="34" charset="-122"/>
                </a:endParaRPr>
              </a:p>
            </p:txBody>
          </p:sp>
        </p:grpSp>
        <p:pic>
          <p:nvPicPr>
            <p:cNvPr id="19" name="图片 18">
              <a:extLst>
                <a:ext uri="{FF2B5EF4-FFF2-40B4-BE49-F238E27FC236}">
                  <a16:creationId xmlns:a16="http://schemas.microsoft.com/office/drawing/2014/main" xmlns="" id="{FDB1D460-DC8E-46C7-8D2D-C67265520B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796558">
              <a:off x="5840267" y="2214972"/>
              <a:ext cx="1201954" cy="1619232"/>
            </a:xfrm>
            <a:prstGeom prst="rect">
              <a:avLst/>
            </a:prstGeom>
          </p:spPr>
        </p:pic>
      </p:grpSp>
      <p:sp>
        <p:nvSpPr>
          <p:cNvPr id="23" name="TextBox 13">
            <a:extLst>
              <a:ext uri="{FF2B5EF4-FFF2-40B4-BE49-F238E27FC236}">
                <a16:creationId xmlns:a16="http://schemas.microsoft.com/office/drawing/2014/main" xmlns="" id="{E6643DBF-D46F-4C5C-9D49-4EAFDAB18222}"/>
              </a:ext>
            </a:extLst>
          </p:cNvPr>
          <p:cNvSpPr txBox="1">
            <a:spLocks noChangeArrowheads="1"/>
          </p:cNvSpPr>
          <p:nvPr/>
        </p:nvSpPr>
        <p:spPr bwMode="auto">
          <a:xfrm>
            <a:off x="5678672" y="3718007"/>
            <a:ext cx="20841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a:defRPr/>
            </a:pPr>
            <a:r>
              <a:rPr lang="zh-CN" altLang="en-US" sz="1600" b="1" dirty="0">
                <a:latin typeface="微软雅黑" panose="020B0503020204020204" pitchFamily="34" charset="-122"/>
                <a:ea typeface="微软雅黑" panose="020B0503020204020204" pitchFamily="34" charset="-122"/>
                <a:cs typeface="Arial" panose="020B0604020202020204" pitchFamily="34" charset="0"/>
              </a:rPr>
              <a:t>标题文字内容</a:t>
            </a:r>
          </a:p>
        </p:txBody>
      </p:sp>
      <p:sp>
        <p:nvSpPr>
          <p:cNvPr id="24" name="TextBox 13">
            <a:extLst>
              <a:ext uri="{FF2B5EF4-FFF2-40B4-BE49-F238E27FC236}">
                <a16:creationId xmlns:a16="http://schemas.microsoft.com/office/drawing/2014/main" xmlns="" id="{38FA8C75-CABB-4D49-807B-9D0881603C86}"/>
              </a:ext>
            </a:extLst>
          </p:cNvPr>
          <p:cNvSpPr txBox="1">
            <a:spLocks noChangeArrowheads="1"/>
          </p:cNvSpPr>
          <p:nvPr/>
        </p:nvSpPr>
        <p:spPr bwMode="auto">
          <a:xfrm>
            <a:off x="5743204" y="4053048"/>
            <a:ext cx="1994219" cy="73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charset="-122"/>
              </a:defRPr>
            </a:lvl1pPr>
            <a:lvl2pPr marL="742950" indent="-285750" defTabSz="1216025">
              <a:defRPr>
                <a:solidFill>
                  <a:schemeClr val="tx1"/>
                </a:solidFill>
                <a:latin typeface="Calibri" pitchFamily="34" charset="0"/>
                <a:ea typeface="宋体" charset="-122"/>
              </a:defRPr>
            </a:lvl2pPr>
            <a:lvl3pPr marL="1143000" indent="-228600" defTabSz="1216025">
              <a:defRPr>
                <a:solidFill>
                  <a:schemeClr val="tx1"/>
                </a:solidFill>
                <a:latin typeface="Calibri" pitchFamily="34" charset="0"/>
                <a:ea typeface="宋体" charset="-122"/>
              </a:defRPr>
            </a:lvl3pPr>
            <a:lvl4pPr marL="1600200" indent="-228600" defTabSz="1216025">
              <a:defRPr>
                <a:solidFill>
                  <a:schemeClr val="tx1"/>
                </a:solidFill>
                <a:latin typeface="Calibri" pitchFamily="34" charset="0"/>
                <a:ea typeface="宋体" charset="-122"/>
              </a:defRPr>
            </a:lvl4pPr>
            <a:lvl5pPr marL="2057400" indent="-228600" defTabSz="1216025">
              <a:defRPr>
                <a:solidFill>
                  <a:schemeClr val="tx1"/>
                </a:solidFill>
                <a:latin typeface="Calibri" pitchFamily="34" charset="0"/>
                <a:ea typeface="宋体" charset="-122"/>
              </a:defRPr>
            </a:lvl5pPr>
            <a:lvl6pPr marL="2514600" indent="-228600" defTabSz="12160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12160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12160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12160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a:lnSpc>
                <a:spcPct val="150000"/>
              </a:lnSpc>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在这添加详情内容在这添加详情内容在这添加详情内容在这添加详情内容在这添加</a:t>
            </a:r>
          </a:p>
        </p:txBody>
      </p:sp>
      <p:grpSp>
        <p:nvGrpSpPr>
          <p:cNvPr id="25" name="组合 24">
            <a:extLst>
              <a:ext uri="{FF2B5EF4-FFF2-40B4-BE49-F238E27FC236}">
                <a16:creationId xmlns:a16="http://schemas.microsoft.com/office/drawing/2014/main" xmlns="" id="{E57C5CD5-4E6C-4CEE-9DAF-CE8B677E9B0D}"/>
              </a:ext>
            </a:extLst>
          </p:cNvPr>
          <p:cNvGrpSpPr/>
          <p:nvPr/>
        </p:nvGrpSpPr>
        <p:grpSpPr>
          <a:xfrm>
            <a:off x="8290379" y="4033254"/>
            <a:ext cx="2041730" cy="1619232"/>
            <a:chOff x="8492359" y="4501958"/>
            <a:chExt cx="2041730" cy="1619232"/>
          </a:xfrm>
        </p:grpSpPr>
        <p:grpSp>
          <p:nvGrpSpPr>
            <p:cNvPr id="31" name="组合 30">
              <a:extLst>
                <a:ext uri="{FF2B5EF4-FFF2-40B4-BE49-F238E27FC236}">
                  <a16:creationId xmlns:a16="http://schemas.microsoft.com/office/drawing/2014/main" xmlns="" id="{EB742225-5E57-443D-93FC-04FE73408326}"/>
                </a:ext>
              </a:extLst>
            </p:cNvPr>
            <p:cNvGrpSpPr/>
            <p:nvPr/>
          </p:nvGrpSpPr>
          <p:grpSpPr>
            <a:xfrm>
              <a:off x="9103553" y="4652220"/>
              <a:ext cx="1430536" cy="1427210"/>
              <a:chOff x="9103553" y="4652220"/>
              <a:chExt cx="1430536" cy="1427210"/>
            </a:xfrm>
          </p:grpSpPr>
          <p:sp>
            <p:nvSpPr>
              <p:cNvPr id="33" name="36">
                <a:extLst>
                  <a:ext uri="{FF2B5EF4-FFF2-40B4-BE49-F238E27FC236}">
                    <a16:creationId xmlns:a16="http://schemas.microsoft.com/office/drawing/2014/main" xmlns="" id="{D91D4BD2-D358-4241-BE16-7C1841412946}"/>
                  </a:ext>
                </a:extLst>
              </p:cNvPr>
              <p:cNvSpPr>
                <a:spLocks/>
              </p:cNvSpPr>
              <p:nvPr/>
            </p:nvSpPr>
            <p:spPr bwMode="auto">
              <a:xfrm>
                <a:off x="9103553" y="4652220"/>
                <a:ext cx="1430536" cy="1427210"/>
              </a:xfrm>
              <a:custGeom>
                <a:avLst/>
                <a:gdLst>
                  <a:gd name="T0" fmla="*/ 5221 w 9473"/>
                  <a:gd name="T1" fmla="*/ 24 h 9462"/>
                  <a:gd name="T2" fmla="*/ 5920 w 9473"/>
                  <a:gd name="T3" fmla="*/ 149 h 9462"/>
                  <a:gd name="T4" fmla="*/ 6580 w 9473"/>
                  <a:gd name="T5" fmla="*/ 372 h 9462"/>
                  <a:gd name="T6" fmla="*/ 7193 w 9473"/>
                  <a:gd name="T7" fmla="*/ 685 h 9462"/>
                  <a:gd name="T8" fmla="*/ 7749 w 9473"/>
                  <a:gd name="T9" fmla="*/ 1081 h 9462"/>
                  <a:gd name="T10" fmla="*/ 8242 w 9473"/>
                  <a:gd name="T11" fmla="*/ 1550 h 9462"/>
                  <a:gd name="T12" fmla="*/ 8664 w 9473"/>
                  <a:gd name="T13" fmla="*/ 2086 h 9462"/>
                  <a:gd name="T14" fmla="*/ 9006 w 9473"/>
                  <a:gd name="T15" fmla="*/ 2681 h 9462"/>
                  <a:gd name="T16" fmla="*/ 9260 w 9473"/>
                  <a:gd name="T17" fmla="*/ 3324 h 9462"/>
                  <a:gd name="T18" fmla="*/ 9419 w 9473"/>
                  <a:gd name="T19" fmla="*/ 4011 h 9462"/>
                  <a:gd name="T20" fmla="*/ 9473 w 9473"/>
                  <a:gd name="T21" fmla="*/ 4731 h 9462"/>
                  <a:gd name="T22" fmla="*/ 9419 w 9473"/>
                  <a:gd name="T23" fmla="*/ 5452 h 9462"/>
                  <a:gd name="T24" fmla="*/ 9260 w 9473"/>
                  <a:gd name="T25" fmla="*/ 6138 h 9462"/>
                  <a:gd name="T26" fmla="*/ 9006 w 9473"/>
                  <a:gd name="T27" fmla="*/ 6782 h 9462"/>
                  <a:gd name="T28" fmla="*/ 8664 w 9473"/>
                  <a:gd name="T29" fmla="*/ 7377 h 9462"/>
                  <a:gd name="T30" fmla="*/ 8242 w 9473"/>
                  <a:gd name="T31" fmla="*/ 7913 h 9462"/>
                  <a:gd name="T32" fmla="*/ 7749 w 9473"/>
                  <a:gd name="T33" fmla="*/ 8382 h 9462"/>
                  <a:gd name="T34" fmla="*/ 7193 w 9473"/>
                  <a:gd name="T35" fmla="*/ 8778 h 9462"/>
                  <a:gd name="T36" fmla="*/ 6580 w 9473"/>
                  <a:gd name="T37" fmla="*/ 9091 h 9462"/>
                  <a:gd name="T38" fmla="*/ 5920 w 9473"/>
                  <a:gd name="T39" fmla="*/ 9313 h 9462"/>
                  <a:gd name="T40" fmla="*/ 5221 w 9473"/>
                  <a:gd name="T41" fmla="*/ 9438 h 9462"/>
                  <a:gd name="T42" fmla="*/ 4492 w 9473"/>
                  <a:gd name="T43" fmla="*/ 9456 h 9462"/>
                  <a:gd name="T44" fmla="*/ 3782 w 9473"/>
                  <a:gd name="T45" fmla="*/ 9366 h 9462"/>
                  <a:gd name="T46" fmla="*/ 3108 w 9473"/>
                  <a:gd name="T47" fmla="*/ 9175 h 9462"/>
                  <a:gd name="T48" fmla="*/ 2478 w 9473"/>
                  <a:gd name="T49" fmla="*/ 8892 h 9462"/>
                  <a:gd name="T50" fmla="*/ 1902 w 9473"/>
                  <a:gd name="T51" fmla="*/ 8522 h 9462"/>
                  <a:gd name="T52" fmla="*/ 1387 w 9473"/>
                  <a:gd name="T53" fmla="*/ 8077 h 9462"/>
                  <a:gd name="T54" fmla="*/ 941 w 9473"/>
                  <a:gd name="T55" fmla="*/ 7562 h 9462"/>
                  <a:gd name="T56" fmla="*/ 571 w 9473"/>
                  <a:gd name="T57" fmla="*/ 6986 h 9462"/>
                  <a:gd name="T58" fmla="*/ 287 w 9473"/>
                  <a:gd name="T59" fmla="*/ 6358 h 9462"/>
                  <a:gd name="T60" fmla="*/ 96 w 9473"/>
                  <a:gd name="T61" fmla="*/ 5685 h 9462"/>
                  <a:gd name="T62" fmla="*/ 6 w 9473"/>
                  <a:gd name="T63" fmla="*/ 4975 h 9462"/>
                  <a:gd name="T64" fmla="*/ 24 w 9473"/>
                  <a:gd name="T65" fmla="*/ 4247 h 9462"/>
                  <a:gd name="T66" fmla="*/ 149 w 9473"/>
                  <a:gd name="T67" fmla="*/ 3549 h 9462"/>
                  <a:gd name="T68" fmla="*/ 371 w 9473"/>
                  <a:gd name="T69" fmla="*/ 2890 h 9462"/>
                  <a:gd name="T70" fmla="*/ 685 w 9473"/>
                  <a:gd name="T71" fmla="*/ 2278 h 9462"/>
                  <a:gd name="T72" fmla="*/ 1081 w 9473"/>
                  <a:gd name="T73" fmla="*/ 1721 h 9462"/>
                  <a:gd name="T74" fmla="*/ 1551 w 9473"/>
                  <a:gd name="T75" fmla="*/ 1229 h 9462"/>
                  <a:gd name="T76" fmla="*/ 2088 w 9473"/>
                  <a:gd name="T77" fmla="*/ 808 h 9462"/>
                  <a:gd name="T78" fmla="*/ 2683 w 9473"/>
                  <a:gd name="T79" fmla="*/ 467 h 9462"/>
                  <a:gd name="T80" fmla="*/ 3327 w 9473"/>
                  <a:gd name="T81" fmla="*/ 213 h 9462"/>
                  <a:gd name="T82" fmla="*/ 4015 w 9473"/>
                  <a:gd name="T83" fmla="*/ 54 h 9462"/>
                  <a:gd name="T84" fmla="*/ 4736 w 9473"/>
                  <a:gd name="T85" fmla="*/ 0 h 9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473" h="9462">
                    <a:moveTo>
                      <a:pt x="4736" y="0"/>
                    </a:moveTo>
                    <a:lnTo>
                      <a:pt x="4980" y="6"/>
                    </a:lnTo>
                    <a:lnTo>
                      <a:pt x="5221" y="24"/>
                    </a:lnTo>
                    <a:lnTo>
                      <a:pt x="5457" y="54"/>
                    </a:lnTo>
                    <a:lnTo>
                      <a:pt x="5691" y="97"/>
                    </a:lnTo>
                    <a:lnTo>
                      <a:pt x="5920" y="149"/>
                    </a:lnTo>
                    <a:lnTo>
                      <a:pt x="6145" y="213"/>
                    </a:lnTo>
                    <a:lnTo>
                      <a:pt x="6365" y="287"/>
                    </a:lnTo>
                    <a:lnTo>
                      <a:pt x="6580" y="372"/>
                    </a:lnTo>
                    <a:lnTo>
                      <a:pt x="6790" y="467"/>
                    </a:lnTo>
                    <a:lnTo>
                      <a:pt x="6994" y="571"/>
                    </a:lnTo>
                    <a:lnTo>
                      <a:pt x="7193" y="685"/>
                    </a:lnTo>
                    <a:lnTo>
                      <a:pt x="7385" y="808"/>
                    </a:lnTo>
                    <a:lnTo>
                      <a:pt x="7570" y="940"/>
                    </a:lnTo>
                    <a:lnTo>
                      <a:pt x="7749" y="1081"/>
                    </a:lnTo>
                    <a:lnTo>
                      <a:pt x="7921" y="1229"/>
                    </a:lnTo>
                    <a:lnTo>
                      <a:pt x="8086" y="1386"/>
                    </a:lnTo>
                    <a:lnTo>
                      <a:pt x="8242" y="1550"/>
                    </a:lnTo>
                    <a:lnTo>
                      <a:pt x="8391" y="1721"/>
                    </a:lnTo>
                    <a:lnTo>
                      <a:pt x="8532" y="1901"/>
                    </a:lnTo>
                    <a:lnTo>
                      <a:pt x="8664" y="2086"/>
                    </a:lnTo>
                    <a:lnTo>
                      <a:pt x="8787" y="2278"/>
                    </a:lnTo>
                    <a:lnTo>
                      <a:pt x="8902" y="2476"/>
                    </a:lnTo>
                    <a:lnTo>
                      <a:pt x="9006" y="2681"/>
                    </a:lnTo>
                    <a:lnTo>
                      <a:pt x="9101" y="2890"/>
                    </a:lnTo>
                    <a:lnTo>
                      <a:pt x="9185" y="3105"/>
                    </a:lnTo>
                    <a:lnTo>
                      <a:pt x="9260" y="3324"/>
                    </a:lnTo>
                    <a:lnTo>
                      <a:pt x="9324" y="3549"/>
                    </a:lnTo>
                    <a:lnTo>
                      <a:pt x="9377" y="3778"/>
                    </a:lnTo>
                    <a:lnTo>
                      <a:pt x="9419" y="4011"/>
                    </a:lnTo>
                    <a:lnTo>
                      <a:pt x="9449" y="4247"/>
                    </a:lnTo>
                    <a:lnTo>
                      <a:pt x="9467" y="4488"/>
                    </a:lnTo>
                    <a:lnTo>
                      <a:pt x="9473" y="4731"/>
                    </a:lnTo>
                    <a:lnTo>
                      <a:pt x="9467" y="4975"/>
                    </a:lnTo>
                    <a:lnTo>
                      <a:pt x="9449" y="5215"/>
                    </a:lnTo>
                    <a:lnTo>
                      <a:pt x="9419" y="5452"/>
                    </a:lnTo>
                    <a:lnTo>
                      <a:pt x="9377" y="5685"/>
                    </a:lnTo>
                    <a:lnTo>
                      <a:pt x="9324" y="5913"/>
                    </a:lnTo>
                    <a:lnTo>
                      <a:pt x="9260" y="6138"/>
                    </a:lnTo>
                    <a:lnTo>
                      <a:pt x="9185" y="6358"/>
                    </a:lnTo>
                    <a:lnTo>
                      <a:pt x="9101" y="6573"/>
                    </a:lnTo>
                    <a:lnTo>
                      <a:pt x="9006" y="6782"/>
                    </a:lnTo>
                    <a:lnTo>
                      <a:pt x="8902" y="6986"/>
                    </a:lnTo>
                    <a:lnTo>
                      <a:pt x="8787" y="7185"/>
                    </a:lnTo>
                    <a:lnTo>
                      <a:pt x="8664" y="7377"/>
                    </a:lnTo>
                    <a:lnTo>
                      <a:pt x="8532" y="7562"/>
                    </a:lnTo>
                    <a:lnTo>
                      <a:pt x="8391" y="7740"/>
                    </a:lnTo>
                    <a:lnTo>
                      <a:pt x="8242" y="7913"/>
                    </a:lnTo>
                    <a:lnTo>
                      <a:pt x="8086" y="8077"/>
                    </a:lnTo>
                    <a:lnTo>
                      <a:pt x="7921" y="8233"/>
                    </a:lnTo>
                    <a:lnTo>
                      <a:pt x="7749" y="8382"/>
                    </a:lnTo>
                    <a:lnTo>
                      <a:pt x="7570" y="8522"/>
                    </a:lnTo>
                    <a:lnTo>
                      <a:pt x="7385" y="8654"/>
                    </a:lnTo>
                    <a:lnTo>
                      <a:pt x="7193" y="8778"/>
                    </a:lnTo>
                    <a:lnTo>
                      <a:pt x="6994" y="8892"/>
                    </a:lnTo>
                    <a:lnTo>
                      <a:pt x="6790" y="8996"/>
                    </a:lnTo>
                    <a:lnTo>
                      <a:pt x="6580" y="9091"/>
                    </a:lnTo>
                    <a:lnTo>
                      <a:pt x="6365" y="9175"/>
                    </a:lnTo>
                    <a:lnTo>
                      <a:pt x="6145" y="9250"/>
                    </a:lnTo>
                    <a:lnTo>
                      <a:pt x="5920" y="9313"/>
                    </a:lnTo>
                    <a:lnTo>
                      <a:pt x="5691" y="9366"/>
                    </a:lnTo>
                    <a:lnTo>
                      <a:pt x="5457" y="9408"/>
                    </a:lnTo>
                    <a:lnTo>
                      <a:pt x="5221" y="9438"/>
                    </a:lnTo>
                    <a:lnTo>
                      <a:pt x="4980" y="9456"/>
                    </a:lnTo>
                    <a:lnTo>
                      <a:pt x="4736" y="9462"/>
                    </a:lnTo>
                    <a:lnTo>
                      <a:pt x="4492" y="9456"/>
                    </a:lnTo>
                    <a:lnTo>
                      <a:pt x="4252" y="9438"/>
                    </a:lnTo>
                    <a:lnTo>
                      <a:pt x="4015" y="9408"/>
                    </a:lnTo>
                    <a:lnTo>
                      <a:pt x="3782" y="9366"/>
                    </a:lnTo>
                    <a:lnTo>
                      <a:pt x="3552" y="9313"/>
                    </a:lnTo>
                    <a:lnTo>
                      <a:pt x="3327" y="9250"/>
                    </a:lnTo>
                    <a:lnTo>
                      <a:pt x="3108" y="9175"/>
                    </a:lnTo>
                    <a:lnTo>
                      <a:pt x="2892" y="9091"/>
                    </a:lnTo>
                    <a:lnTo>
                      <a:pt x="2683" y="8996"/>
                    </a:lnTo>
                    <a:lnTo>
                      <a:pt x="2478" y="8892"/>
                    </a:lnTo>
                    <a:lnTo>
                      <a:pt x="2280" y="8778"/>
                    </a:lnTo>
                    <a:lnTo>
                      <a:pt x="2088" y="8654"/>
                    </a:lnTo>
                    <a:lnTo>
                      <a:pt x="1902" y="8522"/>
                    </a:lnTo>
                    <a:lnTo>
                      <a:pt x="1724" y="8382"/>
                    </a:lnTo>
                    <a:lnTo>
                      <a:pt x="1551" y="8233"/>
                    </a:lnTo>
                    <a:lnTo>
                      <a:pt x="1387" y="8077"/>
                    </a:lnTo>
                    <a:lnTo>
                      <a:pt x="1230" y="7913"/>
                    </a:lnTo>
                    <a:lnTo>
                      <a:pt x="1081" y="7740"/>
                    </a:lnTo>
                    <a:lnTo>
                      <a:pt x="941" y="7562"/>
                    </a:lnTo>
                    <a:lnTo>
                      <a:pt x="808" y="7377"/>
                    </a:lnTo>
                    <a:lnTo>
                      <a:pt x="685" y="7185"/>
                    </a:lnTo>
                    <a:lnTo>
                      <a:pt x="571" y="6986"/>
                    </a:lnTo>
                    <a:lnTo>
                      <a:pt x="467" y="6782"/>
                    </a:lnTo>
                    <a:lnTo>
                      <a:pt x="371" y="6573"/>
                    </a:lnTo>
                    <a:lnTo>
                      <a:pt x="287" y="6358"/>
                    </a:lnTo>
                    <a:lnTo>
                      <a:pt x="212" y="6138"/>
                    </a:lnTo>
                    <a:lnTo>
                      <a:pt x="149" y="5913"/>
                    </a:lnTo>
                    <a:lnTo>
                      <a:pt x="96" y="5685"/>
                    </a:lnTo>
                    <a:lnTo>
                      <a:pt x="54" y="5452"/>
                    </a:lnTo>
                    <a:lnTo>
                      <a:pt x="24" y="5215"/>
                    </a:lnTo>
                    <a:lnTo>
                      <a:pt x="6" y="4975"/>
                    </a:lnTo>
                    <a:lnTo>
                      <a:pt x="0" y="4731"/>
                    </a:lnTo>
                    <a:lnTo>
                      <a:pt x="6" y="4488"/>
                    </a:lnTo>
                    <a:lnTo>
                      <a:pt x="24" y="4247"/>
                    </a:lnTo>
                    <a:lnTo>
                      <a:pt x="54" y="4011"/>
                    </a:lnTo>
                    <a:lnTo>
                      <a:pt x="96" y="3778"/>
                    </a:lnTo>
                    <a:lnTo>
                      <a:pt x="149" y="3549"/>
                    </a:lnTo>
                    <a:lnTo>
                      <a:pt x="212" y="3324"/>
                    </a:lnTo>
                    <a:lnTo>
                      <a:pt x="287" y="3105"/>
                    </a:lnTo>
                    <a:lnTo>
                      <a:pt x="371" y="2890"/>
                    </a:lnTo>
                    <a:lnTo>
                      <a:pt x="467" y="2681"/>
                    </a:lnTo>
                    <a:lnTo>
                      <a:pt x="571" y="2476"/>
                    </a:lnTo>
                    <a:lnTo>
                      <a:pt x="685" y="2278"/>
                    </a:lnTo>
                    <a:lnTo>
                      <a:pt x="808" y="2086"/>
                    </a:lnTo>
                    <a:lnTo>
                      <a:pt x="941" y="1901"/>
                    </a:lnTo>
                    <a:lnTo>
                      <a:pt x="1081" y="1721"/>
                    </a:lnTo>
                    <a:lnTo>
                      <a:pt x="1230" y="1550"/>
                    </a:lnTo>
                    <a:lnTo>
                      <a:pt x="1387" y="1386"/>
                    </a:lnTo>
                    <a:lnTo>
                      <a:pt x="1551" y="1229"/>
                    </a:lnTo>
                    <a:lnTo>
                      <a:pt x="1724" y="1081"/>
                    </a:lnTo>
                    <a:lnTo>
                      <a:pt x="1902" y="940"/>
                    </a:lnTo>
                    <a:lnTo>
                      <a:pt x="2088" y="808"/>
                    </a:lnTo>
                    <a:lnTo>
                      <a:pt x="2280" y="685"/>
                    </a:lnTo>
                    <a:lnTo>
                      <a:pt x="2478" y="571"/>
                    </a:lnTo>
                    <a:lnTo>
                      <a:pt x="2683" y="467"/>
                    </a:lnTo>
                    <a:lnTo>
                      <a:pt x="2892" y="372"/>
                    </a:lnTo>
                    <a:lnTo>
                      <a:pt x="3108" y="287"/>
                    </a:lnTo>
                    <a:lnTo>
                      <a:pt x="3327" y="213"/>
                    </a:lnTo>
                    <a:lnTo>
                      <a:pt x="3552" y="149"/>
                    </a:lnTo>
                    <a:lnTo>
                      <a:pt x="3782" y="97"/>
                    </a:lnTo>
                    <a:lnTo>
                      <a:pt x="4015" y="54"/>
                    </a:lnTo>
                    <a:lnTo>
                      <a:pt x="4252" y="24"/>
                    </a:lnTo>
                    <a:lnTo>
                      <a:pt x="4492" y="6"/>
                    </a:lnTo>
                    <a:lnTo>
                      <a:pt x="4736" y="0"/>
                    </a:lnTo>
                    <a:close/>
                  </a:path>
                </a:pathLst>
              </a:custGeom>
              <a:solidFill>
                <a:srgbClr val="A3C8BD"/>
              </a:solidFill>
              <a:ln w="9525">
                <a:noFill/>
                <a:round/>
                <a:headEnd/>
                <a:tailEnd/>
              </a:ln>
              <a:effectLst/>
            </p:spPr>
            <p:txBody>
              <a:bodyPr vert="horz" wrap="square" lIns="121920" tIns="60960" rIns="121920" bIns="60960" numCol="1" anchor="t" anchorCtr="0" compatLnSpc="1">
                <a:prstTxWarp prst="textNoShape">
                  <a:avLst/>
                </a:prstTxWarp>
              </a:bodyPr>
              <a:lstStyle/>
              <a:p>
                <a:pPr defTabSz="1219170">
                  <a:defRPr/>
                </a:pPr>
                <a:endParaRPr lang="zh-CN" altLang="en-US" sz="2000" kern="0">
                  <a:solidFill>
                    <a:sysClr val="windowText" lastClr="000000"/>
                  </a:solidFill>
                  <a:latin typeface="微软雅黑" panose="020B0503020204020204" pitchFamily="34" charset="-122"/>
                  <a:ea typeface="微软雅黑" panose="020B0503020204020204" pitchFamily="34" charset="-122"/>
                </a:endParaRPr>
              </a:p>
            </p:txBody>
          </p:sp>
          <p:sp>
            <p:nvSpPr>
              <p:cNvPr id="34" name="TextBox 46">
                <a:extLst>
                  <a:ext uri="{FF2B5EF4-FFF2-40B4-BE49-F238E27FC236}">
                    <a16:creationId xmlns:a16="http://schemas.microsoft.com/office/drawing/2014/main" xmlns="" id="{49D88076-0060-4CBC-8F00-91CA6C65A576}"/>
                  </a:ext>
                </a:extLst>
              </p:cNvPr>
              <p:cNvSpPr txBox="1"/>
              <p:nvPr/>
            </p:nvSpPr>
            <p:spPr>
              <a:xfrm>
                <a:off x="9509281" y="4904160"/>
                <a:ext cx="619080" cy="923330"/>
              </a:xfrm>
              <a:prstGeom prst="rect">
                <a:avLst/>
              </a:prstGeom>
              <a:noFill/>
            </p:spPr>
            <p:txBody>
              <a:bodyPr wrap="none" rtlCol="0">
                <a:spAutoFit/>
              </a:bodyPr>
              <a:lstStyle/>
              <a:p>
                <a:pPr defTabSz="1219170">
                  <a:defRPr/>
                </a:pPr>
                <a:r>
                  <a:rPr lang="en-US" altLang="zh-CN" sz="5400" kern="0" dirty="0">
                    <a:solidFill>
                      <a:srgbClr val="FFFFFF"/>
                    </a:solidFill>
                    <a:latin typeface="微软雅黑" panose="020B0503020204020204" pitchFamily="34" charset="-122"/>
                    <a:ea typeface="微软雅黑" panose="020B0503020204020204" pitchFamily="34" charset="-122"/>
                  </a:rPr>
                  <a:t>B</a:t>
                </a:r>
                <a:endParaRPr lang="zh-CN" altLang="en-US" sz="5400" kern="0" dirty="0">
                  <a:solidFill>
                    <a:srgbClr val="FFFFFF"/>
                  </a:solidFill>
                  <a:latin typeface="微软雅黑" panose="020B0503020204020204" pitchFamily="34" charset="-122"/>
                  <a:ea typeface="微软雅黑" panose="020B0503020204020204" pitchFamily="34" charset="-122"/>
                </a:endParaRPr>
              </a:p>
            </p:txBody>
          </p:sp>
        </p:grpSp>
        <p:pic>
          <p:nvPicPr>
            <p:cNvPr id="32" name="图片 31">
              <a:extLst>
                <a:ext uri="{FF2B5EF4-FFF2-40B4-BE49-F238E27FC236}">
                  <a16:creationId xmlns:a16="http://schemas.microsoft.com/office/drawing/2014/main" xmlns="" id="{75CB7131-8D33-4151-9051-4D596A01D2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796558">
              <a:off x="8492359" y="4501958"/>
              <a:ext cx="1201954" cy="1619232"/>
            </a:xfrm>
            <a:prstGeom prst="rect">
              <a:avLst/>
            </a:prstGeom>
          </p:spPr>
        </p:pic>
      </p:grpSp>
      <p:sp>
        <p:nvSpPr>
          <p:cNvPr id="35" name="TextBox 13">
            <a:extLst>
              <a:ext uri="{FF2B5EF4-FFF2-40B4-BE49-F238E27FC236}">
                <a16:creationId xmlns:a16="http://schemas.microsoft.com/office/drawing/2014/main" xmlns="" id="{95E23792-D0DC-4F07-8C28-D5A996B5BD50}"/>
              </a:ext>
            </a:extLst>
          </p:cNvPr>
          <p:cNvSpPr txBox="1">
            <a:spLocks noChangeArrowheads="1"/>
          </p:cNvSpPr>
          <p:nvPr/>
        </p:nvSpPr>
        <p:spPr bwMode="auto">
          <a:xfrm>
            <a:off x="8478553" y="2617317"/>
            <a:ext cx="20841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a:defRPr/>
            </a:pPr>
            <a:r>
              <a:rPr lang="zh-CN" altLang="en-US" sz="1600" b="1" dirty="0">
                <a:latin typeface="微软雅黑" panose="020B0503020204020204" pitchFamily="34" charset="-122"/>
                <a:ea typeface="微软雅黑" panose="020B0503020204020204" pitchFamily="34" charset="-122"/>
                <a:cs typeface="Arial" panose="020B0604020202020204" pitchFamily="34" charset="0"/>
              </a:rPr>
              <a:t>标题文字内容</a:t>
            </a:r>
          </a:p>
        </p:txBody>
      </p:sp>
      <p:sp>
        <p:nvSpPr>
          <p:cNvPr id="36" name="TextBox 13">
            <a:extLst>
              <a:ext uri="{FF2B5EF4-FFF2-40B4-BE49-F238E27FC236}">
                <a16:creationId xmlns:a16="http://schemas.microsoft.com/office/drawing/2014/main" xmlns="" id="{4EF54394-F5DB-404B-85D6-3DAB4BC16B2F}"/>
              </a:ext>
            </a:extLst>
          </p:cNvPr>
          <p:cNvSpPr txBox="1">
            <a:spLocks noChangeArrowheads="1"/>
          </p:cNvSpPr>
          <p:nvPr/>
        </p:nvSpPr>
        <p:spPr bwMode="auto">
          <a:xfrm>
            <a:off x="8543085" y="2952358"/>
            <a:ext cx="1994219" cy="73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charset="-122"/>
              </a:defRPr>
            </a:lvl1pPr>
            <a:lvl2pPr marL="742950" indent="-285750" defTabSz="1216025">
              <a:defRPr>
                <a:solidFill>
                  <a:schemeClr val="tx1"/>
                </a:solidFill>
                <a:latin typeface="Calibri" pitchFamily="34" charset="0"/>
                <a:ea typeface="宋体" charset="-122"/>
              </a:defRPr>
            </a:lvl2pPr>
            <a:lvl3pPr marL="1143000" indent="-228600" defTabSz="1216025">
              <a:defRPr>
                <a:solidFill>
                  <a:schemeClr val="tx1"/>
                </a:solidFill>
                <a:latin typeface="Calibri" pitchFamily="34" charset="0"/>
                <a:ea typeface="宋体" charset="-122"/>
              </a:defRPr>
            </a:lvl3pPr>
            <a:lvl4pPr marL="1600200" indent="-228600" defTabSz="1216025">
              <a:defRPr>
                <a:solidFill>
                  <a:schemeClr val="tx1"/>
                </a:solidFill>
                <a:latin typeface="Calibri" pitchFamily="34" charset="0"/>
                <a:ea typeface="宋体" charset="-122"/>
              </a:defRPr>
            </a:lvl4pPr>
            <a:lvl5pPr marL="2057400" indent="-228600" defTabSz="1216025">
              <a:defRPr>
                <a:solidFill>
                  <a:schemeClr val="tx1"/>
                </a:solidFill>
                <a:latin typeface="Calibri" pitchFamily="34" charset="0"/>
                <a:ea typeface="宋体" charset="-122"/>
              </a:defRPr>
            </a:lvl5pPr>
            <a:lvl6pPr marL="2514600" indent="-228600" defTabSz="12160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12160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12160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12160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a:lnSpc>
                <a:spcPct val="150000"/>
              </a:lnSpc>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在这添加详情内容在这添加详情内容在这添加详情内容在这添加详情内容在这添加</a:t>
            </a:r>
          </a:p>
        </p:txBody>
      </p:sp>
    </p:spTree>
    <p:extLst>
      <p:ext uri="{BB962C8B-B14F-4D97-AF65-F5344CB8AC3E}">
        <p14:creationId xmlns:p14="http://schemas.microsoft.com/office/powerpoint/2010/main" val="6515428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47"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250"/>
                            </p:stCondLst>
                            <p:childTnLst>
                              <p:par>
                                <p:cTn id="28" presetID="14" presetClass="entr" presetSubtype="1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randombar(horizontal)">
                                      <p:cBhvr>
                                        <p:cTn id="30" dur="500"/>
                                        <p:tgtEl>
                                          <p:spTgt spid="23"/>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randombar(horizontal)">
                                      <p:cBhvr>
                                        <p:cTn id="33" dur="500"/>
                                        <p:tgtEl>
                                          <p:spTgt spid="24"/>
                                        </p:tgtEl>
                                      </p:cBhvr>
                                    </p:animEffect>
                                  </p:childTnLst>
                                </p:cTn>
                              </p:par>
                            </p:childTnLst>
                          </p:cTn>
                        </p:par>
                        <p:par>
                          <p:cTn id="34" fill="hold">
                            <p:stCondLst>
                              <p:cond delay="3750"/>
                            </p:stCondLst>
                            <p:childTnLst>
                              <p:par>
                                <p:cTn id="35" presetID="47"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4750"/>
                            </p:stCondLst>
                            <p:childTnLst>
                              <p:par>
                                <p:cTn id="41" presetID="14" presetClass="entr" presetSubtype="1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500"/>
                                        <p:tgtEl>
                                          <p:spTgt spid="35"/>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randombar(horizontal)">
                                      <p:cBhvr>
                                        <p:cTn id="4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3" grpId="0"/>
      <p:bldP spid="2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基本工作概述</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01</a:t>
            </a:r>
          </a:p>
        </p:txBody>
      </p:sp>
      <p:sp>
        <p:nvSpPr>
          <p:cNvPr id="91" name="矩形 90">
            <a:extLst>
              <a:ext uri="{FF2B5EF4-FFF2-40B4-BE49-F238E27FC236}">
                <a16:creationId xmlns:a16="http://schemas.microsoft.com/office/drawing/2014/main" xmlns="" id="{075CE645-DE75-4DF4-907A-C0AE9EDD19EB}"/>
              </a:ext>
            </a:extLst>
          </p:cNvPr>
          <p:cNvSpPr/>
          <p:nvPr/>
        </p:nvSpPr>
        <p:spPr>
          <a:xfrm>
            <a:off x="1429579" y="2359154"/>
            <a:ext cx="9901029" cy="3001782"/>
          </a:xfrm>
          <a:prstGeom prst="rect">
            <a:avLst/>
          </a:prstGeom>
          <a:solidFill>
            <a:srgbClr val="A3C8BD">
              <a:alpha val="30000"/>
            </a:srgbClr>
          </a:solidFill>
          <a:ln>
            <a:solidFill>
              <a:srgbClr val="A6DBB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C906A"/>
              </a:solidFill>
            </a:endParaRPr>
          </a:p>
        </p:txBody>
      </p:sp>
      <p:pic>
        <p:nvPicPr>
          <p:cNvPr id="92" name="图片 91">
            <a:extLst>
              <a:ext uri="{FF2B5EF4-FFF2-40B4-BE49-F238E27FC236}">
                <a16:creationId xmlns:a16="http://schemas.microsoft.com/office/drawing/2014/main" xmlns="" id="{C91C6865-68E2-4878-9C11-390CC45FAAA9}"/>
              </a:ext>
            </a:extLst>
          </p:cNvPr>
          <p:cNvPicPr>
            <a:picLocks noChangeAspect="1"/>
          </p:cNvPicPr>
          <p:nvPr/>
        </p:nvPicPr>
        <p:blipFill>
          <a:blip r:embed="rId2">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p:blipFill>
        <p:spPr>
          <a:xfrm rot="20272051">
            <a:off x="2229262" y="1966042"/>
            <a:ext cx="1824149" cy="1861567"/>
          </a:xfrm>
          <a:prstGeom prst="rect">
            <a:avLst/>
          </a:prstGeom>
        </p:spPr>
      </p:pic>
      <p:pic>
        <p:nvPicPr>
          <p:cNvPr id="93" name="图片 92">
            <a:extLst>
              <a:ext uri="{FF2B5EF4-FFF2-40B4-BE49-F238E27FC236}">
                <a16:creationId xmlns:a16="http://schemas.microsoft.com/office/drawing/2014/main" xmlns="" id="{33245FFF-E784-4A25-9094-69F4D82339CC}"/>
              </a:ext>
            </a:extLst>
          </p:cNvPr>
          <p:cNvPicPr>
            <a:picLocks noChangeAspect="1"/>
          </p:cNvPicPr>
          <p:nvPr/>
        </p:nvPicPr>
        <p:blipFill>
          <a:blip r:embed="rId2">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p:blipFill>
        <p:spPr>
          <a:xfrm rot="20272051">
            <a:off x="8330839" y="1966042"/>
            <a:ext cx="1824149" cy="1861567"/>
          </a:xfrm>
          <a:prstGeom prst="rect">
            <a:avLst/>
          </a:prstGeom>
        </p:spPr>
      </p:pic>
      <p:pic>
        <p:nvPicPr>
          <p:cNvPr id="94" name="图片 93">
            <a:extLst>
              <a:ext uri="{FF2B5EF4-FFF2-40B4-BE49-F238E27FC236}">
                <a16:creationId xmlns:a16="http://schemas.microsoft.com/office/drawing/2014/main" xmlns="" id="{23D0EA6D-8C9F-4193-9D71-10D83552E34D}"/>
              </a:ext>
            </a:extLst>
          </p:cNvPr>
          <p:cNvPicPr>
            <a:picLocks noChangeAspect="1"/>
          </p:cNvPicPr>
          <p:nvPr/>
        </p:nvPicPr>
        <p:blipFill>
          <a:blip r:embed="rId2">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p:blipFill>
        <p:spPr>
          <a:xfrm rot="20272051">
            <a:off x="5542306" y="3878744"/>
            <a:ext cx="1824149" cy="1861567"/>
          </a:xfrm>
          <a:prstGeom prst="rect">
            <a:avLst/>
          </a:prstGeom>
        </p:spPr>
      </p:pic>
      <p:sp>
        <p:nvSpPr>
          <p:cNvPr id="95" name="TextBox 29">
            <a:extLst>
              <a:ext uri="{FF2B5EF4-FFF2-40B4-BE49-F238E27FC236}">
                <a16:creationId xmlns:a16="http://schemas.microsoft.com/office/drawing/2014/main" xmlns="" id="{9A25C180-70DC-4FFA-840B-B82C9DF12599}"/>
              </a:ext>
            </a:extLst>
          </p:cNvPr>
          <p:cNvSpPr txBox="1"/>
          <p:nvPr/>
        </p:nvSpPr>
        <p:spPr>
          <a:xfrm>
            <a:off x="2209758" y="4401339"/>
            <a:ext cx="203145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endParaRPr lang="en-US" altLang="zh-CN" sz="1100" kern="0" dirty="0">
              <a:solidFill>
                <a:schemeClr val="bg1">
                  <a:lumMod val="50000"/>
                </a:schemeClr>
              </a:solidFill>
              <a:latin typeface="微软雅黑" pitchFamily="34" charset="-122"/>
              <a:ea typeface="微软雅黑" pitchFamily="34" charset="-122"/>
            </a:endParaRPr>
          </a:p>
        </p:txBody>
      </p:sp>
      <p:sp>
        <p:nvSpPr>
          <p:cNvPr id="96" name="TextBox 30">
            <a:extLst>
              <a:ext uri="{FF2B5EF4-FFF2-40B4-BE49-F238E27FC236}">
                <a16:creationId xmlns:a16="http://schemas.microsoft.com/office/drawing/2014/main" xmlns="" id="{7C9CA748-1F2C-42B9-9727-0021D678B41D}"/>
              </a:ext>
            </a:extLst>
          </p:cNvPr>
          <p:cNvSpPr txBox="1"/>
          <p:nvPr/>
        </p:nvSpPr>
        <p:spPr>
          <a:xfrm>
            <a:off x="2293909" y="4102648"/>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97" name="TextBox 29">
            <a:extLst>
              <a:ext uri="{FF2B5EF4-FFF2-40B4-BE49-F238E27FC236}">
                <a16:creationId xmlns:a16="http://schemas.microsoft.com/office/drawing/2014/main" xmlns="" id="{9898F1F8-520E-4ED8-A666-98C76679DD43}"/>
              </a:ext>
            </a:extLst>
          </p:cNvPr>
          <p:cNvSpPr txBox="1"/>
          <p:nvPr/>
        </p:nvSpPr>
        <p:spPr>
          <a:xfrm>
            <a:off x="5522802" y="2884944"/>
            <a:ext cx="203145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endParaRPr lang="en-US" altLang="zh-CN" sz="1100" kern="0" dirty="0">
              <a:solidFill>
                <a:schemeClr val="bg1">
                  <a:lumMod val="50000"/>
                </a:schemeClr>
              </a:solidFill>
              <a:latin typeface="微软雅黑" pitchFamily="34" charset="-122"/>
              <a:ea typeface="微软雅黑" pitchFamily="34" charset="-122"/>
            </a:endParaRPr>
          </a:p>
        </p:txBody>
      </p:sp>
      <p:sp>
        <p:nvSpPr>
          <p:cNvPr id="98" name="TextBox 30">
            <a:extLst>
              <a:ext uri="{FF2B5EF4-FFF2-40B4-BE49-F238E27FC236}">
                <a16:creationId xmlns:a16="http://schemas.microsoft.com/office/drawing/2014/main" xmlns="" id="{0667BA22-B2CD-4CC3-BB22-DF8FCD93EABA}"/>
              </a:ext>
            </a:extLst>
          </p:cNvPr>
          <p:cNvSpPr txBox="1"/>
          <p:nvPr/>
        </p:nvSpPr>
        <p:spPr>
          <a:xfrm>
            <a:off x="5606953" y="2586253"/>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99" name="TextBox 29">
            <a:extLst>
              <a:ext uri="{FF2B5EF4-FFF2-40B4-BE49-F238E27FC236}">
                <a16:creationId xmlns:a16="http://schemas.microsoft.com/office/drawing/2014/main" xmlns="" id="{F77A0F8B-7C47-45C0-8F24-D4B32E5E774F}"/>
              </a:ext>
            </a:extLst>
          </p:cNvPr>
          <p:cNvSpPr txBox="1"/>
          <p:nvPr/>
        </p:nvSpPr>
        <p:spPr>
          <a:xfrm>
            <a:off x="8311335" y="4401339"/>
            <a:ext cx="203145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endParaRPr lang="en-US" altLang="zh-CN" sz="1100" kern="0" dirty="0">
              <a:solidFill>
                <a:schemeClr val="bg1">
                  <a:lumMod val="50000"/>
                </a:schemeClr>
              </a:solidFill>
              <a:latin typeface="微软雅黑" pitchFamily="34" charset="-122"/>
              <a:ea typeface="微软雅黑" pitchFamily="34" charset="-122"/>
            </a:endParaRPr>
          </a:p>
        </p:txBody>
      </p:sp>
      <p:sp>
        <p:nvSpPr>
          <p:cNvPr id="100" name="TextBox 30">
            <a:extLst>
              <a:ext uri="{FF2B5EF4-FFF2-40B4-BE49-F238E27FC236}">
                <a16:creationId xmlns:a16="http://schemas.microsoft.com/office/drawing/2014/main" xmlns="" id="{9E22B02B-B4DA-47FC-A8FB-2BF70A75688F}"/>
              </a:ext>
            </a:extLst>
          </p:cNvPr>
          <p:cNvSpPr txBox="1"/>
          <p:nvPr/>
        </p:nvSpPr>
        <p:spPr>
          <a:xfrm>
            <a:off x="8395486" y="4102648"/>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Tree>
    <p:extLst>
      <p:ext uri="{BB962C8B-B14F-4D97-AF65-F5344CB8AC3E}">
        <p14:creationId xmlns:p14="http://schemas.microsoft.com/office/powerpoint/2010/main" val="36286255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55" presetClass="entr" presetSubtype="0" fill="hold" grpId="0" nodeType="after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p:cTn id="18" dur="1000" fill="hold"/>
                                        <p:tgtEl>
                                          <p:spTgt spid="91"/>
                                        </p:tgtEl>
                                        <p:attrNameLst>
                                          <p:attrName>ppt_w</p:attrName>
                                        </p:attrNameLst>
                                      </p:cBhvr>
                                      <p:tavLst>
                                        <p:tav tm="0">
                                          <p:val>
                                            <p:strVal val="#ppt_w*0.70"/>
                                          </p:val>
                                        </p:tav>
                                        <p:tav tm="100000">
                                          <p:val>
                                            <p:strVal val="#ppt_w"/>
                                          </p:val>
                                        </p:tav>
                                      </p:tavLst>
                                    </p:anim>
                                    <p:anim calcmode="lin" valueType="num">
                                      <p:cBhvr>
                                        <p:cTn id="19" dur="1000" fill="hold"/>
                                        <p:tgtEl>
                                          <p:spTgt spid="91"/>
                                        </p:tgtEl>
                                        <p:attrNameLst>
                                          <p:attrName>ppt_h</p:attrName>
                                        </p:attrNameLst>
                                      </p:cBhvr>
                                      <p:tavLst>
                                        <p:tav tm="0">
                                          <p:val>
                                            <p:strVal val="#ppt_h"/>
                                          </p:val>
                                        </p:tav>
                                        <p:tav tm="100000">
                                          <p:val>
                                            <p:strVal val="#ppt_h"/>
                                          </p:val>
                                        </p:tav>
                                      </p:tavLst>
                                    </p:anim>
                                    <p:animEffect transition="in" filter="fade">
                                      <p:cBhvr>
                                        <p:cTn id="20" dur="1000"/>
                                        <p:tgtEl>
                                          <p:spTgt spid="91"/>
                                        </p:tgtEl>
                                      </p:cBhvr>
                                    </p:animEffect>
                                  </p:childTnLst>
                                </p:cTn>
                              </p:par>
                            </p:childTnLst>
                          </p:cTn>
                        </p:par>
                        <p:par>
                          <p:cTn id="21" fill="hold">
                            <p:stCondLst>
                              <p:cond delay="2250"/>
                            </p:stCondLst>
                            <p:childTnLst>
                              <p:par>
                                <p:cTn id="22" presetID="49" presetClass="entr" presetSubtype="0" decel="100000" fill="hold" nodeType="afterEffect">
                                  <p:stCondLst>
                                    <p:cond delay="0"/>
                                  </p:stCondLst>
                                  <p:childTnLst>
                                    <p:set>
                                      <p:cBhvr>
                                        <p:cTn id="23" dur="1" fill="hold">
                                          <p:stCondLst>
                                            <p:cond delay="0"/>
                                          </p:stCondLst>
                                        </p:cTn>
                                        <p:tgtEl>
                                          <p:spTgt spid="92"/>
                                        </p:tgtEl>
                                        <p:attrNameLst>
                                          <p:attrName>style.visibility</p:attrName>
                                        </p:attrNameLst>
                                      </p:cBhvr>
                                      <p:to>
                                        <p:strVal val="visible"/>
                                      </p:to>
                                    </p:set>
                                    <p:anim calcmode="lin" valueType="num">
                                      <p:cBhvr>
                                        <p:cTn id="24" dur="500" fill="hold"/>
                                        <p:tgtEl>
                                          <p:spTgt spid="92"/>
                                        </p:tgtEl>
                                        <p:attrNameLst>
                                          <p:attrName>ppt_w</p:attrName>
                                        </p:attrNameLst>
                                      </p:cBhvr>
                                      <p:tavLst>
                                        <p:tav tm="0">
                                          <p:val>
                                            <p:fltVal val="0"/>
                                          </p:val>
                                        </p:tav>
                                        <p:tav tm="100000">
                                          <p:val>
                                            <p:strVal val="#ppt_w"/>
                                          </p:val>
                                        </p:tav>
                                      </p:tavLst>
                                    </p:anim>
                                    <p:anim calcmode="lin" valueType="num">
                                      <p:cBhvr>
                                        <p:cTn id="25" dur="500" fill="hold"/>
                                        <p:tgtEl>
                                          <p:spTgt spid="92"/>
                                        </p:tgtEl>
                                        <p:attrNameLst>
                                          <p:attrName>ppt_h</p:attrName>
                                        </p:attrNameLst>
                                      </p:cBhvr>
                                      <p:tavLst>
                                        <p:tav tm="0">
                                          <p:val>
                                            <p:fltVal val="0"/>
                                          </p:val>
                                        </p:tav>
                                        <p:tav tm="100000">
                                          <p:val>
                                            <p:strVal val="#ppt_h"/>
                                          </p:val>
                                        </p:tav>
                                      </p:tavLst>
                                    </p:anim>
                                    <p:anim calcmode="lin" valueType="num">
                                      <p:cBhvr>
                                        <p:cTn id="26" dur="500" fill="hold"/>
                                        <p:tgtEl>
                                          <p:spTgt spid="92"/>
                                        </p:tgtEl>
                                        <p:attrNameLst>
                                          <p:attrName>style.rotation</p:attrName>
                                        </p:attrNameLst>
                                      </p:cBhvr>
                                      <p:tavLst>
                                        <p:tav tm="0">
                                          <p:val>
                                            <p:fltVal val="360"/>
                                          </p:val>
                                        </p:tav>
                                        <p:tav tm="100000">
                                          <p:val>
                                            <p:fltVal val="0"/>
                                          </p:val>
                                        </p:tav>
                                      </p:tavLst>
                                    </p:anim>
                                    <p:animEffect transition="in" filter="fade">
                                      <p:cBhvr>
                                        <p:cTn id="27" dur="500"/>
                                        <p:tgtEl>
                                          <p:spTgt spid="92"/>
                                        </p:tgtEl>
                                      </p:cBhvr>
                                    </p:animEffect>
                                  </p:childTnLst>
                                </p:cTn>
                              </p:par>
                            </p:childTnLst>
                          </p:cTn>
                        </p:par>
                        <p:par>
                          <p:cTn id="28" fill="hold">
                            <p:stCondLst>
                              <p:cond delay="2750"/>
                            </p:stCondLst>
                            <p:childTnLst>
                              <p:par>
                                <p:cTn id="29" presetID="49" presetClass="entr" presetSubtype="0" decel="100000"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p:cTn id="31" dur="500" fill="hold"/>
                                        <p:tgtEl>
                                          <p:spTgt spid="93"/>
                                        </p:tgtEl>
                                        <p:attrNameLst>
                                          <p:attrName>ppt_w</p:attrName>
                                        </p:attrNameLst>
                                      </p:cBhvr>
                                      <p:tavLst>
                                        <p:tav tm="0">
                                          <p:val>
                                            <p:fltVal val="0"/>
                                          </p:val>
                                        </p:tav>
                                        <p:tav tm="100000">
                                          <p:val>
                                            <p:strVal val="#ppt_w"/>
                                          </p:val>
                                        </p:tav>
                                      </p:tavLst>
                                    </p:anim>
                                    <p:anim calcmode="lin" valueType="num">
                                      <p:cBhvr>
                                        <p:cTn id="32" dur="500" fill="hold"/>
                                        <p:tgtEl>
                                          <p:spTgt spid="93"/>
                                        </p:tgtEl>
                                        <p:attrNameLst>
                                          <p:attrName>ppt_h</p:attrName>
                                        </p:attrNameLst>
                                      </p:cBhvr>
                                      <p:tavLst>
                                        <p:tav tm="0">
                                          <p:val>
                                            <p:fltVal val="0"/>
                                          </p:val>
                                        </p:tav>
                                        <p:tav tm="100000">
                                          <p:val>
                                            <p:strVal val="#ppt_h"/>
                                          </p:val>
                                        </p:tav>
                                      </p:tavLst>
                                    </p:anim>
                                    <p:anim calcmode="lin" valueType="num">
                                      <p:cBhvr>
                                        <p:cTn id="33" dur="500" fill="hold"/>
                                        <p:tgtEl>
                                          <p:spTgt spid="93"/>
                                        </p:tgtEl>
                                        <p:attrNameLst>
                                          <p:attrName>style.rotation</p:attrName>
                                        </p:attrNameLst>
                                      </p:cBhvr>
                                      <p:tavLst>
                                        <p:tav tm="0">
                                          <p:val>
                                            <p:fltVal val="360"/>
                                          </p:val>
                                        </p:tav>
                                        <p:tav tm="100000">
                                          <p:val>
                                            <p:fltVal val="0"/>
                                          </p:val>
                                        </p:tav>
                                      </p:tavLst>
                                    </p:anim>
                                    <p:animEffect transition="in" filter="fade">
                                      <p:cBhvr>
                                        <p:cTn id="34" dur="500"/>
                                        <p:tgtEl>
                                          <p:spTgt spid="93"/>
                                        </p:tgtEl>
                                      </p:cBhvr>
                                    </p:animEffect>
                                  </p:childTnLst>
                                </p:cTn>
                              </p:par>
                            </p:childTnLst>
                          </p:cTn>
                        </p:par>
                        <p:par>
                          <p:cTn id="35" fill="hold">
                            <p:stCondLst>
                              <p:cond delay="3250"/>
                            </p:stCondLst>
                            <p:childTnLst>
                              <p:par>
                                <p:cTn id="36" presetID="49" presetClass="entr" presetSubtype="0" decel="100000" fill="hold" nodeType="after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p:cTn id="38" dur="500" fill="hold"/>
                                        <p:tgtEl>
                                          <p:spTgt spid="94"/>
                                        </p:tgtEl>
                                        <p:attrNameLst>
                                          <p:attrName>ppt_w</p:attrName>
                                        </p:attrNameLst>
                                      </p:cBhvr>
                                      <p:tavLst>
                                        <p:tav tm="0">
                                          <p:val>
                                            <p:fltVal val="0"/>
                                          </p:val>
                                        </p:tav>
                                        <p:tav tm="100000">
                                          <p:val>
                                            <p:strVal val="#ppt_w"/>
                                          </p:val>
                                        </p:tav>
                                      </p:tavLst>
                                    </p:anim>
                                    <p:anim calcmode="lin" valueType="num">
                                      <p:cBhvr>
                                        <p:cTn id="39" dur="500" fill="hold"/>
                                        <p:tgtEl>
                                          <p:spTgt spid="94"/>
                                        </p:tgtEl>
                                        <p:attrNameLst>
                                          <p:attrName>ppt_h</p:attrName>
                                        </p:attrNameLst>
                                      </p:cBhvr>
                                      <p:tavLst>
                                        <p:tav tm="0">
                                          <p:val>
                                            <p:fltVal val="0"/>
                                          </p:val>
                                        </p:tav>
                                        <p:tav tm="100000">
                                          <p:val>
                                            <p:strVal val="#ppt_h"/>
                                          </p:val>
                                        </p:tav>
                                      </p:tavLst>
                                    </p:anim>
                                    <p:anim calcmode="lin" valueType="num">
                                      <p:cBhvr>
                                        <p:cTn id="40" dur="500" fill="hold"/>
                                        <p:tgtEl>
                                          <p:spTgt spid="94"/>
                                        </p:tgtEl>
                                        <p:attrNameLst>
                                          <p:attrName>style.rotation</p:attrName>
                                        </p:attrNameLst>
                                      </p:cBhvr>
                                      <p:tavLst>
                                        <p:tav tm="0">
                                          <p:val>
                                            <p:fltVal val="360"/>
                                          </p:val>
                                        </p:tav>
                                        <p:tav tm="100000">
                                          <p:val>
                                            <p:fltVal val="0"/>
                                          </p:val>
                                        </p:tav>
                                      </p:tavLst>
                                    </p:anim>
                                    <p:animEffect transition="in" filter="fade">
                                      <p:cBhvr>
                                        <p:cTn id="41" dur="500"/>
                                        <p:tgtEl>
                                          <p:spTgt spid="94"/>
                                        </p:tgtEl>
                                      </p:cBhvr>
                                    </p:animEffect>
                                  </p:childTnLst>
                                </p:cTn>
                              </p:par>
                            </p:childTnLst>
                          </p:cTn>
                        </p:par>
                        <p:par>
                          <p:cTn id="42" fill="hold">
                            <p:stCondLst>
                              <p:cond delay="37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96"/>
                                        </p:tgtEl>
                                        <p:attrNameLst>
                                          <p:attrName>style.visibility</p:attrName>
                                        </p:attrNameLst>
                                      </p:cBhvr>
                                      <p:to>
                                        <p:strVal val="visible"/>
                                      </p:to>
                                    </p:set>
                                    <p:anim calcmode="lin" valueType="num">
                                      <p:cBhvr>
                                        <p:cTn id="45" dur="500" fill="hold"/>
                                        <p:tgtEl>
                                          <p:spTgt spid="9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96"/>
                                        </p:tgtEl>
                                        <p:attrNameLst>
                                          <p:attrName>ppt_y</p:attrName>
                                        </p:attrNameLst>
                                      </p:cBhvr>
                                      <p:tavLst>
                                        <p:tav tm="0">
                                          <p:val>
                                            <p:strVal val="#ppt_y"/>
                                          </p:val>
                                        </p:tav>
                                        <p:tav tm="100000">
                                          <p:val>
                                            <p:strVal val="#ppt_y"/>
                                          </p:val>
                                        </p:tav>
                                      </p:tavLst>
                                    </p:anim>
                                    <p:anim calcmode="lin" valueType="num">
                                      <p:cBhvr>
                                        <p:cTn id="47" dur="500" fill="hold"/>
                                        <p:tgtEl>
                                          <p:spTgt spid="9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9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96"/>
                                        </p:tgtEl>
                                      </p:cBhvr>
                                    </p:animEffect>
                                  </p:childTnLst>
                                </p:cTn>
                              </p:par>
                            </p:childTnLst>
                          </p:cTn>
                        </p:par>
                        <p:par>
                          <p:cTn id="50" fill="hold">
                            <p:stCondLst>
                              <p:cond delay="4450"/>
                            </p:stCondLst>
                            <p:childTnLst>
                              <p:par>
                                <p:cTn id="51" presetID="14" presetClass="entr" presetSubtype="10" fill="hold" grpId="0" nodeType="afterEffect">
                                  <p:stCondLst>
                                    <p:cond delay="0"/>
                                  </p:stCondLst>
                                  <p:childTnLst>
                                    <p:set>
                                      <p:cBhvr>
                                        <p:cTn id="52" dur="1" fill="hold">
                                          <p:stCondLst>
                                            <p:cond delay="0"/>
                                          </p:stCondLst>
                                        </p:cTn>
                                        <p:tgtEl>
                                          <p:spTgt spid="95"/>
                                        </p:tgtEl>
                                        <p:attrNameLst>
                                          <p:attrName>style.visibility</p:attrName>
                                        </p:attrNameLst>
                                      </p:cBhvr>
                                      <p:to>
                                        <p:strVal val="visible"/>
                                      </p:to>
                                    </p:set>
                                    <p:animEffect transition="in" filter="randombar(horizontal)">
                                      <p:cBhvr>
                                        <p:cTn id="53" dur="500"/>
                                        <p:tgtEl>
                                          <p:spTgt spid="95"/>
                                        </p:tgtEl>
                                      </p:cBhvr>
                                    </p:animEffect>
                                  </p:childTnLst>
                                </p:cTn>
                              </p:par>
                            </p:childTnLst>
                          </p:cTn>
                        </p:par>
                        <p:par>
                          <p:cTn id="54" fill="hold">
                            <p:stCondLst>
                              <p:cond delay="49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98"/>
                                        </p:tgtEl>
                                        <p:attrNameLst>
                                          <p:attrName>style.visibility</p:attrName>
                                        </p:attrNameLst>
                                      </p:cBhvr>
                                      <p:to>
                                        <p:strVal val="visible"/>
                                      </p:to>
                                    </p:set>
                                    <p:anim calcmode="lin" valueType="num">
                                      <p:cBhvr>
                                        <p:cTn id="57" dur="500" fill="hold"/>
                                        <p:tgtEl>
                                          <p:spTgt spid="98"/>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98"/>
                                        </p:tgtEl>
                                        <p:attrNameLst>
                                          <p:attrName>ppt_y</p:attrName>
                                        </p:attrNameLst>
                                      </p:cBhvr>
                                      <p:tavLst>
                                        <p:tav tm="0">
                                          <p:val>
                                            <p:strVal val="#ppt_y"/>
                                          </p:val>
                                        </p:tav>
                                        <p:tav tm="100000">
                                          <p:val>
                                            <p:strVal val="#ppt_y"/>
                                          </p:val>
                                        </p:tav>
                                      </p:tavLst>
                                    </p:anim>
                                    <p:anim calcmode="lin" valueType="num">
                                      <p:cBhvr>
                                        <p:cTn id="59" dur="500" fill="hold"/>
                                        <p:tgtEl>
                                          <p:spTgt spid="98"/>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98"/>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98"/>
                                        </p:tgtEl>
                                      </p:cBhvr>
                                    </p:animEffect>
                                  </p:childTnLst>
                                </p:cTn>
                              </p:par>
                            </p:childTnLst>
                          </p:cTn>
                        </p:par>
                        <p:par>
                          <p:cTn id="62" fill="hold">
                            <p:stCondLst>
                              <p:cond delay="5650"/>
                            </p:stCondLst>
                            <p:childTnLst>
                              <p:par>
                                <p:cTn id="63" presetID="14" presetClass="entr" presetSubtype="10"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randombar(horizontal)">
                                      <p:cBhvr>
                                        <p:cTn id="65" dur="500"/>
                                        <p:tgtEl>
                                          <p:spTgt spid="97"/>
                                        </p:tgtEl>
                                      </p:cBhvr>
                                    </p:animEffect>
                                  </p:childTnLst>
                                </p:cTn>
                              </p:par>
                            </p:childTnLst>
                          </p:cTn>
                        </p:par>
                        <p:par>
                          <p:cTn id="66" fill="hold">
                            <p:stCondLst>
                              <p:cond delay="615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100"/>
                                        </p:tgtEl>
                                        <p:attrNameLst>
                                          <p:attrName>style.visibility</p:attrName>
                                        </p:attrNameLst>
                                      </p:cBhvr>
                                      <p:to>
                                        <p:strVal val="visible"/>
                                      </p:to>
                                    </p:set>
                                    <p:anim calcmode="lin" valueType="num">
                                      <p:cBhvr>
                                        <p:cTn id="69"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100"/>
                                        </p:tgtEl>
                                        <p:attrNameLst>
                                          <p:attrName>ppt_y</p:attrName>
                                        </p:attrNameLst>
                                      </p:cBhvr>
                                      <p:tavLst>
                                        <p:tav tm="0">
                                          <p:val>
                                            <p:strVal val="#ppt_y"/>
                                          </p:val>
                                        </p:tav>
                                        <p:tav tm="100000">
                                          <p:val>
                                            <p:strVal val="#ppt_y"/>
                                          </p:val>
                                        </p:tav>
                                      </p:tavLst>
                                    </p:anim>
                                    <p:anim calcmode="lin" valueType="num">
                                      <p:cBhvr>
                                        <p:cTn id="71"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100"/>
                                        </p:tgtEl>
                                      </p:cBhvr>
                                    </p:animEffect>
                                  </p:childTnLst>
                                </p:cTn>
                              </p:par>
                            </p:childTnLst>
                          </p:cTn>
                        </p:par>
                        <p:par>
                          <p:cTn id="74" fill="hold">
                            <p:stCondLst>
                              <p:cond delay="6850"/>
                            </p:stCondLst>
                            <p:childTnLst>
                              <p:par>
                                <p:cTn id="75" presetID="14" presetClass="entr" presetSubtype="10" fill="hold" grpId="0" nodeType="afterEffect">
                                  <p:stCondLst>
                                    <p:cond delay="0"/>
                                  </p:stCondLst>
                                  <p:childTnLst>
                                    <p:set>
                                      <p:cBhvr>
                                        <p:cTn id="76" dur="1" fill="hold">
                                          <p:stCondLst>
                                            <p:cond delay="0"/>
                                          </p:stCondLst>
                                        </p:cTn>
                                        <p:tgtEl>
                                          <p:spTgt spid="99"/>
                                        </p:tgtEl>
                                        <p:attrNameLst>
                                          <p:attrName>style.visibility</p:attrName>
                                        </p:attrNameLst>
                                      </p:cBhvr>
                                      <p:to>
                                        <p:strVal val="visible"/>
                                      </p:to>
                                    </p:set>
                                    <p:animEffect transition="in" filter="randombar(horizontal)">
                                      <p:cBhvr>
                                        <p:cTn id="77"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1" grpId="0" animBg="1"/>
      <p:bldP spid="95" grpId="0"/>
      <p:bldP spid="96" grpId="0"/>
      <p:bldP spid="97" grpId="0"/>
      <p:bldP spid="98" grpId="0"/>
      <p:bldP spid="99" grpId="0"/>
      <p:bldP spid="10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208D734C-58F1-4367-81D7-AB3C5B5E3CC7}"/>
              </a:ext>
            </a:extLst>
          </p:cNvPr>
          <p:cNvSpPr txBox="1"/>
          <p:nvPr/>
        </p:nvSpPr>
        <p:spPr>
          <a:xfrm>
            <a:off x="1602078" y="721992"/>
            <a:ext cx="2372708" cy="523220"/>
          </a:xfrm>
          <a:prstGeom prst="rect">
            <a:avLst/>
          </a:prstGeom>
          <a:noFill/>
        </p:spPr>
        <p:txBody>
          <a:bodyPr wrap="square" rtlCol="0">
            <a:spAutoFit/>
          </a:bodyPr>
          <a:lstStyle/>
          <a:p>
            <a:r>
              <a:rPr lang="zh-CN" altLang="en-US" sz="2800" b="1" dirty="0">
                <a:solidFill>
                  <a:srgbClr val="A3C8BD"/>
                </a:solidFill>
                <a:latin typeface="微软雅黑" panose="020B0503020204020204" pitchFamily="34" charset="-122"/>
                <a:ea typeface="微软雅黑" panose="020B0503020204020204" pitchFamily="34" charset="-122"/>
              </a:rPr>
              <a:t>基本工作概述</a:t>
            </a:r>
          </a:p>
        </p:txBody>
      </p:sp>
      <p:sp>
        <p:nvSpPr>
          <p:cNvPr id="9" name="矩形 8">
            <a:extLst>
              <a:ext uri="{FF2B5EF4-FFF2-40B4-BE49-F238E27FC236}">
                <a16:creationId xmlns:a16="http://schemas.microsoft.com/office/drawing/2014/main" xmlns="" id="{256ADA4A-B221-435A-B9E7-70E918B63DAA}"/>
              </a:ext>
            </a:extLst>
          </p:cNvPr>
          <p:cNvSpPr/>
          <p:nvPr/>
        </p:nvSpPr>
        <p:spPr>
          <a:xfrm>
            <a:off x="546300" y="429604"/>
            <a:ext cx="1015800" cy="1107996"/>
          </a:xfrm>
          <a:prstGeom prst="rect">
            <a:avLst/>
          </a:prstGeom>
        </p:spPr>
        <p:txBody>
          <a:bodyPr wrap="square">
            <a:spAutoFit/>
          </a:bodyPr>
          <a:lstStyle/>
          <a:p>
            <a:pPr marL="0" lvl="1">
              <a:spcBef>
                <a:spcPct val="0"/>
              </a:spcBef>
            </a:pPr>
            <a:r>
              <a:rPr lang="en-US" altLang="zh-CN" sz="6600" dirty="0">
                <a:solidFill>
                  <a:srgbClr val="A3C8BD"/>
                </a:solidFill>
                <a:latin typeface="Vivaldi" panose="03020602050506090804" pitchFamily="66" charset="0"/>
                <a:ea typeface="微软雅黑" panose="020B0503020204020204" pitchFamily="34" charset="-122"/>
              </a:rPr>
              <a:t>01</a:t>
            </a:r>
          </a:p>
        </p:txBody>
      </p:sp>
      <p:grpSp>
        <p:nvGrpSpPr>
          <p:cNvPr id="37" name="组合 36">
            <a:extLst>
              <a:ext uri="{FF2B5EF4-FFF2-40B4-BE49-F238E27FC236}">
                <a16:creationId xmlns:a16="http://schemas.microsoft.com/office/drawing/2014/main" xmlns="" id="{84B1C63D-470B-4D93-B53C-42F7178E012E}"/>
              </a:ext>
            </a:extLst>
          </p:cNvPr>
          <p:cNvGrpSpPr/>
          <p:nvPr/>
        </p:nvGrpSpPr>
        <p:grpSpPr>
          <a:xfrm>
            <a:off x="1722467" y="2222670"/>
            <a:ext cx="1015571" cy="3105721"/>
            <a:chOff x="992979" y="1308976"/>
            <a:chExt cx="1015571" cy="3105721"/>
          </a:xfrm>
        </p:grpSpPr>
        <p:sp>
          <p:nvSpPr>
            <p:cNvPr id="38" name="任意多边形 89">
              <a:extLst>
                <a:ext uri="{FF2B5EF4-FFF2-40B4-BE49-F238E27FC236}">
                  <a16:creationId xmlns:a16="http://schemas.microsoft.com/office/drawing/2014/main" xmlns="" id="{A4070C7F-BD26-4ECA-A30A-66B26E5B0F27}"/>
                </a:ext>
              </a:extLst>
            </p:cNvPr>
            <p:cNvSpPr/>
            <p:nvPr/>
          </p:nvSpPr>
          <p:spPr>
            <a:xfrm flipV="1">
              <a:off x="992979" y="1308976"/>
              <a:ext cx="1015571" cy="3105721"/>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9" name="组合 38">
              <a:extLst>
                <a:ext uri="{FF2B5EF4-FFF2-40B4-BE49-F238E27FC236}">
                  <a16:creationId xmlns:a16="http://schemas.microsoft.com/office/drawing/2014/main" xmlns="" id="{0513B6F3-4208-4FEA-ABB7-9F57F453A497}"/>
                </a:ext>
              </a:extLst>
            </p:cNvPr>
            <p:cNvGrpSpPr/>
            <p:nvPr/>
          </p:nvGrpSpPr>
          <p:grpSpPr>
            <a:xfrm>
              <a:off x="1113601" y="1733262"/>
              <a:ext cx="244890" cy="2125880"/>
              <a:chOff x="1404969" y="2714017"/>
              <a:chExt cx="274202" cy="2464677"/>
            </a:xfrm>
          </p:grpSpPr>
          <p:cxnSp>
            <p:nvCxnSpPr>
              <p:cNvPr id="40" name="直接连接符 39">
                <a:extLst>
                  <a:ext uri="{FF2B5EF4-FFF2-40B4-BE49-F238E27FC236}">
                    <a16:creationId xmlns:a16="http://schemas.microsoft.com/office/drawing/2014/main" xmlns="" id="{0D8FAA25-1F78-49D3-B845-D3BEC7A14816}"/>
                  </a:ext>
                </a:extLst>
              </p:cNvPr>
              <p:cNvCxnSpPr/>
              <p:nvPr/>
            </p:nvCxnSpPr>
            <p:spPr>
              <a:xfrm>
                <a:off x="1404969" y="271401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AF5F3C91-76DA-4630-99F4-344DE3B5F8C6}"/>
                  </a:ext>
                </a:extLst>
              </p:cNvPr>
              <p:cNvCxnSpPr/>
              <p:nvPr/>
            </p:nvCxnSpPr>
            <p:spPr>
              <a:xfrm>
                <a:off x="1404969" y="394635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xmlns="" id="{67C68B76-A97F-4506-92C5-1410DE1D782D}"/>
                  </a:ext>
                </a:extLst>
              </p:cNvPr>
              <p:cNvCxnSpPr/>
              <p:nvPr/>
            </p:nvCxnSpPr>
            <p:spPr>
              <a:xfrm>
                <a:off x="1404969" y="296048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570120B7-B760-4BEE-A9A8-7B2D2541CD9C}"/>
                  </a:ext>
                </a:extLst>
              </p:cNvPr>
              <p:cNvCxnSpPr/>
              <p:nvPr/>
            </p:nvCxnSpPr>
            <p:spPr>
              <a:xfrm>
                <a:off x="1404969" y="320695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940F8D29-6864-4446-985C-0D9D7B58AA0E}"/>
                  </a:ext>
                </a:extLst>
              </p:cNvPr>
              <p:cNvCxnSpPr/>
              <p:nvPr/>
            </p:nvCxnSpPr>
            <p:spPr>
              <a:xfrm>
                <a:off x="1404969" y="345342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A91770F4-88DB-4764-B0FB-D24ADEE13F3F}"/>
                  </a:ext>
                </a:extLst>
              </p:cNvPr>
              <p:cNvCxnSpPr/>
              <p:nvPr/>
            </p:nvCxnSpPr>
            <p:spPr>
              <a:xfrm>
                <a:off x="1404969" y="369988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xmlns="" id="{CBB68B24-1FF5-4135-B804-6CC856493DBF}"/>
                  </a:ext>
                </a:extLst>
              </p:cNvPr>
              <p:cNvCxnSpPr/>
              <p:nvPr/>
            </p:nvCxnSpPr>
            <p:spPr>
              <a:xfrm>
                <a:off x="1404969" y="5178694"/>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xmlns="" id="{489070DC-E9B0-47A1-9AC3-A026170C2AD0}"/>
                  </a:ext>
                </a:extLst>
              </p:cNvPr>
              <p:cNvCxnSpPr/>
              <p:nvPr/>
            </p:nvCxnSpPr>
            <p:spPr>
              <a:xfrm>
                <a:off x="1404969" y="419282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a16="http://schemas.microsoft.com/office/drawing/2014/main" xmlns="" id="{6D22EDFB-2440-46C5-9A3B-15C8B548553C}"/>
                  </a:ext>
                </a:extLst>
              </p:cNvPr>
              <p:cNvCxnSpPr/>
              <p:nvPr/>
            </p:nvCxnSpPr>
            <p:spPr>
              <a:xfrm>
                <a:off x="1404969" y="443929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a16="http://schemas.microsoft.com/office/drawing/2014/main" xmlns="" id="{4CC02AEF-F089-4CB3-88DF-39EE51156AD0}"/>
                  </a:ext>
                </a:extLst>
              </p:cNvPr>
              <p:cNvCxnSpPr/>
              <p:nvPr/>
            </p:nvCxnSpPr>
            <p:spPr>
              <a:xfrm>
                <a:off x="1404969" y="468576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a16="http://schemas.microsoft.com/office/drawing/2014/main" xmlns="" id="{BC5C059C-532C-4243-8754-C27000EB4EB4}"/>
                  </a:ext>
                </a:extLst>
              </p:cNvPr>
              <p:cNvCxnSpPr/>
              <p:nvPr/>
            </p:nvCxnSpPr>
            <p:spPr>
              <a:xfrm>
                <a:off x="1404969" y="493222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51" name="组合 50">
            <a:extLst>
              <a:ext uri="{FF2B5EF4-FFF2-40B4-BE49-F238E27FC236}">
                <a16:creationId xmlns:a16="http://schemas.microsoft.com/office/drawing/2014/main" xmlns="" id="{075CAFA5-F242-4229-BC26-1EC58DDD7698}"/>
              </a:ext>
            </a:extLst>
          </p:cNvPr>
          <p:cNvGrpSpPr/>
          <p:nvPr/>
        </p:nvGrpSpPr>
        <p:grpSpPr>
          <a:xfrm>
            <a:off x="1904181" y="3616364"/>
            <a:ext cx="652142" cy="1651354"/>
            <a:chOff x="1174693" y="2702670"/>
            <a:chExt cx="652142" cy="1651354"/>
          </a:xfrm>
          <a:blipFill>
            <a:blip r:embed="rId2">
              <a:duotone>
                <a:schemeClr val="accent6">
                  <a:shade val="45000"/>
                  <a:satMod val="135000"/>
                </a:schemeClr>
                <a:prstClr val="white"/>
              </a:duotone>
            </a:blip>
            <a:stretch>
              <a:fillRect/>
            </a:stretch>
          </a:blipFill>
        </p:grpSpPr>
        <p:sp>
          <p:nvSpPr>
            <p:cNvPr id="52" name="同侧圆角矩形 90">
              <a:extLst>
                <a:ext uri="{FF2B5EF4-FFF2-40B4-BE49-F238E27FC236}">
                  <a16:creationId xmlns:a16="http://schemas.microsoft.com/office/drawing/2014/main" xmlns="" id="{F0A6FEC8-0343-4859-AE3F-A449AA9CFBA7}"/>
                </a:ext>
              </a:extLst>
            </p:cNvPr>
            <p:cNvSpPr/>
            <p:nvPr/>
          </p:nvSpPr>
          <p:spPr>
            <a:xfrm flipV="1">
              <a:off x="1174693" y="2702670"/>
              <a:ext cx="652142" cy="165135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任意多边形 5">
              <a:extLst>
                <a:ext uri="{FF2B5EF4-FFF2-40B4-BE49-F238E27FC236}">
                  <a16:creationId xmlns:a16="http://schemas.microsoft.com/office/drawing/2014/main" xmlns="" id="{757DA4A9-DC34-4DE9-B9E3-4C4D86D8DAC3}"/>
                </a:ext>
              </a:extLst>
            </p:cNvPr>
            <p:cNvSpPr>
              <a:spLocks/>
            </p:cNvSpPr>
            <p:nvPr/>
          </p:nvSpPr>
          <p:spPr bwMode="auto">
            <a:xfrm>
              <a:off x="1314407" y="3839426"/>
              <a:ext cx="372708" cy="372709"/>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grpFill/>
            <a:ln>
              <a:noFill/>
            </a:ln>
          </p:spPr>
          <p:txBody>
            <a:bodyPr anchor="ctr"/>
            <a:lstStyle/>
            <a:p>
              <a:pPr algn="ctr"/>
              <a:endParaRPr/>
            </a:p>
          </p:txBody>
        </p:sp>
      </p:grpSp>
      <p:grpSp>
        <p:nvGrpSpPr>
          <p:cNvPr id="54" name="组合 53">
            <a:extLst>
              <a:ext uri="{FF2B5EF4-FFF2-40B4-BE49-F238E27FC236}">
                <a16:creationId xmlns:a16="http://schemas.microsoft.com/office/drawing/2014/main" xmlns="" id="{9CF5B931-6168-407B-AC7E-22D77DD0DF62}"/>
              </a:ext>
            </a:extLst>
          </p:cNvPr>
          <p:cNvGrpSpPr/>
          <p:nvPr/>
        </p:nvGrpSpPr>
        <p:grpSpPr>
          <a:xfrm>
            <a:off x="3024401" y="2222670"/>
            <a:ext cx="1015571" cy="3105721"/>
            <a:chOff x="3402496" y="1308976"/>
            <a:chExt cx="1015571" cy="3105721"/>
          </a:xfrm>
        </p:grpSpPr>
        <p:sp>
          <p:nvSpPr>
            <p:cNvPr id="55" name="任意多边形 47">
              <a:extLst>
                <a:ext uri="{FF2B5EF4-FFF2-40B4-BE49-F238E27FC236}">
                  <a16:creationId xmlns:a16="http://schemas.microsoft.com/office/drawing/2014/main" xmlns="" id="{42B7CC70-0270-4FDE-A23B-CEE5113EE924}"/>
                </a:ext>
              </a:extLst>
            </p:cNvPr>
            <p:cNvSpPr/>
            <p:nvPr/>
          </p:nvSpPr>
          <p:spPr>
            <a:xfrm flipV="1">
              <a:off x="3402496" y="1308976"/>
              <a:ext cx="1015571" cy="3105721"/>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56" name="组合 55">
              <a:extLst>
                <a:ext uri="{FF2B5EF4-FFF2-40B4-BE49-F238E27FC236}">
                  <a16:creationId xmlns:a16="http://schemas.microsoft.com/office/drawing/2014/main" xmlns="" id="{143A92B0-D514-4EF1-BEF6-022F2698D6C1}"/>
                </a:ext>
              </a:extLst>
            </p:cNvPr>
            <p:cNvGrpSpPr/>
            <p:nvPr/>
          </p:nvGrpSpPr>
          <p:grpSpPr>
            <a:xfrm>
              <a:off x="3523117" y="1733261"/>
              <a:ext cx="244890" cy="2125880"/>
              <a:chOff x="1404969" y="2714017"/>
              <a:chExt cx="274202" cy="2464677"/>
            </a:xfrm>
          </p:grpSpPr>
          <p:cxnSp>
            <p:nvCxnSpPr>
              <p:cNvPr id="57" name="直接连接符 56">
                <a:extLst>
                  <a:ext uri="{FF2B5EF4-FFF2-40B4-BE49-F238E27FC236}">
                    <a16:creationId xmlns:a16="http://schemas.microsoft.com/office/drawing/2014/main" xmlns="" id="{8DC8BCE4-E30F-4916-9750-900FF5BB26C6}"/>
                  </a:ext>
                </a:extLst>
              </p:cNvPr>
              <p:cNvCxnSpPr/>
              <p:nvPr/>
            </p:nvCxnSpPr>
            <p:spPr>
              <a:xfrm>
                <a:off x="1404969" y="271401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xmlns="" id="{38D213A2-3929-473B-BA79-D3E64F49B9A3}"/>
                  </a:ext>
                </a:extLst>
              </p:cNvPr>
              <p:cNvCxnSpPr/>
              <p:nvPr/>
            </p:nvCxnSpPr>
            <p:spPr>
              <a:xfrm>
                <a:off x="1404969" y="394635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a16="http://schemas.microsoft.com/office/drawing/2014/main" xmlns="" id="{0E581FD2-067E-494F-8AB7-10AFB0CB8E5F}"/>
                  </a:ext>
                </a:extLst>
              </p:cNvPr>
              <p:cNvCxnSpPr/>
              <p:nvPr/>
            </p:nvCxnSpPr>
            <p:spPr>
              <a:xfrm>
                <a:off x="1404969" y="296048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xmlns="" id="{1BDD595A-7D11-4328-AE0B-F67BF6449584}"/>
                  </a:ext>
                </a:extLst>
              </p:cNvPr>
              <p:cNvCxnSpPr/>
              <p:nvPr/>
            </p:nvCxnSpPr>
            <p:spPr>
              <a:xfrm>
                <a:off x="1404969" y="320695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a16="http://schemas.microsoft.com/office/drawing/2014/main" xmlns="" id="{4F74AA67-E6C3-4439-A576-55C7564F080C}"/>
                  </a:ext>
                </a:extLst>
              </p:cNvPr>
              <p:cNvCxnSpPr/>
              <p:nvPr/>
            </p:nvCxnSpPr>
            <p:spPr>
              <a:xfrm>
                <a:off x="1404969" y="345342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xmlns="" id="{64AA2B46-8011-4182-9F9C-5398245F4B28}"/>
                  </a:ext>
                </a:extLst>
              </p:cNvPr>
              <p:cNvCxnSpPr/>
              <p:nvPr/>
            </p:nvCxnSpPr>
            <p:spPr>
              <a:xfrm>
                <a:off x="1404969" y="369988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xmlns="" id="{1E8F0F50-AF6A-437B-BC9B-1E30013AC15E}"/>
                  </a:ext>
                </a:extLst>
              </p:cNvPr>
              <p:cNvCxnSpPr/>
              <p:nvPr/>
            </p:nvCxnSpPr>
            <p:spPr>
              <a:xfrm>
                <a:off x="1404969" y="5178694"/>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xmlns="" id="{8301122C-E675-4156-8473-F6610B45C4CC}"/>
                  </a:ext>
                </a:extLst>
              </p:cNvPr>
              <p:cNvCxnSpPr/>
              <p:nvPr/>
            </p:nvCxnSpPr>
            <p:spPr>
              <a:xfrm>
                <a:off x="1404969" y="419282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a16="http://schemas.microsoft.com/office/drawing/2014/main" xmlns="" id="{6B3FAE80-DF3B-45C8-A3DA-FBB28240931F}"/>
                  </a:ext>
                </a:extLst>
              </p:cNvPr>
              <p:cNvCxnSpPr/>
              <p:nvPr/>
            </p:nvCxnSpPr>
            <p:spPr>
              <a:xfrm>
                <a:off x="1404969" y="443929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xmlns="" id="{19068DC3-2FF9-45F1-8C3A-9A4DDB189B9A}"/>
                  </a:ext>
                </a:extLst>
              </p:cNvPr>
              <p:cNvCxnSpPr/>
              <p:nvPr/>
            </p:nvCxnSpPr>
            <p:spPr>
              <a:xfrm>
                <a:off x="1404969" y="468576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a16="http://schemas.microsoft.com/office/drawing/2014/main" xmlns="" id="{46B2C473-7F93-49E1-8062-27251E921A9B}"/>
                  </a:ext>
                </a:extLst>
              </p:cNvPr>
              <p:cNvCxnSpPr/>
              <p:nvPr/>
            </p:nvCxnSpPr>
            <p:spPr>
              <a:xfrm>
                <a:off x="1404969" y="493222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68" name="组合 67">
            <a:extLst>
              <a:ext uri="{FF2B5EF4-FFF2-40B4-BE49-F238E27FC236}">
                <a16:creationId xmlns:a16="http://schemas.microsoft.com/office/drawing/2014/main" xmlns="" id="{FAF897C6-E747-416E-BB1D-5619DC64276B}"/>
              </a:ext>
            </a:extLst>
          </p:cNvPr>
          <p:cNvGrpSpPr/>
          <p:nvPr/>
        </p:nvGrpSpPr>
        <p:grpSpPr>
          <a:xfrm>
            <a:off x="3206115" y="3395844"/>
            <a:ext cx="652142" cy="1871874"/>
            <a:chOff x="3584210" y="2482150"/>
            <a:chExt cx="652142" cy="1871874"/>
          </a:xfrm>
          <a:blipFill>
            <a:blip r:embed="rId2">
              <a:duotone>
                <a:schemeClr val="accent6">
                  <a:shade val="45000"/>
                  <a:satMod val="135000"/>
                </a:schemeClr>
                <a:prstClr val="white"/>
              </a:duotone>
            </a:blip>
            <a:stretch>
              <a:fillRect/>
            </a:stretch>
          </a:blipFill>
        </p:grpSpPr>
        <p:sp>
          <p:nvSpPr>
            <p:cNvPr id="69" name="同侧圆角矩形 48">
              <a:extLst>
                <a:ext uri="{FF2B5EF4-FFF2-40B4-BE49-F238E27FC236}">
                  <a16:creationId xmlns:a16="http://schemas.microsoft.com/office/drawing/2014/main" xmlns="" id="{916BFCF4-C4EC-47AD-B46D-F1CBE804CE65}"/>
                </a:ext>
              </a:extLst>
            </p:cNvPr>
            <p:cNvSpPr/>
            <p:nvPr/>
          </p:nvSpPr>
          <p:spPr>
            <a:xfrm flipV="1">
              <a:off x="3584210" y="2482150"/>
              <a:ext cx="652142" cy="1871874"/>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0" name="任意多边形 14">
              <a:extLst>
                <a:ext uri="{FF2B5EF4-FFF2-40B4-BE49-F238E27FC236}">
                  <a16:creationId xmlns:a16="http://schemas.microsoft.com/office/drawing/2014/main" xmlns="" id="{A6E129B2-73EC-4864-9946-385E0A97EA25}"/>
                </a:ext>
              </a:extLst>
            </p:cNvPr>
            <p:cNvSpPr>
              <a:spLocks/>
            </p:cNvSpPr>
            <p:nvPr/>
          </p:nvSpPr>
          <p:spPr bwMode="auto">
            <a:xfrm>
              <a:off x="3733653" y="3839429"/>
              <a:ext cx="372708" cy="372709"/>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grpFill/>
            <a:ln>
              <a:noFill/>
            </a:ln>
          </p:spPr>
          <p:txBody>
            <a:bodyPr anchor="ctr"/>
            <a:lstStyle/>
            <a:p>
              <a:pPr algn="ctr"/>
              <a:endParaRPr/>
            </a:p>
          </p:txBody>
        </p:sp>
      </p:grpSp>
      <p:grpSp>
        <p:nvGrpSpPr>
          <p:cNvPr id="71" name="组合 70">
            <a:extLst>
              <a:ext uri="{FF2B5EF4-FFF2-40B4-BE49-F238E27FC236}">
                <a16:creationId xmlns:a16="http://schemas.microsoft.com/office/drawing/2014/main" xmlns="" id="{80C86A81-CE01-4A23-810C-A4A1B0EA34C0}"/>
              </a:ext>
            </a:extLst>
          </p:cNvPr>
          <p:cNvGrpSpPr/>
          <p:nvPr/>
        </p:nvGrpSpPr>
        <p:grpSpPr>
          <a:xfrm>
            <a:off x="4428547" y="2222670"/>
            <a:ext cx="1015570" cy="3105721"/>
            <a:chOff x="5812013" y="1308976"/>
            <a:chExt cx="1015570" cy="3105721"/>
          </a:xfrm>
        </p:grpSpPr>
        <p:sp>
          <p:nvSpPr>
            <p:cNvPr id="72" name="任意多边形 75">
              <a:extLst>
                <a:ext uri="{FF2B5EF4-FFF2-40B4-BE49-F238E27FC236}">
                  <a16:creationId xmlns:a16="http://schemas.microsoft.com/office/drawing/2014/main" xmlns="" id="{962F5FF2-9F02-484A-A4F1-DBC7B5B2E5DB}"/>
                </a:ext>
              </a:extLst>
            </p:cNvPr>
            <p:cNvSpPr/>
            <p:nvPr/>
          </p:nvSpPr>
          <p:spPr>
            <a:xfrm flipV="1">
              <a:off x="5812013" y="1308976"/>
              <a:ext cx="1015570" cy="3105721"/>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3" name="组合 72">
              <a:extLst>
                <a:ext uri="{FF2B5EF4-FFF2-40B4-BE49-F238E27FC236}">
                  <a16:creationId xmlns:a16="http://schemas.microsoft.com/office/drawing/2014/main" xmlns="" id="{636E90D1-6C82-4A3F-8359-18E5EC1A0459}"/>
                </a:ext>
              </a:extLst>
            </p:cNvPr>
            <p:cNvGrpSpPr/>
            <p:nvPr/>
          </p:nvGrpSpPr>
          <p:grpSpPr>
            <a:xfrm>
              <a:off x="5932634" y="1733261"/>
              <a:ext cx="244890" cy="2125880"/>
              <a:chOff x="1404969" y="2714017"/>
              <a:chExt cx="274202" cy="2464677"/>
            </a:xfrm>
          </p:grpSpPr>
          <p:cxnSp>
            <p:nvCxnSpPr>
              <p:cNvPr id="74" name="直接连接符 73">
                <a:extLst>
                  <a:ext uri="{FF2B5EF4-FFF2-40B4-BE49-F238E27FC236}">
                    <a16:creationId xmlns:a16="http://schemas.microsoft.com/office/drawing/2014/main" xmlns="" id="{FCBC8593-6FCF-4D3D-957F-C2B5960B7501}"/>
                  </a:ext>
                </a:extLst>
              </p:cNvPr>
              <p:cNvCxnSpPr/>
              <p:nvPr/>
            </p:nvCxnSpPr>
            <p:spPr>
              <a:xfrm>
                <a:off x="1404969" y="271401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a:extLst>
                  <a:ext uri="{FF2B5EF4-FFF2-40B4-BE49-F238E27FC236}">
                    <a16:creationId xmlns:a16="http://schemas.microsoft.com/office/drawing/2014/main" xmlns="" id="{BC6D090E-402A-456D-98D1-AEB864571706}"/>
                  </a:ext>
                </a:extLst>
              </p:cNvPr>
              <p:cNvCxnSpPr/>
              <p:nvPr/>
            </p:nvCxnSpPr>
            <p:spPr>
              <a:xfrm>
                <a:off x="1404969" y="3946357"/>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a16="http://schemas.microsoft.com/office/drawing/2014/main" xmlns="" id="{424E1813-0482-4E3A-86DC-FD3817CC4931}"/>
                  </a:ext>
                </a:extLst>
              </p:cNvPr>
              <p:cNvCxnSpPr/>
              <p:nvPr/>
            </p:nvCxnSpPr>
            <p:spPr>
              <a:xfrm>
                <a:off x="1404969" y="296048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xmlns="" id="{F3F63690-5D53-4EFB-A8BB-E5AF46BAFD69}"/>
                  </a:ext>
                </a:extLst>
              </p:cNvPr>
              <p:cNvCxnSpPr/>
              <p:nvPr/>
            </p:nvCxnSpPr>
            <p:spPr>
              <a:xfrm>
                <a:off x="1404969" y="320695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a:extLst>
                  <a:ext uri="{FF2B5EF4-FFF2-40B4-BE49-F238E27FC236}">
                    <a16:creationId xmlns:a16="http://schemas.microsoft.com/office/drawing/2014/main" xmlns="" id="{A0CCED1C-4BE0-4F4B-B1AC-6D9CAD578995}"/>
                  </a:ext>
                </a:extLst>
              </p:cNvPr>
              <p:cNvCxnSpPr/>
              <p:nvPr/>
            </p:nvCxnSpPr>
            <p:spPr>
              <a:xfrm>
                <a:off x="1404969" y="345342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xmlns="" id="{F40EF3C2-B70C-46DA-8AE5-10AE6EC99832}"/>
                  </a:ext>
                </a:extLst>
              </p:cNvPr>
              <p:cNvCxnSpPr/>
              <p:nvPr/>
            </p:nvCxnSpPr>
            <p:spPr>
              <a:xfrm>
                <a:off x="1404969" y="369988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a:extLst>
                  <a:ext uri="{FF2B5EF4-FFF2-40B4-BE49-F238E27FC236}">
                    <a16:creationId xmlns:a16="http://schemas.microsoft.com/office/drawing/2014/main" xmlns="" id="{7885BBEA-FA89-4BDC-8642-FDD74A385268}"/>
                  </a:ext>
                </a:extLst>
              </p:cNvPr>
              <p:cNvCxnSpPr/>
              <p:nvPr/>
            </p:nvCxnSpPr>
            <p:spPr>
              <a:xfrm>
                <a:off x="1404969" y="5178694"/>
                <a:ext cx="2742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a16="http://schemas.microsoft.com/office/drawing/2014/main" xmlns="" id="{9049DEE9-F453-4795-A12F-21B9FE9ACA2E}"/>
                  </a:ext>
                </a:extLst>
              </p:cNvPr>
              <p:cNvCxnSpPr/>
              <p:nvPr/>
            </p:nvCxnSpPr>
            <p:spPr>
              <a:xfrm>
                <a:off x="1404969" y="4192825"/>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a16="http://schemas.microsoft.com/office/drawing/2014/main" xmlns="" id="{DEA5F235-6AE5-4420-8354-D026308081BD}"/>
                  </a:ext>
                </a:extLst>
              </p:cNvPr>
              <p:cNvCxnSpPr/>
              <p:nvPr/>
            </p:nvCxnSpPr>
            <p:spPr>
              <a:xfrm>
                <a:off x="1404969" y="4439293"/>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a16="http://schemas.microsoft.com/office/drawing/2014/main" xmlns="" id="{6256C7C1-8840-4D78-A3A5-F79A1DC0D7D1}"/>
                  </a:ext>
                </a:extLst>
              </p:cNvPr>
              <p:cNvCxnSpPr/>
              <p:nvPr/>
            </p:nvCxnSpPr>
            <p:spPr>
              <a:xfrm>
                <a:off x="1404969" y="4685761"/>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a:extLst>
                  <a:ext uri="{FF2B5EF4-FFF2-40B4-BE49-F238E27FC236}">
                    <a16:creationId xmlns:a16="http://schemas.microsoft.com/office/drawing/2014/main" xmlns="" id="{299A7DC3-A7B1-48E6-A53A-B1822BD9ABBE}"/>
                  </a:ext>
                </a:extLst>
              </p:cNvPr>
              <p:cNvCxnSpPr/>
              <p:nvPr/>
            </p:nvCxnSpPr>
            <p:spPr>
              <a:xfrm>
                <a:off x="1404969" y="4932229"/>
                <a:ext cx="130114"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85" name="组合 84">
            <a:extLst>
              <a:ext uri="{FF2B5EF4-FFF2-40B4-BE49-F238E27FC236}">
                <a16:creationId xmlns:a16="http://schemas.microsoft.com/office/drawing/2014/main" xmlns="" id="{20C50B69-51C9-48F0-90D7-5DC08AE57138}"/>
              </a:ext>
            </a:extLst>
          </p:cNvPr>
          <p:cNvGrpSpPr/>
          <p:nvPr/>
        </p:nvGrpSpPr>
        <p:grpSpPr>
          <a:xfrm>
            <a:off x="4610261" y="2866781"/>
            <a:ext cx="652141" cy="2400937"/>
            <a:chOff x="5993727" y="2041114"/>
            <a:chExt cx="652141" cy="2312910"/>
          </a:xfrm>
          <a:blipFill>
            <a:blip r:embed="rId2">
              <a:duotone>
                <a:schemeClr val="accent6">
                  <a:shade val="45000"/>
                  <a:satMod val="135000"/>
                </a:schemeClr>
                <a:prstClr val="white"/>
              </a:duotone>
            </a:blip>
            <a:stretch>
              <a:fillRect/>
            </a:stretch>
          </a:blipFill>
        </p:grpSpPr>
        <p:sp>
          <p:nvSpPr>
            <p:cNvPr id="86" name="同侧圆角矩形 76">
              <a:extLst>
                <a:ext uri="{FF2B5EF4-FFF2-40B4-BE49-F238E27FC236}">
                  <a16:creationId xmlns:a16="http://schemas.microsoft.com/office/drawing/2014/main" xmlns="" id="{5DE78335-6468-4C48-AE25-77BCDE92985C}"/>
                </a:ext>
              </a:extLst>
            </p:cNvPr>
            <p:cNvSpPr/>
            <p:nvPr/>
          </p:nvSpPr>
          <p:spPr>
            <a:xfrm flipV="1">
              <a:off x="5993727" y="2041114"/>
              <a:ext cx="652141" cy="231291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7" name="任意多边形 8">
              <a:extLst>
                <a:ext uri="{FF2B5EF4-FFF2-40B4-BE49-F238E27FC236}">
                  <a16:creationId xmlns:a16="http://schemas.microsoft.com/office/drawing/2014/main" xmlns="" id="{EC127B0C-D52B-4FF4-AD64-0EC33A17F080}"/>
                </a:ext>
              </a:extLst>
            </p:cNvPr>
            <p:cNvSpPr>
              <a:spLocks/>
            </p:cNvSpPr>
            <p:nvPr/>
          </p:nvSpPr>
          <p:spPr bwMode="auto">
            <a:xfrm>
              <a:off x="6133445" y="3839429"/>
              <a:ext cx="372708" cy="372709"/>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grpFill/>
            <a:ln>
              <a:noFill/>
            </a:ln>
          </p:spPr>
          <p:txBody>
            <a:bodyPr anchor="ctr"/>
            <a:lstStyle/>
            <a:p>
              <a:pPr algn="ctr"/>
              <a:endParaRPr/>
            </a:p>
          </p:txBody>
        </p:sp>
      </p:grpSp>
      <p:sp>
        <p:nvSpPr>
          <p:cNvPr id="88" name="Content Placeholder 4">
            <a:extLst>
              <a:ext uri="{FF2B5EF4-FFF2-40B4-BE49-F238E27FC236}">
                <a16:creationId xmlns:a16="http://schemas.microsoft.com/office/drawing/2014/main" xmlns="" id="{18B27368-DB4C-4919-A296-66E3977E6063}"/>
              </a:ext>
            </a:extLst>
          </p:cNvPr>
          <p:cNvSpPr txBox="1"/>
          <p:nvPr/>
        </p:nvSpPr>
        <p:spPr>
          <a:xfrm>
            <a:off x="1712268" y="5426350"/>
            <a:ext cx="1130418" cy="249299"/>
          </a:xfrm>
          <a:prstGeom prst="rect">
            <a:avLst/>
          </a:prstGeom>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defTabSz="1014730">
              <a:buNone/>
              <a:defRPr/>
            </a:pPr>
            <a:r>
              <a:rPr lang="en-US" altLang="zh-CN"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rPr>
              <a:t>60%</a:t>
            </a:r>
            <a:endParaRPr lang="en-US"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endParaRPr>
          </a:p>
        </p:txBody>
      </p:sp>
      <p:sp>
        <p:nvSpPr>
          <p:cNvPr id="89" name="Content Placeholder 4">
            <a:extLst>
              <a:ext uri="{FF2B5EF4-FFF2-40B4-BE49-F238E27FC236}">
                <a16:creationId xmlns:a16="http://schemas.microsoft.com/office/drawing/2014/main" xmlns="" id="{0481AF91-0F15-4EA4-B307-283F3A9EDFE3}"/>
              </a:ext>
            </a:extLst>
          </p:cNvPr>
          <p:cNvSpPr txBox="1"/>
          <p:nvPr/>
        </p:nvSpPr>
        <p:spPr>
          <a:xfrm>
            <a:off x="3024401" y="5426351"/>
            <a:ext cx="1130418" cy="249299"/>
          </a:xfrm>
          <a:prstGeom prst="rect">
            <a:avLst/>
          </a:prstGeom>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defTabSz="1014730">
              <a:buNone/>
              <a:defRPr/>
            </a:pPr>
            <a:r>
              <a:rPr lang="en-US" altLang="zh-CN"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rPr>
              <a:t>70%</a:t>
            </a:r>
            <a:endParaRPr lang="en-US"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endParaRPr>
          </a:p>
        </p:txBody>
      </p:sp>
      <p:sp>
        <p:nvSpPr>
          <p:cNvPr id="90" name="Content Placeholder 4">
            <a:extLst>
              <a:ext uri="{FF2B5EF4-FFF2-40B4-BE49-F238E27FC236}">
                <a16:creationId xmlns:a16="http://schemas.microsoft.com/office/drawing/2014/main" xmlns="" id="{7B0AF96C-99C8-48C9-A0D6-90E456A43DD4}"/>
              </a:ext>
            </a:extLst>
          </p:cNvPr>
          <p:cNvSpPr txBox="1"/>
          <p:nvPr/>
        </p:nvSpPr>
        <p:spPr>
          <a:xfrm>
            <a:off x="4428547" y="5426352"/>
            <a:ext cx="1130418" cy="249299"/>
          </a:xfrm>
          <a:prstGeom prst="rect">
            <a:avLst/>
          </a:prstGeom>
        </p:spPr>
        <p:txBody>
          <a:bodyPr vert="horz" wrap="square" lIns="0" tIns="0" rIns="0" bIns="0" rtlCol="0" anchor="ctr">
            <a:spAutoFit/>
          </a:bodyPr>
          <a:lstStyle>
            <a:lvl1pPr marL="347980" indent="-347980" algn="l" defTabSz="913765"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1pPr>
            <a:lvl2pPr marL="673100" indent="-339725" algn="l" defTabSz="913765"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2pPr>
            <a:lvl3pPr marL="962025" indent="-302895" algn="l" defTabSz="913765"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3pPr>
            <a:lvl4pPr marL="1227455" indent="-266065" algn="l" defTabSz="913765"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4pPr>
            <a:lvl5pPr marL="1515745" indent="-273685" algn="l" defTabSz="913765"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lgn="ctr" defTabSz="1014730">
              <a:buNone/>
              <a:defRPr/>
            </a:pPr>
            <a:r>
              <a:rPr lang="en-US" altLang="zh-CN"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rPr>
              <a:t>90%</a:t>
            </a:r>
            <a:endParaRPr lang="en-US" sz="1800" dirty="0">
              <a:solidFill>
                <a:schemeClr val="tx1">
                  <a:lumMod val="75000"/>
                  <a:lumOff val="25000"/>
                </a:schemeClr>
              </a:solidFill>
              <a:latin typeface="Arial" panose="020B0604020202020204" pitchFamily="34" charset="0"/>
              <a:ea typeface="华康圆体W5(P)" panose="020F0500000000000000" pitchFamily="34" charset="-122"/>
              <a:cs typeface="Arial" panose="020B0604020202020204" pitchFamily="34" charset="0"/>
            </a:endParaRPr>
          </a:p>
        </p:txBody>
      </p:sp>
      <p:sp>
        <p:nvSpPr>
          <p:cNvPr id="113" name="Rectangle: Rounded Corners 16">
            <a:extLst>
              <a:ext uri="{FF2B5EF4-FFF2-40B4-BE49-F238E27FC236}">
                <a16:creationId xmlns:a16="http://schemas.microsoft.com/office/drawing/2014/main" xmlns="" id="{C1F2BF89-70EA-4C0A-AC8E-264A976434B7}"/>
              </a:ext>
            </a:extLst>
          </p:cNvPr>
          <p:cNvSpPr/>
          <p:nvPr/>
        </p:nvSpPr>
        <p:spPr>
          <a:xfrm>
            <a:off x="8774606" y="1336210"/>
            <a:ext cx="1276835" cy="341225"/>
          </a:xfrm>
          <a:prstGeom prst="roundRect">
            <a:avLst>
              <a:gd name="adj" fmla="val 50000"/>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Raleway" panose="020B0503030101060003" pitchFamily="34" charset="0"/>
              </a:rPr>
              <a:t>Booking</a:t>
            </a:r>
            <a:endParaRPr lang="id-ID" sz="1200" dirty="0">
              <a:latin typeface="Raleway" panose="020B0503030101060003" pitchFamily="34" charset="0"/>
            </a:endParaRPr>
          </a:p>
        </p:txBody>
      </p:sp>
      <p:grpSp>
        <p:nvGrpSpPr>
          <p:cNvPr id="114" name="Group 13">
            <a:extLst>
              <a:ext uri="{FF2B5EF4-FFF2-40B4-BE49-F238E27FC236}">
                <a16:creationId xmlns:a16="http://schemas.microsoft.com/office/drawing/2014/main" xmlns="" id="{6B658664-EE89-47A2-BADC-F832ED28995A}"/>
              </a:ext>
            </a:extLst>
          </p:cNvPr>
          <p:cNvGrpSpPr/>
          <p:nvPr/>
        </p:nvGrpSpPr>
        <p:grpSpPr>
          <a:xfrm>
            <a:off x="7055513" y="1113131"/>
            <a:ext cx="1435794" cy="848938"/>
            <a:chOff x="6463952" y="2415129"/>
            <a:chExt cx="1435794" cy="848938"/>
          </a:xfrm>
        </p:grpSpPr>
        <p:sp>
          <p:nvSpPr>
            <p:cNvPr id="115" name="Rectangle 14">
              <a:extLst>
                <a:ext uri="{FF2B5EF4-FFF2-40B4-BE49-F238E27FC236}">
                  <a16:creationId xmlns:a16="http://schemas.microsoft.com/office/drawing/2014/main" xmlns="" id="{50AFAD81-95E3-4C65-81CD-2A3254F976FF}"/>
                </a:ext>
              </a:extLst>
            </p:cNvPr>
            <p:cNvSpPr/>
            <p:nvPr/>
          </p:nvSpPr>
          <p:spPr>
            <a:xfrm>
              <a:off x="6463952" y="2617736"/>
              <a:ext cx="1435794" cy="646331"/>
            </a:xfrm>
            <a:prstGeom prst="rect">
              <a:avLst/>
            </a:prstGeom>
            <a:effectLst/>
          </p:spPr>
          <p:txBody>
            <a:bodyPr wrap="square">
              <a:spAutoFit/>
            </a:bodyPr>
            <a:lstStyle/>
            <a:p>
              <a:pPr algn="ctr"/>
              <a:r>
                <a:rPr lang="en-US" sz="3600" b="1"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15$</a:t>
              </a:r>
            </a:p>
          </p:txBody>
        </p:sp>
        <p:sp>
          <p:nvSpPr>
            <p:cNvPr id="116" name="Rectangle 15">
              <a:extLst>
                <a:ext uri="{FF2B5EF4-FFF2-40B4-BE49-F238E27FC236}">
                  <a16:creationId xmlns:a16="http://schemas.microsoft.com/office/drawing/2014/main" xmlns="" id="{5F50D337-A8BC-4EB9-BCC4-3814768BDAD6}"/>
                </a:ext>
              </a:extLst>
            </p:cNvPr>
            <p:cNvSpPr/>
            <p:nvPr/>
          </p:nvSpPr>
          <p:spPr>
            <a:xfrm>
              <a:off x="6463952" y="2415129"/>
              <a:ext cx="1435794" cy="307777"/>
            </a:xfrm>
            <a:prstGeom prst="rect">
              <a:avLst/>
            </a:prstGeom>
            <a:effectLst/>
          </p:spPr>
          <p:txBody>
            <a:bodyPr wrap="square">
              <a:spAutoFit/>
            </a:bodyPr>
            <a:lstStyle/>
            <a:p>
              <a:pPr algn="ctr"/>
              <a:r>
                <a:rPr lang="en-US" sz="1400"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Special Price</a:t>
              </a:r>
            </a:p>
          </p:txBody>
        </p:sp>
      </p:grpSp>
      <p:sp>
        <p:nvSpPr>
          <p:cNvPr id="117" name="Rectangle: Rounded Corners 16">
            <a:extLst>
              <a:ext uri="{FF2B5EF4-FFF2-40B4-BE49-F238E27FC236}">
                <a16:creationId xmlns:a16="http://schemas.microsoft.com/office/drawing/2014/main" xmlns="" id="{0058F9A6-8831-4CE6-921B-1BE5EB25D266}"/>
              </a:ext>
            </a:extLst>
          </p:cNvPr>
          <p:cNvSpPr/>
          <p:nvPr/>
        </p:nvSpPr>
        <p:spPr>
          <a:xfrm>
            <a:off x="8774606" y="3017471"/>
            <a:ext cx="1276835" cy="341225"/>
          </a:xfrm>
          <a:prstGeom prst="roundRect">
            <a:avLst>
              <a:gd name="adj" fmla="val 50000"/>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Raleway" panose="020B0503030101060003" pitchFamily="34" charset="0"/>
              </a:rPr>
              <a:t>Booking</a:t>
            </a:r>
            <a:endParaRPr lang="id-ID" sz="1200" dirty="0">
              <a:latin typeface="Raleway" panose="020B0503030101060003" pitchFamily="34" charset="0"/>
            </a:endParaRPr>
          </a:p>
        </p:txBody>
      </p:sp>
      <p:grpSp>
        <p:nvGrpSpPr>
          <p:cNvPr id="118" name="Group 13">
            <a:extLst>
              <a:ext uri="{FF2B5EF4-FFF2-40B4-BE49-F238E27FC236}">
                <a16:creationId xmlns:a16="http://schemas.microsoft.com/office/drawing/2014/main" xmlns="" id="{FCD13579-6E23-46C7-BDEF-A3E5217086D2}"/>
              </a:ext>
            </a:extLst>
          </p:cNvPr>
          <p:cNvGrpSpPr/>
          <p:nvPr/>
        </p:nvGrpSpPr>
        <p:grpSpPr>
          <a:xfrm>
            <a:off x="7055513" y="2794392"/>
            <a:ext cx="1435794" cy="848938"/>
            <a:chOff x="6463952" y="2415129"/>
            <a:chExt cx="1435794" cy="848938"/>
          </a:xfrm>
        </p:grpSpPr>
        <p:sp>
          <p:nvSpPr>
            <p:cNvPr id="119" name="Rectangle 14">
              <a:extLst>
                <a:ext uri="{FF2B5EF4-FFF2-40B4-BE49-F238E27FC236}">
                  <a16:creationId xmlns:a16="http://schemas.microsoft.com/office/drawing/2014/main" xmlns="" id="{FE3263E2-795A-479B-ADE3-83EFE36D9E5E}"/>
                </a:ext>
              </a:extLst>
            </p:cNvPr>
            <p:cNvSpPr/>
            <p:nvPr/>
          </p:nvSpPr>
          <p:spPr>
            <a:xfrm>
              <a:off x="6463952" y="2617736"/>
              <a:ext cx="1435794" cy="646331"/>
            </a:xfrm>
            <a:prstGeom prst="rect">
              <a:avLst/>
            </a:prstGeom>
            <a:effectLst/>
          </p:spPr>
          <p:txBody>
            <a:bodyPr wrap="square">
              <a:spAutoFit/>
            </a:bodyPr>
            <a:lstStyle/>
            <a:p>
              <a:pPr algn="ctr"/>
              <a:r>
                <a:rPr lang="en-US" sz="3600" b="1"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25$</a:t>
              </a:r>
            </a:p>
          </p:txBody>
        </p:sp>
        <p:sp>
          <p:nvSpPr>
            <p:cNvPr id="120" name="Rectangle 15">
              <a:extLst>
                <a:ext uri="{FF2B5EF4-FFF2-40B4-BE49-F238E27FC236}">
                  <a16:creationId xmlns:a16="http://schemas.microsoft.com/office/drawing/2014/main" xmlns="" id="{17227187-12B1-4547-A7E5-B8F8B5B0D6C8}"/>
                </a:ext>
              </a:extLst>
            </p:cNvPr>
            <p:cNvSpPr/>
            <p:nvPr/>
          </p:nvSpPr>
          <p:spPr>
            <a:xfrm>
              <a:off x="6463952" y="2415129"/>
              <a:ext cx="1435794" cy="307777"/>
            </a:xfrm>
            <a:prstGeom prst="rect">
              <a:avLst/>
            </a:prstGeom>
            <a:effectLst/>
          </p:spPr>
          <p:txBody>
            <a:bodyPr wrap="square">
              <a:spAutoFit/>
            </a:bodyPr>
            <a:lstStyle/>
            <a:p>
              <a:pPr algn="ctr"/>
              <a:r>
                <a:rPr lang="en-US" sz="1400"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Special Price</a:t>
              </a:r>
            </a:p>
          </p:txBody>
        </p:sp>
      </p:grpSp>
      <p:sp>
        <p:nvSpPr>
          <p:cNvPr id="121" name="Rectangle: Rounded Corners 16">
            <a:extLst>
              <a:ext uri="{FF2B5EF4-FFF2-40B4-BE49-F238E27FC236}">
                <a16:creationId xmlns:a16="http://schemas.microsoft.com/office/drawing/2014/main" xmlns="" id="{4940F750-3F8A-4F0C-9E5F-0A20D2F5D9BC}"/>
              </a:ext>
            </a:extLst>
          </p:cNvPr>
          <p:cNvSpPr/>
          <p:nvPr/>
        </p:nvSpPr>
        <p:spPr>
          <a:xfrm>
            <a:off x="8774606" y="4702532"/>
            <a:ext cx="1276835" cy="341225"/>
          </a:xfrm>
          <a:prstGeom prst="roundRect">
            <a:avLst>
              <a:gd name="adj" fmla="val 50000"/>
            </a:avLst>
          </a:prstGeom>
          <a:solidFill>
            <a:srgbClr val="A3C8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Raleway" panose="020B0503030101060003" pitchFamily="34" charset="0"/>
              </a:rPr>
              <a:t>Booking</a:t>
            </a:r>
            <a:endParaRPr lang="id-ID" sz="1200" dirty="0">
              <a:latin typeface="Raleway" panose="020B0503030101060003" pitchFamily="34" charset="0"/>
            </a:endParaRPr>
          </a:p>
        </p:txBody>
      </p:sp>
      <p:grpSp>
        <p:nvGrpSpPr>
          <p:cNvPr id="122" name="Group 13">
            <a:extLst>
              <a:ext uri="{FF2B5EF4-FFF2-40B4-BE49-F238E27FC236}">
                <a16:creationId xmlns:a16="http://schemas.microsoft.com/office/drawing/2014/main" xmlns="" id="{5C614854-4483-4A82-BB1E-73F4193F0C6E}"/>
              </a:ext>
            </a:extLst>
          </p:cNvPr>
          <p:cNvGrpSpPr/>
          <p:nvPr/>
        </p:nvGrpSpPr>
        <p:grpSpPr>
          <a:xfrm>
            <a:off x="7055513" y="4479453"/>
            <a:ext cx="1435794" cy="848938"/>
            <a:chOff x="6463952" y="2415129"/>
            <a:chExt cx="1435794" cy="848938"/>
          </a:xfrm>
        </p:grpSpPr>
        <p:sp>
          <p:nvSpPr>
            <p:cNvPr id="123" name="Rectangle 14">
              <a:extLst>
                <a:ext uri="{FF2B5EF4-FFF2-40B4-BE49-F238E27FC236}">
                  <a16:creationId xmlns:a16="http://schemas.microsoft.com/office/drawing/2014/main" xmlns="" id="{E76DF4C5-AF18-4B73-B14F-18624F4130D2}"/>
                </a:ext>
              </a:extLst>
            </p:cNvPr>
            <p:cNvSpPr/>
            <p:nvPr/>
          </p:nvSpPr>
          <p:spPr>
            <a:xfrm>
              <a:off x="6463952" y="2617736"/>
              <a:ext cx="1435794" cy="646331"/>
            </a:xfrm>
            <a:prstGeom prst="rect">
              <a:avLst/>
            </a:prstGeom>
            <a:effectLst/>
          </p:spPr>
          <p:txBody>
            <a:bodyPr wrap="square">
              <a:spAutoFit/>
            </a:bodyPr>
            <a:lstStyle/>
            <a:p>
              <a:pPr algn="ctr"/>
              <a:r>
                <a:rPr lang="en-US" sz="3600" b="1"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32$</a:t>
              </a:r>
            </a:p>
          </p:txBody>
        </p:sp>
        <p:sp>
          <p:nvSpPr>
            <p:cNvPr id="124" name="Rectangle 15">
              <a:extLst>
                <a:ext uri="{FF2B5EF4-FFF2-40B4-BE49-F238E27FC236}">
                  <a16:creationId xmlns:a16="http://schemas.microsoft.com/office/drawing/2014/main" xmlns="" id="{35AD191D-1639-4CDD-99BB-608185958C8E}"/>
                </a:ext>
              </a:extLst>
            </p:cNvPr>
            <p:cNvSpPr/>
            <p:nvPr/>
          </p:nvSpPr>
          <p:spPr>
            <a:xfrm>
              <a:off x="6463952" y="2415129"/>
              <a:ext cx="1435794" cy="307777"/>
            </a:xfrm>
            <a:prstGeom prst="rect">
              <a:avLst/>
            </a:prstGeom>
            <a:effectLst/>
          </p:spPr>
          <p:txBody>
            <a:bodyPr wrap="square">
              <a:spAutoFit/>
            </a:bodyPr>
            <a:lstStyle/>
            <a:p>
              <a:pPr algn="ctr"/>
              <a:r>
                <a:rPr lang="en-US" sz="1400"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Special Price</a:t>
              </a:r>
            </a:p>
          </p:txBody>
        </p:sp>
      </p:grpSp>
      <p:sp>
        <p:nvSpPr>
          <p:cNvPr id="125" name="Shape 992">
            <a:extLst>
              <a:ext uri="{FF2B5EF4-FFF2-40B4-BE49-F238E27FC236}">
                <a16:creationId xmlns:a16="http://schemas.microsoft.com/office/drawing/2014/main" xmlns="" id="{075BAD21-7E79-445B-9F6D-9B156A152338}"/>
              </a:ext>
            </a:extLst>
          </p:cNvPr>
          <p:cNvSpPr/>
          <p:nvPr/>
        </p:nvSpPr>
        <p:spPr>
          <a:xfrm>
            <a:off x="7424371" y="1848419"/>
            <a:ext cx="3045162" cy="52681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26" name="Shape 994">
            <a:extLst>
              <a:ext uri="{FF2B5EF4-FFF2-40B4-BE49-F238E27FC236}">
                <a16:creationId xmlns:a16="http://schemas.microsoft.com/office/drawing/2014/main" xmlns="" id="{87786324-5AF3-4A58-AF26-744FDC344823}"/>
              </a:ext>
            </a:extLst>
          </p:cNvPr>
          <p:cNvSpPr/>
          <p:nvPr/>
        </p:nvSpPr>
        <p:spPr>
          <a:xfrm>
            <a:off x="7424371" y="3550605"/>
            <a:ext cx="3045162" cy="52681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27" name="Shape 996">
            <a:extLst>
              <a:ext uri="{FF2B5EF4-FFF2-40B4-BE49-F238E27FC236}">
                <a16:creationId xmlns:a16="http://schemas.microsoft.com/office/drawing/2014/main" xmlns="" id="{7985F74B-BBDD-41E6-9131-E878AF7FDB90}"/>
              </a:ext>
            </a:extLst>
          </p:cNvPr>
          <p:cNvSpPr/>
          <p:nvPr/>
        </p:nvSpPr>
        <p:spPr>
          <a:xfrm>
            <a:off x="7424371" y="5252791"/>
            <a:ext cx="3045162" cy="52681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Tree>
    <p:extLst>
      <p:ext uri="{BB962C8B-B14F-4D97-AF65-F5344CB8AC3E}">
        <p14:creationId xmlns:p14="http://schemas.microsoft.com/office/powerpoint/2010/main" val="6583516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1"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childTnLst>
                          </p:cTn>
                        </p:par>
                        <p:par>
                          <p:cTn id="15" fill="hold">
                            <p:stCondLst>
                              <p:cond delay="1250"/>
                            </p:stCondLst>
                            <p:childTnLst>
                              <p:par>
                                <p:cTn id="16" presetID="2" presetClass="entr" presetSubtype="2" decel="100000"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1500" fill="hold"/>
                                        <p:tgtEl>
                                          <p:spTgt spid="37"/>
                                        </p:tgtEl>
                                        <p:attrNameLst>
                                          <p:attrName>ppt_x</p:attrName>
                                        </p:attrNameLst>
                                      </p:cBhvr>
                                      <p:tavLst>
                                        <p:tav tm="0">
                                          <p:val>
                                            <p:strVal val="1+#ppt_w/2"/>
                                          </p:val>
                                        </p:tav>
                                        <p:tav tm="100000">
                                          <p:val>
                                            <p:strVal val="#ppt_x"/>
                                          </p:val>
                                        </p:tav>
                                      </p:tavLst>
                                    </p:anim>
                                    <p:anim calcmode="lin" valueType="num">
                                      <p:cBhvr additive="base">
                                        <p:cTn id="19" dur="1500" fill="hold"/>
                                        <p:tgtEl>
                                          <p:spTgt spid="37"/>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500"/>
                                  </p:stCondLst>
                                  <p:childTnLst>
                                    <p:set>
                                      <p:cBhvr>
                                        <p:cTn id="21" dur="1" fill="hold">
                                          <p:stCondLst>
                                            <p:cond delay="0"/>
                                          </p:stCondLst>
                                        </p:cTn>
                                        <p:tgtEl>
                                          <p:spTgt spid="54"/>
                                        </p:tgtEl>
                                        <p:attrNameLst>
                                          <p:attrName>style.visibility</p:attrName>
                                        </p:attrNameLst>
                                      </p:cBhvr>
                                      <p:to>
                                        <p:strVal val="visible"/>
                                      </p:to>
                                    </p:set>
                                    <p:anim calcmode="lin" valueType="num">
                                      <p:cBhvr additive="base">
                                        <p:cTn id="22" dur="1500" fill="hold"/>
                                        <p:tgtEl>
                                          <p:spTgt spid="54"/>
                                        </p:tgtEl>
                                        <p:attrNameLst>
                                          <p:attrName>ppt_x</p:attrName>
                                        </p:attrNameLst>
                                      </p:cBhvr>
                                      <p:tavLst>
                                        <p:tav tm="0">
                                          <p:val>
                                            <p:strVal val="1+#ppt_w/2"/>
                                          </p:val>
                                        </p:tav>
                                        <p:tav tm="100000">
                                          <p:val>
                                            <p:strVal val="#ppt_x"/>
                                          </p:val>
                                        </p:tav>
                                      </p:tavLst>
                                    </p:anim>
                                    <p:anim calcmode="lin" valueType="num">
                                      <p:cBhvr additive="base">
                                        <p:cTn id="23" dur="1500" fill="hold"/>
                                        <p:tgtEl>
                                          <p:spTgt spid="5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1000"/>
                                  </p:stCondLst>
                                  <p:childTnLst>
                                    <p:set>
                                      <p:cBhvr>
                                        <p:cTn id="25" dur="1" fill="hold">
                                          <p:stCondLst>
                                            <p:cond delay="0"/>
                                          </p:stCondLst>
                                        </p:cTn>
                                        <p:tgtEl>
                                          <p:spTgt spid="71"/>
                                        </p:tgtEl>
                                        <p:attrNameLst>
                                          <p:attrName>style.visibility</p:attrName>
                                        </p:attrNameLst>
                                      </p:cBhvr>
                                      <p:to>
                                        <p:strVal val="visible"/>
                                      </p:to>
                                    </p:set>
                                    <p:anim calcmode="lin" valueType="num">
                                      <p:cBhvr additive="base">
                                        <p:cTn id="26" dur="1500" fill="hold"/>
                                        <p:tgtEl>
                                          <p:spTgt spid="71"/>
                                        </p:tgtEl>
                                        <p:attrNameLst>
                                          <p:attrName>ppt_x</p:attrName>
                                        </p:attrNameLst>
                                      </p:cBhvr>
                                      <p:tavLst>
                                        <p:tav tm="0">
                                          <p:val>
                                            <p:strVal val="1+#ppt_w/2"/>
                                          </p:val>
                                        </p:tav>
                                        <p:tav tm="100000">
                                          <p:val>
                                            <p:strVal val="#ppt_x"/>
                                          </p:val>
                                        </p:tav>
                                      </p:tavLst>
                                    </p:anim>
                                    <p:anim calcmode="lin" valueType="num">
                                      <p:cBhvr additive="base">
                                        <p:cTn id="27" dur="1500" fill="hold"/>
                                        <p:tgtEl>
                                          <p:spTgt spid="71"/>
                                        </p:tgtEl>
                                        <p:attrNameLst>
                                          <p:attrName>ppt_y</p:attrName>
                                        </p:attrNameLst>
                                      </p:cBhvr>
                                      <p:tavLst>
                                        <p:tav tm="0">
                                          <p:val>
                                            <p:strVal val="#ppt_y"/>
                                          </p:val>
                                        </p:tav>
                                        <p:tav tm="100000">
                                          <p:val>
                                            <p:strVal val="#ppt_y"/>
                                          </p:val>
                                        </p:tav>
                                      </p:tavLst>
                                    </p:anim>
                                  </p:childTnLst>
                                </p:cTn>
                              </p:par>
                            </p:childTnLst>
                          </p:cTn>
                        </p:par>
                        <p:par>
                          <p:cTn id="28" fill="hold">
                            <p:stCondLst>
                              <p:cond delay="3750"/>
                            </p:stCondLst>
                            <p:childTnLst>
                              <p:par>
                                <p:cTn id="29" presetID="22" presetClass="entr" presetSubtype="4" fill="hold" nodeType="after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wipe(down)">
                                      <p:cBhvr>
                                        <p:cTn id="31" dur="500"/>
                                        <p:tgtEl>
                                          <p:spTgt spid="51"/>
                                        </p:tgtEl>
                                      </p:cBhvr>
                                    </p:animEffect>
                                  </p:childTnLst>
                                </p:cTn>
                              </p:par>
                            </p:childTnLst>
                          </p:cTn>
                        </p:par>
                        <p:par>
                          <p:cTn id="32" fill="hold">
                            <p:stCondLst>
                              <p:cond delay="4250"/>
                            </p:stCondLst>
                            <p:childTnLst>
                              <p:par>
                                <p:cTn id="33" presetID="53" presetClass="entr" presetSubtype="16" fill="hold" grpId="0" nodeType="afterEffect">
                                  <p:stCondLst>
                                    <p:cond delay="0"/>
                                  </p:stCondLst>
                                  <p:childTnLst>
                                    <p:set>
                                      <p:cBhvr>
                                        <p:cTn id="34" dur="1" fill="hold">
                                          <p:stCondLst>
                                            <p:cond delay="0"/>
                                          </p:stCondLst>
                                        </p:cTn>
                                        <p:tgtEl>
                                          <p:spTgt spid="88"/>
                                        </p:tgtEl>
                                        <p:attrNameLst>
                                          <p:attrName>style.visibility</p:attrName>
                                        </p:attrNameLst>
                                      </p:cBhvr>
                                      <p:to>
                                        <p:strVal val="visible"/>
                                      </p:to>
                                    </p:set>
                                    <p:anim calcmode="lin" valueType="num">
                                      <p:cBhvr>
                                        <p:cTn id="35" dur="500" fill="hold"/>
                                        <p:tgtEl>
                                          <p:spTgt spid="88"/>
                                        </p:tgtEl>
                                        <p:attrNameLst>
                                          <p:attrName>ppt_w</p:attrName>
                                        </p:attrNameLst>
                                      </p:cBhvr>
                                      <p:tavLst>
                                        <p:tav tm="0">
                                          <p:val>
                                            <p:fltVal val="0"/>
                                          </p:val>
                                        </p:tav>
                                        <p:tav tm="100000">
                                          <p:val>
                                            <p:strVal val="#ppt_w"/>
                                          </p:val>
                                        </p:tav>
                                      </p:tavLst>
                                    </p:anim>
                                    <p:anim calcmode="lin" valueType="num">
                                      <p:cBhvr>
                                        <p:cTn id="36" dur="500" fill="hold"/>
                                        <p:tgtEl>
                                          <p:spTgt spid="88"/>
                                        </p:tgtEl>
                                        <p:attrNameLst>
                                          <p:attrName>ppt_h</p:attrName>
                                        </p:attrNameLst>
                                      </p:cBhvr>
                                      <p:tavLst>
                                        <p:tav tm="0">
                                          <p:val>
                                            <p:fltVal val="0"/>
                                          </p:val>
                                        </p:tav>
                                        <p:tav tm="100000">
                                          <p:val>
                                            <p:strVal val="#ppt_h"/>
                                          </p:val>
                                        </p:tav>
                                      </p:tavLst>
                                    </p:anim>
                                    <p:animEffect transition="in" filter="fade">
                                      <p:cBhvr>
                                        <p:cTn id="37" dur="500"/>
                                        <p:tgtEl>
                                          <p:spTgt spid="88"/>
                                        </p:tgtEl>
                                      </p:cBhvr>
                                    </p:animEffect>
                                  </p:childTnLst>
                                </p:cTn>
                              </p:par>
                            </p:childTnLst>
                          </p:cTn>
                        </p:par>
                        <p:par>
                          <p:cTn id="38" fill="hold">
                            <p:stCondLst>
                              <p:cond delay="4750"/>
                            </p:stCondLst>
                            <p:childTnLst>
                              <p:par>
                                <p:cTn id="39" presetID="22" presetClass="entr" presetSubtype="4" fill="hold" nodeType="after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wipe(down)">
                                      <p:cBhvr>
                                        <p:cTn id="41" dur="500"/>
                                        <p:tgtEl>
                                          <p:spTgt spid="68"/>
                                        </p:tgtEl>
                                      </p:cBhvr>
                                    </p:animEffect>
                                  </p:childTnLst>
                                </p:cTn>
                              </p:par>
                            </p:childTnLst>
                          </p:cTn>
                        </p:par>
                        <p:par>
                          <p:cTn id="42" fill="hold">
                            <p:stCondLst>
                              <p:cond delay="5250"/>
                            </p:stCondLst>
                            <p:childTnLst>
                              <p:par>
                                <p:cTn id="43" presetID="53" presetClass="entr" presetSubtype="16" fill="hold" grpId="0" nodeType="afterEffect">
                                  <p:stCondLst>
                                    <p:cond delay="0"/>
                                  </p:stCondLst>
                                  <p:childTnLst>
                                    <p:set>
                                      <p:cBhvr>
                                        <p:cTn id="44" dur="1" fill="hold">
                                          <p:stCondLst>
                                            <p:cond delay="0"/>
                                          </p:stCondLst>
                                        </p:cTn>
                                        <p:tgtEl>
                                          <p:spTgt spid="89"/>
                                        </p:tgtEl>
                                        <p:attrNameLst>
                                          <p:attrName>style.visibility</p:attrName>
                                        </p:attrNameLst>
                                      </p:cBhvr>
                                      <p:to>
                                        <p:strVal val="visible"/>
                                      </p:to>
                                    </p:set>
                                    <p:anim calcmode="lin" valueType="num">
                                      <p:cBhvr>
                                        <p:cTn id="45" dur="500" fill="hold"/>
                                        <p:tgtEl>
                                          <p:spTgt spid="89"/>
                                        </p:tgtEl>
                                        <p:attrNameLst>
                                          <p:attrName>ppt_w</p:attrName>
                                        </p:attrNameLst>
                                      </p:cBhvr>
                                      <p:tavLst>
                                        <p:tav tm="0">
                                          <p:val>
                                            <p:fltVal val="0"/>
                                          </p:val>
                                        </p:tav>
                                        <p:tav tm="100000">
                                          <p:val>
                                            <p:strVal val="#ppt_w"/>
                                          </p:val>
                                        </p:tav>
                                      </p:tavLst>
                                    </p:anim>
                                    <p:anim calcmode="lin" valueType="num">
                                      <p:cBhvr>
                                        <p:cTn id="46" dur="500" fill="hold"/>
                                        <p:tgtEl>
                                          <p:spTgt spid="89"/>
                                        </p:tgtEl>
                                        <p:attrNameLst>
                                          <p:attrName>ppt_h</p:attrName>
                                        </p:attrNameLst>
                                      </p:cBhvr>
                                      <p:tavLst>
                                        <p:tav tm="0">
                                          <p:val>
                                            <p:fltVal val="0"/>
                                          </p:val>
                                        </p:tav>
                                        <p:tav tm="100000">
                                          <p:val>
                                            <p:strVal val="#ppt_h"/>
                                          </p:val>
                                        </p:tav>
                                      </p:tavLst>
                                    </p:anim>
                                    <p:animEffect transition="in" filter="fade">
                                      <p:cBhvr>
                                        <p:cTn id="47" dur="500"/>
                                        <p:tgtEl>
                                          <p:spTgt spid="89"/>
                                        </p:tgtEl>
                                      </p:cBhvr>
                                    </p:animEffect>
                                  </p:childTnLst>
                                </p:cTn>
                              </p:par>
                            </p:childTnLst>
                          </p:cTn>
                        </p:par>
                        <p:par>
                          <p:cTn id="48" fill="hold">
                            <p:stCondLst>
                              <p:cond delay="5750"/>
                            </p:stCondLst>
                            <p:childTnLst>
                              <p:par>
                                <p:cTn id="49" presetID="22" presetClass="entr" presetSubtype="4" fill="hold"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down)">
                                      <p:cBhvr>
                                        <p:cTn id="51" dur="500"/>
                                        <p:tgtEl>
                                          <p:spTgt spid="85"/>
                                        </p:tgtEl>
                                      </p:cBhvr>
                                    </p:animEffect>
                                  </p:childTnLst>
                                </p:cTn>
                              </p:par>
                            </p:childTnLst>
                          </p:cTn>
                        </p:par>
                        <p:par>
                          <p:cTn id="52" fill="hold">
                            <p:stCondLst>
                              <p:cond delay="6250"/>
                            </p:stCondLst>
                            <p:childTnLst>
                              <p:par>
                                <p:cTn id="53" presetID="53" presetClass="entr" presetSubtype="16" fill="hold" grpId="0" nodeType="afterEffect">
                                  <p:stCondLst>
                                    <p:cond delay="0"/>
                                  </p:stCondLst>
                                  <p:childTnLst>
                                    <p:set>
                                      <p:cBhvr>
                                        <p:cTn id="54" dur="1" fill="hold">
                                          <p:stCondLst>
                                            <p:cond delay="0"/>
                                          </p:stCondLst>
                                        </p:cTn>
                                        <p:tgtEl>
                                          <p:spTgt spid="90"/>
                                        </p:tgtEl>
                                        <p:attrNameLst>
                                          <p:attrName>style.visibility</p:attrName>
                                        </p:attrNameLst>
                                      </p:cBhvr>
                                      <p:to>
                                        <p:strVal val="visible"/>
                                      </p:to>
                                    </p:set>
                                    <p:anim calcmode="lin" valueType="num">
                                      <p:cBhvr>
                                        <p:cTn id="55" dur="500" fill="hold"/>
                                        <p:tgtEl>
                                          <p:spTgt spid="90"/>
                                        </p:tgtEl>
                                        <p:attrNameLst>
                                          <p:attrName>ppt_w</p:attrName>
                                        </p:attrNameLst>
                                      </p:cBhvr>
                                      <p:tavLst>
                                        <p:tav tm="0">
                                          <p:val>
                                            <p:fltVal val="0"/>
                                          </p:val>
                                        </p:tav>
                                        <p:tav tm="100000">
                                          <p:val>
                                            <p:strVal val="#ppt_w"/>
                                          </p:val>
                                        </p:tav>
                                      </p:tavLst>
                                    </p:anim>
                                    <p:anim calcmode="lin" valueType="num">
                                      <p:cBhvr>
                                        <p:cTn id="56" dur="500" fill="hold"/>
                                        <p:tgtEl>
                                          <p:spTgt spid="90"/>
                                        </p:tgtEl>
                                        <p:attrNameLst>
                                          <p:attrName>ppt_h</p:attrName>
                                        </p:attrNameLst>
                                      </p:cBhvr>
                                      <p:tavLst>
                                        <p:tav tm="0">
                                          <p:val>
                                            <p:fltVal val="0"/>
                                          </p:val>
                                        </p:tav>
                                        <p:tav tm="100000">
                                          <p:val>
                                            <p:strVal val="#ppt_h"/>
                                          </p:val>
                                        </p:tav>
                                      </p:tavLst>
                                    </p:anim>
                                    <p:animEffect transition="in" filter="fade">
                                      <p:cBhvr>
                                        <p:cTn id="57" dur="500"/>
                                        <p:tgtEl>
                                          <p:spTgt spid="90"/>
                                        </p:tgtEl>
                                      </p:cBhvr>
                                    </p:animEffect>
                                  </p:childTnLst>
                                </p:cTn>
                              </p:par>
                              <p:par>
                                <p:cTn id="58" presetID="2" presetClass="entr" presetSubtype="2" decel="100000" fill="hold" nodeType="withEffect">
                                  <p:stCondLst>
                                    <p:cond delay="1000"/>
                                  </p:stCondLst>
                                  <p:childTnLst>
                                    <p:set>
                                      <p:cBhvr>
                                        <p:cTn id="59" dur="1" fill="hold">
                                          <p:stCondLst>
                                            <p:cond delay="0"/>
                                          </p:stCondLst>
                                        </p:cTn>
                                        <p:tgtEl>
                                          <p:spTgt spid="114"/>
                                        </p:tgtEl>
                                        <p:attrNameLst>
                                          <p:attrName>style.visibility</p:attrName>
                                        </p:attrNameLst>
                                      </p:cBhvr>
                                      <p:to>
                                        <p:strVal val="visible"/>
                                      </p:to>
                                    </p:set>
                                    <p:anim calcmode="lin" valueType="num">
                                      <p:cBhvr additive="base">
                                        <p:cTn id="60" dur="750" fill="hold"/>
                                        <p:tgtEl>
                                          <p:spTgt spid="114"/>
                                        </p:tgtEl>
                                        <p:attrNameLst>
                                          <p:attrName>ppt_x</p:attrName>
                                        </p:attrNameLst>
                                      </p:cBhvr>
                                      <p:tavLst>
                                        <p:tav tm="0">
                                          <p:val>
                                            <p:strVal val="1+#ppt_w/2"/>
                                          </p:val>
                                        </p:tav>
                                        <p:tav tm="100000">
                                          <p:val>
                                            <p:strVal val="#ppt_x"/>
                                          </p:val>
                                        </p:tav>
                                      </p:tavLst>
                                    </p:anim>
                                    <p:anim calcmode="lin" valueType="num">
                                      <p:cBhvr additive="base">
                                        <p:cTn id="61" dur="750" fill="hold"/>
                                        <p:tgtEl>
                                          <p:spTgt spid="114"/>
                                        </p:tgtEl>
                                        <p:attrNameLst>
                                          <p:attrName>ppt_y</p:attrName>
                                        </p:attrNameLst>
                                      </p:cBhvr>
                                      <p:tavLst>
                                        <p:tav tm="0">
                                          <p:val>
                                            <p:strVal val="#ppt_y"/>
                                          </p:val>
                                        </p:tav>
                                        <p:tav tm="100000">
                                          <p:val>
                                            <p:strVal val="#ppt_y"/>
                                          </p:val>
                                        </p:tav>
                                      </p:tavLst>
                                    </p:anim>
                                  </p:childTnLst>
                                </p:cTn>
                              </p:par>
                              <p:par>
                                <p:cTn id="62" presetID="53" presetClass="entr" presetSubtype="16" fill="hold" grpId="0" nodeType="withEffect">
                                  <p:stCondLst>
                                    <p:cond delay="1500"/>
                                  </p:stCondLst>
                                  <p:childTnLst>
                                    <p:set>
                                      <p:cBhvr>
                                        <p:cTn id="63" dur="1" fill="hold">
                                          <p:stCondLst>
                                            <p:cond delay="0"/>
                                          </p:stCondLst>
                                        </p:cTn>
                                        <p:tgtEl>
                                          <p:spTgt spid="113"/>
                                        </p:tgtEl>
                                        <p:attrNameLst>
                                          <p:attrName>style.visibility</p:attrName>
                                        </p:attrNameLst>
                                      </p:cBhvr>
                                      <p:to>
                                        <p:strVal val="visible"/>
                                      </p:to>
                                    </p:set>
                                    <p:anim calcmode="lin" valueType="num">
                                      <p:cBhvr>
                                        <p:cTn id="64" dur="500" fill="hold"/>
                                        <p:tgtEl>
                                          <p:spTgt spid="113"/>
                                        </p:tgtEl>
                                        <p:attrNameLst>
                                          <p:attrName>ppt_w</p:attrName>
                                        </p:attrNameLst>
                                      </p:cBhvr>
                                      <p:tavLst>
                                        <p:tav tm="0">
                                          <p:val>
                                            <p:fltVal val="0"/>
                                          </p:val>
                                        </p:tav>
                                        <p:tav tm="100000">
                                          <p:val>
                                            <p:strVal val="#ppt_w"/>
                                          </p:val>
                                        </p:tav>
                                      </p:tavLst>
                                    </p:anim>
                                    <p:anim calcmode="lin" valueType="num">
                                      <p:cBhvr>
                                        <p:cTn id="65" dur="500" fill="hold"/>
                                        <p:tgtEl>
                                          <p:spTgt spid="113"/>
                                        </p:tgtEl>
                                        <p:attrNameLst>
                                          <p:attrName>ppt_h</p:attrName>
                                        </p:attrNameLst>
                                      </p:cBhvr>
                                      <p:tavLst>
                                        <p:tav tm="0">
                                          <p:val>
                                            <p:fltVal val="0"/>
                                          </p:val>
                                        </p:tav>
                                        <p:tav tm="100000">
                                          <p:val>
                                            <p:strVal val="#ppt_h"/>
                                          </p:val>
                                        </p:tav>
                                      </p:tavLst>
                                    </p:anim>
                                    <p:animEffect transition="in" filter="fade">
                                      <p:cBhvr>
                                        <p:cTn id="66" dur="500"/>
                                        <p:tgtEl>
                                          <p:spTgt spid="113"/>
                                        </p:tgtEl>
                                      </p:cBhvr>
                                    </p:animEffect>
                                  </p:childTnLst>
                                </p:cTn>
                              </p:par>
                              <p:par>
                                <p:cTn id="67" presetID="2" presetClass="entr" presetSubtype="2" decel="100000" fill="hold" nodeType="withEffect">
                                  <p:stCondLst>
                                    <p:cond delay="1000"/>
                                  </p:stCondLst>
                                  <p:childTnLst>
                                    <p:set>
                                      <p:cBhvr>
                                        <p:cTn id="68" dur="1" fill="hold">
                                          <p:stCondLst>
                                            <p:cond delay="0"/>
                                          </p:stCondLst>
                                        </p:cTn>
                                        <p:tgtEl>
                                          <p:spTgt spid="118"/>
                                        </p:tgtEl>
                                        <p:attrNameLst>
                                          <p:attrName>style.visibility</p:attrName>
                                        </p:attrNameLst>
                                      </p:cBhvr>
                                      <p:to>
                                        <p:strVal val="visible"/>
                                      </p:to>
                                    </p:set>
                                    <p:anim calcmode="lin" valueType="num">
                                      <p:cBhvr additive="base">
                                        <p:cTn id="69" dur="750" fill="hold"/>
                                        <p:tgtEl>
                                          <p:spTgt spid="118"/>
                                        </p:tgtEl>
                                        <p:attrNameLst>
                                          <p:attrName>ppt_x</p:attrName>
                                        </p:attrNameLst>
                                      </p:cBhvr>
                                      <p:tavLst>
                                        <p:tav tm="0">
                                          <p:val>
                                            <p:strVal val="1+#ppt_w/2"/>
                                          </p:val>
                                        </p:tav>
                                        <p:tav tm="100000">
                                          <p:val>
                                            <p:strVal val="#ppt_x"/>
                                          </p:val>
                                        </p:tav>
                                      </p:tavLst>
                                    </p:anim>
                                    <p:anim calcmode="lin" valueType="num">
                                      <p:cBhvr additive="base">
                                        <p:cTn id="70" dur="750" fill="hold"/>
                                        <p:tgtEl>
                                          <p:spTgt spid="118"/>
                                        </p:tgtEl>
                                        <p:attrNameLst>
                                          <p:attrName>ppt_y</p:attrName>
                                        </p:attrNameLst>
                                      </p:cBhvr>
                                      <p:tavLst>
                                        <p:tav tm="0">
                                          <p:val>
                                            <p:strVal val="#ppt_y"/>
                                          </p:val>
                                        </p:tav>
                                        <p:tav tm="100000">
                                          <p:val>
                                            <p:strVal val="#ppt_y"/>
                                          </p:val>
                                        </p:tav>
                                      </p:tavLst>
                                    </p:anim>
                                  </p:childTnLst>
                                </p:cTn>
                              </p:par>
                              <p:par>
                                <p:cTn id="71" presetID="53" presetClass="entr" presetSubtype="16" fill="hold" grpId="0" nodeType="withEffect">
                                  <p:stCondLst>
                                    <p:cond delay="1500"/>
                                  </p:stCondLst>
                                  <p:childTnLst>
                                    <p:set>
                                      <p:cBhvr>
                                        <p:cTn id="72" dur="1" fill="hold">
                                          <p:stCondLst>
                                            <p:cond delay="0"/>
                                          </p:stCondLst>
                                        </p:cTn>
                                        <p:tgtEl>
                                          <p:spTgt spid="117"/>
                                        </p:tgtEl>
                                        <p:attrNameLst>
                                          <p:attrName>style.visibility</p:attrName>
                                        </p:attrNameLst>
                                      </p:cBhvr>
                                      <p:to>
                                        <p:strVal val="visible"/>
                                      </p:to>
                                    </p:set>
                                    <p:anim calcmode="lin" valueType="num">
                                      <p:cBhvr>
                                        <p:cTn id="73" dur="500" fill="hold"/>
                                        <p:tgtEl>
                                          <p:spTgt spid="117"/>
                                        </p:tgtEl>
                                        <p:attrNameLst>
                                          <p:attrName>ppt_w</p:attrName>
                                        </p:attrNameLst>
                                      </p:cBhvr>
                                      <p:tavLst>
                                        <p:tav tm="0">
                                          <p:val>
                                            <p:fltVal val="0"/>
                                          </p:val>
                                        </p:tav>
                                        <p:tav tm="100000">
                                          <p:val>
                                            <p:strVal val="#ppt_w"/>
                                          </p:val>
                                        </p:tav>
                                      </p:tavLst>
                                    </p:anim>
                                    <p:anim calcmode="lin" valueType="num">
                                      <p:cBhvr>
                                        <p:cTn id="74" dur="500" fill="hold"/>
                                        <p:tgtEl>
                                          <p:spTgt spid="117"/>
                                        </p:tgtEl>
                                        <p:attrNameLst>
                                          <p:attrName>ppt_h</p:attrName>
                                        </p:attrNameLst>
                                      </p:cBhvr>
                                      <p:tavLst>
                                        <p:tav tm="0">
                                          <p:val>
                                            <p:fltVal val="0"/>
                                          </p:val>
                                        </p:tav>
                                        <p:tav tm="100000">
                                          <p:val>
                                            <p:strVal val="#ppt_h"/>
                                          </p:val>
                                        </p:tav>
                                      </p:tavLst>
                                    </p:anim>
                                    <p:animEffect transition="in" filter="fade">
                                      <p:cBhvr>
                                        <p:cTn id="75" dur="500"/>
                                        <p:tgtEl>
                                          <p:spTgt spid="117"/>
                                        </p:tgtEl>
                                      </p:cBhvr>
                                    </p:animEffect>
                                  </p:childTnLst>
                                </p:cTn>
                              </p:par>
                              <p:par>
                                <p:cTn id="76" presetID="2" presetClass="entr" presetSubtype="2" decel="100000" fill="hold" nodeType="withEffect">
                                  <p:stCondLst>
                                    <p:cond delay="1000"/>
                                  </p:stCondLst>
                                  <p:childTnLst>
                                    <p:set>
                                      <p:cBhvr>
                                        <p:cTn id="77" dur="1" fill="hold">
                                          <p:stCondLst>
                                            <p:cond delay="0"/>
                                          </p:stCondLst>
                                        </p:cTn>
                                        <p:tgtEl>
                                          <p:spTgt spid="122"/>
                                        </p:tgtEl>
                                        <p:attrNameLst>
                                          <p:attrName>style.visibility</p:attrName>
                                        </p:attrNameLst>
                                      </p:cBhvr>
                                      <p:to>
                                        <p:strVal val="visible"/>
                                      </p:to>
                                    </p:set>
                                    <p:anim calcmode="lin" valueType="num">
                                      <p:cBhvr additive="base">
                                        <p:cTn id="78" dur="750" fill="hold"/>
                                        <p:tgtEl>
                                          <p:spTgt spid="122"/>
                                        </p:tgtEl>
                                        <p:attrNameLst>
                                          <p:attrName>ppt_x</p:attrName>
                                        </p:attrNameLst>
                                      </p:cBhvr>
                                      <p:tavLst>
                                        <p:tav tm="0">
                                          <p:val>
                                            <p:strVal val="1+#ppt_w/2"/>
                                          </p:val>
                                        </p:tav>
                                        <p:tav tm="100000">
                                          <p:val>
                                            <p:strVal val="#ppt_x"/>
                                          </p:val>
                                        </p:tav>
                                      </p:tavLst>
                                    </p:anim>
                                    <p:anim calcmode="lin" valueType="num">
                                      <p:cBhvr additive="base">
                                        <p:cTn id="79" dur="750" fill="hold"/>
                                        <p:tgtEl>
                                          <p:spTgt spid="122"/>
                                        </p:tgtEl>
                                        <p:attrNameLst>
                                          <p:attrName>ppt_y</p:attrName>
                                        </p:attrNameLst>
                                      </p:cBhvr>
                                      <p:tavLst>
                                        <p:tav tm="0">
                                          <p:val>
                                            <p:strVal val="#ppt_y"/>
                                          </p:val>
                                        </p:tav>
                                        <p:tav tm="100000">
                                          <p:val>
                                            <p:strVal val="#ppt_y"/>
                                          </p:val>
                                        </p:tav>
                                      </p:tavLst>
                                    </p:anim>
                                  </p:childTnLst>
                                </p:cTn>
                              </p:par>
                              <p:par>
                                <p:cTn id="80" presetID="53" presetClass="entr" presetSubtype="16" fill="hold" grpId="0" nodeType="withEffect">
                                  <p:stCondLst>
                                    <p:cond delay="1500"/>
                                  </p:stCondLst>
                                  <p:childTnLst>
                                    <p:set>
                                      <p:cBhvr>
                                        <p:cTn id="81" dur="1" fill="hold">
                                          <p:stCondLst>
                                            <p:cond delay="0"/>
                                          </p:stCondLst>
                                        </p:cTn>
                                        <p:tgtEl>
                                          <p:spTgt spid="121"/>
                                        </p:tgtEl>
                                        <p:attrNameLst>
                                          <p:attrName>style.visibility</p:attrName>
                                        </p:attrNameLst>
                                      </p:cBhvr>
                                      <p:to>
                                        <p:strVal val="visible"/>
                                      </p:to>
                                    </p:set>
                                    <p:anim calcmode="lin" valueType="num">
                                      <p:cBhvr>
                                        <p:cTn id="82" dur="500" fill="hold"/>
                                        <p:tgtEl>
                                          <p:spTgt spid="121"/>
                                        </p:tgtEl>
                                        <p:attrNameLst>
                                          <p:attrName>ppt_w</p:attrName>
                                        </p:attrNameLst>
                                      </p:cBhvr>
                                      <p:tavLst>
                                        <p:tav tm="0">
                                          <p:val>
                                            <p:fltVal val="0"/>
                                          </p:val>
                                        </p:tav>
                                        <p:tav tm="100000">
                                          <p:val>
                                            <p:strVal val="#ppt_w"/>
                                          </p:val>
                                        </p:tav>
                                      </p:tavLst>
                                    </p:anim>
                                    <p:anim calcmode="lin" valueType="num">
                                      <p:cBhvr>
                                        <p:cTn id="83" dur="500" fill="hold"/>
                                        <p:tgtEl>
                                          <p:spTgt spid="121"/>
                                        </p:tgtEl>
                                        <p:attrNameLst>
                                          <p:attrName>ppt_h</p:attrName>
                                        </p:attrNameLst>
                                      </p:cBhvr>
                                      <p:tavLst>
                                        <p:tav tm="0">
                                          <p:val>
                                            <p:fltVal val="0"/>
                                          </p:val>
                                        </p:tav>
                                        <p:tav tm="100000">
                                          <p:val>
                                            <p:strVal val="#ppt_h"/>
                                          </p:val>
                                        </p:tav>
                                      </p:tavLst>
                                    </p:anim>
                                    <p:animEffect transition="in" filter="fade">
                                      <p:cBhvr>
                                        <p:cTn id="84" dur="500"/>
                                        <p:tgtEl>
                                          <p:spTgt spid="121"/>
                                        </p:tgtEl>
                                      </p:cBhvr>
                                    </p:animEffect>
                                  </p:childTnLst>
                                </p:cTn>
                              </p:par>
                            </p:childTnLst>
                          </p:cTn>
                        </p:par>
                        <p:par>
                          <p:cTn id="85" fill="hold">
                            <p:stCondLst>
                              <p:cond delay="8250"/>
                            </p:stCondLst>
                            <p:childTnLst>
                              <p:par>
                                <p:cTn id="86" presetID="9" presetClass="entr" fill="hold" grpId="0" nodeType="afterEffect">
                                  <p:stCondLst>
                                    <p:cond delay="0"/>
                                  </p:stCondLst>
                                  <p:iterate>
                                    <p:tmAbs val="0"/>
                                  </p:iterate>
                                  <p:childTnLst>
                                    <p:set>
                                      <p:cBhvr>
                                        <p:cTn id="87" fill="hold"/>
                                        <p:tgtEl>
                                          <p:spTgt spid="125"/>
                                        </p:tgtEl>
                                        <p:attrNameLst>
                                          <p:attrName>style.visibility</p:attrName>
                                        </p:attrNameLst>
                                      </p:cBhvr>
                                      <p:to>
                                        <p:strVal val="visible"/>
                                      </p:to>
                                    </p:set>
                                    <p:animEffect transition="in" filter="dissolve">
                                      <p:cBhvr>
                                        <p:cTn id="88" dur="500"/>
                                        <p:tgtEl>
                                          <p:spTgt spid="125"/>
                                        </p:tgtEl>
                                      </p:cBhvr>
                                    </p:animEffect>
                                  </p:childTnLst>
                                </p:cTn>
                              </p:par>
                            </p:childTnLst>
                          </p:cTn>
                        </p:par>
                        <p:par>
                          <p:cTn id="89" fill="hold">
                            <p:stCondLst>
                              <p:cond delay="8750"/>
                            </p:stCondLst>
                            <p:childTnLst>
                              <p:par>
                                <p:cTn id="90" presetID="9" presetClass="entr" fill="hold" grpId="0" nodeType="afterEffect">
                                  <p:stCondLst>
                                    <p:cond delay="0"/>
                                  </p:stCondLst>
                                  <p:iterate>
                                    <p:tmAbs val="0"/>
                                  </p:iterate>
                                  <p:childTnLst>
                                    <p:set>
                                      <p:cBhvr>
                                        <p:cTn id="91" fill="hold"/>
                                        <p:tgtEl>
                                          <p:spTgt spid="126"/>
                                        </p:tgtEl>
                                        <p:attrNameLst>
                                          <p:attrName>style.visibility</p:attrName>
                                        </p:attrNameLst>
                                      </p:cBhvr>
                                      <p:to>
                                        <p:strVal val="visible"/>
                                      </p:to>
                                    </p:set>
                                    <p:animEffect transition="in" filter="dissolve">
                                      <p:cBhvr>
                                        <p:cTn id="92" dur="500"/>
                                        <p:tgtEl>
                                          <p:spTgt spid="126"/>
                                        </p:tgtEl>
                                      </p:cBhvr>
                                    </p:animEffect>
                                  </p:childTnLst>
                                </p:cTn>
                              </p:par>
                            </p:childTnLst>
                          </p:cTn>
                        </p:par>
                        <p:par>
                          <p:cTn id="93" fill="hold">
                            <p:stCondLst>
                              <p:cond delay="9250"/>
                            </p:stCondLst>
                            <p:childTnLst>
                              <p:par>
                                <p:cTn id="94" presetID="9" presetClass="entr" fill="hold" grpId="0" nodeType="afterEffect">
                                  <p:stCondLst>
                                    <p:cond delay="0"/>
                                  </p:stCondLst>
                                  <p:iterate>
                                    <p:tmAbs val="0"/>
                                  </p:iterate>
                                  <p:childTnLst>
                                    <p:set>
                                      <p:cBhvr>
                                        <p:cTn id="95" fill="hold"/>
                                        <p:tgtEl>
                                          <p:spTgt spid="127"/>
                                        </p:tgtEl>
                                        <p:attrNameLst>
                                          <p:attrName>style.visibility</p:attrName>
                                        </p:attrNameLst>
                                      </p:cBhvr>
                                      <p:to>
                                        <p:strVal val="visible"/>
                                      </p:to>
                                    </p:set>
                                    <p:animEffect transition="in" filter="dissolve">
                                      <p:cBhvr>
                                        <p:cTn id="96"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88" grpId="0"/>
      <p:bldP spid="89" grpId="0"/>
      <p:bldP spid="90" grpId="0"/>
      <p:bldP spid="113" grpId="0" animBg="1"/>
      <p:bldP spid="117" grpId="0" animBg="1"/>
      <p:bldP spid="121" grpId="0" animBg="1"/>
      <p:bldP spid="125" grpId="0" animBg="1" advAuto="0"/>
      <p:bldP spid="126" grpId="0" animBg="1" advAuto="0"/>
      <p:bldP spid="127" grpId="0" animBg="1" advAuto="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354</TotalTime>
  <Words>2389</Words>
  <Application>Microsoft Office PowerPoint</Application>
  <PresentationFormat>宽屏</PresentationFormat>
  <Paragraphs>300</Paragraphs>
  <Slides>30</Slides>
  <Notes>2</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30</vt:i4>
      </vt:variant>
    </vt:vector>
  </HeadingPairs>
  <TitlesOfParts>
    <vt:vector size="56" baseType="lpstr">
      <vt:lpstr>Gill Sans</vt:lpstr>
      <vt:lpstr>Meiryo</vt:lpstr>
      <vt:lpstr>Raleway</vt:lpstr>
      <vt:lpstr>Source Sans Pro ExtraLight</vt:lpstr>
      <vt:lpstr>等线</vt:lpstr>
      <vt:lpstr>等线 Light</vt:lpstr>
      <vt:lpstr>汉仪菱心体简</vt:lpstr>
      <vt:lpstr>华康圆体W5(P)</vt:lpstr>
      <vt:lpstr>思源黑体 CN Regular</vt:lpstr>
      <vt:lpstr>宋体</vt:lpstr>
      <vt:lpstr>微软雅黑</vt:lpstr>
      <vt:lpstr>Agency FB</vt:lpstr>
      <vt:lpstr>Arial</vt:lpstr>
      <vt:lpstr>Arial Black</vt:lpstr>
      <vt:lpstr>Calibri</vt:lpstr>
      <vt:lpstr>Calibri Light</vt:lpstr>
      <vt:lpstr>Lato Light</vt:lpstr>
      <vt:lpstr>Lato Regular</vt:lpstr>
      <vt:lpstr>Nexa Bold</vt:lpstr>
      <vt:lpstr>Open Sans</vt:lpstr>
      <vt:lpstr>Open Sans Light</vt:lpstr>
      <vt:lpstr>Roboto Condensed</vt:lpstr>
      <vt:lpstr>Segoe UI</vt:lpstr>
      <vt:lpstr>Vivaldi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150</cp:revision>
  <dcterms:created xsi:type="dcterms:W3CDTF">2020-04-06T05:27:43Z</dcterms:created>
  <dcterms:modified xsi:type="dcterms:W3CDTF">2021-08-18T04:24:28Z</dcterms:modified>
</cp:coreProperties>
</file>