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9"/>
  </p:notesMasterIdLst>
  <p:sldIdLst>
    <p:sldId id="256" r:id="rId4"/>
    <p:sldId id="257" r:id="rId5"/>
    <p:sldId id="258" r:id="rId6"/>
    <p:sldId id="259" r:id="rId7"/>
    <p:sldId id="269" r:id="rId8"/>
    <p:sldId id="270" r:id="rId9"/>
    <p:sldId id="271" r:id="rId10"/>
    <p:sldId id="283" r:id="rId11"/>
    <p:sldId id="272" r:id="rId12"/>
    <p:sldId id="273" r:id="rId13"/>
    <p:sldId id="274" r:id="rId14"/>
    <p:sldId id="275" r:id="rId15"/>
    <p:sldId id="284" r:id="rId16"/>
    <p:sldId id="276" r:id="rId17"/>
    <p:sldId id="277" r:id="rId18"/>
    <p:sldId id="278" r:id="rId19"/>
    <p:sldId id="279" r:id="rId20"/>
    <p:sldId id="285" r:id="rId21"/>
    <p:sldId id="282" r:id="rId22"/>
    <p:sldId id="286" r:id="rId23"/>
    <p:sldId id="280" r:id="rId24"/>
    <p:sldId id="288" r:id="rId25"/>
    <p:sldId id="289" r:id="rId26"/>
    <p:sldId id="290" r:id="rId27"/>
    <p:sldId id="29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D6CD"/>
    <a:srgbClr val="FFD5D9"/>
    <a:srgbClr val="AEC4E1"/>
    <a:srgbClr val="F4CF69"/>
    <a:srgbClr val="6D6E9E"/>
    <a:srgbClr val="BBDBDD"/>
    <a:srgbClr val="E9ABC9"/>
    <a:srgbClr val="7077AC"/>
    <a:srgbClr val="417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08"/>
  </p:normalViewPr>
  <p:slideViewPr>
    <p:cSldViewPr snapToGrid="0">
      <p:cViewPr varScale="1">
        <p:scale>
          <a:sx n="106" d="100"/>
          <a:sy n="106" d="100"/>
        </p:scale>
        <p:origin x="7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zh-CN"/>
              <a:t>添加标题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D5D9"/>
            </a:solidFill>
            <a:ln>
              <a:solidFill>
                <a:srgbClr val="FFD5D9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2.2000000000000002</c:v>
                </c:pt>
                <c:pt idx="2">
                  <c:v>1.5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459-4EAA-8EB2-3AB9C92EEF5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4CF6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3.2</c:v>
                </c:pt>
                <c:pt idx="2">
                  <c:v>2.5</c:v>
                </c:pt>
                <c:pt idx="3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459-4EAA-8EB2-3AB9C92EEF5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BBDBD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2.7</c:v>
                </c:pt>
                <c:pt idx="1">
                  <c:v>3.7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459-4EAA-8EB2-3AB9C92EEF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55931472"/>
        <c:axId val="-155919504"/>
      </c:barChart>
      <c:catAx>
        <c:axId val="-15593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55919504"/>
        <c:crosses val="autoZero"/>
        <c:auto val="1"/>
        <c:lblAlgn val="ctr"/>
        <c:lblOffset val="100"/>
        <c:noMultiLvlLbl val="0"/>
      </c:catAx>
      <c:valAx>
        <c:axId val="-15591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5593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CB6B9-AD44-4FCF-8634-7E58B0C395F4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C1889-747B-487E-8AE4-8D8FC46B1C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65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4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916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701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831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976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1811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2016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260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335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81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702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6698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791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0169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5537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8498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776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920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33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647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85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641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96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857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FC1889-747B-487E-8AE4-8D8FC46B1C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209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292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508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487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26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313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00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6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87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425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975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34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391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718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2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25419" y="687369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10CBB-792D-414F-BA23-F8909910A4D3}" type="datetimeFigureOut">
              <a:rPr lang="zh-CN" altLang="en-US" smtClean="0"/>
              <a:t>2022/3/17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D04D2-7253-4F65-9BB4-CA2E711256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13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30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1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0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2.pn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7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67002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424" y="1342209"/>
            <a:ext cx="7401152" cy="4173582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868" y="1793701"/>
            <a:ext cx="602264" cy="481811"/>
          </a:xfrm>
          <a:prstGeom prst="rect">
            <a:avLst/>
          </a:prstGeom>
        </p:spPr>
      </p:pic>
      <p:sp>
        <p:nvSpPr>
          <p:cNvPr id="14" name="标题 1"/>
          <p:cNvSpPr txBox="1"/>
          <p:nvPr/>
        </p:nvSpPr>
        <p:spPr>
          <a:xfrm>
            <a:off x="3221589" y="2406093"/>
            <a:ext cx="5772151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dirty="0" smtClean="0">
                <a:solidFill>
                  <a:srgbClr val="6D6E9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水彩涂鸦模板</a:t>
            </a:r>
            <a:endParaRPr lang="zh-CN" altLang="en-US" sz="7200" dirty="0">
              <a:solidFill>
                <a:srgbClr val="6D6E9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3437619" y="3721578"/>
            <a:ext cx="5353050" cy="531685"/>
          </a:xfrm>
          <a:prstGeom prst="roundRect">
            <a:avLst>
              <a:gd name="adj" fmla="val 24916"/>
            </a:avLst>
          </a:prstGeom>
          <a:gradFill>
            <a:gsLst>
              <a:gs pos="0">
                <a:srgbClr val="4173B7"/>
              </a:gs>
              <a:gs pos="69000">
                <a:srgbClr val="92BEC8"/>
              </a:gs>
              <a:gs pos="34000">
                <a:srgbClr val="77A5C2"/>
              </a:gs>
              <a:gs pos="100000">
                <a:srgbClr val="ADD6C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sz="14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588208" y="4655611"/>
            <a:ext cx="5048815" cy="45719"/>
            <a:chOff x="3588208" y="4655611"/>
            <a:chExt cx="5048815" cy="45719"/>
          </a:xfrm>
        </p:grpSpPr>
        <p:sp>
          <p:nvSpPr>
            <p:cNvPr id="4" name="矩形: 圆角 3"/>
            <p:cNvSpPr/>
            <p:nvPr/>
          </p:nvSpPr>
          <p:spPr>
            <a:xfrm>
              <a:off x="3588208" y="4655611"/>
              <a:ext cx="934233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173B7"/>
                </a:gs>
                <a:gs pos="69000">
                  <a:srgbClr val="92BEC8"/>
                </a:gs>
                <a:gs pos="34000">
                  <a:srgbClr val="77A5C2"/>
                </a:gs>
                <a:gs pos="10000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7750740" y="4655611"/>
              <a:ext cx="886283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4173B7"/>
                </a:gs>
                <a:gs pos="33000">
                  <a:srgbClr val="92BEC8"/>
                </a:gs>
                <a:gs pos="67000">
                  <a:srgbClr val="77A5C2"/>
                </a:gs>
                <a:gs pos="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5245" y="1983298"/>
            <a:ext cx="5681508" cy="44285"/>
            <a:chOff x="4079080" y="4494378"/>
            <a:chExt cx="4855107" cy="45719"/>
          </a:xfrm>
        </p:grpSpPr>
        <p:sp>
          <p:nvSpPr>
            <p:cNvPr id="12" name="矩形: 圆角 11"/>
            <p:cNvSpPr/>
            <p:nvPr/>
          </p:nvSpPr>
          <p:spPr>
            <a:xfrm>
              <a:off x="6917268" y="4494378"/>
              <a:ext cx="2016919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173B7"/>
                </a:gs>
                <a:gs pos="69000">
                  <a:srgbClr val="92BEC8"/>
                </a:gs>
                <a:gs pos="34000">
                  <a:srgbClr val="77A5C2"/>
                </a:gs>
                <a:gs pos="10000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4079080" y="4494378"/>
              <a:ext cx="2016919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4173B7"/>
                </a:gs>
                <a:gs pos="33000">
                  <a:srgbClr val="92BEC8"/>
                </a:gs>
                <a:gs pos="67000">
                  <a:srgbClr val="77A5C2"/>
                </a:gs>
                <a:gs pos="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标题 1"/>
          <p:cNvSpPr txBox="1"/>
          <p:nvPr/>
        </p:nvSpPr>
        <p:spPr>
          <a:xfrm>
            <a:off x="4537576" y="4543351"/>
            <a:ext cx="3372709" cy="328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dirty="0" smtClean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PPT     20XX.12</a:t>
            </a:r>
            <a:endParaRPr lang="zh-CN" altLang="en-US" sz="1600" dirty="0">
              <a:solidFill>
                <a:srgbClr val="6D6E9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FD5D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8" name="矩形 23"/>
          <p:cNvSpPr>
            <a:spLocks noChangeArrowheads="1"/>
          </p:cNvSpPr>
          <p:nvPr/>
        </p:nvSpPr>
        <p:spPr bwMode="auto">
          <a:xfrm>
            <a:off x="1595067" y="2807112"/>
            <a:ext cx="4510365" cy="689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 23"/>
          <p:cNvSpPr>
            <a:spLocks noChangeArrowheads="1"/>
          </p:cNvSpPr>
          <p:nvPr/>
        </p:nvSpPr>
        <p:spPr bwMode="auto">
          <a:xfrm>
            <a:off x="1595069" y="3991542"/>
            <a:ext cx="4510364" cy="689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>
            <a:off x="1595067" y="2289556"/>
            <a:ext cx="3985385" cy="49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00424F2-74B4-47F0-A905-AEE77505D0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562" y="1589918"/>
            <a:ext cx="3678163" cy="3678163"/>
          </a:xfrm>
          <a:prstGeom prst="ellipse">
            <a:avLst/>
          </a:prstGeom>
          <a:ln w="63500" cap="rnd">
            <a:solidFill>
              <a:srgbClr val="BBDBDD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 xmlns:a16="http://schemas.microsoft.com/office/drawing/2014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" y="0"/>
            <a:ext cx="12187873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FD5D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780107" y="2176352"/>
            <a:ext cx="5208905" cy="1182122"/>
            <a:chOff x="3343881" y="2173689"/>
            <a:chExt cx="5208905" cy="1182122"/>
          </a:xfrm>
        </p:grpSpPr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3343881" y="2665814"/>
              <a:ext cx="5208905" cy="689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fontAlgn="auto">
                <a:lnSpc>
                  <a:spcPts val="2500"/>
                </a:lnSpc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24"/>
            <p:cNvSpPr txBox="1">
              <a:spLocks noChangeArrowheads="1"/>
            </p:cNvSpPr>
            <p:nvPr/>
          </p:nvSpPr>
          <p:spPr bwMode="auto">
            <a:xfrm>
              <a:off x="3343881" y="2173689"/>
              <a:ext cx="3985385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3" name="矩形 23"/>
          <p:cNvSpPr>
            <a:spLocks noChangeArrowheads="1"/>
          </p:cNvSpPr>
          <p:nvPr/>
        </p:nvSpPr>
        <p:spPr bwMode="auto">
          <a:xfrm>
            <a:off x="4780106" y="3573698"/>
            <a:ext cx="5208905" cy="689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5CB997D-450A-4A46-9E2D-0815C965D4FF}"/>
              </a:ext>
            </a:extLst>
          </p:cNvPr>
          <p:cNvGrpSpPr/>
          <p:nvPr/>
        </p:nvGrpSpPr>
        <p:grpSpPr>
          <a:xfrm>
            <a:off x="1463502" y="1974784"/>
            <a:ext cx="2871260" cy="3713726"/>
            <a:chOff x="1463502" y="1974784"/>
            <a:chExt cx="2871260" cy="3713726"/>
          </a:xfrm>
        </p:grpSpPr>
        <p:pic>
          <p:nvPicPr>
            <p:cNvPr id="8" name="图片 20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463502" y="1974784"/>
              <a:ext cx="2871260" cy="3713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4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06B602A-0BE4-46AE-A70F-98CDF889F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738" y="2371685"/>
              <a:ext cx="2190142" cy="2916595"/>
            </a:xfrm>
            <a:prstGeom prst="rect">
              <a:avLst/>
            </a:prstGeom>
          </p:spPr>
        </p:pic>
      </p:grpSp>
      <p:sp>
        <p:nvSpPr>
          <p:cNvPr id="16" name="矩形 2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70BBA1E-0AD6-431D-8FE8-EE96DB2E4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0106" y="4454809"/>
            <a:ext cx="5208905" cy="689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FD5D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677149993"/>
              </p:ext>
            </p:extLst>
          </p:nvPr>
        </p:nvGraphicFramePr>
        <p:xfrm>
          <a:off x="1057165" y="2030581"/>
          <a:ext cx="6482881" cy="3714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7901088" y="2211308"/>
            <a:ext cx="3425143" cy="1039452"/>
            <a:chOff x="7336846" y="2575836"/>
            <a:chExt cx="3425143" cy="1039452"/>
          </a:xfrm>
        </p:grpSpPr>
        <p:sp>
          <p:nvSpPr>
            <p:cNvPr id="9" name="Rectangle 8"/>
            <p:cNvSpPr/>
            <p:nvPr/>
          </p:nvSpPr>
          <p:spPr>
            <a:xfrm>
              <a:off x="7336846" y="3037501"/>
              <a:ext cx="3425143" cy="5777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/>
            <p:nvPr/>
          </p:nvSpPr>
          <p:spPr>
            <a:xfrm>
              <a:off x="7336846" y="2575836"/>
              <a:ext cx="2774858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01088" y="3830700"/>
            <a:ext cx="3425143" cy="1039452"/>
            <a:chOff x="7336846" y="2575836"/>
            <a:chExt cx="3425143" cy="1039452"/>
          </a:xfrm>
        </p:grpSpPr>
        <p:sp>
          <p:nvSpPr>
            <p:cNvPr id="12" name="Rectangle 8"/>
            <p:cNvSpPr/>
            <p:nvPr/>
          </p:nvSpPr>
          <p:spPr>
            <a:xfrm>
              <a:off x="7336846" y="3037501"/>
              <a:ext cx="3425143" cy="5777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3" name="Rectangle 8"/>
            <p:cNvSpPr/>
            <p:nvPr/>
          </p:nvSpPr>
          <p:spPr>
            <a:xfrm>
              <a:off x="7336846" y="2575836"/>
              <a:ext cx="2774858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 xmlns:a14="http://schemas.microsoft.com/office/drawing/2010/main" xmlns:c="http://schemas.openxmlformats.org/drawingml/2006/chart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 uiExpand="1">
        <p:bldSub>
          <a:bldChart bld="series"/>
        </p:bldSub>
      </p:bldGraphic>
      <p:bldGraphic spid="7" grpI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338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4985543" y="2471846"/>
            <a:ext cx="2338969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0" dirty="0">
                <a:solidFill>
                  <a:srgbClr val="AEC4E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3000" dirty="0">
              <a:solidFill>
                <a:srgbClr val="AEC4E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5216394" y="3797748"/>
            <a:ext cx="4428310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000" dirty="0" smtClean="0">
                <a:solidFill>
                  <a:srgbClr val="AEC4E1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8000" dirty="0">
              <a:solidFill>
                <a:srgbClr val="AEC4E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258" y="1239533"/>
            <a:ext cx="3135801" cy="4385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conveyor dir="l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effectLst/>
                <a:cs typeface="+mn-ea"/>
              </a:defRPr>
            </a:lvl1pPr>
          </a:lstStyle>
          <a:p>
            <a:r>
              <a:rPr lang="en-US" altLang="zh-CN" dirty="0">
                <a:solidFill>
                  <a:srgbClr val="AEC4E1"/>
                </a:solidFill>
                <a:sym typeface="+mn-lt"/>
              </a:rPr>
              <a:t>03 </a:t>
            </a:r>
            <a:r>
              <a:rPr lang="zh-CN" altLang="en-US" dirty="0" smtClean="0">
                <a:solidFill>
                  <a:srgbClr val="AEC4E1"/>
                </a:solidFill>
                <a:sym typeface="+mn-lt"/>
              </a:rPr>
              <a:t>添加标题</a:t>
            </a:r>
            <a:endParaRPr lang="zh-CN" altLang="en-US" dirty="0">
              <a:solidFill>
                <a:srgbClr val="AEC4E1"/>
              </a:solidFill>
              <a:sym typeface="+mn-lt"/>
            </a:endParaRPr>
          </a:p>
        </p:txBody>
      </p:sp>
      <p:grpSp>
        <p:nvGrpSpPr>
          <p:cNvPr id="8" name="4"/>
          <p:cNvGrpSpPr/>
          <p:nvPr>
            <p:custDataLst>
              <p:tags r:id="rId1"/>
            </p:custDataLst>
          </p:nvPr>
        </p:nvGrpSpPr>
        <p:grpSpPr>
          <a:xfrm>
            <a:off x="1422090" y="1989729"/>
            <a:ext cx="4813499" cy="1123950"/>
            <a:chOff x="7648523" y="1705121"/>
            <a:chExt cx="1717125" cy="1123950"/>
          </a:xfrm>
        </p:grpSpPr>
        <p:sp>
          <p:nvSpPr>
            <p:cNvPr id="9" name="TextBox 32"/>
            <p:cNvSpPr txBox="1"/>
            <p:nvPr/>
          </p:nvSpPr>
          <p:spPr>
            <a:xfrm>
              <a:off x="7662932" y="2126126"/>
              <a:ext cx="1702716" cy="7029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TextBox 33"/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1" name="3"/>
          <p:cNvGrpSpPr/>
          <p:nvPr>
            <p:custDataLst>
              <p:tags r:id="rId2"/>
            </p:custDataLst>
          </p:nvPr>
        </p:nvGrpSpPr>
        <p:grpSpPr>
          <a:xfrm>
            <a:off x="1422090" y="3328557"/>
            <a:ext cx="4775731" cy="1123950"/>
            <a:chOff x="7648523" y="1705121"/>
            <a:chExt cx="1703652" cy="1123950"/>
          </a:xfrm>
        </p:grpSpPr>
        <p:sp>
          <p:nvSpPr>
            <p:cNvPr id="12" name="TextBox 32"/>
            <p:cNvSpPr txBox="1"/>
            <p:nvPr/>
          </p:nvSpPr>
          <p:spPr>
            <a:xfrm>
              <a:off x="7662932" y="2126126"/>
              <a:ext cx="1689243" cy="7029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3" name="TextBox 33"/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4" name="2"/>
          <p:cNvGrpSpPr/>
          <p:nvPr>
            <p:custDataLst>
              <p:tags r:id="rId3"/>
            </p:custDataLst>
          </p:nvPr>
        </p:nvGrpSpPr>
        <p:grpSpPr>
          <a:xfrm>
            <a:off x="1422090" y="4704308"/>
            <a:ext cx="4800910" cy="1123950"/>
            <a:chOff x="7648523" y="1705121"/>
            <a:chExt cx="1712634" cy="1123950"/>
          </a:xfrm>
        </p:grpSpPr>
        <p:sp>
          <p:nvSpPr>
            <p:cNvPr id="15" name="TextBox 32"/>
            <p:cNvSpPr txBox="1"/>
            <p:nvPr/>
          </p:nvSpPr>
          <p:spPr>
            <a:xfrm>
              <a:off x="7662932" y="2126126"/>
              <a:ext cx="1698225" cy="702945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6" name="TextBox 33"/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EC27940-26AD-49BB-8E4F-FD137FE5DD7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919" y="1378719"/>
            <a:ext cx="3706744" cy="45108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EC4E1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58211AE-A1AD-4380-BCBA-7812ADD0C11B}"/>
              </a:ext>
            </a:extLst>
          </p:cNvPr>
          <p:cNvGrpSpPr/>
          <p:nvPr/>
        </p:nvGrpSpPr>
        <p:grpSpPr>
          <a:xfrm>
            <a:off x="2230609" y="2599637"/>
            <a:ext cx="3810572" cy="1047168"/>
            <a:chOff x="2230609" y="2599637"/>
            <a:chExt cx="3810572" cy="1047168"/>
          </a:xfrm>
        </p:grpSpPr>
        <p:sp>
          <p:nvSpPr>
            <p:cNvPr id="8" name="文本框 7"/>
            <p:cNvSpPr txBox="1">
              <a:spLocks noChangeArrowheads="1"/>
            </p:cNvSpPr>
            <p:nvPr/>
          </p:nvSpPr>
          <p:spPr bwMode="auto">
            <a:xfrm>
              <a:off x="2230609" y="2599637"/>
              <a:ext cx="3810572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2230610" y="3069018"/>
              <a:ext cx="3409410" cy="5777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2353480" y="3016010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CCFDCCF-0EEF-4A61-8817-B66AE83B1D8F}"/>
              </a:ext>
            </a:extLst>
          </p:cNvPr>
          <p:cNvGrpSpPr/>
          <p:nvPr/>
        </p:nvGrpSpPr>
        <p:grpSpPr>
          <a:xfrm>
            <a:off x="7487074" y="2599637"/>
            <a:ext cx="3810572" cy="1047168"/>
            <a:chOff x="7487074" y="2599637"/>
            <a:chExt cx="3810572" cy="1047168"/>
          </a:xfrm>
        </p:grpSpPr>
        <p:sp>
          <p:nvSpPr>
            <p:cNvPr id="11" name="文本框 22"/>
            <p:cNvSpPr txBox="1">
              <a:spLocks noChangeArrowheads="1"/>
            </p:cNvSpPr>
            <p:nvPr/>
          </p:nvSpPr>
          <p:spPr bwMode="auto">
            <a:xfrm>
              <a:off x="7487074" y="2599637"/>
              <a:ext cx="3810572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2" name="矩形 23"/>
            <p:cNvSpPr>
              <a:spLocks noChangeArrowheads="1"/>
            </p:cNvSpPr>
            <p:nvPr/>
          </p:nvSpPr>
          <p:spPr bwMode="auto">
            <a:xfrm>
              <a:off x="7487075" y="3069018"/>
              <a:ext cx="3409410" cy="5777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7609945" y="3016010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76E324C-CA7F-4EF0-A927-0EAF0352AB68}"/>
              </a:ext>
            </a:extLst>
          </p:cNvPr>
          <p:cNvGrpSpPr/>
          <p:nvPr/>
        </p:nvGrpSpPr>
        <p:grpSpPr>
          <a:xfrm>
            <a:off x="2230609" y="4212841"/>
            <a:ext cx="3810572" cy="1047168"/>
            <a:chOff x="2230609" y="4212841"/>
            <a:chExt cx="3810572" cy="1047168"/>
          </a:xfrm>
        </p:grpSpPr>
        <p:sp>
          <p:nvSpPr>
            <p:cNvPr id="14" name="文本框 22"/>
            <p:cNvSpPr txBox="1">
              <a:spLocks noChangeArrowheads="1"/>
            </p:cNvSpPr>
            <p:nvPr/>
          </p:nvSpPr>
          <p:spPr bwMode="auto">
            <a:xfrm>
              <a:off x="2230609" y="4212841"/>
              <a:ext cx="3810572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5" name="矩形 23"/>
            <p:cNvSpPr>
              <a:spLocks noChangeArrowheads="1"/>
            </p:cNvSpPr>
            <p:nvPr/>
          </p:nvSpPr>
          <p:spPr bwMode="auto">
            <a:xfrm>
              <a:off x="2230610" y="4682222"/>
              <a:ext cx="3409410" cy="5777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353480" y="4629214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480E0B5-A7B4-4CA6-B204-59060BC7B8F9}"/>
              </a:ext>
            </a:extLst>
          </p:cNvPr>
          <p:cNvGrpSpPr/>
          <p:nvPr/>
        </p:nvGrpSpPr>
        <p:grpSpPr>
          <a:xfrm>
            <a:off x="7487074" y="4212841"/>
            <a:ext cx="3810572" cy="1329806"/>
            <a:chOff x="7487074" y="4212841"/>
            <a:chExt cx="3810572" cy="1329806"/>
          </a:xfrm>
        </p:grpSpPr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7487074" y="4212841"/>
              <a:ext cx="3810572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8" name="矩形 23"/>
            <p:cNvSpPr>
              <a:spLocks noChangeArrowheads="1"/>
            </p:cNvSpPr>
            <p:nvPr/>
          </p:nvSpPr>
          <p:spPr bwMode="auto">
            <a:xfrm>
              <a:off x="7487075" y="4682222"/>
              <a:ext cx="3409410" cy="8604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  <a:p>
              <a:pPr lvl="0" algn="ctr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defRPr/>
              </a:pPr>
              <a:endPara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7609945" y="4629214"/>
              <a:ext cx="328653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矩形 2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B19B1FD-C434-497A-AE1A-356D267FBE39}"/>
              </a:ext>
            </a:extLst>
          </p:cNvPr>
          <p:cNvSpPr/>
          <p:nvPr/>
        </p:nvSpPr>
        <p:spPr>
          <a:xfrm>
            <a:off x="1048730" y="2450862"/>
            <a:ext cx="1130295" cy="113029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415CDDC-F276-40A4-B761-FA9FB489D32E}"/>
              </a:ext>
            </a:extLst>
          </p:cNvPr>
          <p:cNvSpPr/>
          <p:nvPr/>
        </p:nvSpPr>
        <p:spPr>
          <a:xfrm>
            <a:off x="1048729" y="4117074"/>
            <a:ext cx="1130295" cy="113029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601D73A-18D6-404F-8361-F713EAA6962C}"/>
              </a:ext>
            </a:extLst>
          </p:cNvPr>
          <p:cNvSpPr/>
          <p:nvPr/>
        </p:nvSpPr>
        <p:spPr>
          <a:xfrm>
            <a:off x="6301872" y="2450862"/>
            <a:ext cx="1130295" cy="113029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296E12D-0136-49CB-929E-146AB37B21FB}"/>
              </a:ext>
            </a:extLst>
          </p:cNvPr>
          <p:cNvSpPr/>
          <p:nvPr/>
        </p:nvSpPr>
        <p:spPr>
          <a:xfrm>
            <a:off x="6301871" y="4117074"/>
            <a:ext cx="1130295" cy="1130295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" y="0"/>
            <a:ext cx="12187874" cy="6858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9" name="矩形: 圆角 8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EC4E1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F8CF8D3-E8D7-4A28-BE4D-106B6EA4E531}"/>
              </a:ext>
            </a:extLst>
          </p:cNvPr>
          <p:cNvGrpSpPr/>
          <p:nvPr/>
        </p:nvGrpSpPr>
        <p:grpSpPr>
          <a:xfrm>
            <a:off x="1206500" y="1903016"/>
            <a:ext cx="2025650" cy="2334419"/>
            <a:chOff x="1206500" y="1903016"/>
            <a:chExt cx="2025650" cy="2334419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206500" y="1903016"/>
              <a:ext cx="2025650" cy="2334419"/>
            </a:xfrm>
            <a:custGeom>
              <a:avLst/>
              <a:gdLst>
                <a:gd name="T0" fmla="*/ 1275 w 2552"/>
                <a:gd name="T1" fmla="*/ 0 h 2941"/>
                <a:gd name="T2" fmla="*/ 0 w 2552"/>
                <a:gd name="T3" fmla="*/ 734 h 2941"/>
                <a:gd name="T4" fmla="*/ 0 w 2552"/>
                <a:gd name="T5" fmla="*/ 2210 h 2941"/>
                <a:gd name="T6" fmla="*/ 1275 w 2552"/>
                <a:gd name="T7" fmla="*/ 2941 h 2941"/>
                <a:gd name="T8" fmla="*/ 2552 w 2552"/>
                <a:gd name="T9" fmla="*/ 2210 h 2941"/>
                <a:gd name="T10" fmla="*/ 2552 w 2552"/>
                <a:gd name="T11" fmla="*/ 734 h 2941"/>
                <a:gd name="T12" fmla="*/ 1275 w 2552"/>
                <a:gd name="T13" fmla="*/ 0 h 2941"/>
                <a:gd name="T14" fmla="*/ 2391 w 2552"/>
                <a:gd name="T15" fmla="*/ 2117 h 2941"/>
                <a:gd name="T16" fmla="*/ 1275 w 2552"/>
                <a:gd name="T17" fmla="*/ 2757 h 2941"/>
                <a:gd name="T18" fmla="*/ 161 w 2552"/>
                <a:gd name="T19" fmla="*/ 2117 h 2941"/>
                <a:gd name="T20" fmla="*/ 161 w 2552"/>
                <a:gd name="T21" fmla="*/ 827 h 2941"/>
                <a:gd name="T22" fmla="*/ 1275 w 2552"/>
                <a:gd name="T23" fmla="*/ 187 h 2941"/>
                <a:gd name="T24" fmla="*/ 2391 w 2552"/>
                <a:gd name="T25" fmla="*/ 827 h 2941"/>
                <a:gd name="T26" fmla="*/ 2391 w 2552"/>
                <a:gd name="T27" fmla="*/ 2117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2" h="2941">
                  <a:moveTo>
                    <a:pt x="1275" y="0"/>
                  </a:moveTo>
                  <a:lnTo>
                    <a:pt x="0" y="734"/>
                  </a:lnTo>
                  <a:lnTo>
                    <a:pt x="0" y="2210"/>
                  </a:lnTo>
                  <a:lnTo>
                    <a:pt x="1275" y="2941"/>
                  </a:lnTo>
                  <a:lnTo>
                    <a:pt x="2552" y="2210"/>
                  </a:lnTo>
                  <a:lnTo>
                    <a:pt x="2552" y="734"/>
                  </a:lnTo>
                  <a:lnTo>
                    <a:pt x="1275" y="0"/>
                  </a:lnTo>
                  <a:close/>
                  <a:moveTo>
                    <a:pt x="2391" y="2117"/>
                  </a:moveTo>
                  <a:lnTo>
                    <a:pt x="1275" y="2757"/>
                  </a:lnTo>
                  <a:lnTo>
                    <a:pt x="161" y="2117"/>
                  </a:lnTo>
                  <a:lnTo>
                    <a:pt x="161" y="827"/>
                  </a:lnTo>
                  <a:lnTo>
                    <a:pt x="1275" y="187"/>
                  </a:lnTo>
                  <a:lnTo>
                    <a:pt x="2391" y="827"/>
                  </a:lnTo>
                  <a:lnTo>
                    <a:pt x="2391" y="2117"/>
                  </a:lnTo>
                  <a:close/>
                </a:path>
              </a:pathLst>
            </a:custGeom>
            <a:solidFill>
              <a:srgbClr val="BBDBDD"/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9" name="Freeform 47"/>
            <p:cNvSpPr/>
            <p:nvPr/>
          </p:nvSpPr>
          <p:spPr bwMode="auto">
            <a:xfrm>
              <a:off x="1459849" y="2194070"/>
              <a:ext cx="1518953" cy="1752311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BBDBDD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1925263" y="2775090"/>
              <a:ext cx="588125" cy="590270"/>
            </a:xfrm>
            <a:custGeom>
              <a:avLst/>
              <a:gdLst>
                <a:gd name="T0" fmla="*/ 321 w 353"/>
                <a:gd name="T1" fmla="*/ 104 h 353"/>
                <a:gd name="T2" fmla="*/ 321 w 353"/>
                <a:gd name="T3" fmla="*/ 24 h 353"/>
                <a:gd name="T4" fmla="*/ 297 w 353"/>
                <a:gd name="T5" fmla="*/ 0 h 353"/>
                <a:gd name="T6" fmla="*/ 273 w 353"/>
                <a:gd name="T7" fmla="*/ 24 h 353"/>
                <a:gd name="T8" fmla="*/ 273 w 353"/>
                <a:gd name="T9" fmla="*/ 30 h 353"/>
                <a:gd name="T10" fmla="*/ 40 w 353"/>
                <a:gd name="T11" fmla="*/ 98 h 353"/>
                <a:gd name="T12" fmla="*/ 32 w 353"/>
                <a:gd name="T13" fmla="*/ 96 h 353"/>
                <a:gd name="T14" fmla="*/ 16 w 353"/>
                <a:gd name="T15" fmla="*/ 96 h 353"/>
                <a:gd name="T16" fmla="*/ 0 w 353"/>
                <a:gd name="T17" fmla="*/ 112 h 353"/>
                <a:gd name="T18" fmla="*/ 0 w 353"/>
                <a:gd name="T19" fmla="*/ 192 h 353"/>
                <a:gd name="T20" fmla="*/ 16 w 353"/>
                <a:gd name="T21" fmla="*/ 208 h 353"/>
                <a:gd name="T22" fmla="*/ 32 w 353"/>
                <a:gd name="T23" fmla="*/ 208 h 353"/>
                <a:gd name="T24" fmla="*/ 40 w 353"/>
                <a:gd name="T25" fmla="*/ 206 h 353"/>
                <a:gd name="T26" fmla="*/ 50 w 353"/>
                <a:gd name="T27" fmla="*/ 209 h 353"/>
                <a:gd name="T28" fmla="*/ 81 w 353"/>
                <a:gd name="T29" fmla="*/ 347 h 353"/>
                <a:gd name="T30" fmla="*/ 81 w 353"/>
                <a:gd name="T31" fmla="*/ 347 h 353"/>
                <a:gd name="T32" fmla="*/ 89 w 353"/>
                <a:gd name="T33" fmla="*/ 353 h 353"/>
                <a:gd name="T34" fmla="*/ 153 w 353"/>
                <a:gd name="T35" fmla="*/ 353 h 353"/>
                <a:gd name="T36" fmla="*/ 161 w 353"/>
                <a:gd name="T37" fmla="*/ 345 h 353"/>
                <a:gd name="T38" fmla="*/ 160 w 353"/>
                <a:gd name="T39" fmla="*/ 343 h 353"/>
                <a:gd name="T40" fmla="*/ 161 w 353"/>
                <a:gd name="T41" fmla="*/ 343 h 353"/>
                <a:gd name="T42" fmla="*/ 135 w 353"/>
                <a:gd name="T43" fmla="*/ 234 h 353"/>
                <a:gd name="T44" fmla="*/ 273 w 353"/>
                <a:gd name="T45" fmla="*/ 275 h 353"/>
                <a:gd name="T46" fmla="*/ 273 w 353"/>
                <a:gd name="T47" fmla="*/ 281 h 353"/>
                <a:gd name="T48" fmla="*/ 297 w 353"/>
                <a:gd name="T49" fmla="*/ 305 h 353"/>
                <a:gd name="T50" fmla="*/ 321 w 353"/>
                <a:gd name="T51" fmla="*/ 281 h 353"/>
                <a:gd name="T52" fmla="*/ 321 w 353"/>
                <a:gd name="T53" fmla="*/ 200 h 353"/>
                <a:gd name="T54" fmla="*/ 353 w 353"/>
                <a:gd name="T55" fmla="*/ 168 h 353"/>
                <a:gd name="T56" fmla="*/ 353 w 353"/>
                <a:gd name="T57" fmla="*/ 136 h 353"/>
                <a:gd name="T58" fmla="*/ 321 w 353"/>
                <a:gd name="T59" fmla="*/ 104 h 353"/>
                <a:gd name="T60" fmla="*/ 32 w 353"/>
                <a:gd name="T61" fmla="*/ 192 h 353"/>
                <a:gd name="T62" fmla="*/ 16 w 353"/>
                <a:gd name="T63" fmla="*/ 192 h 353"/>
                <a:gd name="T64" fmla="*/ 16 w 353"/>
                <a:gd name="T65" fmla="*/ 112 h 353"/>
                <a:gd name="T66" fmla="*/ 32 w 353"/>
                <a:gd name="T67" fmla="*/ 112 h 353"/>
                <a:gd name="T68" fmla="*/ 32 w 353"/>
                <a:gd name="T69" fmla="*/ 192 h 353"/>
                <a:gd name="T70" fmla="*/ 143 w 353"/>
                <a:gd name="T71" fmla="*/ 337 h 353"/>
                <a:gd name="T72" fmla="*/ 95 w 353"/>
                <a:gd name="T73" fmla="*/ 337 h 353"/>
                <a:gd name="T74" fmla="*/ 91 w 353"/>
                <a:gd name="T75" fmla="*/ 321 h 353"/>
                <a:gd name="T76" fmla="*/ 139 w 353"/>
                <a:gd name="T77" fmla="*/ 321 h 353"/>
                <a:gd name="T78" fmla="*/ 143 w 353"/>
                <a:gd name="T79" fmla="*/ 337 h 353"/>
                <a:gd name="T80" fmla="*/ 135 w 353"/>
                <a:gd name="T81" fmla="*/ 305 h 353"/>
                <a:gd name="T82" fmla="*/ 88 w 353"/>
                <a:gd name="T83" fmla="*/ 305 h 353"/>
                <a:gd name="T84" fmla="*/ 68 w 353"/>
                <a:gd name="T85" fmla="*/ 214 h 353"/>
                <a:gd name="T86" fmla="*/ 117 w 353"/>
                <a:gd name="T87" fmla="*/ 229 h 353"/>
                <a:gd name="T88" fmla="*/ 135 w 353"/>
                <a:gd name="T89" fmla="*/ 305 h 353"/>
                <a:gd name="T90" fmla="*/ 273 w 353"/>
                <a:gd name="T91" fmla="*/ 258 h 353"/>
                <a:gd name="T92" fmla="*/ 48 w 353"/>
                <a:gd name="T93" fmla="*/ 192 h 353"/>
                <a:gd name="T94" fmla="*/ 48 w 353"/>
                <a:gd name="T95" fmla="*/ 113 h 353"/>
                <a:gd name="T96" fmla="*/ 273 w 353"/>
                <a:gd name="T97" fmla="*/ 47 h 353"/>
                <a:gd name="T98" fmla="*/ 273 w 353"/>
                <a:gd name="T99" fmla="*/ 258 h 353"/>
                <a:gd name="T100" fmla="*/ 305 w 353"/>
                <a:gd name="T101" fmla="*/ 281 h 353"/>
                <a:gd name="T102" fmla="*/ 297 w 353"/>
                <a:gd name="T103" fmla="*/ 289 h 353"/>
                <a:gd name="T104" fmla="*/ 289 w 353"/>
                <a:gd name="T105" fmla="*/ 281 h 353"/>
                <a:gd name="T106" fmla="*/ 289 w 353"/>
                <a:gd name="T107" fmla="*/ 24 h 353"/>
                <a:gd name="T108" fmla="*/ 297 w 353"/>
                <a:gd name="T109" fmla="*/ 16 h 353"/>
                <a:gd name="T110" fmla="*/ 305 w 353"/>
                <a:gd name="T111" fmla="*/ 24 h 353"/>
                <a:gd name="T112" fmla="*/ 305 w 353"/>
                <a:gd name="T113" fmla="*/ 281 h 353"/>
                <a:gd name="T114" fmla="*/ 337 w 353"/>
                <a:gd name="T115" fmla="*/ 168 h 353"/>
                <a:gd name="T116" fmla="*/ 321 w 353"/>
                <a:gd name="T117" fmla="*/ 184 h 353"/>
                <a:gd name="T118" fmla="*/ 321 w 353"/>
                <a:gd name="T119" fmla="*/ 120 h 353"/>
                <a:gd name="T120" fmla="*/ 337 w 353"/>
                <a:gd name="T121" fmla="*/ 136 h 353"/>
                <a:gd name="T122" fmla="*/ 337 w 353"/>
                <a:gd name="T123" fmla="*/ 16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3" h="353">
                  <a:moveTo>
                    <a:pt x="321" y="104"/>
                  </a:moveTo>
                  <a:cubicBezTo>
                    <a:pt x="321" y="24"/>
                    <a:pt x="321" y="24"/>
                    <a:pt x="321" y="24"/>
                  </a:cubicBezTo>
                  <a:cubicBezTo>
                    <a:pt x="321" y="11"/>
                    <a:pt x="311" y="0"/>
                    <a:pt x="297" y="0"/>
                  </a:cubicBezTo>
                  <a:cubicBezTo>
                    <a:pt x="284" y="0"/>
                    <a:pt x="273" y="11"/>
                    <a:pt x="273" y="24"/>
                  </a:cubicBezTo>
                  <a:cubicBezTo>
                    <a:pt x="273" y="30"/>
                    <a:pt x="273" y="30"/>
                    <a:pt x="273" y="30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97"/>
                    <a:pt x="35" y="96"/>
                    <a:pt x="32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7" y="96"/>
                    <a:pt x="0" y="103"/>
                    <a:pt x="0" y="11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1"/>
                    <a:pt x="7" y="208"/>
                    <a:pt x="16" y="208"/>
                  </a:cubicBezTo>
                  <a:cubicBezTo>
                    <a:pt x="32" y="208"/>
                    <a:pt x="32" y="208"/>
                    <a:pt x="32" y="208"/>
                  </a:cubicBezTo>
                  <a:cubicBezTo>
                    <a:pt x="35" y="208"/>
                    <a:pt x="38" y="208"/>
                    <a:pt x="40" y="206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81" y="347"/>
                    <a:pt x="81" y="347"/>
                    <a:pt x="81" y="347"/>
                  </a:cubicBezTo>
                  <a:cubicBezTo>
                    <a:pt x="81" y="347"/>
                    <a:pt x="81" y="347"/>
                    <a:pt x="81" y="347"/>
                  </a:cubicBezTo>
                  <a:cubicBezTo>
                    <a:pt x="82" y="350"/>
                    <a:pt x="85" y="353"/>
                    <a:pt x="89" y="353"/>
                  </a:cubicBezTo>
                  <a:cubicBezTo>
                    <a:pt x="153" y="353"/>
                    <a:pt x="153" y="353"/>
                    <a:pt x="153" y="353"/>
                  </a:cubicBezTo>
                  <a:cubicBezTo>
                    <a:pt x="157" y="353"/>
                    <a:pt x="161" y="349"/>
                    <a:pt x="161" y="345"/>
                  </a:cubicBezTo>
                  <a:cubicBezTo>
                    <a:pt x="161" y="344"/>
                    <a:pt x="161" y="344"/>
                    <a:pt x="160" y="343"/>
                  </a:cubicBezTo>
                  <a:cubicBezTo>
                    <a:pt x="161" y="343"/>
                    <a:pt x="161" y="343"/>
                    <a:pt x="161" y="343"/>
                  </a:cubicBezTo>
                  <a:cubicBezTo>
                    <a:pt x="135" y="234"/>
                    <a:pt x="135" y="234"/>
                    <a:pt x="135" y="234"/>
                  </a:cubicBezTo>
                  <a:cubicBezTo>
                    <a:pt x="273" y="275"/>
                    <a:pt x="273" y="275"/>
                    <a:pt x="273" y="275"/>
                  </a:cubicBezTo>
                  <a:cubicBezTo>
                    <a:pt x="273" y="281"/>
                    <a:pt x="273" y="281"/>
                    <a:pt x="273" y="281"/>
                  </a:cubicBezTo>
                  <a:cubicBezTo>
                    <a:pt x="273" y="294"/>
                    <a:pt x="284" y="305"/>
                    <a:pt x="297" y="305"/>
                  </a:cubicBezTo>
                  <a:cubicBezTo>
                    <a:pt x="311" y="305"/>
                    <a:pt x="321" y="294"/>
                    <a:pt x="321" y="281"/>
                  </a:cubicBezTo>
                  <a:cubicBezTo>
                    <a:pt x="321" y="200"/>
                    <a:pt x="321" y="200"/>
                    <a:pt x="321" y="200"/>
                  </a:cubicBezTo>
                  <a:cubicBezTo>
                    <a:pt x="339" y="200"/>
                    <a:pt x="353" y="186"/>
                    <a:pt x="353" y="168"/>
                  </a:cubicBezTo>
                  <a:cubicBezTo>
                    <a:pt x="353" y="136"/>
                    <a:pt x="353" y="136"/>
                    <a:pt x="353" y="136"/>
                  </a:cubicBezTo>
                  <a:cubicBezTo>
                    <a:pt x="353" y="118"/>
                    <a:pt x="339" y="104"/>
                    <a:pt x="321" y="104"/>
                  </a:cubicBezTo>
                  <a:moveTo>
                    <a:pt x="32" y="192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32" y="112"/>
                    <a:pt x="32" y="112"/>
                    <a:pt x="32" y="112"/>
                  </a:cubicBezTo>
                  <a:lnTo>
                    <a:pt x="32" y="192"/>
                  </a:lnTo>
                  <a:close/>
                  <a:moveTo>
                    <a:pt x="143" y="337"/>
                  </a:moveTo>
                  <a:cubicBezTo>
                    <a:pt x="95" y="337"/>
                    <a:pt x="95" y="337"/>
                    <a:pt x="95" y="337"/>
                  </a:cubicBezTo>
                  <a:cubicBezTo>
                    <a:pt x="91" y="321"/>
                    <a:pt x="91" y="321"/>
                    <a:pt x="91" y="321"/>
                  </a:cubicBezTo>
                  <a:cubicBezTo>
                    <a:pt x="139" y="321"/>
                    <a:pt x="139" y="321"/>
                    <a:pt x="139" y="321"/>
                  </a:cubicBezTo>
                  <a:lnTo>
                    <a:pt x="143" y="337"/>
                  </a:lnTo>
                  <a:close/>
                  <a:moveTo>
                    <a:pt x="135" y="305"/>
                  </a:moveTo>
                  <a:cubicBezTo>
                    <a:pt x="88" y="305"/>
                    <a:pt x="88" y="305"/>
                    <a:pt x="88" y="305"/>
                  </a:cubicBezTo>
                  <a:cubicBezTo>
                    <a:pt x="68" y="214"/>
                    <a:pt x="68" y="214"/>
                    <a:pt x="68" y="214"/>
                  </a:cubicBezTo>
                  <a:cubicBezTo>
                    <a:pt x="117" y="229"/>
                    <a:pt x="117" y="229"/>
                    <a:pt x="117" y="229"/>
                  </a:cubicBezTo>
                  <a:lnTo>
                    <a:pt x="135" y="305"/>
                  </a:lnTo>
                  <a:close/>
                  <a:moveTo>
                    <a:pt x="273" y="258"/>
                  </a:moveTo>
                  <a:cubicBezTo>
                    <a:pt x="48" y="192"/>
                    <a:pt x="48" y="192"/>
                    <a:pt x="48" y="192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273" y="47"/>
                    <a:pt x="273" y="47"/>
                    <a:pt x="273" y="47"/>
                  </a:cubicBezTo>
                  <a:lnTo>
                    <a:pt x="273" y="258"/>
                  </a:lnTo>
                  <a:close/>
                  <a:moveTo>
                    <a:pt x="305" y="281"/>
                  </a:moveTo>
                  <a:cubicBezTo>
                    <a:pt x="305" y="285"/>
                    <a:pt x="302" y="289"/>
                    <a:pt x="297" y="289"/>
                  </a:cubicBezTo>
                  <a:cubicBezTo>
                    <a:pt x="293" y="289"/>
                    <a:pt x="289" y="285"/>
                    <a:pt x="289" y="281"/>
                  </a:cubicBezTo>
                  <a:cubicBezTo>
                    <a:pt x="289" y="24"/>
                    <a:pt x="289" y="24"/>
                    <a:pt x="289" y="24"/>
                  </a:cubicBezTo>
                  <a:cubicBezTo>
                    <a:pt x="289" y="19"/>
                    <a:pt x="293" y="16"/>
                    <a:pt x="297" y="16"/>
                  </a:cubicBezTo>
                  <a:cubicBezTo>
                    <a:pt x="302" y="16"/>
                    <a:pt x="305" y="19"/>
                    <a:pt x="305" y="24"/>
                  </a:cubicBezTo>
                  <a:lnTo>
                    <a:pt x="305" y="281"/>
                  </a:lnTo>
                  <a:close/>
                  <a:moveTo>
                    <a:pt x="337" y="168"/>
                  </a:moveTo>
                  <a:cubicBezTo>
                    <a:pt x="337" y="177"/>
                    <a:pt x="330" y="184"/>
                    <a:pt x="321" y="184"/>
                  </a:cubicBezTo>
                  <a:cubicBezTo>
                    <a:pt x="321" y="120"/>
                    <a:pt x="321" y="120"/>
                    <a:pt x="321" y="120"/>
                  </a:cubicBezTo>
                  <a:cubicBezTo>
                    <a:pt x="330" y="120"/>
                    <a:pt x="337" y="127"/>
                    <a:pt x="337" y="136"/>
                  </a:cubicBezTo>
                  <a:lnTo>
                    <a:pt x="337" y="1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3" name="Freeform 55"/>
            <p:cNvSpPr/>
            <p:nvPr/>
          </p:nvSpPr>
          <p:spPr bwMode="auto">
            <a:xfrm>
              <a:off x="2157250" y="4092023"/>
              <a:ext cx="125576" cy="144868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BBDBDD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567D44B-AE7E-41AE-B0A9-2FCFC54C7696}"/>
              </a:ext>
            </a:extLst>
          </p:cNvPr>
          <p:cNvGrpSpPr/>
          <p:nvPr/>
        </p:nvGrpSpPr>
        <p:grpSpPr>
          <a:xfrm>
            <a:off x="3790950" y="1903016"/>
            <a:ext cx="2025650" cy="2334419"/>
            <a:chOff x="3790950" y="1903016"/>
            <a:chExt cx="2025650" cy="2334419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790950" y="1903016"/>
              <a:ext cx="2025650" cy="2334419"/>
            </a:xfrm>
            <a:custGeom>
              <a:avLst/>
              <a:gdLst>
                <a:gd name="T0" fmla="*/ 1275 w 2552"/>
                <a:gd name="T1" fmla="*/ 0 h 2941"/>
                <a:gd name="T2" fmla="*/ 0 w 2552"/>
                <a:gd name="T3" fmla="*/ 734 h 2941"/>
                <a:gd name="T4" fmla="*/ 0 w 2552"/>
                <a:gd name="T5" fmla="*/ 2210 h 2941"/>
                <a:gd name="T6" fmla="*/ 1275 w 2552"/>
                <a:gd name="T7" fmla="*/ 2941 h 2941"/>
                <a:gd name="T8" fmla="*/ 2552 w 2552"/>
                <a:gd name="T9" fmla="*/ 2210 h 2941"/>
                <a:gd name="T10" fmla="*/ 2552 w 2552"/>
                <a:gd name="T11" fmla="*/ 734 h 2941"/>
                <a:gd name="T12" fmla="*/ 1275 w 2552"/>
                <a:gd name="T13" fmla="*/ 0 h 2941"/>
                <a:gd name="T14" fmla="*/ 2391 w 2552"/>
                <a:gd name="T15" fmla="*/ 2117 h 2941"/>
                <a:gd name="T16" fmla="*/ 1275 w 2552"/>
                <a:gd name="T17" fmla="*/ 2757 h 2941"/>
                <a:gd name="T18" fmla="*/ 161 w 2552"/>
                <a:gd name="T19" fmla="*/ 2117 h 2941"/>
                <a:gd name="T20" fmla="*/ 161 w 2552"/>
                <a:gd name="T21" fmla="*/ 827 h 2941"/>
                <a:gd name="T22" fmla="*/ 1275 w 2552"/>
                <a:gd name="T23" fmla="*/ 187 h 2941"/>
                <a:gd name="T24" fmla="*/ 2391 w 2552"/>
                <a:gd name="T25" fmla="*/ 827 h 2941"/>
                <a:gd name="T26" fmla="*/ 2391 w 2552"/>
                <a:gd name="T27" fmla="*/ 2117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2" h="2941">
                  <a:moveTo>
                    <a:pt x="1275" y="0"/>
                  </a:moveTo>
                  <a:lnTo>
                    <a:pt x="0" y="734"/>
                  </a:lnTo>
                  <a:lnTo>
                    <a:pt x="0" y="2210"/>
                  </a:lnTo>
                  <a:lnTo>
                    <a:pt x="1275" y="2941"/>
                  </a:lnTo>
                  <a:lnTo>
                    <a:pt x="2552" y="2210"/>
                  </a:lnTo>
                  <a:lnTo>
                    <a:pt x="2552" y="734"/>
                  </a:lnTo>
                  <a:lnTo>
                    <a:pt x="1275" y="0"/>
                  </a:lnTo>
                  <a:close/>
                  <a:moveTo>
                    <a:pt x="2391" y="2117"/>
                  </a:moveTo>
                  <a:lnTo>
                    <a:pt x="1275" y="2757"/>
                  </a:lnTo>
                  <a:lnTo>
                    <a:pt x="161" y="2117"/>
                  </a:lnTo>
                  <a:lnTo>
                    <a:pt x="161" y="827"/>
                  </a:lnTo>
                  <a:lnTo>
                    <a:pt x="1275" y="187"/>
                  </a:lnTo>
                  <a:lnTo>
                    <a:pt x="2391" y="827"/>
                  </a:lnTo>
                  <a:lnTo>
                    <a:pt x="2391" y="2117"/>
                  </a:lnTo>
                  <a:close/>
                </a:path>
              </a:pathLst>
            </a:custGeom>
            <a:solidFill>
              <a:srgbClr val="F4CF69"/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5" name="Freeform 44"/>
            <p:cNvSpPr/>
            <p:nvPr/>
          </p:nvSpPr>
          <p:spPr bwMode="auto">
            <a:xfrm>
              <a:off x="4044299" y="2194070"/>
              <a:ext cx="1518953" cy="1752311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F4CF6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6" name="Freeform 21"/>
            <p:cNvSpPr>
              <a:spLocks noEditPoints="1"/>
            </p:cNvSpPr>
            <p:nvPr/>
          </p:nvSpPr>
          <p:spPr bwMode="auto">
            <a:xfrm>
              <a:off x="4643865" y="2777236"/>
              <a:ext cx="319820" cy="585979"/>
            </a:xfrm>
            <a:custGeom>
              <a:avLst/>
              <a:gdLst>
                <a:gd name="T0" fmla="*/ 96 w 193"/>
                <a:gd name="T1" fmla="*/ 329 h 353"/>
                <a:gd name="T2" fmla="*/ 105 w 193"/>
                <a:gd name="T3" fmla="*/ 321 h 353"/>
                <a:gd name="T4" fmla="*/ 96 w 193"/>
                <a:gd name="T5" fmla="*/ 313 h 353"/>
                <a:gd name="T6" fmla="*/ 88 w 193"/>
                <a:gd name="T7" fmla="*/ 321 h 353"/>
                <a:gd name="T8" fmla="*/ 96 w 193"/>
                <a:gd name="T9" fmla="*/ 329 h 353"/>
                <a:gd name="T10" fmla="*/ 161 w 193"/>
                <a:gd name="T11" fmla="*/ 0 h 353"/>
                <a:gd name="T12" fmla="*/ 32 w 193"/>
                <a:gd name="T13" fmla="*/ 0 h 353"/>
                <a:gd name="T14" fmla="*/ 0 w 193"/>
                <a:gd name="T15" fmla="*/ 32 h 353"/>
                <a:gd name="T16" fmla="*/ 0 w 193"/>
                <a:gd name="T17" fmla="*/ 321 h 353"/>
                <a:gd name="T18" fmla="*/ 32 w 193"/>
                <a:gd name="T19" fmla="*/ 353 h 353"/>
                <a:gd name="T20" fmla="*/ 161 w 193"/>
                <a:gd name="T21" fmla="*/ 353 h 353"/>
                <a:gd name="T22" fmla="*/ 193 w 193"/>
                <a:gd name="T23" fmla="*/ 321 h 353"/>
                <a:gd name="T24" fmla="*/ 193 w 193"/>
                <a:gd name="T25" fmla="*/ 32 h 353"/>
                <a:gd name="T26" fmla="*/ 161 w 193"/>
                <a:gd name="T27" fmla="*/ 0 h 353"/>
                <a:gd name="T28" fmla="*/ 177 w 193"/>
                <a:gd name="T29" fmla="*/ 321 h 353"/>
                <a:gd name="T30" fmla="*/ 161 w 193"/>
                <a:gd name="T31" fmla="*/ 337 h 353"/>
                <a:gd name="T32" fmla="*/ 32 w 193"/>
                <a:gd name="T33" fmla="*/ 337 h 353"/>
                <a:gd name="T34" fmla="*/ 16 w 193"/>
                <a:gd name="T35" fmla="*/ 321 h 353"/>
                <a:gd name="T36" fmla="*/ 16 w 193"/>
                <a:gd name="T37" fmla="*/ 305 h 353"/>
                <a:gd name="T38" fmla="*/ 177 w 193"/>
                <a:gd name="T39" fmla="*/ 305 h 353"/>
                <a:gd name="T40" fmla="*/ 177 w 193"/>
                <a:gd name="T41" fmla="*/ 321 h 353"/>
                <a:gd name="T42" fmla="*/ 177 w 193"/>
                <a:gd name="T43" fmla="*/ 289 h 353"/>
                <a:gd name="T44" fmla="*/ 16 w 193"/>
                <a:gd name="T45" fmla="*/ 289 h 353"/>
                <a:gd name="T46" fmla="*/ 16 w 193"/>
                <a:gd name="T47" fmla="*/ 64 h 353"/>
                <a:gd name="T48" fmla="*/ 177 w 193"/>
                <a:gd name="T49" fmla="*/ 64 h 353"/>
                <a:gd name="T50" fmla="*/ 177 w 193"/>
                <a:gd name="T51" fmla="*/ 289 h 353"/>
                <a:gd name="T52" fmla="*/ 177 w 193"/>
                <a:gd name="T53" fmla="*/ 48 h 353"/>
                <a:gd name="T54" fmla="*/ 16 w 193"/>
                <a:gd name="T55" fmla="*/ 48 h 353"/>
                <a:gd name="T56" fmla="*/ 16 w 193"/>
                <a:gd name="T57" fmla="*/ 32 h 353"/>
                <a:gd name="T58" fmla="*/ 32 w 193"/>
                <a:gd name="T59" fmla="*/ 16 h 353"/>
                <a:gd name="T60" fmla="*/ 161 w 193"/>
                <a:gd name="T61" fmla="*/ 16 h 353"/>
                <a:gd name="T62" fmla="*/ 177 w 193"/>
                <a:gd name="T63" fmla="*/ 32 h 353"/>
                <a:gd name="T64" fmla="*/ 177 w 193"/>
                <a:gd name="T65" fmla="*/ 48 h 353"/>
                <a:gd name="T66" fmla="*/ 105 w 193"/>
                <a:gd name="T67" fmla="*/ 24 h 353"/>
                <a:gd name="T68" fmla="*/ 88 w 193"/>
                <a:gd name="T69" fmla="*/ 24 h 353"/>
                <a:gd name="T70" fmla="*/ 80 w 193"/>
                <a:gd name="T71" fmla="*/ 32 h 353"/>
                <a:gd name="T72" fmla="*/ 88 w 193"/>
                <a:gd name="T73" fmla="*/ 40 h 353"/>
                <a:gd name="T74" fmla="*/ 105 w 193"/>
                <a:gd name="T75" fmla="*/ 40 h 353"/>
                <a:gd name="T76" fmla="*/ 113 w 193"/>
                <a:gd name="T77" fmla="*/ 32 h 353"/>
                <a:gd name="T78" fmla="*/ 105 w 193"/>
                <a:gd name="T79" fmla="*/ 2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3" h="353">
                  <a:moveTo>
                    <a:pt x="96" y="329"/>
                  </a:moveTo>
                  <a:cubicBezTo>
                    <a:pt x="101" y="329"/>
                    <a:pt x="105" y="326"/>
                    <a:pt x="105" y="321"/>
                  </a:cubicBezTo>
                  <a:cubicBezTo>
                    <a:pt x="105" y="317"/>
                    <a:pt x="101" y="313"/>
                    <a:pt x="96" y="313"/>
                  </a:cubicBezTo>
                  <a:cubicBezTo>
                    <a:pt x="92" y="313"/>
                    <a:pt x="88" y="317"/>
                    <a:pt x="88" y="321"/>
                  </a:cubicBezTo>
                  <a:cubicBezTo>
                    <a:pt x="88" y="326"/>
                    <a:pt x="92" y="329"/>
                    <a:pt x="96" y="329"/>
                  </a:cubicBezTo>
                  <a:moveTo>
                    <a:pt x="161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339"/>
                    <a:pt x="15" y="353"/>
                    <a:pt x="32" y="353"/>
                  </a:cubicBezTo>
                  <a:cubicBezTo>
                    <a:pt x="161" y="353"/>
                    <a:pt x="161" y="353"/>
                    <a:pt x="161" y="353"/>
                  </a:cubicBezTo>
                  <a:cubicBezTo>
                    <a:pt x="178" y="353"/>
                    <a:pt x="193" y="339"/>
                    <a:pt x="193" y="32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14"/>
                    <a:pt x="178" y="0"/>
                    <a:pt x="161" y="0"/>
                  </a:cubicBezTo>
                  <a:moveTo>
                    <a:pt x="177" y="321"/>
                  </a:moveTo>
                  <a:cubicBezTo>
                    <a:pt x="177" y="330"/>
                    <a:pt x="170" y="337"/>
                    <a:pt x="161" y="337"/>
                  </a:cubicBezTo>
                  <a:cubicBezTo>
                    <a:pt x="32" y="337"/>
                    <a:pt x="32" y="337"/>
                    <a:pt x="32" y="337"/>
                  </a:cubicBezTo>
                  <a:cubicBezTo>
                    <a:pt x="23" y="337"/>
                    <a:pt x="16" y="330"/>
                    <a:pt x="16" y="321"/>
                  </a:cubicBezTo>
                  <a:cubicBezTo>
                    <a:pt x="16" y="305"/>
                    <a:pt x="16" y="305"/>
                    <a:pt x="16" y="305"/>
                  </a:cubicBezTo>
                  <a:cubicBezTo>
                    <a:pt x="177" y="305"/>
                    <a:pt x="177" y="305"/>
                    <a:pt x="177" y="305"/>
                  </a:cubicBezTo>
                  <a:lnTo>
                    <a:pt x="177" y="321"/>
                  </a:lnTo>
                  <a:close/>
                  <a:moveTo>
                    <a:pt x="177" y="289"/>
                  </a:moveTo>
                  <a:cubicBezTo>
                    <a:pt x="16" y="289"/>
                    <a:pt x="16" y="289"/>
                    <a:pt x="16" y="28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77" y="64"/>
                    <a:pt x="177" y="64"/>
                    <a:pt x="177" y="64"/>
                  </a:cubicBezTo>
                  <a:lnTo>
                    <a:pt x="177" y="289"/>
                  </a:lnTo>
                  <a:close/>
                  <a:moveTo>
                    <a:pt x="17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70" y="16"/>
                    <a:pt x="177" y="23"/>
                    <a:pt x="177" y="32"/>
                  </a:cubicBezTo>
                  <a:lnTo>
                    <a:pt x="177" y="48"/>
                  </a:lnTo>
                  <a:close/>
                  <a:moveTo>
                    <a:pt x="105" y="24"/>
                  </a:moveTo>
                  <a:cubicBezTo>
                    <a:pt x="88" y="24"/>
                    <a:pt x="88" y="24"/>
                    <a:pt x="88" y="24"/>
                  </a:cubicBezTo>
                  <a:cubicBezTo>
                    <a:pt x="84" y="24"/>
                    <a:pt x="80" y="28"/>
                    <a:pt x="80" y="32"/>
                  </a:cubicBezTo>
                  <a:cubicBezTo>
                    <a:pt x="80" y="37"/>
                    <a:pt x="84" y="40"/>
                    <a:pt x="88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109" y="40"/>
                    <a:pt x="113" y="37"/>
                    <a:pt x="113" y="32"/>
                  </a:cubicBezTo>
                  <a:cubicBezTo>
                    <a:pt x="113" y="28"/>
                    <a:pt x="109" y="24"/>
                    <a:pt x="105" y="2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4" name="Freeform 56"/>
            <p:cNvSpPr/>
            <p:nvPr/>
          </p:nvSpPr>
          <p:spPr bwMode="auto">
            <a:xfrm>
              <a:off x="4740987" y="4092023"/>
              <a:ext cx="125576" cy="144868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F4CF6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C26914F-CE71-4F14-A1E9-3D9DC4F993EE}"/>
              </a:ext>
            </a:extLst>
          </p:cNvPr>
          <p:cNvGrpSpPr/>
          <p:nvPr/>
        </p:nvGrpSpPr>
        <p:grpSpPr>
          <a:xfrm>
            <a:off x="6375400" y="1903016"/>
            <a:ext cx="2025650" cy="2334419"/>
            <a:chOff x="6375400" y="1903016"/>
            <a:chExt cx="2025650" cy="2334419"/>
          </a:xfrm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6375400" y="1903016"/>
              <a:ext cx="2025650" cy="2334419"/>
            </a:xfrm>
            <a:custGeom>
              <a:avLst/>
              <a:gdLst>
                <a:gd name="T0" fmla="*/ 1275 w 2552"/>
                <a:gd name="T1" fmla="*/ 0 h 2941"/>
                <a:gd name="T2" fmla="*/ 0 w 2552"/>
                <a:gd name="T3" fmla="*/ 734 h 2941"/>
                <a:gd name="T4" fmla="*/ 0 w 2552"/>
                <a:gd name="T5" fmla="*/ 2210 h 2941"/>
                <a:gd name="T6" fmla="*/ 1275 w 2552"/>
                <a:gd name="T7" fmla="*/ 2941 h 2941"/>
                <a:gd name="T8" fmla="*/ 2552 w 2552"/>
                <a:gd name="T9" fmla="*/ 2210 h 2941"/>
                <a:gd name="T10" fmla="*/ 2552 w 2552"/>
                <a:gd name="T11" fmla="*/ 734 h 2941"/>
                <a:gd name="T12" fmla="*/ 1275 w 2552"/>
                <a:gd name="T13" fmla="*/ 0 h 2941"/>
                <a:gd name="T14" fmla="*/ 2391 w 2552"/>
                <a:gd name="T15" fmla="*/ 2117 h 2941"/>
                <a:gd name="T16" fmla="*/ 1275 w 2552"/>
                <a:gd name="T17" fmla="*/ 2757 h 2941"/>
                <a:gd name="T18" fmla="*/ 161 w 2552"/>
                <a:gd name="T19" fmla="*/ 2117 h 2941"/>
                <a:gd name="T20" fmla="*/ 161 w 2552"/>
                <a:gd name="T21" fmla="*/ 827 h 2941"/>
                <a:gd name="T22" fmla="*/ 1275 w 2552"/>
                <a:gd name="T23" fmla="*/ 187 h 2941"/>
                <a:gd name="T24" fmla="*/ 2391 w 2552"/>
                <a:gd name="T25" fmla="*/ 827 h 2941"/>
                <a:gd name="T26" fmla="*/ 2391 w 2552"/>
                <a:gd name="T27" fmla="*/ 2117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2" h="2941">
                  <a:moveTo>
                    <a:pt x="1275" y="0"/>
                  </a:moveTo>
                  <a:lnTo>
                    <a:pt x="0" y="734"/>
                  </a:lnTo>
                  <a:lnTo>
                    <a:pt x="0" y="2210"/>
                  </a:lnTo>
                  <a:lnTo>
                    <a:pt x="1275" y="2941"/>
                  </a:lnTo>
                  <a:lnTo>
                    <a:pt x="2552" y="2210"/>
                  </a:lnTo>
                  <a:lnTo>
                    <a:pt x="2552" y="734"/>
                  </a:lnTo>
                  <a:lnTo>
                    <a:pt x="1275" y="0"/>
                  </a:lnTo>
                  <a:close/>
                  <a:moveTo>
                    <a:pt x="2391" y="2117"/>
                  </a:moveTo>
                  <a:lnTo>
                    <a:pt x="1275" y="2757"/>
                  </a:lnTo>
                  <a:lnTo>
                    <a:pt x="161" y="2117"/>
                  </a:lnTo>
                  <a:lnTo>
                    <a:pt x="161" y="827"/>
                  </a:lnTo>
                  <a:lnTo>
                    <a:pt x="1275" y="187"/>
                  </a:lnTo>
                  <a:lnTo>
                    <a:pt x="2391" y="827"/>
                  </a:lnTo>
                  <a:lnTo>
                    <a:pt x="2391" y="2117"/>
                  </a:lnTo>
                  <a:close/>
                </a:path>
              </a:pathLst>
            </a:custGeom>
            <a:solidFill>
              <a:srgbClr val="FFD5D9"/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7" name="Freeform 50"/>
            <p:cNvSpPr/>
            <p:nvPr/>
          </p:nvSpPr>
          <p:spPr bwMode="auto">
            <a:xfrm>
              <a:off x="6628749" y="2194070"/>
              <a:ext cx="1518953" cy="1752311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FFD5D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7102754" y="2830898"/>
              <a:ext cx="585979" cy="478655"/>
            </a:xfrm>
            <a:custGeom>
              <a:avLst/>
              <a:gdLst>
                <a:gd name="T0" fmla="*/ 216 w 353"/>
                <a:gd name="T1" fmla="*/ 48 h 289"/>
                <a:gd name="T2" fmla="*/ 216 w 353"/>
                <a:gd name="T3" fmla="*/ 32 h 289"/>
                <a:gd name="T4" fmla="*/ 128 w 353"/>
                <a:gd name="T5" fmla="*/ 40 h 289"/>
                <a:gd name="T6" fmla="*/ 176 w 353"/>
                <a:gd name="T7" fmla="*/ 112 h 289"/>
                <a:gd name="T8" fmla="*/ 176 w 353"/>
                <a:gd name="T9" fmla="*/ 208 h 289"/>
                <a:gd name="T10" fmla="*/ 176 w 353"/>
                <a:gd name="T11" fmla="*/ 112 h 289"/>
                <a:gd name="T12" fmla="*/ 144 w 353"/>
                <a:gd name="T13" fmla="*/ 160 h 289"/>
                <a:gd name="T14" fmla="*/ 208 w 353"/>
                <a:gd name="T15" fmla="*/ 160 h 289"/>
                <a:gd name="T16" fmla="*/ 176 w 353"/>
                <a:gd name="T17" fmla="*/ 80 h 289"/>
                <a:gd name="T18" fmla="*/ 176 w 353"/>
                <a:gd name="T19" fmla="*/ 240 h 289"/>
                <a:gd name="T20" fmla="*/ 176 w 353"/>
                <a:gd name="T21" fmla="*/ 80 h 289"/>
                <a:gd name="T22" fmla="*/ 112 w 353"/>
                <a:gd name="T23" fmla="*/ 160 h 289"/>
                <a:gd name="T24" fmla="*/ 240 w 353"/>
                <a:gd name="T25" fmla="*/ 160 h 289"/>
                <a:gd name="T26" fmla="*/ 297 w 353"/>
                <a:gd name="T27" fmla="*/ 128 h 289"/>
                <a:gd name="T28" fmla="*/ 297 w 353"/>
                <a:gd name="T29" fmla="*/ 144 h 289"/>
                <a:gd name="T30" fmla="*/ 297 w 353"/>
                <a:gd name="T31" fmla="*/ 128 h 289"/>
                <a:gd name="T32" fmla="*/ 272 w 353"/>
                <a:gd name="T33" fmla="*/ 88 h 289"/>
                <a:gd name="T34" fmla="*/ 321 w 353"/>
                <a:gd name="T35" fmla="*/ 88 h 289"/>
                <a:gd name="T36" fmla="*/ 297 w 353"/>
                <a:gd name="T37" fmla="*/ 96 h 289"/>
                <a:gd name="T38" fmla="*/ 297 w 353"/>
                <a:gd name="T39" fmla="*/ 80 h 289"/>
                <a:gd name="T40" fmla="*/ 297 w 353"/>
                <a:gd name="T41" fmla="*/ 96 h 289"/>
                <a:gd name="T42" fmla="*/ 289 w 353"/>
                <a:gd name="T43" fmla="*/ 32 h 289"/>
                <a:gd name="T44" fmla="*/ 176 w 353"/>
                <a:gd name="T45" fmla="*/ 0 h 289"/>
                <a:gd name="T46" fmla="*/ 64 w 353"/>
                <a:gd name="T47" fmla="*/ 32 h 289"/>
                <a:gd name="T48" fmla="*/ 0 w 353"/>
                <a:gd name="T49" fmla="*/ 64 h 289"/>
                <a:gd name="T50" fmla="*/ 32 w 353"/>
                <a:gd name="T51" fmla="*/ 289 h 289"/>
                <a:gd name="T52" fmla="*/ 353 w 353"/>
                <a:gd name="T53" fmla="*/ 256 h 289"/>
                <a:gd name="T54" fmla="*/ 321 w 353"/>
                <a:gd name="T55" fmla="*/ 32 h 289"/>
                <a:gd name="T56" fmla="*/ 267 w 353"/>
                <a:gd name="T57" fmla="*/ 192 h 289"/>
                <a:gd name="T58" fmla="*/ 337 w 353"/>
                <a:gd name="T59" fmla="*/ 208 h 289"/>
                <a:gd name="T60" fmla="*/ 321 w 353"/>
                <a:gd name="T61" fmla="*/ 272 h 289"/>
                <a:gd name="T62" fmla="*/ 16 w 353"/>
                <a:gd name="T63" fmla="*/ 256 h 289"/>
                <a:gd name="T64" fmla="*/ 93 w 353"/>
                <a:gd name="T65" fmla="*/ 208 h 289"/>
                <a:gd name="T66" fmla="*/ 16 w 353"/>
                <a:gd name="T67" fmla="*/ 192 h 289"/>
                <a:gd name="T68" fmla="*/ 32 w 353"/>
                <a:gd name="T69" fmla="*/ 48 h 289"/>
                <a:gd name="T70" fmla="*/ 120 w 353"/>
                <a:gd name="T71" fmla="*/ 16 h 289"/>
                <a:gd name="T72" fmla="*/ 232 w 353"/>
                <a:gd name="T73" fmla="*/ 16 h 289"/>
                <a:gd name="T74" fmla="*/ 321 w 353"/>
                <a:gd name="T75" fmla="*/ 48 h 289"/>
                <a:gd name="T76" fmla="*/ 337 w 353"/>
                <a:gd name="T77" fmla="*/ 19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3" h="289">
                  <a:moveTo>
                    <a:pt x="136" y="48"/>
                  </a:moveTo>
                  <a:cubicBezTo>
                    <a:pt x="216" y="48"/>
                    <a:pt x="216" y="48"/>
                    <a:pt x="216" y="48"/>
                  </a:cubicBezTo>
                  <a:cubicBezTo>
                    <a:pt x="221" y="48"/>
                    <a:pt x="224" y="44"/>
                    <a:pt x="224" y="40"/>
                  </a:cubicBezTo>
                  <a:cubicBezTo>
                    <a:pt x="224" y="35"/>
                    <a:pt x="221" y="32"/>
                    <a:pt x="216" y="32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32" y="32"/>
                    <a:pt x="128" y="35"/>
                    <a:pt x="128" y="40"/>
                  </a:cubicBezTo>
                  <a:cubicBezTo>
                    <a:pt x="128" y="44"/>
                    <a:pt x="132" y="48"/>
                    <a:pt x="136" y="48"/>
                  </a:cubicBezTo>
                  <a:moveTo>
                    <a:pt x="176" y="112"/>
                  </a:moveTo>
                  <a:cubicBezTo>
                    <a:pt x="150" y="112"/>
                    <a:pt x="128" y="133"/>
                    <a:pt x="128" y="160"/>
                  </a:cubicBezTo>
                  <a:cubicBezTo>
                    <a:pt x="128" y="187"/>
                    <a:pt x="150" y="208"/>
                    <a:pt x="176" y="208"/>
                  </a:cubicBezTo>
                  <a:cubicBezTo>
                    <a:pt x="203" y="208"/>
                    <a:pt x="224" y="187"/>
                    <a:pt x="224" y="160"/>
                  </a:cubicBezTo>
                  <a:cubicBezTo>
                    <a:pt x="224" y="133"/>
                    <a:pt x="203" y="112"/>
                    <a:pt x="176" y="112"/>
                  </a:cubicBezTo>
                  <a:moveTo>
                    <a:pt x="176" y="192"/>
                  </a:moveTo>
                  <a:cubicBezTo>
                    <a:pt x="158" y="192"/>
                    <a:pt x="144" y="178"/>
                    <a:pt x="144" y="160"/>
                  </a:cubicBezTo>
                  <a:cubicBezTo>
                    <a:pt x="144" y="142"/>
                    <a:pt x="158" y="128"/>
                    <a:pt x="176" y="128"/>
                  </a:cubicBezTo>
                  <a:cubicBezTo>
                    <a:pt x="194" y="128"/>
                    <a:pt x="208" y="142"/>
                    <a:pt x="208" y="160"/>
                  </a:cubicBezTo>
                  <a:cubicBezTo>
                    <a:pt x="208" y="178"/>
                    <a:pt x="194" y="192"/>
                    <a:pt x="176" y="192"/>
                  </a:cubicBezTo>
                  <a:moveTo>
                    <a:pt x="176" y="80"/>
                  </a:moveTo>
                  <a:cubicBezTo>
                    <a:pt x="132" y="80"/>
                    <a:pt x="96" y="116"/>
                    <a:pt x="96" y="160"/>
                  </a:cubicBezTo>
                  <a:cubicBezTo>
                    <a:pt x="96" y="204"/>
                    <a:pt x="132" y="240"/>
                    <a:pt x="176" y="240"/>
                  </a:cubicBezTo>
                  <a:cubicBezTo>
                    <a:pt x="221" y="240"/>
                    <a:pt x="256" y="204"/>
                    <a:pt x="256" y="160"/>
                  </a:cubicBezTo>
                  <a:cubicBezTo>
                    <a:pt x="256" y="116"/>
                    <a:pt x="221" y="80"/>
                    <a:pt x="176" y="80"/>
                  </a:cubicBezTo>
                  <a:moveTo>
                    <a:pt x="176" y="224"/>
                  </a:moveTo>
                  <a:cubicBezTo>
                    <a:pt x="141" y="224"/>
                    <a:pt x="112" y="196"/>
                    <a:pt x="112" y="160"/>
                  </a:cubicBezTo>
                  <a:cubicBezTo>
                    <a:pt x="112" y="125"/>
                    <a:pt x="141" y="96"/>
                    <a:pt x="176" y="96"/>
                  </a:cubicBezTo>
                  <a:cubicBezTo>
                    <a:pt x="212" y="96"/>
                    <a:pt x="240" y="125"/>
                    <a:pt x="240" y="160"/>
                  </a:cubicBezTo>
                  <a:cubicBezTo>
                    <a:pt x="240" y="196"/>
                    <a:pt x="212" y="224"/>
                    <a:pt x="176" y="224"/>
                  </a:cubicBezTo>
                  <a:moveTo>
                    <a:pt x="297" y="128"/>
                  </a:moveTo>
                  <a:cubicBezTo>
                    <a:pt x="292" y="128"/>
                    <a:pt x="289" y="132"/>
                    <a:pt x="289" y="136"/>
                  </a:cubicBezTo>
                  <a:cubicBezTo>
                    <a:pt x="289" y="140"/>
                    <a:pt x="292" y="144"/>
                    <a:pt x="297" y="144"/>
                  </a:cubicBezTo>
                  <a:cubicBezTo>
                    <a:pt x="301" y="144"/>
                    <a:pt x="305" y="140"/>
                    <a:pt x="305" y="136"/>
                  </a:cubicBezTo>
                  <a:cubicBezTo>
                    <a:pt x="305" y="132"/>
                    <a:pt x="301" y="128"/>
                    <a:pt x="297" y="128"/>
                  </a:cubicBezTo>
                  <a:moveTo>
                    <a:pt x="297" y="64"/>
                  </a:moveTo>
                  <a:cubicBezTo>
                    <a:pt x="283" y="64"/>
                    <a:pt x="272" y="75"/>
                    <a:pt x="272" y="88"/>
                  </a:cubicBezTo>
                  <a:cubicBezTo>
                    <a:pt x="272" y="101"/>
                    <a:pt x="283" y="112"/>
                    <a:pt x="297" y="112"/>
                  </a:cubicBezTo>
                  <a:cubicBezTo>
                    <a:pt x="310" y="112"/>
                    <a:pt x="321" y="101"/>
                    <a:pt x="321" y="88"/>
                  </a:cubicBezTo>
                  <a:cubicBezTo>
                    <a:pt x="321" y="75"/>
                    <a:pt x="310" y="64"/>
                    <a:pt x="297" y="64"/>
                  </a:cubicBezTo>
                  <a:moveTo>
                    <a:pt x="297" y="96"/>
                  </a:moveTo>
                  <a:cubicBezTo>
                    <a:pt x="292" y="96"/>
                    <a:pt x="289" y="92"/>
                    <a:pt x="289" y="88"/>
                  </a:cubicBezTo>
                  <a:cubicBezTo>
                    <a:pt x="289" y="83"/>
                    <a:pt x="292" y="80"/>
                    <a:pt x="297" y="80"/>
                  </a:cubicBezTo>
                  <a:cubicBezTo>
                    <a:pt x="301" y="80"/>
                    <a:pt x="305" y="83"/>
                    <a:pt x="305" y="88"/>
                  </a:cubicBezTo>
                  <a:cubicBezTo>
                    <a:pt x="305" y="92"/>
                    <a:pt x="301" y="96"/>
                    <a:pt x="297" y="96"/>
                  </a:cubicBezTo>
                  <a:moveTo>
                    <a:pt x="321" y="32"/>
                  </a:moveTo>
                  <a:cubicBezTo>
                    <a:pt x="289" y="32"/>
                    <a:pt x="289" y="32"/>
                    <a:pt x="289" y="32"/>
                  </a:cubicBezTo>
                  <a:cubicBezTo>
                    <a:pt x="264" y="32"/>
                    <a:pt x="264" y="0"/>
                    <a:pt x="232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88" y="0"/>
                    <a:pt x="88" y="32"/>
                    <a:pt x="6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4" y="32"/>
                    <a:pt x="0" y="46"/>
                    <a:pt x="0" y="64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74"/>
                    <a:pt x="14" y="289"/>
                    <a:pt x="32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38" y="289"/>
                    <a:pt x="353" y="274"/>
                    <a:pt x="353" y="256"/>
                  </a:cubicBezTo>
                  <a:cubicBezTo>
                    <a:pt x="353" y="64"/>
                    <a:pt x="353" y="64"/>
                    <a:pt x="353" y="64"/>
                  </a:cubicBezTo>
                  <a:cubicBezTo>
                    <a:pt x="353" y="46"/>
                    <a:pt x="338" y="32"/>
                    <a:pt x="321" y="32"/>
                  </a:cubicBezTo>
                  <a:moveTo>
                    <a:pt x="337" y="192"/>
                  </a:moveTo>
                  <a:cubicBezTo>
                    <a:pt x="267" y="192"/>
                    <a:pt x="267" y="192"/>
                    <a:pt x="267" y="192"/>
                  </a:cubicBezTo>
                  <a:cubicBezTo>
                    <a:pt x="265" y="198"/>
                    <a:pt x="262" y="203"/>
                    <a:pt x="260" y="208"/>
                  </a:cubicBezTo>
                  <a:cubicBezTo>
                    <a:pt x="337" y="208"/>
                    <a:pt x="337" y="208"/>
                    <a:pt x="337" y="208"/>
                  </a:cubicBezTo>
                  <a:cubicBezTo>
                    <a:pt x="337" y="256"/>
                    <a:pt x="337" y="256"/>
                    <a:pt x="337" y="256"/>
                  </a:cubicBezTo>
                  <a:cubicBezTo>
                    <a:pt x="337" y="265"/>
                    <a:pt x="330" y="272"/>
                    <a:pt x="321" y="272"/>
                  </a:cubicBezTo>
                  <a:cubicBezTo>
                    <a:pt x="32" y="272"/>
                    <a:pt x="32" y="272"/>
                    <a:pt x="32" y="272"/>
                  </a:cubicBezTo>
                  <a:cubicBezTo>
                    <a:pt x="23" y="272"/>
                    <a:pt x="16" y="265"/>
                    <a:pt x="16" y="256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90" y="203"/>
                    <a:pt x="87" y="198"/>
                    <a:pt x="85" y="192"/>
                  </a:cubicBezTo>
                  <a:cubicBezTo>
                    <a:pt x="16" y="192"/>
                    <a:pt x="16" y="192"/>
                    <a:pt x="16" y="192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5"/>
                    <a:pt x="23" y="48"/>
                    <a:pt x="32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96" y="48"/>
                    <a:pt x="96" y="16"/>
                    <a:pt x="120" y="16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232" y="16"/>
                    <a:pt x="232" y="16"/>
                    <a:pt x="232" y="16"/>
                  </a:cubicBezTo>
                  <a:cubicBezTo>
                    <a:pt x="256" y="16"/>
                    <a:pt x="256" y="48"/>
                    <a:pt x="289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30" y="48"/>
                    <a:pt x="337" y="55"/>
                    <a:pt x="337" y="64"/>
                  </a:cubicBezTo>
                  <a:lnTo>
                    <a:pt x="337" y="1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5" name="Freeform 57"/>
            <p:cNvSpPr/>
            <p:nvPr/>
          </p:nvSpPr>
          <p:spPr bwMode="auto">
            <a:xfrm>
              <a:off x="7332956" y="4092023"/>
              <a:ext cx="125576" cy="144868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FFD5D9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1227BCC-4BDB-4ACC-8902-0501FA282DB7}"/>
              </a:ext>
            </a:extLst>
          </p:cNvPr>
          <p:cNvGrpSpPr/>
          <p:nvPr/>
        </p:nvGrpSpPr>
        <p:grpSpPr>
          <a:xfrm>
            <a:off x="8959850" y="1903016"/>
            <a:ext cx="2025650" cy="2334419"/>
            <a:chOff x="8959850" y="1903016"/>
            <a:chExt cx="2025650" cy="2334419"/>
          </a:xfrm>
        </p:grpSpPr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8959850" y="1903016"/>
              <a:ext cx="2025650" cy="2334419"/>
            </a:xfrm>
            <a:custGeom>
              <a:avLst/>
              <a:gdLst>
                <a:gd name="T0" fmla="*/ 1275 w 2552"/>
                <a:gd name="T1" fmla="*/ 0 h 2941"/>
                <a:gd name="T2" fmla="*/ 0 w 2552"/>
                <a:gd name="T3" fmla="*/ 734 h 2941"/>
                <a:gd name="T4" fmla="*/ 0 w 2552"/>
                <a:gd name="T5" fmla="*/ 2210 h 2941"/>
                <a:gd name="T6" fmla="*/ 1275 w 2552"/>
                <a:gd name="T7" fmla="*/ 2941 h 2941"/>
                <a:gd name="T8" fmla="*/ 2552 w 2552"/>
                <a:gd name="T9" fmla="*/ 2210 h 2941"/>
                <a:gd name="T10" fmla="*/ 2552 w 2552"/>
                <a:gd name="T11" fmla="*/ 734 h 2941"/>
                <a:gd name="T12" fmla="*/ 1275 w 2552"/>
                <a:gd name="T13" fmla="*/ 0 h 2941"/>
                <a:gd name="T14" fmla="*/ 2391 w 2552"/>
                <a:gd name="T15" fmla="*/ 2117 h 2941"/>
                <a:gd name="T16" fmla="*/ 1275 w 2552"/>
                <a:gd name="T17" fmla="*/ 2757 h 2941"/>
                <a:gd name="T18" fmla="*/ 161 w 2552"/>
                <a:gd name="T19" fmla="*/ 2117 h 2941"/>
                <a:gd name="T20" fmla="*/ 161 w 2552"/>
                <a:gd name="T21" fmla="*/ 827 h 2941"/>
                <a:gd name="T22" fmla="*/ 1275 w 2552"/>
                <a:gd name="T23" fmla="*/ 187 h 2941"/>
                <a:gd name="T24" fmla="*/ 2391 w 2552"/>
                <a:gd name="T25" fmla="*/ 827 h 2941"/>
                <a:gd name="T26" fmla="*/ 2391 w 2552"/>
                <a:gd name="T27" fmla="*/ 2117 h 2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2" h="2941">
                  <a:moveTo>
                    <a:pt x="1275" y="0"/>
                  </a:moveTo>
                  <a:lnTo>
                    <a:pt x="0" y="734"/>
                  </a:lnTo>
                  <a:lnTo>
                    <a:pt x="0" y="2210"/>
                  </a:lnTo>
                  <a:lnTo>
                    <a:pt x="1275" y="2941"/>
                  </a:lnTo>
                  <a:lnTo>
                    <a:pt x="2552" y="2210"/>
                  </a:lnTo>
                  <a:lnTo>
                    <a:pt x="2552" y="734"/>
                  </a:lnTo>
                  <a:lnTo>
                    <a:pt x="1275" y="0"/>
                  </a:lnTo>
                  <a:close/>
                  <a:moveTo>
                    <a:pt x="2391" y="2117"/>
                  </a:moveTo>
                  <a:lnTo>
                    <a:pt x="1275" y="2757"/>
                  </a:lnTo>
                  <a:lnTo>
                    <a:pt x="161" y="2117"/>
                  </a:lnTo>
                  <a:lnTo>
                    <a:pt x="161" y="827"/>
                  </a:lnTo>
                  <a:lnTo>
                    <a:pt x="1275" y="187"/>
                  </a:lnTo>
                  <a:lnTo>
                    <a:pt x="2391" y="827"/>
                  </a:lnTo>
                  <a:lnTo>
                    <a:pt x="2391" y="2117"/>
                  </a:lnTo>
                  <a:close/>
                </a:path>
              </a:pathLst>
            </a:custGeom>
            <a:solidFill>
              <a:srgbClr val="AEC4E1"/>
            </a:solidFill>
            <a:ln w="15875" cap="flat">
              <a:noFill/>
              <a:prstDash val="solid"/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1" name="Freeform 53"/>
            <p:cNvSpPr/>
            <p:nvPr/>
          </p:nvSpPr>
          <p:spPr bwMode="auto">
            <a:xfrm>
              <a:off x="9213199" y="2194070"/>
              <a:ext cx="1518953" cy="1752311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AEC4E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9731201" y="2775090"/>
              <a:ext cx="482949" cy="590270"/>
            </a:xfrm>
            <a:custGeom>
              <a:avLst/>
              <a:gdLst>
                <a:gd name="T0" fmla="*/ 112 w 289"/>
                <a:gd name="T1" fmla="*/ 176 h 353"/>
                <a:gd name="T2" fmla="*/ 80 w 289"/>
                <a:gd name="T3" fmla="*/ 144 h 353"/>
                <a:gd name="T4" fmla="*/ 80 w 289"/>
                <a:gd name="T5" fmla="*/ 225 h 353"/>
                <a:gd name="T6" fmla="*/ 112 w 289"/>
                <a:gd name="T7" fmla="*/ 192 h 353"/>
                <a:gd name="T8" fmla="*/ 80 w 289"/>
                <a:gd name="T9" fmla="*/ 225 h 353"/>
                <a:gd name="T10" fmla="*/ 112 w 289"/>
                <a:gd name="T11" fmla="*/ 273 h 353"/>
                <a:gd name="T12" fmla="*/ 80 w 289"/>
                <a:gd name="T13" fmla="*/ 241 h 353"/>
                <a:gd name="T14" fmla="*/ 128 w 289"/>
                <a:gd name="T15" fmla="*/ 321 h 353"/>
                <a:gd name="T16" fmla="*/ 160 w 289"/>
                <a:gd name="T17" fmla="*/ 289 h 353"/>
                <a:gd name="T18" fmla="*/ 128 w 289"/>
                <a:gd name="T19" fmla="*/ 321 h 353"/>
                <a:gd name="T20" fmla="*/ 112 w 289"/>
                <a:gd name="T21" fmla="*/ 321 h 353"/>
                <a:gd name="T22" fmla="*/ 80 w 289"/>
                <a:gd name="T23" fmla="*/ 289 h 353"/>
                <a:gd name="T24" fmla="*/ 128 w 289"/>
                <a:gd name="T25" fmla="*/ 273 h 353"/>
                <a:gd name="T26" fmla="*/ 160 w 289"/>
                <a:gd name="T27" fmla="*/ 241 h 353"/>
                <a:gd name="T28" fmla="*/ 128 w 289"/>
                <a:gd name="T29" fmla="*/ 273 h 353"/>
                <a:gd name="T30" fmla="*/ 64 w 289"/>
                <a:gd name="T31" fmla="*/ 225 h 353"/>
                <a:gd name="T32" fmla="*/ 32 w 289"/>
                <a:gd name="T33" fmla="*/ 192 h 353"/>
                <a:gd name="T34" fmla="*/ 32 w 289"/>
                <a:gd name="T35" fmla="*/ 321 h 353"/>
                <a:gd name="T36" fmla="*/ 64 w 289"/>
                <a:gd name="T37" fmla="*/ 289 h 353"/>
                <a:gd name="T38" fmla="*/ 32 w 289"/>
                <a:gd name="T39" fmla="*/ 321 h 353"/>
                <a:gd name="T40" fmla="*/ 64 w 289"/>
                <a:gd name="T41" fmla="*/ 176 h 353"/>
                <a:gd name="T42" fmla="*/ 32 w 289"/>
                <a:gd name="T43" fmla="*/ 144 h 353"/>
                <a:gd name="T44" fmla="*/ 32 w 289"/>
                <a:gd name="T45" fmla="*/ 273 h 353"/>
                <a:gd name="T46" fmla="*/ 64 w 289"/>
                <a:gd name="T47" fmla="*/ 241 h 353"/>
                <a:gd name="T48" fmla="*/ 32 w 289"/>
                <a:gd name="T49" fmla="*/ 273 h 353"/>
                <a:gd name="T50" fmla="*/ 257 w 289"/>
                <a:gd name="T51" fmla="*/ 321 h 353"/>
                <a:gd name="T52" fmla="*/ 224 w 289"/>
                <a:gd name="T53" fmla="*/ 192 h 353"/>
                <a:gd name="T54" fmla="*/ 128 w 289"/>
                <a:gd name="T55" fmla="*/ 225 h 353"/>
                <a:gd name="T56" fmla="*/ 160 w 289"/>
                <a:gd name="T57" fmla="*/ 192 h 353"/>
                <a:gd name="T58" fmla="*/ 128 w 289"/>
                <a:gd name="T59" fmla="*/ 225 h 353"/>
                <a:gd name="T60" fmla="*/ 257 w 289"/>
                <a:gd name="T61" fmla="*/ 128 h 353"/>
                <a:gd name="T62" fmla="*/ 32 w 289"/>
                <a:gd name="T63" fmla="*/ 32 h 353"/>
                <a:gd name="T64" fmla="*/ 48 w 289"/>
                <a:gd name="T65" fmla="*/ 48 h 353"/>
                <a:gd name="T66" fmla="*/ 241 w 289"/>
                <a:gd name="T67" fmla="*/ 112 h 353"/>
                <a:gd name="T68" fmla="*/ 48 w 289"/>
                <a:gd name="T69" fmla="*/ 48 h 353"/>
                <a:gd name="T70" fmla="*/ 208 w 289"/>
                <a:gd name="T71" fmla="*/ 176 h 353"/>
                <a:gd name="T72" fmla="*/ 176 w 289"/>
                <a:gd name="T73" fmla="*/ 144 h 353"/>
                <a:gd name="T74" fmla="*/ 257 w 289"/>
                <a:gd name="T75" fmla="*/ 0 h 353"/>
                <a:gd name="T76" fmla="*/ 0 w 289"/>
                <a:gd name="T77" fmla="*/ 32 h 353"/>
                <a:gd name="T78" fmla="*/ 32 w 289"/>
                <a:gd name="T79" fmla="*/ 353 h 353"/>
                <a:gd name="T80" fmla="*/ 289 w 289"/>
                <a:gd name="T81" fmla="*/ 321 h 353"/>
                <a:gd name="T82" fmla="*/ 257 w 289"/>
                <a:gd name="T83" fmla="*/ 0 h 353"/>
                <a:gd name="T84" fmla="*/ 257 w 289"/>
                <a:gd name="T85" fmla="*/ 337 h 353"/>
                <a:gd name="T86" fmla="*/ 16 w 289"/>
                <a:gd name="T87" fmla="*/ 321 h 353"/>
                <a:gd name="T88" fmla="*/ 32 w 289"/>
                <a:gd name="T89" fmla="*/ 16 h 353"/>
                <a:gd name="T90" fmla="*/ 273 w 289"/>
                <a:gd name="T91" fmla="*/ 32 h 353"/>
                <a:gd name="T92" fmla="*/ 224 w 289"/>
                <a:gd name="T93" fmla="*/ 176 h 353"/>
                <a:gd name="T94" fmla="*/ 257 w 289"/>
                <a:gd name="T95" fmla="*/ 144 h 353"/>
                <a:gd name="T96" fmla="*/ 224 w 289"/>
                <a:gd name="T97" fmla="*/ 176 h 353"/>
                <a:gd name="T98" fmla="*/ 208 w 289"/>
                <a:gd name="T99" fmla="*/ 225 h 353"/>
                <a:gd name="T100" fmla="*/ 176 w 289"/>
                <a:gd name="T101" fmla="*/ 192 h 353"/>
                <a:gd name="T102" fmla="*/ 176 w 289"/>
                <a:gd name="T103" fmla="*/ 321 h 353"/>
                <a:gd name="T104" fmla="*/ 208 w 289"/>
                <a:gd name="T105" fmla="*/ 289 h 353"/>
                <a:gd name="T106" fmla="*/ 176 w 289"/>
                <a:gd name="T107" fmla="*/ 321 h 353"/>
                <a:gd name="T108" fmla="*/ 160 w 289"/>
                <a:gd name="T109" fmla="*/ 176 h 353"/>
                <a:gd name="T110" fmla="*/ 128 w 289"/>
                <a:gd name="T111" fmla="*/ 144 h 353"/>
                <a:gd name="T112" fmla="*/ 176 w 289"/>
                <a:gd name="T113" fmla="*/ 273 h 353"/>
                <a:gd name="T114" fmla="*/ 208 w 289"/>
                <a:gd name="T115" fmla="*/ 241 h 353"/>
                <a:gd name="T116" fmla="*/ 176 w 289"/>
                <a:gd name="T117" fmla="*/ 27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9" h="353">
                  <a:moveTo>
                    <a:pt x="80" y="176"/>
                  </a:moveTo>
                  <a:cubicBezTo>
                    <a:pt x="112" y="176"/>
                    <a:pt x="112" y="176"/>
                    <a:pt x="112" y="176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80" y="144"/>
                    <a:pt x="80" y="144"/>
                    <a:pt x="80" y="144"/>
                  </a:cubicBezTo>
                  <a:lnTo>
                    <a:pt x="80" y="176"/>
                  </a:lnTo>
                  <a:close/>
                  <a:moveTo>
                    <a:pt x="80" y="225"/>
                  </a:moveTo>
                  <a:cubicBezTo>
                    <a:pt x="112" y="225"/>
                    <a:pt x="112" y="225"/>
                    <a:pt x="112" y="225"/>
                  </a:cubicBezTo>
                  <a:cubicBezTo>
                    <a:pt x="112" y="192"/>
                    <a:pt x="112" y="192"/>
                    <a:pt x="112" y="192"/>
                  </a:cubicBezTo>
                  <a:cubicBezTo>
                    <a:pt x="80" y="192"/>
                    <a:pt x="80" y="192"/>
                    <a:pt x="80" y="192"/>
                  </a:cubicBezTo>
                  <a:lnTo>
                    <a:pt x="80" y="225"/>
                  </a:lnTo>
                  <a:close/>
                  <a:moveTo>
                    <a:pt x="80" y="273"/>
                  </a:moveTo>
                  <a:cubicBezTo>
                    <a:pt x="112" y="273"/>
                    <a:pt x="112" y="273"/>
                    <a:pt x="112" y="273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80" y="241"/>
                    <a:pt x="80" y="241"/>
                    <a:pt x="80" y="241"/>
                  </a:cubicBezTo>
                  <a:lnTo>
                    <a:pt x="80" y="273"/>
                  </a:lnTo>
                  <a:close/>
                  <a:moveTo>
                    <a:pt x="128" y="321"/>
                  </a:moveTo>
                  <a:cubicBezTo>
                    <a:pt x="160" y="321"/>
                    <a:pt x="160" y="321"/>
                    <a:pt x="160" y="321"/>
                  </a:cubicBezTo>
                  <a:cubicBezTo>
                    <a:pt x="160" y="289"/>
                    <a:pt x="160" y="289"/>
                    <a:pt x="160" y="289"/>
                  </a:cubicBezTo>
                  <a:cubicBezTo>
                    <a:pt x="128" y="289"/>
                    <a:pt x="128" y="289"/>
                    <a:pt x="128" y="289"/>
                  </a:cubicBezTo>
                  <a:lnTo>
                    <a:pt x="128" y="321"/>
                  </a:lnTo>
                  <a:close/>
                  <a:moveTo>
                    <a:pt x="80" y="321"/>
                  </a:moveTo>
                  <a:cubicBezTo>
                    <a:pt x="112" y="321"/>
                    <a:pt x="112" y="321"/>
                    <a:pt x="112" y="321"/>
                  </a:cubicBezTo>
                  <a:cubicBezTo>
                    <a:pt x="112" y="289"/>
                    <a:pt x="112" y="289"/>
                    <a:pt x="112" y="289"/>
                  </a:cubicBezTo>
                  <a:cubicBezTo>
                    <a:pt x="80" y="289"/>
                    <a:pt x="80" y="289"/>
                    <a:pt x="80" y="289"/>
                  </a:cubicBezTo>
                  <a:lnTo>
                    <a:pt x="80" y="321"/>
                  </a:lnTo>
                  <a:close/>
                  <a:moveTo>
                    <a:pt x="128" y="273"/>
                  </a:moveTo>
                  <a:cubicBezTo>
                    <a:pt x="160" y="273"/>
                    <a:pt x="160" y="273"/>
                    <a:pt x="160" y="273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128" y="241"/>
                    <a:pt x="128" y="241"/>
                    <a:pt x="128" y="241"/>
                  </a:cubicBezTo>
                  <a:lnTo>
                    <a:pt x="128" y="273"/>
                  </a:lnTo>
                  <a:close/>
                  <a:moveTo>
                    <a:pt x="32" y="225"/>
                  </a:moveTo>
                  <a:cubicBezTo>
                    <a:pt x="64" y="225"/>
                    <a:pt x="64" y="225"/>
                    <a:pt x="64" y="225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32" y="192"/>
                    <a:pt x="32" y="192"/>
                    <a:pt x="32" y="192"/>
                  </a:cubicBezTo>
                  <a:lnTo>
                    <a:pt x="32" y="225"/>
                  </a:lnTo>
                  <a:close/>
                  <a:moveTo>
                    <a:pt x="32" y="321"/>
                  </a:moveTo>
                  <a:cubicBezTo>
                    <a:pt x="64" y="321"/>
                    <a:pt x="64" y="321"/>
                    <a:pt x="64" y="321"/>
                  </a:cubicBezTo>
                  <a:cubicBezTo>
                    <a:pt x="64" y="289"/>
                    <a:pt x="64" y="289"/>
                    <a:pt x="64" y="289"/>
                  </a:cubicBezTo>
                  <a:cubicBezTo>
                    <a:pt x="32" y="289"/>
                    <a:pt x="32" y="289"/>
                    <a:pt x="32" y="289"/>
                  </a:cubicBezTo>
                  <a:lnTo>
                    <a:pt x="32" y="321"/>
                  </a:lnTo>
                  <a:close/>
                  <a:moveTo>
                    <a:pt x="32" y="176"/>
                  </a:moveTo>
                  <a:cubicBezTo>
                    <a:pt x="64" y="176"/>
                    <a:pt x="64" y="176"/>
                    <a:pt x="64" y="176"/>
                  </a:cubicBezTo>
                  <a:cubicBezTo>
                    <a:pt x="64" y="144"/>
                    <a:pt x="64" y="144"/>
                    <a:pt x="64" y="144"/>
                  </a:cubicBezTo>
                  <a:cubicBezTo>
                    <a:pt x="32" y="144"/>
                    <a:pt x="32" y="144"/>
                    <a:pt x="32" y="144"/>
                  </a:cubicBezTo>
                  <a:lnTo>
                    <a:pt x="32" y="176"/>
                  </a:lnTo>
                  <a:close/>
                  <a:moveTo>
                    <a:pt x="32" y="273"/>
                  </a:moveTo>
                  <a:cubicBezTo>
                    <a:pt x="64" y="273"/>
                    <a:pt x="64" y="273"/>
                    <a:pt x="64" y="273"/>
                  </a:cubicBezTo>
                  <a:cubicBezTo>
                    <a:pt x="64" y="241"/>
                    <a:pt x="64" y="241"/>
                    <a:pt x="64" y="241"/>
                  </a:cubicBezTo>
                  <a:cubicBezTo>
                    <a:pt x="32" y="241"/>
                    <a:pt x="32" y="241"/>
                    <a:pt x="32" y="241"/>
                  </a:cubicBezTo>
                  <a:lnTo>
                    <a:pt x="32" y="273"/>
                  </a:lnTo>
                  <a:close/>
                  <a:moveTo>
                    <a:pt x="224" y="321"/>
                  </a:moveTo>
                  <a:cubicBezTo>
                    <a:pt x="257" y="321"/>
                    <a:pt x="257" y="321"/>
                    <a:pt x="257" y="321"/>
                  </a:cubicBezTo>
                  <a:cubicBezTo>
                    <a:pt x="257" y="192"/>
                    <a:pt x="257" y="192"/>
                    <a:pt x="257" y="192"/>
                  </a:cubicBezTo>
                  <a:cubicBezTo>
                    <a:pt x="224" y="192"/>
                    <a:pt x="224" y="192"/>
                    <a:pt x="224" y="192"/>
                  </a:cubicBezTo>
                  <a:lnTo>
                    <a:pt x="224" y="321"/>
                  </a:lnTo>
                  <a:close/>
                  <a:moveTo>
                    <a:pt x="128" y="225"/>
                  </a:moveTo>
                  <a:cubicBezTo>
                    <a:pt x="160" y="225"/>
                    <a:pt x="160" y="225"/>
                    <a:pt x="160" y="225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128" y="192"/>
                    <a:pt x="128" y="192"/>
                    <a:pt x="128" y="192"/>
                  </a:cubicBezTo>
                  <a:lnTo>
                    <a:pt x="128" y="225"/>
                  </a:lnTo>
                  <a:close/>
                  <a:moveTo>
                    <a:pt x="32" y="128"/>
                  </a:moveTo>
                  <a:cubicBezTo>
                    <a:pt x="257" y="128"/>
                    <a:pt x="257" y="128"/>
                    <a:pt x="257" y="128"/>
                  </a:cubicBezTo>
                  <a:cubicBezTo>
                    <a:pt x="257" y="32"/>
                    <a:pt x="257" y="32"/>
                    <a:pt x="257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128"/>
                  </a:lnTo>
                  <a:close/>
                  <a:moveTo>
                    <a:pt x="48" y="48"/>
                  </a:moveTo>
                  <a:cubicBezTo>
                    <a:pt x="241" y="48"/>
                    <a:pt x="241" y="48"/>
                    <a:pt x="241" y="48"/>
                  </a:cubicBezTo>
                  <a:cubicBezTo>
                    <a:pt x="241" y="112"/>
                    <a:pt x="241" y="112"/>
                    <a:pt x="241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48"/>
                  </a:lnTo>
                  <a:close/>
                  <a:moveTo>
                    <a:pt x="176" y="176"/>
                  </a:moveTo>
                  <a:cubicBezTo>
                    <a:pt x="208" y="176"/>
                    <a:pt x="208" y="176"/>
                    <a:pt x="208" y="176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176" y="144"/>
                    <a:pt x="176" y="144"/>
                    <a:pt x="176" y="144"/>
                  </a:cubicBezTo>
                  <a:lnTo>
                    <a:pt x="176" y="176"/>
                  </a:lnTo>
                  <a:close/>
                  <a:moveTo>
                    <a:pt x="257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339"/>
                    <a:pt x="14" y="353"/>
                    <a:pt x="32" y="353"/>
                  </a:cubicBezTo>
                  <a:cubicBezTo>
                    <a:pt x="257" y="353"/>
                    <a:pt x="257" y="353"/>
                    <a:pt x="257" y="353"/>
                  </a:cubicBezTo>
                  <a:cubicBezTo>
                    <a:pt x="274" y="353"/>
                    <a:pt x="289" y="339"/>
                    <a:pt x="289" y="321"/>
                  </a:cubicBezTo>
                  <a:cubicBezTo>
                    <a:pt x="289" y="32"/>
                    <a:pt x="289" y="32"/>
                    <a:pt x="289" y="32"/>
                  </a:cubicBezTo>
                  <a:cubicBezTo>
                    <a:pt x="289" y="14"/>
                    <a:pt x="274" y="0"/>
                    <a:pt x="257" y="0"/>
                  </a:cubicBezTo>
                  <a:moveTo>
                    <a:pt x="273" y="321"/>
                  </a:moveTo>
                  <a:cubicBezTo>
                    <a:pt x="273" y="330"/>
                    <a:pt x="265" y="337"/>
                    <a:pt x="257" y="337"/>
                  </a:cubicBezTo>
                  <a:cubicBezTo>
                    <a:pt x="32" y="337"/>
                    <a:pt x="32" y="337"/>
                    <a:pt x="32" y="337"/>
                  </a:cubicBezTo>
                  <a:cubicBezTo>
                    <a:pt x="23" y="337"/>
                    <a:pt x="16" y="330"/>
                    <a:pt x="16" y="32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257" y="16"/>
                    <a:pt x="257" y="16"/>
                    <a:pt x="257" y="16"/>
                  </a:cubicBezTo>
                  <a:cubicBezTo>
                    <a:pt x="265" y="16"/>
                    <a:pt x="273" y="23"/>
                    <a:pt x="273" y="32"/>
                  </a:cubicBezTo>
                  <a:lnTo>
                    <a:pt x="273" y="321"/>
                  </a:lnTo>
                  <a:close/>
                  <a:moveTo>
                    <a:pt x="224" y="176"/>
                  </a:moveTo>
                  <a:cubicBezTo>
                    <a:pt x="257" y="176"/>
                    <a:pt x="257" y="176"/>
                    <a:pt x="257" y="176"/>
                  </a:cubicBezTo>
                  <a:cubicBezTo>
                    <a:pt x="257" y="144"/>
                    <a:pt x="257" y="144"/>
                    <a:pt x="257" y="144"/>
                  </a:cubicBezTo>
                  <a:cubicBezTo>
                    <a:pt x="224" y="144"/>
                    <a:pt x="224" y="144"/>
                    <a:pt x="224" y="144"/>
                  </a:cubicBezTo>
                  <a:lnTo>
                    <a:pt x="224" y="176"/>
                  </a:lnTo>
                  <a:close/>
                  <a:moveTo>
                    <a:pt x="176" y="225"/>
                  </a:moveTo>
                  <a:cubicBezTo>
                    <a:pt x="208" y="225"/>
                    <a:pt x="208" y="225"/>
                    <a:pt x="208" y="225"/>
                  </a:cubicBezTo>
                  <a:cubicBezTo>
                    <a:pt x="208" y="192"/>
                    <a:pt x="208" y="192"/>
                    <a:pt x="208" y="192"/>
                  </a:cubicBezTo>
                  <a:cubicBezTo>
                    <a:pt x="176" y="192"/>
                    <a:pt x="176" y="192"/>
                    <a:pt x="176" y="192"/>
                  </a:cubicBezTo>
                  <a:lnTo>
                    <a:pt x="176" y="225"/>
                  </a:lnTo>
                  <a:close/>
                  <a:moveTo>
                    <a:pt x="176" y="321"/>
                  </a:moveTo>
                  <a:cubicBezTo>
                    <a:pt x="208" y="321"/>
                    <a:pt x="208" y="321"/>
                    <a:pt x="208" y="321"/>
                  </a:cubicBezTo>
                  <a:cubicBezTo>
                    <a:pt x="208" y="289"/>
                    <a:pt x="208" y="289"/>
                    <a:pt x="208" y="289"/>
                  </a:cubicBezTo>
                  <a:cubicBezTo>
                    <a:pt x="176" y="289"/>
                    <a:pt x="176" y="289"/>
                    <a:pt x="176" y="289"/>
                  </a:cubicBezTo>
                  <a:lnTo>
                    <a:pt x="176" y="321"/>
                  </a:lnTo>
                  <a:close/>
                  <a:moveTo>
                    <a:pt x="128" y="176"/>
                  </a:moveTo>
                  <a:cubicBezTo>
                    <a:pt x="160" y="176"/>
                    <a:pt x="160" y="176"/>
                    <a:pt x="160" y="176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28" y="144"/>
                    <a:pt x="128" y="144"/>
                    <a:pt x="128" y="144"/>
                  </a:cubicBezTo>
                  <a:lnTo>
                    <a:pt x="128" y="176"/>
                  </a:lnTo>
                  <a:close/>
                  <a:moveTo>
                    <a:pt x="176" y="273"/>
                  </a:moveTo>
                  <a:cubicBezTo>
                    <a:pt x="208" y="273"/>
                    <a:pt x="208" y="273"/>
                    <a:pt x="208" y="273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176" y="241"/>
                    <a:pt x="176" y="241"/>
                    <a:pt x="176" y="241"/>
                  </a:cubicBezTo>
                  <a:lnTo>
                    <a:pt x="176" y="2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26" name="Freeform 58"/>
            <p:cNvSpPr/>
            <p:nvPr/>
          </p:nvSpPr>
          <p:spPr bwMode="auto">
            <a:xfrm>
              <a:off x="9909887" y="4092023"/>
              <a:ext cx="125576" cy="144868"/>
            </a:xfrm>
            <a:custGeom>
              <a:avLst/>
              <a:gdLst>
                <a:gd name="T0" fmla="*/ 895 w 1790"/>
                <a:gd name="T1" fmla="*/ 0 h 2065"/>
                <a:gd name="T2" fmla="*/ 0 w 1790"/>
                <a:gd name="T3" fmla="*/ 515 h 2065"/>
                <a:gd name="T4" fmla="*/ 0 w 1790"/>
                <a:gd name="T5" fmla="*/ 1550 h 2065"/>
                <a:gd name="T6" fmla="*/ 895 w 1790"/>
                <a:gd name="T7" fmla="*/ 2065 h 2065"/>
                <a:gd name="T8" fmla="*/ 1790 w 1790"/>
                <a:gd name="T9" fmla="*/ 1550 h 2065"/>
                <a:gd name="T10" fmla="*/ 1790 w 1790"/>
                <a:gd name="T11" fmla="*/ 515 h 2065"/>
                <a:gd name="T12" fmla="*/ 895 w 1790"/>
                <a:gd name="T13" fmla="*/ 0 h 2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0" h="2065">
                  <a:moveTo>
                    <a:pt x="895" y="0"/>
                  </a:moveTo>
                  <a:lnTo>
                    <a:pt x="0" y="515"/>
                  </a:lnTo>
                  <a:lnTo>
                    <a:pt x="0" y="1550"/>
                  </a:lnTo>
                  <a:lnTo>
                    <a:pt x="895" y="2065"/>
                  </a:lnTo>
                  <a:lnTo>
                    <a:pt x="1790" y="1550"/>
                  </a:lnTo>
                  <a:lnTo>
                    <a:pt x="1790" y="515"/>
                  </a:lnTo>
                  <a:lnTo>
                    <a:pt x="895" y="0"/>
                  </a:lnTo>
                  <a:close/>
                </a:path>
              </a:pathLst>
            </a:custGeom>
            <a:solidFill>
              <a:srgbClr val="AEC4E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US" sz="9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8"/>
          <p:cNvGrpSpPr/>
          <p:nvPr/>
        </p:nvGrpSpPr>
        <p:grpSpPr>
          <a:xfrm>
            <a:off x="1106916" y="4653907"/>
            <a:ext cx="2178895" cy="1037041"/>
            <a:chOff x="2213832" y="9307814"/>
            <a:chExt cx="4357790" cy="2074082"/>
          </a:xfrm>
        </p:grpSpPr>
        <p:sp>
          <p:nvSpPr>
            <p:cNvPr id="28" name="TextBox 61"/>
            <p:cNvSpPr txBox="1"/>
            <p:nvPr/>
          </p:nvSpPr>
          <p:spPr>
            <a:xfrm>
              <a:off x="2213832" y="9307814"/>
              <a:ext cx="4357790" cy="430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cap="all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9" name="TextBox 62"/>
            <p:cNvSpPr txBox="1"/>
            <p:nvPr/>
          </p:nvSpPr>
          <p:spPr>
            <a:xfrm>
              <a:off x="2213832" y="9904056"/>
              <a:ext cx="4357790" cy="14778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1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spc="2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Group 7"/>
          <p:cNvGrpSpPr/>
          <p:nvPr/>
        </p:nvGrpSpPr>
        <p:grpSpPr>
          <a:xfrm>
            <a:off x="3726873" y="4653907"/>
            <a:ext cx="2178895" cy="1037041"/>
            <a:chOff x="7453746" y="9307814"/>
            <a:chExt cx="4357790" cy="2074082"/>
          </a:xfrm>
        </p:grpSpPr>
        <p:sp>
          <p:nvSpPr>
            <p:cNvPr id="31" name="TextBox 63"/>
            <p:cNvSpPr txBox="1"/>
            <p:nvPr/>
          </p:nvSpPr>
          <p:spPr>
            <a:xfrm>
              <a:off x="7453746" y="9307814"/>
              <a:ext cx="4347742" cy="430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cap="all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2" name="TextBox 64"/>
            <p:cNvSpPr txBox="1"/>
            <p:nvPr/>
          </p:nvSpPr>
          <p:spPr>
            <a:xfrm>
              <a:off x="7453746" y="9904056"/>
              <a:ext cx="4357790" cy="14778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1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spc="2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3" name="Group 9"/>
          <p:cNvGrpSpPr/>
          <p:nvPr/>
        </p:nvGrpSpPr>
        <p:grpSpPr>
          <a:xfrm>
            <a:off x="6299251" y="4653907"/>
            <a:ext cx="2178895" cy="1254431"/>
            <a:chOff x="12598501" y="9307814"/>
            <a:chExt cx="4357790" cy="2508862"/>
          </a:xfrm>
        </p:grpSpPr>
        <p:sp>
          <p:nvSpPr>
            <p:cNvPr id="34" name="TextBox 65"/>
            <p:cNvSpPr txBox="1"/>
            <p:nvPr/>
          </p:nvSpPr>
          <p:spPr>
            <a:xfrm>
              <a:off x="12598501" y="9307814"/>
              <a:ext cx="4357790" cy="430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cap="all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5" name="TextBox 66"/>
            <p:cNvSpPr txBox="1"/>
            <p:nvPr/>
          </p:nvSpPr>
          <p:spPr>
            <a:xfrm>
              <a:off x="12598501" y="9904056"/>
              <a:ext cx="4357790" cy="19126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600"/>
                </a:spcAft>
              </a:pPr>
              <a:r>
                <a:rPr lang="en-US" altLang="zh-CN" sz="11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  <a:spcAft>
                  <a:spcPts val="600"/>
                </a:spcAft>
              </a:pP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6" name="Group 10"/>
          <p:cNvGrpSpPr/>
          <p:nvPr/>
        </p:nvGrpSpPr>
        <p:grpSpPr>
          <a:xfrm>
            <a:off x="8876652" y="4653907"/>
            <a:ext cx="2178895" cy="1037041"/>
            <a:chOff x="17753304" y="9307814"/>
            <a:chExt cx="4357790" cy="2074082"/>
          </a:xfrm>
        </p:grpSpPr>
        <p:sp>
          <p:nvSpPr>
            <p:cNvPr id="37" name="TextBox 67"/>
            <p:cNvSpPr txBox="1"/>
            <p:nvPr/>
          </p:nvSpPr>
          <p:spPr>
            <a:xfrm>
              <a:off x="17753304" y="9307814"/>
              <a:ext cx="4357790" cy="430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cap="all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8" name="TextBox 68"/>
            <p:cNvSpPr txBox="1"/>
            <p:nvPr/>
          </p:nvSpPr>
          <p:spPr>
            <a:xfrm>
              <a:off x="17753304" y="9904056"/>
              <a:ext cx="4357790" cy="14778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1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100" spc="25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934"/>
            <a:ext cx="12192001" cy="685606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EC4E1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pic>
        <p:nvPicPr>
          <p:cNvPr id="7" name="Picture Placeholder 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7889" y="2101078"/>
            <a:ext cx="3326443" cy="1996541"/>
          </a:xfrm>
          <a:prstGeom prst="rect">
            <a:avLst/>
          </a:prstGeom>
        </p:spPr>
      </p:pic>
      <p:pic>
        <p:nvPicPr>
          <p:cNvPr id="8" name="Picture Placeholder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969" y="2101078"/>
            <a:ext cx="3326443" cy="1996541"/>
          </a:xfrm>
          <a:prstGeom prst="rect">
            <a:avLst/>
          </a:prstGeom>
        </p:spPr>
      </p:pic>
      <p:pic>
        <p:nvPicPr>
          <p:cNvPr id="9" name="Picture Placeholder 3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333" y="2101078"/>
            <a:ext cx="3326443" cy="1996541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grpSp>
        <p:nvGrpSpPr>
          <p:cNvPr id="15" name="组合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9A8BDE5-37F7-45F2-BD1A-62BF9E642BE8}"/>
              </a:ext>
            </a:extLst>
          </p:cNvPr>
          <p:cNvGrpSpPr/>
          <p:nvPr/>
        </p:nvGrpSpPr>
        <p:grpSpPr>
          <a:xfrm>
            <a:off x="4329735" y="4274702"/>
            <a:ext cx="3532532" cy="1226171"/>
            <a:chOff x="4329735" y="4274702"/>
            <a:chExt cx="3532532" cy="1226171"/>
          </a:xfrm>
        </p:grpSpPr>
        <p:sp>
          <p:nvSpPr>
            <p:cNvPr id="10" name="Subtitle 2"/>
            <p:cNvSpPr txBox="1"/>
            <p:nvPr/>
          </p:nvSpPr>
          <p:spPr>
            <a:xfrm>
              <a:off x="4329735" y="4905611"/>
              <a:ext cx="3532532" cy="595262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12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2" name="TextBox 57"/>
            <p:cNvSpPr txBox="1"/>
            <p:nvPr/>
          </p:nvSpPr>
          <p:spPr>
            <a:xfrm>
              <a:off x="4780504" y="4445935"/>
              <a:ext cx="1107996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3765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3" name="TextBox 58"/>
            <p:cNvSpPr txBox="1"/>
            <p:nvPr/>
          </p:nvSpPr>
          <p:spPr>
            <a:xfrm>
              <a:off x="4332272" y="4274702"/>
              <a:ext cx="445956" cy="600164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r" defTabSz="913765"/>
              <a:r>
                <a:rPr lang="en-US" sz="33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6E6F35E-91B5-47FB-A7F9-08038A923580}"/>
              </a:ext>
            </a:extLst>
          </p:cNvPr>
          <p:cNvGrpSpPr/>
          <p:nvPr/>
        </p:nvGrpSpPr>
        <p:grpSpPr>
          <a:xfrm>
            <a:off x="7884664" y="4274702"/>
            <a:ext cx="3541717" cy="1226171"/>
            <a:chOff x="7884664" y="4274702"/>
            <a:chExt cx="3541717" cy="1226171"/>
          </a:xfrm>
        </p:grpSpPr>
        <p:sp>
          <p:nvSpPr>
            <p:cNvPr id="14" name="Subtitle 2"/>
            <p:cNvSpPr txBox="1"/>
            <p:nvPr/>
          </p:nvSpPr>
          <p:spPr>
            <a:xfrm>
              <a:off x="7893849" y="4905611"/>
              <a:ext cx="3532532" cy="595262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12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6" name="TextBox 68"/>
            <p:cNvSpPr txBox="1"/>
            <p:nvPr/>
          </p:nvSpPr>
          <p:spPr>
            <a:xfrm>
              <a:off x="8344616" y="4445935"/>
              <a:ext cx="1107996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3765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" name="TextBox 69"/>
            <p:cNvSpPr txBox="1"/>
            <p:nvPr/>
          </p:nvSpPr>
          <p:spPr>
            <a:xfrm>
              <a:off x="7884664" y="4274702"/>
              <a:ext cx="445956" cy="600164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r" defTabSz="913765"/>
              <a:r>
                <a:rPr lang="en-US" sz="33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BE1118A-1F4B-4DF3-825C-004A685D566A}"/>
              </a:ext>
            </a:extLst>
          </p:cNvPr>
          <p:cNvGrpSpPr/>
          <p:nvPr/>
        </p:nvGrpSpPr>
        <p:grpSpPr>
          <a:xfrm>
            <a:off x="747979" y="4274702"/>
            <a:ext cx="3532532" cy="1226171"/>
            <a:chOff x="747979" y="4274702"/>
            <a:chExt cx="3532532" cy="1226171"/>
          </a:xfrm>
        </p:grpSpPr>
        <p:sp>
          <p:nvSpPr>
            <p:cNvPr id="18" name="Subtitle 2"/>
            <p:cNvSpPr txBox="1"/>
            <p:nvPr/>
          </p:nvSpPr>
          <p:spPr>
            <a:xfrm>
              <a:off x="747979" y="4905611"/>
              <a:ext cx="3532532" cy="595262"/>
            </a:xfrm>
            <a:prstGeom prst="rect">
              <a:avLst/>
            </a:prstGeom>
          </p:spPr>
          <p:txBody>
            <a:bodyPr vert="horz" wrap="square" lIns="108745" tIns="54373" rIns="108745" bIns="54373" rtlCol="0">
              <a:spAutoFit/>
            </a:bodyPr>
            <a:lstStyle>
              <a:lvl1pPr marL="0" indent="0" algn="ctr" defTabSz="108712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75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51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630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385" indent="0" algn="ctr" defTabSz="1087120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 panose="020B0604020202020204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4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9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650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405" indent="0" algn="ctr" defTabSz="108712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20" name="TextBox 72"/>
            <p:cNvSpPr txBox="1"/>
            <p:nvPr/>
          </p:nvSpPr>
          <p:spPr>
            <a:xfrm>
              <a:off x="1198748" y="4445935"/>
              <a:ext cx="1107996" cy="369332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defTabSz="913765"/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1" name="TextBox 73"/>
            <p:cNvSpPr txBox="1"/>
            <p:nvPr/>
          </p:nvSpPr>
          <p:spPr>
            <a:xfrm>
              <a:off x="830947" y="4274702"/>
              <a:ext cx="445956" cy="600164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 defTabSz="913765"/>
              <a:r>
                <a:rPr lang="en-US" sz="3300" b="1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sp>
        <p:nvSpPr>
          <p:cNvPr id="22" name="Shape 2600"/>
          <p:cNvSpPr/>
          <p:nvPr/>
        </p:nvSpPr>
        <p:spPr>
          <a:xfrm>
            <a:off x="10732425" y="2184485"/>
            <a:ext cx="436043" cy="436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Shape 2600"/>
          <p:cNvSpPr/>
          <p:nvPr/>
        </p:nvSpPr>
        <p:spPr>
          <a:xfrm>
            <a:off x="3530449" y="2184485"/>
            <a:ext cx="436043" cy="436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Shape 2600"/>
          <p:cNvSpPr/>
          <p:nvPr/>
        </p:nvSpPr>
        <p:spPr>
          <a:xfrm>
            <a:off x="7164016" y="2184485"/>
            <a:ext cx="436043" cy="4360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29"/>
                  <a:pt x="4909" y="10800"/>
                </a:cubicBezTo>
                <a:cubicBezTo>
                  <a:pt x="4909" y="11072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2"/>
                  <a:pt x="10529" y="16691"/>
                  <a:pt x="10800" y="16691"/>
                </a:cubicBezTo>
                <a:cubicBezTo>
                  <a:pt x="11071" y="16691"/>
                  <a:pt x="11291" y="16472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2"/>
                  <a:pt x="16691" y="10800"/>
                </a:cubicBezTo>
                <a:cubicBezTo>
                  <a:pt x="16691" y="10529"/>
                  <a:pt x="16471" y="10309"/>
                  <a:pt x="16200" y="103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chemeClr val="bg1">
                  <a:lumMod val="5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338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258" y="1269393"/>
            <a:ext cx="3135801" cy="4334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标题 1"/>
          <p:cNvSpPr txBox="1"/>
          <p:nvPr/>
        </p:nvSpPr>
        <p:spPr>
          <a:xfrm>
            <a:off x="4985543" y="2471846"/>
            <a:ext cx="2338969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3000">
                <a:blipFill>
                  <a:blip r:embed="rId5"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熊孩子体" panose="02000500000000000000" pitchFamily="2" charset="-128"/>
                <a:ea typeface="熊孩子体" panose="02000500000000000000" pitchFamily="2" charset="-128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ADD6C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dirty="0">
              <a:solidFill>
                <a:srgbClr val="ADD6CD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5216394" y="3797748"/>
            <a:ext cx="4428310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8000">
                <a:blipFill>
                  <a:blip r:embed="rId5"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熊孩子体" panose="02000500000000000000" pitchFamily="2" charset="-128"/>
                <a:ea typeface="熊孩子体" panose="02000500000000000000" pitchFamily="2" charset="-128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ADD6CD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rgbClr val="ADD6CD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effectLst/>
                <a:cs typeface="+mn-ea"/>
              </a:defRPr>
            </a:lvl1pPr>
          </a:lstStyle>
          <a:p>
            <a:r>
              <a:rPr lang="en-US" altLang="zh-CN" dirty="0">
                <a:solidFill>
                  <a:srgbClr val="ADD6CD"/>
                </a:solidFill>
                <a:sym typeface="+mn-lt"/>
              </a:rPr>
              <a:t>04 </a:t>
            </a:r>
            <a:r>
              <a:rPr lang="zh-CN" altLang="en-US" dirty="0" smtClean="0">
                <a:solidFill>
                  <a:srgbClr val="ADD6CD"/>
                </a:solidFill>
                <a:sym typeface="+mn-lt"/>
              </a:rPr>
              <a:t>添加标题</a:t>
            </a:r>
            <a:endParaRPr lang="zh-CN" altLang="en-US" dirty="0">
              <a:solidFill>
                <a:srgbClr val="ADD6CD"/>
              </a:solidFill>
              <a:sym typeface="+mn-lt"/>
            </a:endParaRPr>
          </a:p>
        </p:txBody>
      </p:sp>
      <p:grpSp>
        <p:nvGrpSpPr>
          <p:cNvPr id="23" name="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94422F7-DFDC-47DF-BB2B-EB0BC8BAC3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3552774" y="2436893"/>
            <a:ext cx="7243061" cy="1709130"/>
            <a:chOff x="7648523" y="1705121"/>
            <a:chExt cx="1815062" cy="1709130"/>
          </a:xfrm>
        </p:grpSpPr>
        <p:sp>
          <p:nvSpPr>
            <p:cNvPr id="24" name="TextBox 3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DE12A8E-A248-4BC5-B986-2D896BBE11A3}"/>
                </a:ext>
              </a:extLst>
            </p:cNvPr>
            <p:cNvSpPr txBox="1"/>
            <p:nvPr/>
          </p:nvSpPr>
          <p:spPr>
            <a:xfrm>
              <a:off x="7648523" y="2152384"/>
              <a:ext cx="1815062" cy="126186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ts val="2000"/>
                </a:lnSpc>
                <a:buClr>
                  <a:srgbClr val="CC0099"/>
                </a:buClr>
                <a:defRPr/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</a:p>
            <a:p>
              <a:pPr>
                <a:lnSpc>
                  <a:spcPts val="2000"/>
                </a:lnSpc>
                <a:buClr>
                  <a:srgbClr val="CC0099"/>
                </a:buClr>
                <a:defRPr/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lvl="0">
                <a:lnSpc>
                  <a:spcPts val="2000"/>
                </a:lnSpc>
                <a:buClr>
                  <a:srgbClr val="CC0099"/>
                </a:buClr>
                <a:defRPr/>
              </a:pP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marL="0" marR="0" lvl="0" indent="0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TextBox 3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BC37089-5599-4E15-8A0C-F1B2F31FE974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输入标题文本</a:t>
              </a:r>
            </a:p>
          </p:txBody>
        </p:sp>
      </p:grpSp>
      <p:grpSp>
        <p:nvGrpSpPr>
          <p:cNvPr id="26" name="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0899362-CEC6-4017-9568-F26F9CC75CDF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39327" y="4501623"/>
            <a:ext cx="7243061" cy="1681364"/>
            <a:chOff x="7648523" y="1705121"/>
            <a:chExt cx="1815062" cy="1681364"/>
          </a:xfrm>
        </p:grpSpPr>
        <p:sp>
          <p:nvSpPr>
            <p:cNvPr id="27" name="TextBox 3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A69379E-9089-4E85-9504-5F92C2860EED}"/>
                </a:ext>
              </a:extLst>
            </p:cNvPr>
            <p:cNvSpPr txBox="1"/>
            <p:nvPr/>
          </p:nvSpPr>
          <p:spPr>
            <a:xfrm>
              <a:off x="7648523" y="2124618"/>
              <a:ext cx="1815062" cy="1261867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>
                <a:lnSpc>
                  <a:spcPts val="2000"/>
                </a:lnSpc>
                <a:buClr>
                  <a:srgbClr val="CC0099"/>
                </a:buClr>
                <a:defRPr/>
              </a:pPr>
              <a:r>
                <a:rPr lang="en-US" altLang="zh-CN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TextBox 33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17E2EAE-B05B-4A4A-A68A-305D9FE5861A}"/>
                </a:ext>
              </a:extLst>
            </p:cNvPr>
            <p:cNvSpPr txBox="1"/>
            <p:nvPr/>
          </p:nvSpPr>
          <p:spPr>
            <a:xfrm>
              <a:off x="7648523" y="1705121"/>
              <a:ext cx="706756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输入标题文本</a:t>
              </a:r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6D8DE3A-87A8-448E-8BEA-39592016E1E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3829" y="2040297"/>
            <a:ext cx="1740036" cy="1741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501EBD3-92AE-40FB-819E-CCBA66D30F9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381" y="4178300"/>
            <a:ext cx="1740037" cy="1738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792"/>
            <a:ext cx="12192000" cy="6907895"/>
          </a:xfrm>
          <a:prstGeom prst="rect">
            <a:avLst/>
          </a:prstGeom>
        </p:spPr>
      </p:pic>
      <p:sp>
        <p:nvSpPr>
          <p:cNvPr id="7" name="矩形: 圆角 6"/>
          <p:cNvSpPr/>
          <p:nvPr/>
        </p:nvSpPr>
        <p:spPr>
          <a:xfrm>
            <a:off x="348909" y="366486"/>
            <a:ext cx="11509262" cy="6135914"/>
          </a:xfrm>
          <a:prstGeom prst="roundRect">
            <a:avLst>
              <a:gd name="adj" fmla="val 38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09600" y="591455"/>
            <a:ext cx="11016344" cy="5649687"/>
          </a:xfrm>
          <a:prstGeom prst="roundRect">
            <a:avLst>
              <a:gd name="adj" fmla="val 3800"/>
            </a:avLst>
          </a:prstGeom>
          <a:noFill/>
          <a:ln w="28575">
            <a:gradFill>
              <a:gsLst>
                <a:gs pos="0">
                  <a:srgbClr val="4173B7"/>
                </a:gs>
                <a:gs pos="100000">
                  <a:srgbClr val="ADD6CD"/>
                </a:gs>
              </a:gsLst>
              <a:lin ang="5400000" scaled="1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685035" y="2611399"/>
            <a:ext cx="969042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b="1" dirty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endParaRPr lang="en-US" altLang="zh-CN" sz="8800" b="1" dirty="0">
              <a:solidFill>
                <a:srgbClr val="6D6E9E"/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8800" b="1" dirty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</a:p>
        </p:txBody>
      </p:sp>
      <p:pic>
        <p:nvPicPr>
          <p:cNvPr id="17" name="图形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3272">
            <a:off x="809886" y="3324418"/>
            <a:ext cx="973201" cy="1617842"/>
          </a:xfrm>
          <a:prstGeom prst="rect">
            <a:avLst/>
          </a:prstGeom>
        </p:spPr>
      </p:pic>
      <p:pic>
        <p:nvPicPr>
          <p:cNvPr id="18" name="图形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2579">
            <a:off x="1570121" y="3773128"/>
            <a:ext cx="1010633" cy="1742612"/>
          </a:xfrm>
          <a:prstGeom prst="rect">
            <a:avLst/>
          </a:prstGeom>
        </p:spPr>
      </p:pic>
      <p:pic>
        <p:nvPicPr>
          <p:cNvPr id="19" name="图形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64689">
            <a:off x="745302" y="4243023"/>
            <a:ext cx="1147879" cy="1846588"/>
          </a:xfrm>
          <a:prstGeom prst="rect">
            <a:avLst/>
          </a:prstGeom>
        </p:spPr>
      </p:pic>
      <p:pic>
        <p:nvPicPr>
          <p:cNvPr id="20" name="图形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2717">
            <a:off x="2061345" y="3916610"/>
            <a:ext cx="969043" cy="1555459"/>
          </a:xfrm>
          <a:prstGeom prst="rect">
            <a:avLst/>
          </a:prstGeom>
        </p:spPr>
      </p:pic>
      <p:pic>
        <p:nvPicPr>
          <p:cNvPr id="21" name="图形 2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5084">
            <a:off x="1595026" y="4379840"/>
            <a:ext cx="1293443" cy="160120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3729512" y="1233444"/>
            <a:ext cx="3087644" cy="1894938"/>
            <a:chOff x="3729512" y="1233444"/>
            <a:chExt cx="3087644" cy="1894938"/>
          </a:xfrm>
        </p:grpSpPr>
        <p:sp>
          <p:nvSpPr>
            <p:cNvPr id="25" name="标题 1"/>
            <p:cNvSpPr txBox="1"/>
            <p:nvPr/>
          </p:nvSpPr>
          <p:spPr>
            <a:xfrm>
              <a:off x="3757031" y="1233444"/>
              <a:ext cx="1384313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8000" i="1" dirty="0">
                  <a:solidFill>
                    <a:srgbClr val="6D6E9E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01</a:t>
              </a:r>
              <a:endParaRPr lang="zh-CN" altLang="en-US" sz="8000" i="1" dirty="0">
                <a:solidFill>
                  <a:srgbClr val="6D6E9E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标题 1"/>
            <p:cNvSpPr txBox="1"/>
            <p:nvPr/>
          </p:nvSpPr>
          <p:spPr>
            <a:xfrm>
              <a:off x="3729512" y="2009742"/>
              <a:ext cx="3087644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4800" i="1" dirty="0" smtClean="0">
                  <a:solidFill>
                    <a:srgbClr val="6D6E9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添加标题</a:t>
              </a:r>
              <a:endParaRPr lang="zh-CN" altLang="en-US" sz="4800" i="1" dirty="0">
                <a:solidFill>
                  <a:srgbClr val="6D6E9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29512" y="3591319"/>
            <a:ext cx="3087644" cy="1975181"/>
            <a:chOff x="3729512" y="3591319"/>
            <a:chExt cx="3087644" cy="1975181"/>
          </a:xfrm>
        </p:grpSpPr>
        <p:sp>
          <p:nvSpPr>
            <p:cNvPr id="27" name="标题 1"/>
            <p:cNvSpPr txBox="1"/>
            <p:nvPr/>
          </p:nvSpPr>
          <p:spPr>
            <a:xfrm>
              <a:off x="3770867" y="3591319"/>
              <a:ext cx="1384313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8000" i="1" dirty="0">
                  <a:solidFill>
                    <a:srgbClr val="6D6E9E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02</a:t>
              </a:r>
              <a:endParaRPr lang="zh-CN" altLang="en-US" sz="8000" i="1" dirty="0">
                <a:solidFill>
                  <a:srgbClr val="6D6E9E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标题 1"/>
            <p:cNvSpPr txBox="1"/>
            <p:nvPr/>
          </p:nvSpPr>
          <p:spPr>
            <a:xfrm>
              <a:off x="3729512" y="4447860"/>
              <a:ext cx="3087644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4800" i="1" dirty="0" smtClean="0">
                  <a:solidFill>
                    <a:srgbClr val="6D6E9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添加标题</a:t>
              </a:r>
              <a:endParaRPr lang="zh-CN" altLang="en-US" sz="4800" i="1" dirty="0">
                <a:solidFill>
                  <a:srgbClr val="6D6E9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425143" y="1141208"/>
            <a:ext cx="3160261" cy="1958994"/>
            <a:chOff x="7425143" y="1141208"/>
            <a:chExt cx="3160261" cy="1958994"/>
          </a:xfrm>
        </p:grpSpPr>
        <p:sp>
          <p:nvSpPr>
            <p:cNvPr id="30" name="标题 1"/>
            <p:cNvSpPr txBox="1"/>
            <p:nvPr/>
          </p:nvSpPr>
          <p:spPr>
            <a:xfrm>
              <a:off x="7506403" y="1141208"/>
              <a:ext cx="1384313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8000" i="1" dirty="0">
                  <a:solidFill>
                    <a:srgbClr val="6D6E9E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03</a:t>
              </a:r>
              <a:endParaRPr lang="zh-CN" altLang="en-US" sz="8000" i="1" dirty="0">
                <a:solidFill>
                  <a:srgbClr val="6D6E9E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标题 1"/>
            <p:cNvSpPr txBox="1"/>
            <p:nvPr/>
          </p:nvSpPr>
          <p:spPr>
            <a:xfrm>
              <a:off x="7425143" y="1981562"/>
              <a:ext cx="3160261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4800" i="1" dirty="0" smtClean="0">
                  <a:solidFill>
                    <a:srgbClr val="6D6E9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添加标题</a:t>
              </a:r>
              <a:endParaRPr lang="zh-CN" altLang="en-US" sz="4800" i="1" dirty="0">
                <a:solidFill>
                  <a:srgbClr val="6D6E9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62971" y="3591319"/>
            <a:ext cx="3160261" cy="1960667"/>
            <a:chOff x="7462971" y="3591319"/>
            <a:chExt cx="3160261" cy="1960667"/>
          </a:xfrm>
        </p:grpSpPr>
        <p:sp>
          <p:nvSpPr>
            <p:cNvPr id="33" name="标题 1"/>
            <p:cNvSpPr txBox="1"/>
            <p:nvPr/>
          </p:nvSpPr>
          <p:spPr>
            <a:xfrm>
              <a:off x="7544959" y="3591319"/>
              <a:ext cx="1781921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8000" i="1" dirty="0">
                  <a:solidFill>
                    <a:srgbClr val="6D6E9E"/>
                  </a:solidFill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04</a:t>
              </a:r>
              <a:endParaRPr lang="zh-CN" altLang="en-US" sz="8000" i="1" dirty="0">
                <a:solidFill>
                  <a:srgbClr val="6D6E9E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标题 1"/>
            <p:cNvSpPr txBox="1"/>
            <p:nvPr/>
          </p:nvSpPr>
          <p:spPr>
            <a:xfrm>
              <a:off x="7462971" y="4433346"/>
              <a:ext cx="3160261" cy="111864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zh-CN" altLang="en-US" sz="4800" i="1" dirty="0" smtClean="0">
                  <a:solidFill>
                    <a:srgbClr val="6D6E9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添加标题</a:t>
              </a:r>
              <a:endParaRPr lang="zh-CN" altLang="en-US" sz="4800" i="1" dirty="0">
                <a:solidFill>
                  <a:srgbClr val="6D6E9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DD6CD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4="http://schemas.microsoft.com/office/drawing/2010/main" xmlns:a16="http://schemas.microsoft.com/office/drawing/2014/main" id="{50FEEF70-A432-4463-928D-D62431D613A8}"/>
              </a:ext>
            </a:extLst>
          </p:cNvPr>
          <p:cNvGrpSpPr/>
          <p:nvPr/>
        </p:nvGrpSpPr>
        <p:grpSpPr>
          <a:xfrm>
            <a:off x="801668" y="1676515"/>
            <a:ext cx="10780732" cy="4590030"/>
            <a:chOff x="-237693" y="1505044"/>
            <a:chExt cx="12608011" cy="5368017"/>
          </a:xfrm>
        </p:grpSpPr>
        <p:grpSp>
          <p:nvGrpSpPr>
            <p:cNvPr id="9" name="Group 6015"/>
            <p:cNvGrpSpPr/>
            <p:nvPr/>
          </p:nvGrpSpPr>
          <p:grpSpPr>
            <a:xfrm>
              <a:off x="4672803" y="1505044"/>
              <a:ext cx="1231706" cy="5368017"/>
              <a:chOff x="0" y="0"/>
              <a:chExt cx="1231704" cy="5368016"/>
            </a:xfrm>
            <a:solidFill>
              <a:srgbClr val="F4CF69"/>
            </a:solidFill>
          </p:grpSpPr>
          <p:sp>
            <p:nvSpPr>
              <p:cNvPr id="10" name="Shape 6013"/>
              <p:cNvSpPr/>
              <p:nvPr/>
            </p:nvSpPr>
            <p:spPr>
              <a:xfrm>
                <a:off x="968536" y="421780"/>
                <a:ext cx="263169" cy="49462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234"/>
                      <a:pt x="21600" y="522"/>
                    </a:cubicBezTo>
                    <a:cubicBezTo>
                      <a:pt x="21600" y="7548"/>
                      <a:pt x="21600" y="14573"/>
                      <a:pt x="21600" y="21599"/>
                    </a:cubicBezTo>
                    <a:lnTo>
                      <a:pt x="21595" y="21600"/>
                    </a:lnTo>
                    <a:lnTo>
                      <a:pt x="5" y="21600"/>
                    </a:lnTo>
                    <a:lnTo>
                      <a:pt x="0" y="21599"/>
                    </a:lnTo>
                    <a:lnTo>
                      <a:pt x="0" y="522"/>
                    </a:lnTo>
                    <a:cubicBezTo>
                      <a:pt x="0" y="234"/>
                      <a:pt x="4835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Shape 6014"/>
              <p:cNvSpPr/>
              <p:nvPr/>
            </p:nvSpPr>
            <p:spPr>
              <a:xfrm rot="5400000" flipH="1">
                <a:off x="73630" y="-73631"/>
                <a:ext cx="1071830" cy="1219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5" h="21600" extrusionOk="0">
                    <a:moveTo>
                      <a:pt x="21345" y="12039"/>
                    </a:moveTo>
                    <a:cubicBezTo>
                      <a:pt x="21345" y="11448"/>
                      <a:pt x="21099" y="10857"/>
                      <a:pt x="20608" y="10384"/>
                    </a:cubicBezTo>
                    <a:cubicBezTo>
                      <a:pt x="19550" y="9505"/>
                      <a:pt x="17887" y="9573"/>
                      <a:pt x="16904" y="10451"/>
                    </a:cubicBezTo>
                    <a:cubicBezTo>
                      <a:pt x="16904" y="10451"/>
                      <a:pt x="16904" y="10451"/>
                      <a:pt x="14289" y="12846"/>
                    </a:cubicBezTo>
                    <a:lnTo>
                      <a:pt x="13288" y="13762"/>
                    </a:lnTo>
                    <a:lnTo>
                      <a:pt x="13288" y="2331"/>
                    </a:lnTo>
                    <a:cubicBezTo>
                      <a:pt x="13288" y="1044"/>
                      <a:pt x="12115" y="0"/>
                      <a:pt x="10668" y="0"/>
                    </a:cubicBezTo>
                    <a:cubicBezTo>
                      <a:pt x="9221" y="0"/>
                      <a:pt x="8047" y="1044"/>
                      <a:pt x="8047" y="2331"/>
                    </a:cubicBezTo>
                    <a:lnTo>
                      <a:pt x="8047" y="13779"/>
                    </a:lnTo>
                    <a:lnTo>
                      <a:pt x="6503" y="12415"/>
                    </a:lnTo>
                    <a:cubicBezTo>
                      <a:pt x="5902" y="11885"/>
                      <a:pt x="5216" y="11279"/>
                      <a:pt x="4432" y="10586"/>
                    </a:cubicBezTo>
                    <a:cubicBezTo>
                      <a:pt x="3373" y="9708"/>
                      <a:pt x="1710" y="9708"/>
                      <a:pt x="728" y="10654"/>
                    </a:cubicBezTo>
                    <a:cubicBezTo>
                      <a:pt x="-255" y="11600"/>
                      <a:pt x="-255" y="13019"/>
                      <a:pt x="803" y="13897"/>
                    </a:cubicBezTo>
                    <a:cubicBezTo>
                      <a:pt x="803" y="13897"/>
                      <a:pt x="803" y="13897"/>
                      <a:pt x="8816" y="20924"/>
                    </a:cubicBezTo>
                    <a:cubicBezTo>
                      <a:pt x="9421" y="21397"/>
                      <a:pt x="10101" y="21600"/>
                      <a:pt x="10857" y="21600"/>
                    </a:cubicBezTo>
                    <a:cubicBezTo>
                      <a:pt x="11537" y="21600"/>
                      <a:pt x="12217" y="21397"/>
                      <a:pt x="12747" y="20924"/>
                    </a:cubicBezTo>
                    <a:cubicBezTo>
                      <a:pt x="12747" y="20924"/>
                      <a:pt x="12747" y="20924"/>
                      <a:pt x="20608" y="13694"/>
                    </a:cubicBezTo>
                    <a:cubicBezTo>
                      <a:pt x="21099" y="13221"/>
                      <a:pt x="21345" y="12630"/>
                      <a:pt x="21345" y="120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Shape 6016"/>
            <p:cNvSpPr/>
            <p:nvPr/>
          </p:nvSpPr>
          <p:spPr>
            <a:xfrm>
              <a:off x="3328437" y="4631710"/>
              <a:ext cx="1260994" cy="2226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243" y="0"/>
                  </a:moveTo>
                  <a:cubicBezTo>
                    <a:pt x="9815" y="0"/>
                    <a:pt x="10386" y="120"/>
                    <a:pt x="10844" y="359"/>
                  </a:cubicBezTo>
                  <a:cubicBezTo>
                    <a:pt x="11693" y="875"/>
                    <a:pt x="11628" y="1685"/>
                    <a:pt x="10778" y="2164"/>
                  </a:cubicBezTo>
                  <a:cubicBezTo>
                    <a:pt x="10778" y="2164"/>
                    <a:pt x="10778" y="2164"/>
                    <a:pt x="8463" y="3438"/>
                  </a:cubicBezTo>
                  <a:lnTo>
                    <a:pt x="7577" y="3925"/>
                  </a:lnTo>
                  <a:lnTo>
                    <a:pt x="18628" y="3925"/>
                  </a:lnTo>
                  <a:lnTo>
                    <a:pt x="18987" y="3966"/>
                  </a:lnTo>
                  <a:lnTo>
                    <a:pt x="19346" y="3925"/>
                  </a:lnTo>
                  <a:cubicBezTo>
                    <a:pt x="20591" y="3925"/>
                    <a:pt x="21600" y="4497"/>
                    <a:pt x="21600" y="5202"/>
                  </a:cubicBezTo>
                  <a:cubicBezTo>
                    <a:pt x="21600" y="10667"/>
                    <a:pt x="21600" y="16132"/>
                    <a:pt x="21600" y="21597"/>
                  </a:cubicBezTo>
                  <a:lnTo>
                    <a:pt x="21599" y="21600"/>
                  </a:lnTo>
                  <a:lnTo>
                    <a:pt x="17093" y="21600"/>
                  </a:lnTo>
                  <a:lnTo>
                    <a:pt x="17092" y="21597"/>
                  </a:lnTo>
                  <a:lnTo>
                    <a:pt x="17092" y="6478"/>
                  </a:lnTo>
                  <a:lnTo>
                    <a:pt x="7561" y="6478"/>
                  </a:lnTo>
                  <a:lnTo>
                    <a:pt x="8880" y="7231"/>
                  </a:lnTo>
                  <a:cubicBezTo>
                    <a:pt x="9392" y="7524"/>
                    <a:pt x="9978" y="7858"/>
                    <a:pt x="10648" y="8240"/>
                  </a:cubicBezTo>
                  <a:cubicBezTo>
                    <a:pt x="11497" y="8756"/>
                    <a:pt x="11497" y="9566"/>
                    <a:pt x="10582" y="10045"/>
                  </a:cubicBezTo>
                  <a:cubicBezTo>
                    <a:pt x="9668" y="10523"/>
                    <a:pt x="8296" y="10523"/>
                    <a:pt x="7447" y="10008"/>
                  </a:cubicBezTo>
                  <a:cubicBezTo>
                    <a:pt x="7447" y="10008"/>
                    <a:pt x="7447" y="10008"/>
                    <a:pt x="653" y="6104"/>
                  </a:cubicBezTo>
                  <a:cubicBezTo>
                    <a:pt x="196" y="5809"/>
                    <a:pt x="0" y="5478"/>
                    <a:pt x="0" y="5110"/>
                  </a:cubicBezTo>
                  <a:cubicBezTo>
                    <a:pt x="0" y="4778"/>
                    <a:pt x="196" y="4447"/>
                    <a:pt x="653" y="4189"/>
                  </a:cubicBezTo>
                  <a:cubicBezTo>
                    <a:pt x="653" y="4189"/>
                    <a:pt x="653" y="4189"/>
                    <a:pt x="7643" y="359"/>
                  </a:cubicBezTo>
                  <a:cubicBezTo>
                    <a:pt x="8100" y="120"/>
                    <a:pt x="8672" y="0"/>
                    <a:pt x="9243" y="0"/>
                  </a:cubicBezTo>
                  <a:close/>
                </a:path>
              </a:pathLst>
            </a:custGeom>
            <a:solidFill>
              <a:srgbClr val="AEC4E1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9F9F9"/>
                  </a:solidFill>
                </a:defRPr>
              </a:pPr>
              <a:endParaRPr sz="900">
                <a:solidFill>
                  <a:srgbClr val="F9F9F9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Group 6019"/>
            <p:cNvGrpSpPr/>
            <p:nvPr/>
          </p:nvGrpSpPr>
          <p:grpSpPr>
            <a:xfrm>
              <a:off x="4022483" y="2411101"/>
              <a:ext cx="1226116" cy="4446900"/>
              <a:chOff x="0" y="0"/>
              <a:chExt cx="1226115" cy="4446899"/>
            </a:xfrm>
            <a:solidFill>
              <a:srgbClr val="BBDBDD"/>
            </a:solidFill>
          </p:grpSpPr>
          <p:sp>
            <p:nvSpPr>
              <p:cNvPr id="14" name="Shape 6017"/>
              <p:cNvSpPr/>
              <p:nvPr/>
            </p:nvSpPr>
            <p:spPr>
              <a:xfrm>
                <a:off x="962946" y="406527"/>
                <a:ext cx="263170" cy="4040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315"/>
                      <a:pt x="21600" y="703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703"/>
                    </a:lnTo>
                    <a:cubicBezTo>
                      <a:pt x="0" y="315"/>
                      <a:pt x="4835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Shape 6018"/>
              <p:cNvSpPr/>
              <p:nvPr/>
            </p:nvSpPr>
            <p:spPr>
              <a:xfrm rot="5400000" flipH="1">
                <a:off x="73631" y="-73632"/>
                <a:ext cx="1071829" cy="1219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5" h="21600" extrusionOk="0">
                    <a:moveTo>
                      <a:pt x="21345" y="12039"/>
                    </a:moveTo>
                    <a:cubicBezTo>
                      <a:pt x="21345" y="11448"/>
                      <a:pt x="21099" y="10857"/>
                      <a:pt x="20608" y="10384"/>
                    </a:cubicBezTo>
                    <a:cubicBezTo>
                      <a:pt x="19550" y="9505"/>
                      <a:pt x="17887" y="9573"/>
                      <a:pt x="16904" y="10451"/>
                    </a:cubicBezTo>
                    <a:cubicBezTo>
                      <a:pt x="16904" y="10451"/>
                      <a:pt x="16904" y="10451"/>
                      <a:pt x="14289" y="12846"/>
                    </a:cubicBezTo>
                    <a:lnTo>
                      <a:pt x="13288" y="13762"/>
                    </a:lnTo>
                    <a:lnTo>
                      <a:pt x="13288" y="2331"/>
                    </a:lnTo>
                    <a:cubicBezTo>
                      <a:pt x="13288" y="1044"/>
                      <a:pt x="12115" y="0"/>
                      <a:pt x="10668" y="0"/>
                    </a:cubicBezTo>
                    <a:cubicBezTo>
                      <a:pt x="9221" y="0"/>
                      <a:pt x="8047" y="1044"/>
                      <a:pt x="8047" y="2331"/>
                    </a:cubicBezTo>
                    <a:lnTo>
                      <a:pt x="8047" y="13779"/>
                    </a:lnTo>
                    <a:lnTo>
                      <a:pt x="6503" y="12415"/>
                    </a:lnTo>
                    <a:cubicBezTo>
                      <a:pt x="5902" y="11885"/>
                      <a:pt x="5216" y="11279"/>
                      <a:pt x="4432" y="10586"/>
                    </a:cubicBezTo>
                    <a:cubicBezTo>
                      <a:pt x="3373" y="9708"/>
                      <a:pt x="1710" y="9708"/>
                      <a:pt x="728" y="10654"/>
                    </a:cubicBezTo>
                    <a:cubicBezTo>
                      <a:pt x="-255" y="11600"/>
                      <a:pt x="-255" y="13019"/>
                      <a:pt x="803" y="13897"/>
                    </a:cubicBezTo>
                    <a:cubicBezTo>
                      <a:pt x="803" y="13897"/>
                      <a:pt x="803" y="13897"/>
                      <a:pt x="8816" y="20924"/>
                    </a:cubicBezTo>
                    <a:cubicBezTo>
                      <a:pt x="9421" y="21397"/>
                      <a:pt x="10101" y="21600"/>
                      <a:pt x="10857" y="21600"/>
                    </a:cubicBezTo>
                    <a:cubicBezTo>
                      <a:pt x="11537" y="21600"/>
                      <a:pt x="12217" y="21397"/>
                      <a:pt x="12747" y="20924"/>
                    </a:cubicBezTo>
                    <a:cubicBezTo>
                      <a:pt x="12747" y="20924"/>
                      <a:pt x="12747" y="20924"/>
                      <a:pt x="20608" y="13694"/>
                    </a:cubicBezTo>
                    <a:cubicBezTo>
                      <a:pt x="21099" y="13221"/>
                      <a:pt x="21345" y="12630"/>
                      <a:pt x="21345" y="120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6022"/>
            <p:cNvGrpSpPr/>
            <p:nvPr/>
          </p:nvGrpSpPr>
          <p:grpSpPr>
            <a:xfrm>
              <a:off x="6291657" y="1926823"/>
              <a:ext cx="1219092" cy="4931181"/>
              <a:chOff x="0" y="0"/>
              <a:chExt cx="1219091" cy="4931180"/>
            </a:xfrm>
            <a:solidFill>
              <a:srgbClr val="F4CF69"/>
            </a:solidFill>
          </p:grpSpPr>
          <p:sp>
            <p:nvSpPr>
              <p:cNvPr id="17" name="Shape 6020"/>
              <p:cNvSpPr/>
              <p:nvPr/>
            </p:nvSpPr>
            <p:spPr>
              <a:xfrm flipH="1">
                <a:off x="-1" y="457383"/>
                <a:ext cx="263168" cy="4473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284"/>
                      <a:pt x="0" y="635"/>
                    </a:cubicBezTo>
                    <a:lnTo>
                      <a:pt x="0" y="21598"/>
                    </a:lnTo>
                    <a:lnTo>
                      <a:pt x="5" y="21600"/>
                    </a:lnTo>
                    <a:lnTo>
                      <a:pt x="21595" y="21600"/>
                    </a:lnTo>
                    <a:lnTo>
                      <a:pt x="21600" y="21598"/>
                    </a:lnTo>
                    <a:lnTo>
                      <a:pt x="21600" y="635"/>
                    </a:lnTo>
                    <a:cubicBezTo>
                      <a:pt x="21600" y="284"/>
                      <a:pt x="16765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Shape 6021"/>
              <p:cNvSpPr/>
              <p:nvPr/>
            </p:nvSpPr>
            <p:spPr>
              <a:xfrm rot="16200000" flipH="1">
                <a:off x="73631" y="-73632"/>
                <a:ext cx="1071829" cy="1219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5" h="21600" extrusionOk="0">
                    <a:moveTo>
                      <a:pt x="21345" y="12039"/>
                    </a:moveTo>
                    <a:cubicBezTo>
                      <a:pt x="21345" y="11448"/>
                      <a:pt x="21099" y="10857"/>
                      <a:pt x="20608" y="10384"/>
                    </a:cubicBezTo>
                    <a:cubicBezTo>
                      <a:pt x="19550" y="9505"/>
                      <a:pt x="17887" y="9573"/>
                      <a:pt x="16904" y="10451"/>
                    </a:cubicBezTo>
                    <a:cubicBezTo>
                      <a:pt x="16904" y="10451"/>
                      <a:pt x="16904" y="10451"/>
                      <a:pt x="14289" y="12846"/>
                    </a:cubicBezTo>
                    <a:lnTo>
                      <a:pt x="13288" y="13762"/>
                    </a:lnTo>
                    <a:lnTo>
                      <a:pt x="13288" y="2331"/>
                    </a:lnTo>
                    <a:cubicBezTo>
                      <a:pt x="13288" y="1044"/>
                      <a:pt x="12115" y="0"/>
                      <a:pt x="10668" y="0"/>
                    </a:cubicBezTo>
                    <a:cubicBezTo>
                      <a:pt x="9221" y="0"/>
                      <a:pt x="8047" y="1044"/>
                      <a:pt x="8047" y="2331"/>
                    </a:cubicBezTo>
                    <a:lnTo>
                      <a:pt x="8047" y="13779"/>
                    </a:lnTo>
                    <a:lnTo>
                      <a:pt x="6503" y="12415"/>
                    </a:lnTo>
                    <a:cubicBezTo>
                      <a:pt x="5902" y="11885"/>
                      <a:pt x="5216" y="11279"/>
                      <a:pt x="4432" y="10586"/>
                    </a:cubicBezTo>
                    <a:cubicBezTo>
                      <a:pt x="3373" y="9708"/>
                      <a:pt x="1710" y="9708"/>
                      <a:pt x="728" y="10654"/>
                    </a:cubicBezTo>
                    <a:cubicBezTo>
                      <a:pt x="-255" y="11600"/>
                      <a:pt x="-255" y="13019"/>
                      <a:pt x="803" y="13897"/>
                    </a:cubicBezTo>
                    <a:cubicBezTo>
                      <a:pt x="803" y="13897"/>
                      <a:pt x="803" y="13897"/>
                      <a:pt x="8816" y="20924"/>
                    </a:cubicBezTo>
                    <a:cubicBezTo>
                      <a:pt x="9421" y="21397"/>
                      <a:pt x="10101" y="21600"/>
                      <a:pt x="10857" y="21600"/>
                    </a:cubicBezTo>
                    <a:cubicBezTo>
                      <a:pt x="11537" y="21600"/>
                      <a:pt x="12217" y="21397"/>
                      <a:pt x="12747" y="20924"/>
                    </a:cubicBezTo>
                    <a:cubicBezTo>
                      <a:pt x="12747" y="20924"/>
                      <a:pt x="12747" y="20924"/>
                      <a:pt x="20608" y="13694"/>
                    </a:cubicBezTo>
                    <a:cubicBezTo>
                      <a:pt x="21099" y="13221"/>
                      <a:pt x="21345" y="12630"/>
                      <a:pt x="21345" y="120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6025"/>
            <p:cNvGrpSpPr/>
            <p:nvPr/>
          </p:nvGrpSpPr>
          <p:grpSpPr>
            <a:xfrm>
              <a:off x="6941974" y="3428852"/>
              <a:ext cx="1219092" cy="3429150"/>
              <a:chOff x="0" y="0"/>
              <a:chExt cx="1219091" cy="3429148"/>
            </a:xfrm>
            <a:solidFill>
              <a:srgbClr val="BBDBDD"/>
            </a:solidFill>
          </p:grpSpPr>
          <p:sp>
            <p:nvSpPr>
              <p:cNvPr id="20" name="Shape 6023"/>
              <p:cNvSpPr/>
              <p:nvPr/>
            </p:nvSpPr>
            <p:spPr>
              <a:xfrm flipH="1">
                <a:off x="-1" y="429878"/>
                <a:ext cx="263168" cy="29992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24"/>
                      <a:pt x="0" y="948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948"/>
                    </a:lnTo>
                    <a:cubicBezTo>
                      <a:pt x="21600" y="424"/>
                      <a:pt x="16765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Shape 6024"/>
              <p:cNvSpPr/>
              <p:nvPr/>
            </p:nvSpPr>
            <p:spPr>
              <a:xfrm rot="16200000" flipH="1">
                <a:off x="73631" y="-73632"/>
                <a:ext cx="1071829" cy="1219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5" h="21600" extrusionOk="0">
                    <a:moveTo>
                      <a:pt x="21345" y="12039"/>
                    </a:moveTo>
                    <a:cubicBezTo>
                      <a:pt x="21345" y="11448"/>
                      <a:pt x="21099" y="10857"/>
                      <a:pt x="20608" y="10384"/>
                    </a:cubicBezTo>
                    <a:cubicBezTo>
                      <a:pt x="19550" y="9505"/>
                      <a:pt x="17887" y="9573"/>
                      <a:pt x="16904" y="10451"/>
                    </a:cubicBezTo>
                    <a:cubicBezTo>
                      <a:pt x="16904" y="10451"/>
                      <a:pt x="16904" y="10451"/>
                      <a:pt x="14289" y="12846"/>
                    </a:cubicBezTo>
                    <a:lnTo>
                      <a:pt x="13288" y="13762"/>
                    </a:lnTo>
                    <a:lnTo>
                      <a:pt x="13288" y="2331"/>
                    </a:lnTo>
                    <a:cubicBezTo>
                      <a:pt x="13288" y="1044"/>
                      <a:pt x="12115" y="0"/>
                      <a:pt x="10668" y="0"/>
                    </a:cubicBezTo>
                    <a:cubicBezTo>
                      <a:pt x="9221" y="0"/>
                      <a:pt x="8047" y="1044"/>
                      <a:pt x="8047" y="2331"/>
                    </a:cubicBezTo>
                    <a:lnTo>
                      <a:pt x="8047" y="13779"/>
                    </a:lnTo>
                    <a:lnTo>
                      <a:pt x="6503" y="12415"/>
                    </a:lnTo>
                    <a:cubicBezTo>
                      <a:pt x="5902" y="11885"/>
                      <a:pt x="5216" y="11279"/>
                      <a:pt x="4432" y="10586"/>
                    </a:cubicBezTo>
                    <a:cubicBezTo>
                      <a:pt x="3373" y="9708"/>
                      <a:pt x="1710" y="9708"/>
                      <a:pt x="728" y="10654"/>
                    </a:cubicBezTo>
                    <a:cubicBezTo>
                      <a:pt x="-255" y="11600"/>
                      <a:pt x="-255" y="13019"/>
                      <a:pt x="803" y="13897"/>
                    </a:cubicBezTo>
                    <a:cubicBezTo>
                      <a:pt x="803" y="13897"/>
                      <a:pt x="803" y="13897"/>
                      <a:pt x="8816" y="20924"/>
                    </a:cubicBezTo>
                    <a:cubicBezTo>
                      <a:pt x="9421" y="21397"/>
                      <a:pt x="10101" y="21600"/>
                      <a:pt x="10857" y="21600"/>
                    </a:cubicBezTo>
                    <a:cubicBezTo>
                      <a:pt x="11537" y="21600"/>
                      <a:pt x="12217" y="21397"/>
                      <a:pt x="12747" y="20924"/>
                    </a:cubicBezTo>
                    <a:cubicBezTo>
                      <a:pt x="12747" y="20924"/>
                      <a:pt x="12747" y="20924"/>
                      <a:pt x="20608" y="13694"/>
                    </a:cubicBezTo>
                    <a:cubicBezTo>
                      <a:pt x="21099" y="13221"/>
                      <a:pt x="21345" y="12630"/>
                      <a:pt x="21345" y="120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6028"/>
            <p:cNvGrpSpPr/>
            <p:nvPr/>
          </p:nvGrpSpPr>
          <p:grpSpPr>
            <a:xfrm>
              <a:off x="7592292" y="4983577"/>
              <a:ext cx="1226113" cy="1874424"/>
              <a:chOff x="0" y="0"/>
              <a:chExt cx="1226112" cy="1874423"/>
            </a:xfrm>
            <a:solidFill>
              <a:srgbClr val="AEC4E1"/>
            </a:solidFill>
          </p:grpSpPr>
          <p:sp>
            <p:nvSpPr>
              <p:cNvPr id="23" name="Shape 6026"/>
              <p:cNvSpPr/>
              <p:nvPr/>
            </p:nvSpPr>
            <p:spPr>
              <a:xfrm>
                <a:off x="-1" y="406425"/>
                <a:ext cx="263167" cy="1467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867"/>
                      <a:pt x="21600" y="1936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1936"/>
                    </a:lnTo>
                    <a:cubicBezTo>
                      <a:pt x="0" y="867"/>
                      <a:pt x="4835" y="0"/>
                      <a:pt x="10800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Shape 6027"/>
              <p:cNvSpPr/>
              <p:nvPr/>
            </p:nvSpPr>
            <p:spPr>
              <a:xfrm rot="16200000" flipH="1">
                <a:off x="80652" y="-73632"/>
                <a:ext cx="1071830" cy="1219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5" h="21600" extrusionOk="0">
                    <a:moveTo>
                      <a:pt x="21345" y="12039"/>
                    </a:moveTo>
                    <a:cubicBezTo>
                      <a:pt x="21345" y="11448"/>
                      <a:pt x="21099" y="10857"/>
                      <a:pt x="20608" y="10384"/>
                    </a:cubicBezTo>
                    <a:cubicBezTo>
                      <a:pt x="19550" y="9505"/>
                      <a:pt x="17887" y="9573"/>
                      <a:pt x="16904" y="10451"/>
                    </a:cubicBezTo>
                    <a:cubicBezTo>
                      <a:pt x="16904" y="10451"/>
                      <a:pt x="16904" y="10451"/>
                      <a:pt x="14289" y="12846"/>
                    </a:cubicBezTo>
                    <a:lnTo>
                      <a:pt x="13288" y="13762"/>
                    </a:lnTo>
                    <a:lnTo>
                      <a:pt x="13288" y="2331"/>
                    </a:lnTo>
                    <a:cubicBezTo>
                      <a:pt x="13288" y="1044"/>
                      <a:pt x="12115" y="0"/>
                      <a:pt x="10668" y="0"/>
                    </a:cubicBezTo>
                    <a:cubicBezTo>
                      <a:pt x="9221" y="0"/>
                      <a:pt x="8047" y="1044"/>
                      <a:pt x="8047" y="2331"/>
                    </a:cubicBezTo>
                    <a:lnTo>
                      <a:pt x="8047" y="13779"/>
                    </a:lnTo>
                    <a:lnTo>
                      <a:pt x="6503" y="12415"/>
                    </a:lnTo>
                    <a:cubicBezTo>
                      <a:pt x="5902" y="11885"/>
                      <a:pt x="5216" y="11279"/>
                      <a:pt x="4432" y="10586"/>
                    </a:cubicBezTo>
                    <a:cubicBezTo>
                      <a:pt x="3373" y="9708"/>
                      <a:pt x="1710" y="9708"/>
                      <a:pt x="728" y="10654"/>
                    </a:cubicBezTo>
                    <a:cubicBezTo>
                      <a:pt x="-255" y="11600"/>
                      <a:pt x="-255" y="13019"/>
                      <a:pt x="803" y="13897"/>
                    </a:cubicBezTo>
                    <a:cubicBezTo>
                      <a:pt x="803" y="13897"/>
                      <a:pt x="803" y="13897"/>
                      <a:pt x="8816" y="20924"/>
                    </a:cubicBezTo>
                    <a:cubicBezTo>
                      <a:pt x="9421" y="21397"/>
                      <a:pt x="10101" y="21600"/>
                      <a:pt x="10857" y="21600"/>
                    </a:cubicBezTo>
                    <a:cubicBezTo>
                      <a:pt x="11537" y="21600"/>
                      <a:pt x="12217" y="21397"/>
                      <a:pt x="12747" y="20924"/>
                    </a:cubicBezTo>
                    <a:cubicBezTo>
                      <a:pt x="12747" y="20924"/>
                      <a:pt x="12747" y="20924"/>
                      <a:pt x="20608" y="13694"/>
                    </a:cubicBezTo>
                    <a:cubicBezTo>
                      <a:pt x="21099" y="13221"/>
                      <a:pt x="21345" y="12630"/>
                      <a:pt x="21345" y="120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9F9F9"/>
                    </a:solidFill>
                  </a:defRPr>
                </a:pPr>
                <a:endParaRPr sz="900">
                  <a:solidFill>
                    <a:srgbClr val="F9F9F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6036"/>
            <p:cNvGrpSpPr/>
            <p:nvPr/>
          </p:nvGrpSpPr>
          <p:grpSpPr>
            <a:xfrm>
              <a:off x="264207" y="1842722"/>
              <a:ext cx="4267404" cy="734065"/>
              <a:chOff x="-2327033" y="265098"/>
              <a:chExt cx="4267402" cy="734063"/>
            </a:xfrm>
          </p:grpSpPr>
          <p:sp>
            <p:nvSpPr>
              <p:cNvPr id="26" name="Shape 6029"/>
              <p:cNvSpPr/>
              <p:nvPr/>
            </p:nvSpPr>
            <p:spPr>
              <a:xfrm>
                <a:off x="-2327033" y="323446"/>
                <a:ext cx="4267402" cy="675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marL="0" marR="0" lvl="0" indent="0" algn="r" defTabSz="914400" rtl="0" fontAlgn="auto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buNone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grpSp>
            <p:nvGrpSpPr>
              <p:cNvPr id="28" name="Group 6035"/>
              <p:cNvGrpSpPr/>
              <p:nvPr/>
            </p:nvGrpSpPr>
            <p:grpSpPr>
              <a:xfrm>
                <a:off x="1483254" y="265098"/>
                <a:ext cx="407646" cy="102725"/>
                <a:chOff x="0" y="0"/>
                <a:chExt cx="407644" cy="102723"/>
              </a:xfrm>
            </p:grpSpPr>
            <p:sp>
              <p:nvSpPr>
                <p:cNvPr id="29" name="Shape 6031"/>
                <p:cNvSpPr/>
                <p:nvPr/>
              </p:nvSpPr>
              <p:spPr>
                <a:xfrm>
                  <a:off x="0" y="-1"/>
                  <a:ext cx="117574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Shape 6032"/>
                <p:cNvSpPr/>
                <p:nvPr/>
              </p:nvSpPr>
              <p:spPr>
                <a:xfrm>
                  <a:off x="99172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Shape 6033"/>
                <p:cNvSpPr/>
                <p:nvPr/>
              </p:nvSpPr>
              <p:spPr>
                <a:xfrm>
                  <a:off x="198346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Shape 6034"/>
                <p:cNvSpPr/>
                <p:nvPr/>
              </p:nvSpPr>
              <p:spPr>
                <a:xfrm>
                  <a:off x="297518" y="-1"/>
                  <a:ext cx="110127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3" name="Group 6044"/>
            <p:cNvGrpSpPr/>
            <p:nvPr/>
          </p:nvGrpSpPr>
          <p:grpSpPr>
            <a:xfrm>
              <a:off x="-237693" y="2790168"/>
              <a:ext cx="4169935" cy="1041492"/>
              <a:chOff x="-2187465" y="265098"/>
              <a:chExt cx="4169933" cy="1041490"/>
            </a:xfrm>
          </p:grpSpPr>
          <p:sp>
            <p:nvSpPr>
              <p:cNvPr id="34" name="Shape 6037"/>
              <p:cNvSpPr/>
              <p:nvPr/>
            </p:nvSpPr>
            <p:spPr>
              <a:xfrm>
                <a:off x="-2187465" y="298752"/>
                <a:ext cx="4169933" cy="10078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 algn="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pPr lvl="0" algn="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endPara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36" name="Group 6043"/>
              <p:cNvGrpSpPr/>
              <p:nvPr/>
            </p:nvGrpSpPr>
            <p:grpSpPr>
              <a:xfrm>
                <a:off x="1483254" y="265098"/>
                <a:ext cx="407646" cy="102725"/>
                <a:chOff x="0" y="0"/>
                <a:chExt cx="407644" cy="102723"/>
              </a:xfrm>
            </p:grpSpPr>
            <p:sp>
              <p:nvSpPr>
                <p:cNvPr id="37" name="Shape 6039"/>
                <p:cNvSpPr/>
                <p:nvPr/>
              </p:nvSpPr>
              <p:spPr>
                <a:xfrm>
                  <a:off x="0" y="-1"/>
                  <a:ext cx="117574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Shape 6040"/>
                <p:cNvSpPr/>
                <p:nvPr/>
              </p:nvSpPr>
              <p:spPr>
                <a:xfrm>
                  <a:off x="99172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Shape 6041"/>
                <p:cNvSpPr/>
                <p:nvPr/>
              </p:nvSpPr>
              <p:spPr>
                <a:xfrm>
                  <a:off x="198346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Shape 6042"/>
                <p:cNvSpPr/>
                <p:nvPr/>
              </p:nvSpPr>
              <p:spPr>
                <a:xfrm>
                  <a:off x="297518" y="-1"/>
                  <a:ext cx="110127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1" name="Group 6052"/>
            <p:cNvGrpSpPr/>
            <p:nvPr/>
          </p:nvGrpSpPr>
          <p:grpSpPr>
            <a:xfrm>
              <a:off x="-139271" y="4971672"/>
              <a:ext cx="3366080" cy="1341445"/>
              <a:chOff x="-1383607" y="265098"/>
              <a:chExt cx="3366076" cy="1341442"/>
            </a:xfrm>
          </p:grpSpPr>
          <p:sp>
            <p:nvSpPr>
              <p:cNvPr id="42" name="Shape 6045"/>
              <p:cNvSpPr/>
              <p:nvPr/>
            </p:nvSpPr>
            <p:spPr>
              <a:xfrm>
                <a:off x="-1383607" y="298752"/>
                <a:ext cx="3366076" cy="13077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 algn="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pPr lvl="0" algn="r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endPara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44" name="Group 6051"/>
              <p:cNvGrpSpPr/>
              <p:nvPr/>
            </p:nvGrpSpPr>
            <p:grpSpPr>
              <a:xfrm>
                <a:off x="1483254" y="265098"/>
                <a:ext cx="407646" cy="102725"/>
                <a:chOff x="0" y="0"/>
                <a:chExt cx="407644" cy="102723"/>
              </a:xfrm>
            </p:grpSpPr>
            <p:sp>
              <p:nvSpPr>
                <p:cNvPr id="45" name="Shape 6047"/>
                <p:cNvSpPr/>
                <p:nvPr/>
              </p:nvSpPr>
              <p:spPr>
                <a:xfrm>
                  <a:off x="0" y="-1"/>
                  <a:ext cx="117574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Shape 6048"/>
                <p:cNvSpPr/>
                <p:nvPr/>
              </p:nvSpPr>
              <p:spPr>
                <a:xfrm>
                  <a:off x="99172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Shape 6049"/>
                <p:cNvSpPr/>
                <p:nvPr/>
              </p:nvSpPr>
              <p:spPr>
                <a:xfrm>
                  <a:off x="198346" y="-1"/>
                  <a:ext cx="117575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Shape 6050"/>
                <p:cNvSpPr/>
                <p:nvPr/>
              </p:nvSpPr>
              <p:spPr>
                <a:xfrm>
                  <a:off x="297518" y="-1"/>
                  <a:ext cx="110127" cy="102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9" name="Group 6060"/>
            <p:cNvGrpSpPr/>
            <p:nvPr/>
          </p:nvGrpSpPr>
          <p:grpSpPr>
            <a:xfrm>
              <a:off x="8932621" y="5378101"/>
              <a:ext cx="3270297" cy="1041492"/>
              <a:chOff x="10195" y="265098"/>
              <a:chExt cx="3270296" cy="1041490"/>
            </a:xfrm>
          </p:grpSpPr>
          <p:sp>
            <p:nvSpPr>
              <p:cNvPr id="51" name="Shape 6054"/>
              <p:cNvSpPr/>
              <p:nvPr/>
            </p:nvSpPr>
            <p:spPr>
              <a:xfrm>
                <a:off x="10195" y="298752"/>
                <a:ext cx="3270296" cy="10078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grpSp>
            <p:nvGrpSpPr>
              <p:cNvPr id="52" name="Group 6059"/>
              <p:cNvGrpSpPr/>
              <p:nvPr/>
            </p:nvGrpSpPr>
            <p:grpSpPr>
              <a:xfrm>
                <a:off x="122527" y="265098"/>
                <a:ext cx="422251" cy="103365"/>
                <a:chOff x="0" y="0"/>
                <a:chExt cx="422250" cy="103363"/>
              </a:xfrm>
            </p:grpSpPr>
            <p:sp>
              <p:nvSpPr>
                <p:cNvPr id="53" name="Shape 6055"/>
                <p:cNvSpPr/>
                <p:nvPr/>
              </p:nvSpPr>
              <p:spPr>
                <a:xfrm flipH="1">
                  <a:off x="290070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Shape 6056"/>
                <p:cNvSpPr/>
                <p:nvPr/>
              </p:nvSpPr>
              <p:spPr>
                <a:xfrm flipH="1">
                  <a:off x="190897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Shape 6057"/>
                <p:cNvSpPr/>
                <p:nvPr/>
              </p:nvSpPr>
              <p:spPr>
                <a:xfrm flipH="1">
                  <a:off x="91723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Shape 6058"/>
                <p:cNvSpPr/>
                <p:nvPr/>
              </p:nvSpPr>
              <p:spPr>
                <a:xfrm flipH="1">
                  <a:off x="0" y="0"/>
                  <a:ext cx="110126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" name="Shape 6055"/>
                <p:cNvSpPr/>
                <p:nvPr/>
              </p:nvSpPr>
              <p:spPr>
                <a:xfrm flipH="1">
                  <a:off x="304675" y="635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" name="Shape 6058"/>
                <p:cNvSpPr/>
                <p:nvPr/>
              </p:nvSpPr>
              <p:spPr>
                <a:xfrm flipH="1">
                  <a:off x="15128" y="639"/>
                  <a:ext cx="110126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AEC4E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7" name="Group 6068"/>
            <p:cNvGrpSpPr/>
            <p:nvPr/>
          </p:nvGrpSpPr>
          <p:grpSpPr>
            <a:xfrm>
              <a:off x="8366667" y="3846829"/>
              <a:ext cx="4003651" cy="738816"/>
              <a:chOff x="67468" y="265098"/>
              <a:chExt cx="4003647" cy="738814"/>
            </a:xfrm>
          </p:grpSpPr>
          <p:sp>
            <p:nvSpPr>
              <p:cNvPr id="59" name="Shape 6062"/>
              <p:cNvSpPr/>
              <p:nvPr/>
            </p:nvSpPr>
            <p:spPr>
              <a:xfrm>
                <a:off x="67468" y="328197"/>
                <a:ext cx="4003647" cy="675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grpSp>
            <p:nvGrpSpPr>
              <p:cNvPr id="60" name="Group 6067"/>
              <p:cNvGrpSpPr/>
              <p:nvPr/>
            </p:nvGrpSpPr>
            <p:grpSpPr>
              <a:xfrm>
                <a:off x="122527" y="265098"/>
                <a:ext cx="407645" cy="102725"/>
                <a:chOff x="0" y="0"/>
                <a:chExt cx="407644" cy="102723"/>
              </a:xfrm>
            </p:grpSpPr>
            <p:sp>
              <p:nvSpPr>
                <p:cNvPr id="61" name="Shape 6063"/>
                <p:cNvSpPr/>
                <p:nvPr/>
              </p:nvSpPr>
              <p:spPr>
                <a:xfrm flipH="1">
                  <a:off x="290070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Shape 6064"/>
                <p:cNvSpPr/>
                <p:nvPr/>
              </p:nvSpPr>
              <p:spPr>
                <a:xfrm flipH="1">
                  <a:off x="190897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Shape 6065"/>
                <p:cNvSpPr/>
                <p:nvPr/>
              </p:nvSpPr>
              <p:spPr>
                <a:xfrm flipH="1">
                  <a:off x="91723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Shape 6066"/>
                <p:cNvSpPr/>
                <p:nvPr/>
              </p:nvSpPr>
              <p:spPr>
                <a:xfrm flipH="1">
                  <a:off x="0" y="0"/>
                  <a:ext cx="110126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BBDBD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5" name="Group 6076"/>
            <p:cNvGrpSpPr/>
            <p:nvPr/>
          </p:nvGrpSpPr>
          <p:grpSpPr>
            <a:xfrm>
              <a:off x="7723875" y="2384344"/>
              <a:ext cx="4179815" cy="754110"/>
              <a:chOff x="44841" y="265098"/>
              <a:chExt cx="4179811" cy="754108"/>
            </a:xfrm>
          </p:grpSpPr>
          <p:sp>
            <p:nvSpPr>
              <p:cNvPr id="67" name="Shape 6070"/>
              <p:cNvSpPr/>
              <p:nvPr/>
            </p:nvSpPr>
            <p:spPr>
              <a:xfrm>
                <a:off x="44841" y="343491"/>
                <a:ext cx="4179811" cy="6757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lvl="0">
                  <a:lnSpc>
                    <a:spcPts val="2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CC0099"/>
                  </a:buClr>
                  <a:buSzTx/>
                  <a:buFontTx/>
                  <a:defRPr/>
                </a:pPr>
                <a:r>
                  <a:rPr lang="en-US" altLang="zh-CN" sz="12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</p:txBody>
          </p:sp>
          <p:grpSp>
            <p:nvGrpSpPr>
              <p:cNvPr id="68" name="Group 6075"/>
              <p:cNvGrpSpPr/>
              <p:nvPr/>
            </p:nvGrpSpPr>
            <p:grpSpPr>
              <a:xfrm>
                <a:off x="122526" y="265098"/>
                <a:ext cx="407646" cy="102725"/>
                <a:chOff x="0" y="0"/>
                <a:chExt cx="407644" cy="102723"/>
              </a:xfrm>
            </p:grpSpPr>
            <p:sp>
              <p:nvSpPr>
                <p:cNvPr id="69" name="Shape 6071"/>
                <p:cNvSpPr/>
                <p:nvPr/>
              </p:nvSpPr>
              <p:spPr>
                <a:xfrm flipH="1">
                  <a:off x="290070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Shape 6072"/>
                <p:cNvSpPr/>
                <p:nvPr/>
              </p:nvSpPr>
              <p:spPr>
                <a:xfrm flipH="1">
                  <a:off x="190897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Shape 6073"/>
                <p:cNvSpPr/>
                <p:nvPr/>
              </p:nvSpPr>
              <p:spPr>
                <a:xfrm flipH="1">
                  <a:off x="91723" y="0"/>
                  <a:ext cx="117575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18" y="0"/>
                      </a:moveTo>
                      <a:lnTo>
                        <a:pt x="21600" y="0"/>
                      </a:lnTo>
                      <a:lnTo>
                        <a:pt x="9882" y="21600"/>
                      </a:lnTo>
                      <a:lnTo>
                        <a:pt x="0" y="21600"/>
                      </a:lnTo>
                      <a:lnTo>
                        <a:pt x="11718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Shape 6074"/>
                <p:cNvSpPr/>
                <p:nvPr/>
              </p:nvSpPr>
              <p:spPr>
                <a:xfrm flipH="1">
                  <a:off x="0" y="0"/>
                  <a:ext cx="110126" cy="1027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510" y="0"/>
                      </a:moveTo>
                      <a:lnTo>
                        <a:pt x="21600" y="0"/>
                      </a:lnTo>
                      <a:lnTo>
                        <a:pt x="12068" y="21600"/>
                      </a:lnTo>
                      <a:lnTo>
                        <a:pt x="0" y="21600"/>
                      </a:lnTo>
                      <a:lnTo>
                        <a:pt x="12510" y="0"/>
                      </a:lnTo>
                      <a:close/>
                    </a:path>
                  </a:pathLst>
                </a:custGeom>
                <a:solidFill>
                  <a:srgbClr val="F4CF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9F9F9"/>
                      </a:solidFill>
                    </a:defRPr>
                  </a:pPr>
                  <a:endParaRPr sz="900">
                    <a:solidFill>
                      <a:srgbClr val="F9F9F9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DD6CD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>
            <a:off x="993281" y="4478684"/>
            <a:ext cx="1029287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išľíďè"/>
          <p:cNvSpPr/>
          <p:nvPr/>
        </p:nvSpPr>
        <p:spPr bwMode="auto">
          <a:xfrm>
            <a:off x="1535528" y="4985314"/>
            <a:ext cx="416291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algn="ctr" defTabSz="913130" fontAlgn="auto">
              <a:lnSpc>
                <a:spcPts val="2000"/>
              </a:lnSpc>
              <a:spcBef>
                <a:spcPct val="0"/>
              </a:spcBef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  <a:p>
            <a:pPr algn="ctr" defTabSz="91313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 algn="ctr" defTabSz="91313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iSlíďè"/>
          <p:cNvSpPr txBox="1"/>
          <p:nvPr/>
        </p:nvSpPr>
        <p:spPr bwMode="auto">
          <a:xfrm>
            <a:off x="3090192" y="4634118"/>
            <a:ext cx="2195831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defTabSz="913130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281" y="2232897"/>
            <a:ext cx="3247581" cy="1949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553" y="2232897"/>
            <a:ext cx="3247581" cy="1949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CC8B805-7D56-451C-A562-7A2AABEC353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472" y="2246781"/>
            <a:ext cx="3247581" cy="1949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išľíďè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C994BF1-4E1A-4DFF-A13B-E07684B9ECDB}"/>
              </a:ext>
            </a:extLst>
          </p:cNvPr>
          <p:cNvSpPr/>
          <p:nvPr/>
        </p:nvSpPr>
        <p:spPr bwMode="auto">
          <a:xfrm>
            <a:off x="6700574" y="4985314"/>
            <a:ext cx="416291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algn="ctr" defTabSz="913130" fontAlgn="auto">
              <a:lnSpc>
                <a:spcPts val="2000"/>
              </a:lnSpc>
              <a:spcBef>
                <a:spcPct val="0"/>
              </a:spcBef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  <a:p>
            <a:pPr algn="ctr" defTabSz="91313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 algn="ctr" defTabSz="913130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iSlíďè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742F8F9-E3AA-44FA-83C5-07B3EDEE5FE2}"/>
              </a:ext>
            </a:extLst>
          </p:cNvPr>
          <p:cNvSpPr txBox="1"/>
          <p:nvPr/>
        </p:nvSpPr>
        <p:spPr bwMode="auto">
          <a:xfrm>
            <a:off x="8255238" y="4634118"/>
            <a:ext cx="2195831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defTabSz="913130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35" name="矩形: 圆角 34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DD6CD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51049" y="2313432"/>
            <a:ext cx="5268700" cy="70647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marL="0" marR="0" lvl="0" indent="0" algn="l" defTabSz="914400" rtl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</a:t>
            </a:r>
          </a:p>
          <a:p>
            <a:pPr marL="0" marR="0" lvl="0" indent="0" algn="l" defTabSz="914400" rtl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/>
            </a:pPr>
            <a:r>
              <a:rPr lang="en-US" altLang="zh-CN" sz="140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即可，不必过于繁琐，注意版面美观度。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051049" y="1985591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l" defTabSz="508000" eaLnBrk="0"/>
            <a:r>
              <a:rPr lang="zh-CN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51049" y="3429197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l" defTabSz="508000" eaLnBrk="0"/>
            <a:r>
              <a:rPr lang="zh-CN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051049" y="4050758"/>
            <a:ext cx="5096880" cy="404816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>
            <a:defPPr>
              <a:defRPr lang="zh-CN"/>
            </a:defPPr>
            <a:lvl1pPr marR="0" lvl="0" indent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 sz="14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</a:t>
            </a:r>
          </a:p>
          <a:p>
            <a:r>
              <a:rPr lang="en-US" altLang="zh-CN" dirty="0" err="1">
                <a:latin typeface="+mn-lt"/>
                <a:ea typeface="+mn-ea"/>
                <a:cs typeface="+mn-ea"/>
                <a:sym typeface="+mn-lt"/>
              </a:rPr>
              <a:t>即可，不必过于繁琐，注意版面美观度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51049" y="4581424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l" defTabSz="508000" eaLnBrk="0"/>
            <a:r>
              <a:rPr lang="zh-CN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051049" y="5152185"/>
            <a:ext cx="5096880" cy="404816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>
            <a:defPPr>
              <a:defRPr lang="zh-CN"/>
            </a:defPPr>
            <a:lvl1pPr marR="0" lvl="0" indent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 sz="14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</a:t>
            </a:r>
          </a:p>
          <a:p>
            <a:r>
              <a:rPr lang="en-US" altLang="zh-CN" dirty="0" err="1">
                <a:latin typeface="+mn-lt"/>
                <a:ea typeface="+mn-ea"/>
                <a:cs typeface="+mn-ea"/>
                <a:sym typeface="+mn-lt"/>
              </a:rPr>
              <a:t>即可，不必过于繁琐，注意版面美观度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51049" y="5315872"/>
            <a:ext cx="3107460" cy="417195"/>
          </a:xfrm>
          <a:prstGeom prst="rect">
            <a:avLst/>
          </a:prstGeom>
          <a:noFill/>
        </p:spPr>
        <p:txBody>
          <a:bodyPr vert="horz" wrap="none" lIns="0" tIns="0" rIns="0" bIns="0" anchor="ctr">
            <a:noAutofit/>
          </a:bodyPr>
          <a:lstStyle/>
          <a:p>
            <a:pPr algn="l" defTabSz="508000" eaLnBrk="0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6051049" y="3241548"/>
            <a:ext cx="4483510" cy="0"/>
          </a:xfrm>
          <a:prstGeom prst="line">
            <a:avLst/>
          </a:prstGeom>
          <a:ln w="28575">
            <a:solidFill>
              <a:srgbClr val="BBDB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35A4787-D25B-4C63-B08C-B142C403B9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854" y="1985591"/>
            <a:ext cx="4511893" cy="3554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 xmlns:a14="http://schemas.microsoft.com/office/drawing/2010/main" xmlns:a16="http://schemas.microsoft.com/office/drawing/2014/main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ADD6CD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sp>
        <p:nvSpPr>
          <p:cNvPr id="186" name="文本框 21"/>
          <p:cNvSpPr txBox="1">
            <a:spLocks noChangeArrowheads="1"/>
          </p:cNvSpPr>
          <p:nvPr/>
        </p:nvSpPr>
        <p:spPr bwMode="auto">
          <a:xfrm>
            <a:off x="1392208" y="3165236"/>
            <a:ext cx="4238171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7" name="文本框 21"/>
          <p:cNvSpPr txBox="1">
            <a:spLocks noChangeArrowheads="1"/>
          </p:cNvSpPr>
          <p:nvPr/>
        </p:nvSpPr>
        <p:spPr bwMode="auto">
          <a:xfrm>
            <a:off x="1392208" y="4000871"/>
            <a:ext cx="4238171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 sz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92" name="文本框 48"/>
          <p:cNvSpPr txBox="1">
            <a:spLocks noChangeArrowheads="1"/>
          </p:cNvSpPr>
          <p:nvPr/>
        </p:nvSpPr>
        <p:spPr bwMode="auto">
          <a:xfrm>
            <a:off x="1392209" y="2244710"/>
            <a:ext cx="41021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添加标题</a:t>
            </a:r>
          </a:p>
        </p:txBody>
      </p:sp>
      <p:sp>
        <p:nvSpPr>
          <p:cNvPr id="193" name="矩形 192"/>
          <p:cNvSpPr/>
          <p:nvPr/>
        </p:nvSpPr>
        <p:spPr>
          <a:xfrm>
            <a:off x="1510137" y="2746434"/>
            <a:ext cx="899886" cy="115851"/>
          </a:xfrm>
          <a:prstGeom prst="rect">
            <a:avLst/>
          </a:prstGeom>
          <a:solidFill>
            <a:srgbClr val="AEC4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4" name="矩形 193"/>
          <p:cNvSpPr/>
          <p:nvPr/>
        </p:nvSpPr>
        <p:spPr>
          <a:xfrm>
            <a:off x="2410023" y="2746484"/>
            <a:ext cx="899886" cy="115851"/>
          </a:xfrm>
          <a:prstGeom prst="rect">
            <a:avLst/>
          </a:prstGeom>
          <a:solidFill>
            <a:srgbClr val="BBD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5" name="矩形 194"/>
          <p:cNvSpPr/>
          <p:nvPr/>
        </p:nvSpPr>
        <p:spPr>
          <a:xfrm>
            <a:off x="3309909" y="2746483"/>
            <a:ext cx="899886" cy="115851"/>
          </a:xfrm>
          <a:prstGeom prst="rect">
            <a:avLst/>
          </a:prstGeom>
          <a:solidFill>
            <a:srgbClr val="F4C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6" name="矩形 195"/>
          <p:cNvSpPr/>
          <p:nvPr/>
        </p:nvSpPr>
        <p:spPr>
          <a:xfrm>
            <a:off x="4209795" y="2746482"/>
            <a:ext cx="899886" cy="115851"/>
          </a:xfrm>
          <a:prstGeom prst="rect">
            <a:avLst/>
          </a:prstGeom>
          <a:solidFill>
            <a:srgbClr val="FFD5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7" name="文本框 2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AF479A3-0648-4B85-9EDB-06F2C8FD3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207" y="4836506"/>
            <a:ext cx="4238171" cy="68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R="0" lvl="0" indent="0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 sz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lt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013EEC1-BADB-4C1E-8049-AC78EC8265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593" y="1522230"/>
            <a:ext cx="4109694" cy="411431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6" grpId="0"/>
      <p:bldP spid="187" grpId="0"/>
      <p:bldP spid="192" grpId="0"/>
      <p:bldP spid="193" grpId="0" animBg="1"/>
      <p:bldP spid="194" grpId="0" animBg="1"/>
      <p:bldP spid="195" grpId="0" animBg="1"/>
      <p:bldP spid="196" grpId="0" animBg="1"/>
      <p:bldP spid="19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67002"/>
          </a:xfrm>
          <a:prstGeom prst="rect">
            <a:avLst/>
          </a:prstGeom>
        </p:spPr>
      </p:pic>
      <p:pic>
        <p:nvPicPr>
          <p:cNvPr id="8" name="图形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424" y="1342209"/>
            <a:ext cx="7401152" cy="4173582"/>
          </a:xfrm>
          <a:prstGeom prst="rect">
            <a:avLst/>
          </a:prstGeom>
        </p:spPr>
      </p:pic>
      <p:pic>
        <p:nvPicPr>
          <p:cNvPr id="10" name="图形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4867" y="2097224"/>
            <a:ext cx="602264" cy="481811"/>
          </a:xfrm>
          <a:prstGeom prst="rect">
            <a:avLst/>
          </a:prstGeom>
        </p:spPr>
      </p:pic>
      <p:sp>
        <p:nvSpPr>
          <p:cNvPr id="14" name="标题 1"/>
          <p:cNvSpPr txBox="1"/>
          <p:nvPr/>
        </p:nvSpPr>
        <p:spPr>
          <a:xfrm>
            <a:off x="2808505" y="2694052"/>
            <a:ext cx="657498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800" dirty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感谢您欣赏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88208" y="4655611"/>
            <a:ext cx="5048815" cy="45719"/>
            <a:chOff x="3588208" y="4655611"/>
            <a:chExt cx="5048815" cy="45719"/>
          </a:xfrm>
        </p:grpSpPr>
        <p:sp>
          <p:nvSpPr>
            <p:cNvPr id="4" name="矩形: 圆角 3"/>
            <p:cNvSpPr/>
            <p:nvPr/>
          </p:nvSpPr>
          <p:spPr>
            <a:xfrm>
              <a:off x="3588208" y="4655611"/>
              <a:ext cx="934233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173B7"/>
                </a:gs>
                <a:gs pos="69000">
                  <a:srgbClr val="92BEC8"/>
                </a:gs>
                <a:gs pos="34000">
                  <a:srgbClr val="77A5C2"/>
                </a:gs>
                <a:gs pos="10000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7750740" y="4655611"/>
              <a:ext cx="886283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4173B7"/>
                </a:gs>
                <a:gs pos="33000">
                  <a:srgbClr val="92BEC8"/>
                </a:gs>
                <a:gs pos="67000">
                  <a:srgbClr val="77A5C2"/>
                </a:gs>
                <a:gs pos="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5244" y="2286821"/>
            <a:ext cx="5681508" cy="44285"/>
            <a:chOff x="4079080" y="4494378"/>
            <a:chExt cx="4855107" cy="45719"/>
          </a:xfrm>
        </p:grpSpPr>
        <p:sp>
          <p:nvSpPr>
            <p:cNvPr id="12" name="矩形: 圆角 11"/>
            <p:cNvSpPr/>
            <p:nvPr/>
          </p:nvSpPr>
          <p:spPr>
            <a:xfrm>
              <a:off x="6917268" y="4494378"/>
              <a:ext cx="2016919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173B7"/>
                </a:gs>
                <a:gs pos="69000">
                  <a:srgbClr val="92BEC8"/>
                </a:gs>
                <a:gs pos="34000">
                  <a:srgbClr val="77A5C2"/>
                </a:gs>
                <a:gs pos="10000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4079080" y="4494378"/>
              <a:ext cx="2016919" cy="45719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4173B7"/>
                </a:gs>
                <a:gs pos="33000">
                  <a:srgbClr val="92BEC8"/>
                </a:gs>
                <a:gs pos="67000">
                  <a:srgbClr val="77A5C2"/>
                </a:gs>
                <a:gs pos="0">
                  <a:srgbClr val="ADD6C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标题 1"/>
          <p:cNvSpPr txBox="1"/>
          <p:nvPr/>
        </p:nvSpPr>
        <p:spPr>
          <a:xfrm>
            <a:off x="4660360" y="4780267"/>
            <a:ext cx="3090380" cy="3282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5400" dirty="0">
                <a:solidFill>
                  <a:srgbClr val="6D6E9E"/>
                </a:solidFill>
                <a:latin typeface="+mn-lt"/>
                <a:ea typeface="+mn-ea"/>
                <a:cs typeface="+mn-ea"/>
                <a:sym typeface="+mn-lt"/>
              </a:rPr>
              <a:t>THANKS</a:t>
            </a:r>
            <a:endParaRPr lang="zh-CN" altLang="en-US" sz="5400" dirty="0">
              <a:solidFill>
                <a:srgbClr val="6D6E9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038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96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338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标题 1"/>
          <p:cNvSpPr txBox="1"/>
          <p:nvPr/>
        </p:nvSpPr>
        <p:spPr>
          <a:xfrm>
            <a:off x="4985543" y="2471846"/>
            <a:ext cx="2338969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3000" dirty="0">
                <a:solidFill>
                  <a:srgbClr val="F4CF69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3000" dirty="0">
              <a:solidFill>
                <a:srgbClr val="F4CF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5216394" y="3797748"/>
            <a:ext cx="4428310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8000" dirty="0" smtClean="0">
                <a:solidFill>
                  <a:srgbClr val="F4CF69"/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sz="8000" dirty="0">
              <a:solidFill>
                <a:srgbClr val="F4CF6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258" y="1239533"/>
            <a:ext cx="3135801" cy="4385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8863343" y="1394234"/>
            <a:ext cx="19374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 xmlns:a14="http://schemas.microsoft.com/office/drawing/2010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effectLst/>
                <a:cs typeface="+mn-ea"/>
              </a:defRPr>
            </a:lvl1pPr>
          </a:lstStyle>
          <a:p>
            <a:r>
              <a:rPr lang="en-US" altLang="zh-CN" dirty="0">
                <a:solidFill>
                  <a:srgbClr val="F4CF69"/>
                </a:solidFill>
                <a:sym typeface="+mn-lt"/>
              </a:rPr>
              <a:t>01 </a:t>
            </a:r>
            <a:r>
              <a:rPr lang="zh-CN" altLang="en-US" dirty="0" smtClean="0">
                <a:solidFill>
                  <a:srgbClr val="F4CF69"/>
                </a:solidFill>
                <a:sym typeface="+mn-lt"/>
              </a:rPr>
              <a:t>添加标题</a:t>
            </a:r>
            <a:endParaRPr lang="zh-CN" altLang="en-US" dirty="0">
              <a:solidFill>
                <a:srgbClr val="F4CF69"/>
              </a:solidFill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57627" y="2441993"/>
            <a:ext cx="4736592" cy="2100479"/>
            <a:chOff x="6461241" y="2746022"/>
            <a:chExt cx="4736592" cy="210047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461241" y="3258617"/>
              <a:ext cx="4736592" cy="0"/>
            </a:xfrm>
            <a:prstGeom prst="line">
              <a:avLst/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/>
            <p:cNvSpPr/>
            <p:nvPr/>
          </p:nvSpPr>
          <p:spPr>
            <a:xfrm>
              <a:off x="6470374" y="3422034"/>
              <a:ext cx="4727459" cy="485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6470374" y="2746022"/>
              <a:ext cx="2752879" cy="43053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l" defTabSz="1216025">
                <a:spcBef>
                  <a:spcPct val="20000"/>
                </a:spcBef>
                <a:defRPr/>
              </a:pPr>
              <a:r>
                <a:rPr lang="zh-CN" altLang="en-US" sz="2800" b="1" dirty="0">
                  <a:solidFill>
                    <a:srgbClr val="000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6461241" y="4361047"/>
              <a:ext cx="4727459" cy="485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14DD88C-B47C-4EAA-A9FD-150FF7AB7FB9}"/>
              </a:ext>
            </a:extLst>
          </p:cNvPr>
          <p:cNvGrpSpPr/>
          <p:nvPr/>
        </p:nvGrpSpPr>
        <p:grpSpPr>
          <a:xfrm>
            <a:off x="694944" y="2269892"/>
            <a:ext cx="5056632" cy="3084059"/>
            <a:chOff x="694944" y="2269892"/>
            <a:chExt cx="5056632" cy="3084059"/>
          </a:xfrm>
        </p:grpSpPr>
        <p:pic>
          <p:nvPicPr>
            <p:cNvPr id="15" name="Picture 6" descr="Laptop Mask 1.pn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694944" y="2269892"/>
              <a:ext cx="5056632" cy="3084059"/>
            </a:xfrm>
            <a:prstGeom prst="rect">
              <a:avLst/>
            </a:prstGeom>
          </p:spPr>
        </p:pic>
        <p:pic>
          <p:nvPicPr>
            <p:cNvPr id="3" name="图片 2">
              <a:extLst>
                <a:ext uri="{FF2B5EF4-FFF2-40B4-BE49-F238E27FC236}">
  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5086D9A-1700-41A0-8370-730962738E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7781" y="2441993"/>
              <a:ext cx="3843386" cy="245147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35" name="矩形: 圆角 34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: 圆角 35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4CF6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00046" y="2101701"/>
            <a:ext cx="3418840" cy="1579245"/>
            <a:chOff x="8047530" y="2101701"/>
            <a:chExt cx="3418840" cy="1579245"/>
          </a:xfrm>
        </p:grpSpPr>
        <p:sp>
          <p:nvSpPr>
            <p:cNvPr id="8" name="文本框 45"/>
            <p:cNvSpPr txBox="1">
              <a:spLocks noChangeArrowheads="1"/>
            </p:cNvSpPr>
            <p:nvPr/>
          </p:nvSpPr>
          <p:spPr bwMode="auto">
            <a:xfrm>
              <a:off x="8047530" y="2101701"/>
              <a:ext cx="28806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9" name="文本框 49"/>
            <p:cNvSpPr txBox="1">
              <a:spLocks noChangeArrowheads="1"/>
            </p:cNvSpPr>
            <p:nvPr/>
          </p:nvSpPr>
          <p:spPr bwMode="auto">
            <a:xfrm>
              <a:off x="8068485" y="2537946"/>
              <a:ext cx="3397885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20961" y="3917037"/>
            <a:ext cx="3503930" cy="1553210"/>
            <a:chOff x="8068445" y="3917037"/>
            <a:chExt cx="3503930" cy="1553210"/>
          </a:xfrm>
        </p:grpSpPr>
        <p:sp>
          <p:nvSpPr>
            <p:cNvPr id="11" name="文本框 45"/>
            <p:cNvSpPr txBox="1">
              <a:spLocks noChangeArrowheads="1"/>
            </p:cNvSpPr>
            <p:nvPr/>
          </p:nvSpPr>
          <p:spPr bwMode="auto">
            <a:xfrm>
              <a:off x="8068445" y="3917037"/>
              <a:ext cx="28806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2" name="文本框 49"/>
            <p:cNvSpPr txBox="1">
              <a:spLocks noChangeArrowheads="1"/>
            </p:cNvSpPr>
            <p:nvPr/>
          </p:nvSpPr>
          <p:spPr bwMode="auto">
            <a:xfrm>
              <a:off x="8089400" y="4353282"/>
              <a:ext cx="3482975" cy="1116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endPara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2530" y="2195194"/>
            <a:ext cx="3443605" cy="1014032"/>
            <a:chOff x="359468" y="2169647"/>
            <a:chExt cx="3443605" cy="1014032"/>
          </a:xfrm>
        </p:grpSpPr>
        <p:sp>
          <p:nvSpPr>
            <p:cNvPr id="14" name="文本框 45"/>
            <p:cNvSpPr txBox="1">
              <a:spLocks noChangeArrowheads="1"/>
            </p:cNvSpPr>
            <p:nvPr/>
          </p:nvSpPr>
          <p:spPr bwMode="auto">
            <a:xfrm>
              <a:off x="863819" y="2169647"/>
              <a:ext cx="28806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5" name="文本框 49"/>
            <p:cNvSpPr txBox="1">
              <a:spLocks noChangeArrowheads="1"/>
            </p:cNvSpPr>
            <p:nvPr/>
          </p:nvSpPr>
          <p:spPr bwMode="auto">
            <a:xfrm>
              <a:off x="359468" y="2605892"/>
              <a:ext cx="3443605" cy="57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1844" y="3917037"/>
            <a:ext cx="3406140" cy="1014032"/>
            <a:chOff x="358782" y="3891490"/>
            <a:chExt cx="3406140" cy="1014032"/>
          </a:xfrm>
        </p:grpSpPr>
        <p:sp>
          <p:nvSpPr>
            <p:cNvPr id="17" name="文本框 45"/>
            <p:cNvSpPr txBox="1">
              <a:spLocks noChangeArrowheads="1"/>
            </p:cNvSpPr>
            <p:nvPr/>
          </p:nvSpPr>
          <p:spPr bwMode="auto">
            <a:xfrm>
              <a:off x="825668" y="3891490"/>
              <a:ext cx="28806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8" name="文本框 49"/>
            <p:cNvSpPr txBox="1">
              <a:spLocks noChangeArrowheads="1"/>
            </p:cNvSpPr>
            <p:nvPr/>
          </p:nvSpPr>
          <p:spPr bwMode="auto">
            <a:xfrm>
              <a:off x="358782" y="4327735"/>
              <a:ext cx="3406140" cy="577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E512534-AAE5-4D1B-8E82-4A4CE5D887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281048" y="2059262"/>
            <a:ext cx="3784212" cy="2739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4CF6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68615" y="2501803"/>
            <a:ext cx="3461141" cy="2802552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 flipH="1">
            <a:off x="7167058" y="1663724"/>
            <a:ext cx="3426910" cy="2772411"/>
            <a:chOff x="3246438" y="1068388"/>
            <a:chExt cx="5711825" cy="4678363"/>
          </a:xfrm>
          <a:solidFill>
            <a:schemeClr val="tx1"/>
          </a:solidFill>
        </p:grpSpPr>
        <p:sp>
          <p:nvSpPr>
            <p:cNvPr id="100" name="Freeform 5"/>
            <p:cNvSpPr/>
            <p:nvPr/>
          </p:nvSpPr>
          <p:spPr bwMode="auto">
            <a:xfrm>
              <a:off x="3251201" y="3335338"/>
              <a:ext cx="1773238" cy="1609725"/>
            </a:xfrm>
            <a:custGeom>
              <a:avLst/>
              <a:gdLst>
                <a:gd name="T0" fmla="*/ 1697 w 1708"/>
                <a:gd name="T1" fmla="*/ 1365 h 1551"/>
                <a:gd name="T2" fmla="*/ 1422 w 1708"/>
                <a:gd name="T3" fmla="*/ 1470 h 1551"/>
                <a:gd name="T4" fmla="*/ 1072 w 1708"/>
                <a:gd name="T5" fmla="*/ 1471 h 1551"/>
                <a:gd name="T6" fmla="*/ 478 w 1708"/>
                <a:gd name="T7" fmla="*/ 1262 h 1551"/>
                <a:gd name="T8" fmla="*/ 166 w 1708"/>
                <a:gd name="T9" fmla="*/ 672 h 1551"/>
                <a:gd name="T10" fmla="*/ 422 w 1708"/>
                <a:gd name="T11" fmla="*/ 54 h 1551"/>
                <a:gd name="T12" fmla="*/ 393 w 1708"/>
                <a:gd name="T13" fmla="*/ 16 h 1551"/>
                <a:gd name="T14" fmla="*/ 349 w 1708"/>
                <a:gd name="T15" fmla="*/ 1214 h 1551"/>
                <a:gd name="T16" fmla="*/ 906 w 1708"/>
                <a:gd name="T17" fmla="*/ 1500 h 1551"/>
                <a:gd name="T18" fmla="*/ 1579 w 1708"/>
                <a:gd name="T19" fmla="*/ 1467 h 1551"/>
                <a:gd name="T20" fmla="*/ 1704 w 1708"/>
                <a:gd name="T21" fmla="*/ 1373 h 1551"/>
                <a:gd name="T22" fmla="*/ 1697 w 1708"/>
                <a:gd name="T23" fmla="*/ 1365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8" h="1551">
                  <a:moveTo>
                    <a:pt x="1697" y="1365"/>
                  </a:moveTo>
                  <a:cubicBezTo>
                    <a:pt x="1630" y="1437"/>
                    <a:pt x="1515" y="1458"/>
                    <a:pt x="1422" y="1470"/>
                  </a:cubicBezTo>
                  <a:cubicBezTo>
                    <a:pt x="1307" y="1486"/>
                    <a:pt x="1188" y="1481"/>
                    <a:pt x="1072" y="1471"/>
                  </a:cubicBezTo>
                  <a:cubicBezTo>
                    <a:pt x="854" y="1452"/>
                    <a:pt x="649" y="1407"/>
                    <a:pt x="478" y="1262"/>
                  </a:cubicBezTo>
                  <a:cubicBezTo>
                    <a:pt x="305" y="1115"/>
                    <a:pt x="190" y="898"/>
                    <a:pt x="166" y="672"/>
                  </a:cubicBezTo>
                  <a:cubicBezTo>
                    <a:pt x="142" y="434"/>
                    <a:pt x="242" y="210"/>
                    <a:pt x="422" y="54"/>
                  </a:cubicBezTo>
                  <a:cubicBezTo>
                    <a:pt x="442" y="36"/>
                    <a:pt x="414" y="0"/>
                    <a:pt x="393" y="16"/>
                  </a:cubicBezTo>
                  <a:cubicBezTo>
                    <a:pt x="0" y="317"/>
                    <a:pt x="41" y="866"/>
                    <a:pt x="349" y="1214"/>
                  </a:cubicBezTo>
                  <a:cubicBezTo>
                    <a:pt x="495" y="1380"/>
                    <a:pt x="690" y="1468"/>
                    <a:pt x="906" y="1500"/>
                  </a:cubicBezTo>
                  <a:cubicBezTo>
                    <a:pt x="1121" y="1532"/>
                    <a:pt x="1372" y="1551"/>
                    <a:pt x="1579" y="1467"/>
                  </a:cubicBezTo>
                  <a:cubicBezTo>
                    <a:pt x="1629" y="1447"/>
                    <a:pt x="1671" y="1415"/>
                    <a:pt x="1704" y="1373"/>
                  </a:cubicBezTo>
                  <a:cubicBezTo>
                    <a:pt x="1708" y="1368"/>
                    <a:pt x="1702" y="1361"/>
                    <a:pt x="1697" y="13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6"/>
            <p:cNvSpPr/>
            <p:nvPr/>
          </p:nvSpPr>
          <p:spPr bwMode="auto">
            <a:xfrm>
              <a:off x="3246438" y="1457326"/>
              <a:ext cx="2112963" cy="1933575"/>
            </a:xfrm>
            <a:custGeom>
              <a:avLst/>
              <a:gdLst>
                <a:gd name="T0" fmla="*/ 394 w 2035"/>
                <a:gd name="T1" fmla="*/ 1839 h 1862"/>
                <a:gd name="T2" fmla="*/ 299 w 2035"/>
                <a:gd name="T3" fmla="*/ 1656 h 1862"/>
                <a:gd name="T4" fmla="*/ 221 w 2035"/>
                <a:gd name="T5" fmla="*/ 1452 h 1862"/>
                <a:gd name="T6" fmla="*/ 241 w 2035"/>
                <a:gd name="T7" fmla="*/ 997 h 1862"/>
                <a:gd name="T8" fmla="*/ 650 w 2035"/>
                <a:gd name="T9" fmla="*/ 365 h 1862"/>
                <a:gd name="T10" fmla="*/ 1301 w 2035"/>
                <a:gd name="T11" fmla="*/ 65 h 1862"/>
                <a:gd name="T12" fmla="*/ 1991 w 2035"/>
                <a:gd name="T13" fmla="*/ 323 h 1862"/>
                <a:gd name="T14" fmla="*/ 2019 w 2035"/>
                <a:gd name="T15" fmla="*/ 295 h 1862"/>
                <a:gd name="T16" fmla="*/ 1371 w 2035"/>
                <a:gd name="T17" fmla="*/ 0 h 1862"/>
                <a:gd name="T18" fmla="*/ 709 w 2035"/>
                <a:gd name="T19" fmla="*/ 241 h 1862"/>
                <a:gd name="T20" fmla="*/ 226 w 2035"/>
                <a:gd name="T21" fmla="*/ 1619 h 1862"/>
                <a:gd name="T22" fmla="*/ 375 w 2035"/>
                <a:gd name="T23" fmla="*/ 1851 h 1862"/>
                <a:gd name="T24" fmla="*/ 394 w 2035"/>
                <a:gd name="T25" fmla="*/ 1839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5" h="1862">
                  <a:moveTo>
                    <a:pt x="394" y="1839"/>
                  </a:moveTo>
                  <a:cubicBezTo>
                    <a:pt x="360" y="1781"/>
                    <a:pt x="330" y="1716"/>
                    <a:pt x="299" y="1656"/>
                  </a:cubicBezTo>
                  <a:cubicBezTo>
                    <a:pt x="266" y="1591"/>
                    <a:pt x="240" y="1523"/>
                    <a:pt x="221" y="1452"/>
                  </a:cubicBezTo>
                  <a:cubicBezTo>
                    <a:pt x="181" y="1301"/>
                    <a:pt x="199" y="1146"/>
                    <a:pt x="241" y="997"/>
                  </a:cubicBezTo>
                  <a:cubicBezTo>
                    <a:pt x="310" y="752"/>
                    <a:pt x="461" y="533"/>
                    <a:pt x="650" y="365"/>
                  </a:cubicBezTo>
                  <a:cubicBezTo>
                    <a:pt x="830" y="204"/>
                    <a:pt x="1059" y="88"/>
                    <a:pt x="1301" y="65"/>
                  </a:cubicBezTo>
                  <a:cubicBezTo>
                    <a:pt x="1565" y="40"/>
                    <a:pt x="1795" y="154"/>
                    <a:pt x="1991" y="323"/>
                  </a:cubicBezTo>
                  <a:cubicBezTo>
                    <a:pt x="2010" y="340"/>
                    <a:pt x="2035" y="315"/>
                    <a:pt x="2019" y="295"/>
                  </a:cubicBezTo>
                  <a:cubicBezTo>
                    <a:pt x="1859" y="102"/>
                    <a:pt x="1621" y="0"/>
                    <a:pt x="1371" y="0"/>
                  </a:cubicBezTo>
                  <a:cubicBezTo>
                    <a:pt x="1131" y="0"/>
                    <a:pt x="899" y="101"/>
                    <a:pt x="709" y="241"/>
                  </a:cubicBezTo>
                  <a:cubicBezTo>
                    <a:pt x="298" y="545"/>
                    <a:pt x="0" y="1121"/>
                    <a:pt x="226" y="1619"/>
                  </a:cubicBezTo>
                  <a:cubicBezTo>
                    <a:pt x="266" y="1706"/>
                    <a:pt x="320" y="1775"/>
                    <a:pt x="375" y="1851"/>
                  </a:cubicBezTo>
                  <a:cubicBezTo>
                    <a:pt x="384" y="1862"/>
                    <a:pt x="402" y="1852"/>
                    <a:pt x="394" y="18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7"/>
            <p:cNvSpPr/>
            <p:nvPr/>
          </p:nvSpPr>
          <p:spPr bwMode="auto">
            <a:xfrm>
              <a:off x="5292726" y="1068388"/>
              <a:ext cx="2541588" cy="1016000"/>
            </a:xfrm>
            <a:custGeom>
              <a:avLst/>
              <a:gdLst>
                <a:gd name="T0" fmla="*/ 38 w 2447"/>
                <a:gd name="T1" fmla="*/ 664 h 979"/>
                <a:gd name="T2" fmla="*/ 1375 w 2447"/>
                <a:gd name="T3" fmla="*/ 104 h 979"/>
                <a:gd name="T4" fmla="*/ 2005 w 2447"/>
                <a:gd name="T5" fmla="*/ 373 h 979"/>
                <a:gd name="T6" fmla="*/ 2402 w 2447"/>
                <a:gd name="T7" fmla="*/ 953 h 979"/>
                <a:gd name="T8" fmla="*/ 2442 w 2447"/>
                <a:gd name="T9" fmla="*/ 943 h 979"/>
                <a:gd name="T10" fmla="*/ 1377 w 2447"/>
                <a:gd name="T11" fmla="*/ 41 h 979"/>
                <a:gd name="T12" fmla="*/ 622 w 2447"/>
                <a:gd name="T13" fmla="*/ 99 h 979"/>
                <a:gd name="T14" fmla="*/ 15 w 2447"/>
                <a:gd name="T15" fmla="*/ 622 h 979"/>
                <a:gd name="T16" fmla="*/ 6 w 2447"/>
                <a:gd name="T17" fmla="*/ 656 h 979"/>
                <a:gd name="T18" fmla="*/ 38 w 2447"/>
                <a:gd name="T19" fmla="*/ 66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7" h="979">
                  <a:moveTo>
                    <a:pt x="38" y="664"/>
                  </a:moveTo>
                  <a:cubicBezTo>
                    <a:pt x="235" y="159"/>
                    <a:pt x="897" y="25"/>
                    <a:pt x="1375" y="104"/>
                  </a:cubicBezTo>
                  <a:cubicBezTo>
                    <a:pt x="1602" y="141"/>
                    <a:pt x="1823" y="231"/>
                    <a:pt x="2005" y="373"/>
                  </a:cubicBezTo>
                  <a:cubicBezTo>
                    <a:pt x="2195" y="521"/>
                    <a:pt x="2325" y="727"/>
                    <a:pt x="2402" y="953"/>
                  </a:cubicBezTo>
                  <a:cubicBezTo>
                    <a:pt x="2411" y="979"/>
                    <a:pt x="2447" y="968"/>
                    <a:pt x="2442" y="943"/>
                  </a:cubicBezTo>
                  <a:cubicBezTo>
                    <a:pt x="2340" y="436"/>
                    <a:pt x="1862" y="118"/>
                    <a:pt x="1377" y="41"/>
                  </a:cubicBezTo>
                  <a:cubicBezTo>
                    <a:pt x="1125" y="0"/>
                    <a:pt x="864" y="21"/>
                    <a:pt x="622" y="99"/>
                  </a:cubicBezTo>
                  <a:cubicBezTo>
                    <a:pt x="370" y="180"/>
                    <a:pt x="103" y="360"/>
                    <a:pt x="15" y="622"/>
                  </a:cubicBezTo>
                  <a:cubicBezTo>
                    <a:pt x="13" y="633"/>
                    <a:pt x="10" y="645"/>
                    <a:pt x="6" y="656"/>
                  </a:cubicBezTo>
                  <a:cubicBezTo>
                    <a:pt x="0" y="676"/>
                    <a:pt x="30" y="683"/>
                    <a:pt x="38" y="6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8"/>
            <p:cNvSpPr/>
            <p:nvPr/>
          </p:nvSpPr>
          <p:spPr bwMode="auto">
            <a:xfrm>
              <a:off x="7777163" y="1998663"/>
              <a:ext cx="1181100" cy="2060575"/>
            </a:xfrm>
            <a:custGeom>
              <a:avLst/>
              <a:gdLst>
                <a:gd name="T0" fmla="*/ 20 w 1137"/>
                <a:gd name="T1" fmla="*/ 63 h 1984"/>
                <a:gd name="T2" fmla="*/ 215 w 1137"/>
                <a:gd name="T3" fmla="*/ 53 h 1984"/>
                <a:gd name="T4" fmla="*/ 400 w 1137"/>
                <a:gd name="T5" fmla="*/ 98 h 1984"/>
                <a:gd name="T6" fmla="*/ 735 w 1137"/>
                <a:gd name="T7" fmla="*/ 336 h 1984"/>
                <a:gd name="T8" fmla="*/ 1044 w 1137"/>
                <a:gd name="T9" fmla="*/ 988 h 1984"/>
                <a:gd name="T10" fmla="*/ 897 w 1137"/>
                <a:gd name="T11" fmla="*/ 1554 h 1984"/>
                <a:gd name="T12" fmla="*/ 343 w 1137"/>
                <a:gd name="T13" fmla="*/ 1942 h 1984"/>
                <a:gd name="T14" fmla="*/ 358 w 1137"/>
                <a:gd name="T15" fmla="*/ 1980 h 1984"/>
                <a:gd name="T16" fmla="*/ 953 w 1137"/>
                <a:gd name="T17" fmla="*/ 1587 h 1984"/>
                <a:gd name="T18" fmla="*/ 1107 w 1137"/>
                <a:gd name="T19" fmla="*/ 964 h 1984"/>
                <a:gd name="T20" fmla="*/ 752 w 1137"/>
                <a:gd name="T21" fmla="*/ 266 h 1984"/>
                <a:gd name="T22" fmla="*/ 415 w 1137"/>
                <a:gd name="T23" fmla="*/ 44 h 1984"/>
                <a:gd name="T24" fmla="*/ 215 w 1137"/>
                <a:gd name="T25" fmla="*/ 2 h 1984"/>
                <a:gd name="T26" fmla="*/ 119 w 1137"/>
                <a:gd name="T27" fmla="*/ 7 h 1984"/>
                <a:gd name="T28" fmla="*/ 14 w 1137"/>
                <a:gd name="T29" fmla="*/ 41 h 1984"/>
                <a:gd name="T30" fmla="*/ 20 w 1137"/>
                <a:gd name="T31" fmla="*/ 63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7" h="1984">
                  <a:moveTo>
                    <a:pt x="20" y="63"/>
                  </a:moveTo>
                  <a:cubicBezTo>
                    <a:pt x="80" y="48"/>
                    <a:pt x="154" y="49"/>
                    <a:pt x="215" y="53"/>
                  </a:cubicBezTo>
                  <a:cubicBezTo>
                    <a:pt x="278" y="57"/>
                    <a:pt x="341" y="76"/>
                    <a:pt x="400" y="98"/>
                  </a:cubicBezTo>
                  <a:cubicBezTo>
                    <a:pt x="528" y="148"/>
                    <a:pt x="641" y="238"/>
                    <a:pt x="735" y="336"/>
                  </a:cubicBezTo>
                  <a:cubicBezTo>
                    <a:pt x="900" y="510"/>
                    <a:pt x="1016" y="750"/>
                    <a:pt x="1044" y="988"/>
                  </a:cubicBezTo>
                  <a:cubicBezTo>
                    <a:pt x="1069" y="1190"/>
                    <a:pt x="1016" y="1389"/>
                    <a:pt x="897" y="1554"/>
                  </a:cubicBezTo>
                  <a:cubicBezTo>
                    <a:pt x="757" y="1747"/>
                    <a:pt x="548" y="1839"/>
                    <a:pt x="343" y="1942"/>
                  </a:cubicBezTo>
                  <a:cubicBezTo>
                    <a:pt x="321" y="1953"/>
                    <a:pt x="337" y="1984"/>
                    <a:pt x="358" y="1980"/>
                  </a:cubicBezTo>
                  <a:cubicBezTo>
                    <a:pt x="592" y="1933"/>
                    <a:pt x="812" y="1776"/>
                    <a:pt x="953" y="1587"/>
                  </a:cubicBezTo>
                  <a:cubicBezTo>
                    <a:pt x="1086" y="1410"/>
                    <a:pt x="1137" y="1182"/>
                    <a:pt x="1107" y="964"/>
                  </a:cubicBezTo>
                  <a:cubicBezTo>
                    <a:pt x="1071" y="703"/>
                    <a:pt x="938" y="452"/>
                    <a:pt x="752" y="266"/>
                  </a:cubicBezTo>
                  <a:cubicBezTo>
                    <a:pt x="656" y="170"/>
                    <a:pt x="542" y="93"/>
                    <a:pt x="415" y="44"/>
                  </a:cubicBezTo>
                  <a:cubicBezTo>
                    <a:pt x="351" y="19"/>
                    <a:pt x="283" y="6"/>
                    <a:pt x="215" y="2"/>
                  </a:cubicBezTo>
                  <a:cubicBezTo>
                    <a:pt x="183" y="0"/>
                    <a:pt x="150" y="2"/>
                    <a:pt x="119" y="7"/>
                  </a:cubicBezTo>
                  <a:cubicBezTo>
                    <a:pt x="78" y="13"/>
                    <a:pt x="52" y="27"/>
                    <a:pt x="14" y="41"/>
                  </a:cubicBezTo>
                  <a:cubicBezTo>
                    <a:pt x="0" y="46"/>
                    <a:pt x="6" y="66"/>
                    <a:pt x="20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9"/>
            <p:cNvSpPr/>
            <p:nvPr/>
          </p:nvSpPr>
          <p:spPr bwMode="auto">
            <a:xfrm>
              <a:off x="7016751" y="4010026"/>
              <a:ext cx="1208088" cy="1095375"/>
            </a:xfrm>
            <a:custGeom>
              <a:avLst/>
              <a:gdLst>
                <a:gd name="T0" fmla="*/ 1056 w 1164"/>
                <a:gd name="T1" fmla="*/ 16 h 1055"/>
                <a:gd name="T2" fmla="*/ 1085 w 1164"/>
                <a:gd name="T3" fmla="*/ 64 h 1055"/>
                <a:gd name="T4" fmla="*/ 1110 w 1164"/>
                <a:gd name="T5" fmla="*/ 176 h 1055"/>
                <a:gd name="T6" fmla="*/ 1081 w 1164"/>
                <a:gd name="T7" fmla="*/ 362 h 1055"/>
                <a:gd name="T8" fmla="*/ 828 w 1164"/>
                <a:gd name="T9" fmla="*/ 714 h 1055"/>
                <a:gd name="T10" fmla="*/ 30 w 1164"/>
                <a:gd name="T11" fmla="*/ 996 h 1055"/>
                <a:gd name="T12" fmla="*/ 30 w 1164"/>
                <a:gd name="T13" fmla="*/ 1042 h 1055"/>
                <a:gd name="T14" fmla="*/ 893 w 1164"/>
                <a:gd name="T15" fmla="*/ 736 h 1055"/>
                <a:gd name="T16" fmla="*/ 1143 w 1164"/>
                <a:gd name="T17" fmla="*/ 346 h 1055"/>
                <a:gd name="T18" fmla="*/ 1154 w 1164"/>
                <a:gd name="T19" fmla="*/ 140 h 1055"/>
                <a:gd name="T20" fmla="*/ 1121 w 1164"/>
                <a:gd name="T21" fmla="*/ 43 h 1055"/>
                <a:gd name="T22" fmla="*/ 1066 w 1164"/>
                <a:gd name="T23" fmla="*/ 4 h 1055"/>
                <a:gd name="T24" fmla="*/ 1056 w 1164"/>
                <a:gd name="T25" fmla="*/ 16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4" h="1055">
                  <a:moveTo>
                    <a:pt x="1056" y="16"/>
                  </a:moveTo>
                  <a:cubicBezTo>
                    <a:pt x="1068" y="25"/>
                    <a:pt x="1078" y="52"/>
                    <a:pt x="1085" y="64"/>
                  </a:cubicBezTo>
                  <a:cubicBezTo>
                    <a:pt x="1104" y="97"/>
                    <a:pt x="1108" y="139"/>
                    <a:pt x="1110" y="176"/>
                  </a:cubicBezTo>
                  <a:cubicBezTo>
                    <a:pt x="1115" y="240"/>
                    <a:pt x="1103" y="302"/>
                    <a:pt x="1081" y="362"/>
                  </a:cubicBezTo>
                  <a:cubicBezTo>
                    <a:pt x="1032" y="501"/>
                    <a:pt x="939" y="620"/>
                    <a:pt x="828" y="714"/>
                  </a:cubicBezTo>
                  <a:cubicBezTo>
                    <a:pt x="609" y="901"/>
                    <a:pt x="312" y="981"/>
                    <a:pt x="30" y="996"/>
                  </a:cubicBezTo>
                  <a:cubicBezTo>
                    <a:pt x="0" y="998"/>
                    <a:pt x="0" y="1041"/>
                    <a:pt x="30" y="1042"/>
                  </a:cubicBezTo>
                  <a:cubicBezTo>
                    <a:pt x="339" y="1055"/>
                    <a:pt x="661" y="941"/>
                    <a:pt x="893" y="736"/>
                  </a:cubicBezTo>
                  <a:cubicBezTo>
                    <a:pt x="1011" y="632"/>
                    <a:pt x="1097" y="496"/>
                    <a:pt x="1143" y="346"/>
                  </a:cubicBezTo>
                  <a:cubicBezTo>
                    <a:pt x="1163" y="279"/>
                    <a:pt x="1164" y="208"/>
                    <a:pt x="1154" y="140"/>
                  </a:cubicBezTo>
                  <a:cubicBezTo>
                    <a:pt x="1150" y="106"/>
                    <a:pt x="1138" y="73"/>
                    <a:pt x="1121" y="43"/>
                  </a:cubicBezTo>
                  <a:cubicBezTo>
                    <a:pt x="1105" y="16"/>
                    <a:pt x="1089" y="17"/>
                    <a:pt x="1066" y="4"/>
                  </a:cubicBezTo>
                  <a:cubicBezTo>
                    <a:pt x="1058" y="0"/>
                    <a:pt x="1049" y="11"/>
                    <a:pt x="105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10"/>
            <p:cNvSpPr/>
            <p:nvPr/>
          </p:nvSpPr>
          <p:spPr bwMode="auto">
            <a:xfrm>
              <a:off x="4975226" y="4775201"/>
              <a:ext cx="1274763" cy="733425"/>
            </a:xfrm>
            <a:custGeom>
              <a:avLst/>
              <a:gdLst>
                <a:gd name="T0" fmla="*/ 28 w 1229"/>
                <a:gd name="T1" fmla="*/ 8 h 706"/>
                <a:gd name="T2" fmla="*/ 139 w 1229"/>
                <a:gd name="T3" fmla="*/ 371 h 706"/>
                <a:gd name="T4" fmla="*/ 420 w 1229"/>
                <a:gd name="T5" fmla="*/ 595 h 706"/>
                <a:gd name="T6" fmla="*/ 1199 w 1229"/>
                <a:gd name="T7" fmla="*/ 617 h 706"/>
                <a:gd name="T8" fmla="*/ 1186 w 1229"/>
                <a:gd name="T9" fmla="*/ 571 h 706"/>
                <a:gd name="T10" fmla="*/ 469 w 1229"/>
                <a:gd name="T11" fmla="*/ 549 h 706"/>
                <a:gd name="T12" fmla="*/ 191 w 1229"/>
                <a:gd name="T13" fmla="*/ 341 h 706"/>
                <a:gd name="T14" fmla="*/ 105 w 1229"/>
                <a:gd name="T15" fmla="*/ 187 h 706"/>
                <a:gd name="T16" fmla="*/ 43 w 1229"/>
                <a:gd name="T17" fmla="*/ 7 h 706"/>
                <a:gd name="T18" fmla="*/ 28 w 1229"/>
                <a:gd name="T19" fmla="*/ 8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9" h="706">
                  <a:moveTo>
                    <a:pt x="28" y="8"/>
                  </a:moveTo>
                  <a:cubicBezTo>
                    <a:pt x="0" y="129"/>
                    <a:pt x="72" y="275"/>
                    <a:pt x="139" y="371"/>
                  </a:cubicBezTo>
                  <a:cubicBezTo>
                    <a:pt x="210" y="470"/>
                    <a:pt x="310" y="545"/>
                    <a:pt x="420" y="595"/>
                  </a:cubicBezTo>
                  <a:cubicBezTo>
                    <a:pt x="664" y="706"/>
                    <a:pt x="948" y="698"/>
                    <a:pt x="1199" y="617"/>
                  </a:cubicBezTo>
                  <a:cubicBezTo>
                    <a:pt x="1229" y="608"/>
                    <a:pt x="1217" y="563"/>
                    <a:pt x="1186" y="571"/>
                  </a:cubicBezTo>
                  <a:cubicBezTo>
                    <a:pt x="954" y="630"/>
                    <a:pt x="695" y="637"/>
                    <a:pt x="469" y="549"/>
                  </a:cubicBezTo>
                  <a:cubicBezTo>
                    <a:pt x="360" y="506"/>
                    <a:pt x="262" y="433"/>
                    <a:pt x="191" y="341"/>
                  </a:cubicBezTo>
                  <a:cubicBezTo>
                    <a:pt x="155" y="294"/>
                    <a:pt x="127" y="241"/>
                    <a:pt x="105" y="187"/>
                  </a:cubicBezTo>
                  <a:cubicBezTo>
                    <a:pt x="81" y="128"/>
                    <a:pt x="72" y="63"/>
                    <a:pt x="43" y="7"/>
                  </a:cubicBezTo>
                  <a:cubicBezTo>
                    <a:pt x="40" y="0"/>
                    <a:pt x="30" y="2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11"/>
            <p:cNvSpPr/>
            <p:nvPr/>
          </p:nvSpPr>
          <p:spPr bwMode="auto">
            <a:xfrm>
              <a:off x="6203951" y="5040313"/>
              <a:ext cx="1285875" cy="706438"/>
            </a:xfrm>
            <a:custGeom>
              <a:avLst/>
              <a:gdLst>
                <a:gd name="T0" fmla="*/ 9 w 1238"/>
                <a:gd name="T1" fmla="*/ 343 h 681"/>
                <a:gd name="T2" fmla="*/ 575 w 1238"/>
                <a:gd name="T3" fmla="*/ 605 h 681"/>
                <a:gd name="T4" fmla="*/ 1222 w 1238"/>
                <a:gd name="T5" fmla="*/ 529 h 681"/>
                <a:gd name="T6" fmla="*/ 1222 w 1238"/>
                <a:gd name="T7" fmla="*/ 485 h 681"/>
                <a:gd name="T8" fmla="*/ 968 w 1238"/>
                <a:gd name="T9" fmla="*/ 314 h 681"/>
                <a:gd name="T10" fmla="*/ 825 w 1238"/>
                <a:gd name="T11" fmla="*/ 32 h 681"/>
                <a:gd name="T12" fmla="*/ 776 w 1238"/>
                <a:gd name="T13" fmla="*/ 46 h 681"/>
                <a:gd name="T14" fmla="*/ 921 w 1238"/>
                <a:gd name="T15" fmla="*/ 340 h 681"/>
                <a:gd name="T16" fmla="*/ 1196 w 1238"/>
                <a:gd name="T17" fmla="*/ 529 h 681"/>
                <a:gd name="T18" fmla="*/ 1196 w 1238"/>
                <a:gd name="T19" fmla="*/ 485 h 681"/>
                <a:gd name="T20" fmla="*/ 23 w 1238"/>
                <a:gd name="T21" fmla="*/ 324 h 681"/>
                <a:gd name="T22" fmla="*/ 9 w 1238"/>
                <a:gd name="T23" fmla="*/ 343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8" h="681">
                  <a:moveTo>
                    <a:pt x="9" y="343"/>
                  </a:moveTo>
                  <a:cubicBezTo>
                    <a:pt x="152" y="493"/>
                    <a:pt x="376" y="569"/>
                    <a:pt x="575" y="605"/>
                  </a:cubicBezTo>
                  <a:cubicBezTo>
                    <a:pt x="792" y="644"/>
                    <a:pt x="1024" y="631"/>
                    <a:pt x="1222" y="529"/>
                  </a:cubicBezTo>
                  <a:cubicBezTo>
                    <a:pt x="1238" y="520"/>
                    <a:pt x="1238" y="494"/>
                    <a:pt x="1222" y="485"/>
                  </a:cubicBezTo>
                  <a:cubicBezTo>
                    <a:pt x="1131" y="437"/>
                    <a:pt x="1041" y="387"/>
                    <a:pt x="968" y="314"/>
                  </a:cubicBezTo>
                  <a:cubicBezTo>
                    <a:pt x="889" y="238"/>
                    <a:pt x="847" y="138"/>
                    <a:pt x="825" y="32"/>
                  </a:cubicBezTo>
                  <a:cubicBezTo>
                    <a:pt x="819" y="0"/>
                    <a:pt x="770" y="14"/>
                    <a:pt x="776" y="46"/>
                  </a:cubicBezTo>
                  <a:cubicBezTo>
                    <a:pt x="799" y="157"/>
                    <a:pt x="844" y="256"/>
                    <a:pt x="921" y="340"/>
                  </a:cubicBezTo>
                  <a:cubicBezTo>
                    <a:pt x="997" y="422"/>
                    <a:pt x="1098" y="479"/>
                    <a:pt x="1196" y="529"/>
                  </a:cubicBezTo>
                  <a:cubicBezTo>
                    <a:pt x="1196" y="514"/>
                    <a:pt x="1196" y="500"/>
                    <a:pt x="1196" y="485"/>
                  </a:cubicBezTo>
                  <a:cubicBezTo>
                    <a:pt x="821" y="681"/>
                    <a:pt x="352" y="551"/>
                    <a:pt x="23" y="324"/>
                  </a:cubicBezTo>
                  <a:cubicBezTo>
                    <a:pt x="12" y="316"/>
                    <a:pt x="0" y="333"/>
                    <a:pt x="9" y="3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3517901" y="1225551"/>
              <a:ext cx="5260975" cy="4090987"/>
              <a:chOff x="3517901" y="1225551"/>
              <a:chExt cx="5260975" cy="4090987"/>
            </a:xfrm>
            <a:grpFill/>
          </p:grpSpPr>
          <p:sp>
            <p:nvSpPr>
              <p:cNvPr id="108" name="Freeform 12"/>
              <p:cNvSpPr/>
              <p:nvPr/>
            </p:nvSpPr>
            <p:spPr bwMode="auto">
              <a:xfrm>
                <a:off x="7805738" y="2135188"/>
                <a:ext cx="109538" cy="38100"/>
              </a:xfrm>
              <a:custGeom>
                <a:avLst/>
                <a:gdLst>
                  <a:gd name="T0" fmla="*/ 6 w 106"/>
                  <a:gd name="T1" fmla="*/ 35 h 37"/>
                  <a:gd name="T2" fmla="*/ 45 w 106"/>
                  <a:gd name="T3" fmla="*/ 33 h 37"/>
                  <a:gd name="T4" fmla="*/ 97 w 106"/>
                  <a:gd name="T5" fmla="*/ 22 h 37"/>
                  <a:gd name="T6" fmla="*/ 97 w 106"/>
                  <a:gd name="T7" fmla="*/ 6 h 37"/>
                  <a:gd name="T8" fmla="*/ 52 w 106"/>
                  <a:gd name="T9" fmla="*/ 6 h 37"/>
                  <a:gd name="T10" fmla="*/ 4 w 106"/>
                  <a:gd name="T11" fmla="*/ 24 h 37"/>
                  <a:gd name="T12" fmla="*/ 6 w 106"/>
                  <a:gd name="T1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37">
                    <a:moveTo>
                      <a:pt x="6" y="35"/>
                    </a:moveTo>
                    <a:cubicBezTo>
                      <a:pt x="20" y="37"/>
                      <a:pt x="32" y="35"/>
                      <a:pt x="45" y="33"/>
                    </a:cubicBezTo>
                    <a:cubicBezTo>
                      <a:pt x="63" y="30"/>
                      <a:pt x="80" y="29"/>
                      <a:pt x="97" y="22"/>
                    </a:cubicBezTo>
                    <a:cubicBezTo>
                      <a:pt x="105" y="19"/>
                      <a:pt x="106" y="9"/>
                      <a:pt x="97" y="6"/>
                    </a:cubicBezTo>
                    <a:cubicBezTo>
                      <a:pt x="81" y="0"/>
                      <a:pt x="68" y="2"/>
                      <a:pt x="52" y="6"/>
                    </a:cubicBezTo>
                    <a:cubicBezTo>
                      <a:pt x="34" y="9"/>
                      <a:pt x="17" y="13"/>
                      <a:pt x="4" y="24"/>
                    </a:cubicBezTo>
                    <a:cubicBezTo>
                      <a:pt x="0" y="27"/>
                      <a:pt x="2" y="34"/>
                      <a:pt x="6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Freeform 13"/>
              <p:cNvSpPr/>
              <p:nvPr/>
            </p:nvSpPr>
            <p:spPr bwMode="auto">
              <a:xfrm>
                <a:off x="8018463" y="2144713"/>
                <a:ext cx="92075" cy="34925"/>
              </a:xfrm>
              <a:custGeom>
                <a:avLst/>
                <a:gdLst>
                  <a:gd name="T0" fmla="*/ 4 w 89"/>
                  <a:gd name="T1" fmla="*/ 9 h 35"/>
                  <a:gd name="T2" fmla="*/ 79 w 89"/>
                  <a:gd name="T3" fmla="*/ 34 h 35"/>
                  <a:gd name="T4" fmla="*/ 83 w 89"/>
                  <a:gd name="T5" fmla="*/ 20 h 35"/>
                  <a:gd name="T6" fmla="*/ 7 w 89"/>
                  <a:gd name="T7" fmla="*/ 0 h 35"/>
                  <a:gd name="T8" fmla="*/ 4 w 89"/>
                  <a:gd name="T9" fmla="*/ 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35">
                    <a:moveTo>
                      <a:pt x="4" y="9"/>
                    </a:moveTo>
                    <a:cubicBezTo>
                      <a:pt x="28" y="23"/>
                      <a:pt x="52" y="31"/>
                      <a:pt x="79" y="34"/>
                    </a:cubicBezTo>
                    <a:cubicBezTo>
                      <a:pt x="87" y="35"/>
                      <a:pt x="89" y="24"/>
                      <a:pt x="83" y="20"/>
                    </a:cubicBezTo>
                    <a:cubicBezTo>
                      <a:pt x="59" y="6"/>
                      <a:pt x="34" y="3"/>
                      <a:pt x="7" y="0"/>
                    </a:cubicBezTo>
                    <a:cubicBezTo>
                      <a:pt x="2" y="0"/>
                      <a:pt x="0" y="7"/>
                      <a:pt x="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Freeform 14"/>
              <p:cNvSpPr/>
              <p:nvPr/>
            </p:nvSpPr>
            <p:spPr bwMode="auto">
              <a:xfrm>
                <a:off x="8228013" y="2225676"/>
                <a:ext cx="107950" cy="61913"/>
              </a:xfrm>
              <a:custGeom>
                <a:avLst/>
                <a:gdLst>
                  <a:gd name="T0" fmla="*/ 6 w 105"/>
                  <a:gd name="T1" fmla="*/ 10 h 59"/>
                  <a:gd name="T2" fmla="*/ 91 w 105"/>
                  <a:gd name="T3" fmla="*/ 55 h 59"/>
                  <a:gd name="T4" fmla="*/ 99 w 105"/>
                  <a:gd name="T5" fmla="*/ 44 h 59"/>
                  <a:gd name="T6" fmla="*/ 9 w 105"/>
                  <a:gd name="T7" fmla="*/ 1 h 59"/>
                  <a:gd name="T8" fmla="*/ 6 w 105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59">
                    <a:moveTo>
                      <a:pt x="6" y="10"/>
                    </a:moveTo>
                    <a:cubicBezTo>
                      <a:pt x="35" y="21"/>
                      <a:pt x="64" y="39"/>
                      <a:pt x="91" y="55"/>
                    </a:cubicBezTo>
                    <a:cubicBezTo>
                      <a:pt x="97" y="59"/>
                      <a:pt x="105" y="49"/>
                      <a:pt x="99" y="44"/>
                    </a:cubicBezTo>
                    <a:cubicBezTo>
                      <a:pt x="72" y="20"/>
                      <a:pt x="44" y="7"/>
                      <a:pt x="9" y="1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 bwMode="auto">
              <a:xfrm>
                <a:off x="8421688" y="2389188"/>
                <a:ext cx="77788" cy="84138"/>
              </a:xfrm>
              <a:custGeom>
                <a:avLst/>
                <a:gdLst>
                  <a:gd name="T0" fmla="*/ 1 w 75"/>
                  <a:gd name="T1" fmla="*/ 1 h 81"/>
                  <a:gd name="T2" fmla="*/ 14 w 75"/>
                  <a:gd name="T3" fmla="*/ 20 h 81"/>
                  <a:gd name="T4" fmla="*/ 31 w 75"/>
                  <a:gd name="T5" fmla="*/ 42 h 81"/>
                  <a:gd name="T6" fmla="*/ 62 w 75"/>
                  <a:gd name="T7" fmla="*/ 77 h 81"/>
                  <a:gd name="T8" fmla="*/ 72 w 75"/>
                  <a:gd name="T9" fmla="*/ 71 h 81"/>
                  <a:gd name="T10" fmla="*/ 45 w 75"/>
                  <a:gd name="T11" fmla="*/ 35 h 81"/>
                  <a:gd name="T12" fmla="*/ 24 w 75"/>
                  <a:gd name="T13" fmla="*/ 16 h 81"/>
                  <a:gd name="T14" fmla="*/ 2 w 75"/>
                  <a:gd name="T15" fmla="*/ 0 h 81"/>
                  <a:gd name="T16" fmla="*/ 1 w 75"/>
                  <a:gd name="T17" fmla="*/ 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81">
                    <a:moveTo>
                      <a:pt x="1" y="1"/>
                    </a:moveTo>
                    <a:cubicBezTo>
                      <a:pt x="6" y="6"/>
                      <a:pt x="9" y="14"/>
                      <a:pt x="14" y="20"/>
                    </a:cubicBezTo>
                    <a:cubicBezTo>
                      <a:pt x="19" y="27"/>
                      <a:pt x="25" y="35"/>
                      <a:pt x="31" y="42"/>
                    </a:cubicBezTo>
                    <a:cubicBezTo>
                      <a:pt x="41" y="54"/>
                      <a:pt x="51" y="66"/>
                      <a:pt x="62" y="77"/>
                    </a:cubicBezTo>
                    <a:cubicBezTo>
                      <a:pt x="66" y="81"/>
                      <a:pt x="75" y="77"/>
                      <a:pt x="72" y="71"/>
                    </a:cubicBezTo>
                    <a:cubicBezTo>
                      <a:pt x="66" y="57"/>
                      <a:pt x="57" y="46"/>
                      <a:pt x="45" y="35"/>
                    </a:cubicBezTo>
                    <a:cubicBezTo>
                      <a:pt x="38" y="28"/>
                      <a:pt x="31" y="22"/>
                      <a:pt x="24" y="16"/>
                    </a:cubicBezTo>
                    <a:cubicBezTo>
                      <a:pt x="17" y="10"/>
                      <a:pt x="8" y="6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Freeform 16"/>
              <p:cNvSpPr/>
              <p:nvPr/>
            </p:nvSpPr>
            <p:spPr bwMode="auto">
              <a:xfrm>
                <a:off x="8572501" y="2570163"/>
                <a:ext cx="60325" cy="90488"/>
              </a:xfrm>
              <a:custGeom>
                <a:avLst/>
                <a:gdLst>
                  <a:gd name="T0" fmla="*/ 3 w 57"/>
                  <a:gd name="T1" fmla="*/ 10 h 88"/>
                  <a:gd name="T2" fmla="*/ 47 w 57"/>
                  <a:gd name="T3" fmla="*/ 83 h 88"/>
                  <a:gd name="T4" fmla="*/ 55 w 57"/>
                  <a:gd name="T5" fmla="*/ 77 h 88"/>
                  <a:gd name="T6" fmla="*/ 11 w 57"/>
                  <a:gd name="T7" fmla="*/ 5 h 88"/>
                  <a:gd name="T8" fmla="*/ 3 w 57"/>
                  <a:gd name="T9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8">
                    <a:moveTo>
                      <a:pt x="3" y="10"/>
                    </a:moveTo>
                    <a:cubicBezTo>
                      <a:pt x="17" y="35"/>
                      <a:pt x="27" y="63"/>
                      <a:pt x="47" y="83"/>
                    </a:cubicBezTo>
                    <a:cubicBezTo>
                      <a:pt x="51" y="88"/>
                      <a:pt x="57" y="82"/>
                      <a:pt x="55" y="77"/>
                    </a:cubicBezTo>
                    <a:cubicBezTo>
                      <a:pt x="44" y="51"/>
                      <a:pt x="28" y="27"/>
                      <a:pt x="11" y="5"/>
                    </a:cubicBezTo>
                    <a:cubicBezTo>
                      <a:pt x="8" y="0"/>
                      <a:pt x="0" y="4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3" name="Freeform 17"/>
              <p:cNvSpPr/>
              <p:nvPr/>
            </p:nvSpPr>
            <p:spPr bwMode="auto">
              <a:xfrm>
                <a:off x="8664576" y="2767013"/>
                <a:ext cx="42863" cy="88900"/>
              </a:xfrm>
              <a:custGeom>
                <a:avLst/>
                <a:gdLst>
                  <a:gd name="T0" fmla="*/ 3 w 41"/>
                  <a:gd name="T1" fmla="*/ 7 h 86"/>
                  <a:gd name="T2" fmla="*/ 30 w 41"/>
                  <a:gd name="T3" fmla="*/ 79 h 86"/>
                  <a:gd name="T4" fmla="*/ 40 w 41"/>
                  <a:gd name="T5" fmla="*/ 76 h 86"/>
                  <a:gd name="T6" fmla="*/ 9 w 41"/>
                  <a:gd name="T7" fmla="*/ 4 h 86"/>
                  <a:gd name="T8" fmla="*/ 3 w 41"/>
                  <a:gd name="T9" fmla="*/ 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86">
                    <a:moveTo>
                      <a:pt x="3" y="7"/>
                    </a:moveTo>
                    <a:cubicBezTo>
                      <a:pt x="16" y="29"/>
                      <a:pt x="21" y="56"/>
                      <a:pt x="30" y="79"/>
                    </a:cubicBezTo>
                    <a:cubicBezTo>
                      <a:pt x="32" y="86"/>
                      <a:pt x="41" y="83"/>
                      <a:pt x="40" y="76"/>
                    </a:cubicBezTo>
                    <a:cubicBezTo>
                      <a:pt x="36" y="48"/>
                      <a:pt x="25" y="27"/>
                      <a:pt x="9" y="4"/>
                    </a:cubicBezTo>
                    <a:cubicBezTo>
                      <a:pt x="7" y="0"/>
                      <a:pt x="0" y="3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 bwMode="auto">
              <a:xfrm>
                <a:off x="8740776" y="2992438"/>
                <a:ext cx="26988" cy="107950"/>
              </a:xfrm>
              <a:custGeom>
                <a:avLst/>
                <a:gdLst>
                  <a:gd name="T0" fmla="*/ 2 w 27"/>
                  <a:gd name="T1" fmla="*/ 7 h 104"/>
                  <a:gd name="T2" fmla="*/ 17 w 27"/>
                  <a:gd name="T3" fmla="*/ 100 h 104"/>
                  <a:gd name="T4" fmla="*/ 23 w 27"/>
                  <a:gd name="T5" fmla="*/ 100 h 104"/>
                  <a:gd name="T6" fmla="*/ 9 w 27"/>
                  <a:gd name="T7" fmla="*/ 4 h 104"/>
                  <a:gd name="T8" fmla="*/ 2 w 27"/>
                  <a:gd name="T9" fmla="*/ 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04">
                    <a:moveTo>
                      <a:pt x="2" y="7"/>
                    </a:moveTo>
                    <a:cubicBezTo>
                      <a:pt x="14" y="36"/>
                      <a:pt x="13" y="68"/>
                      <a:pt x="17" y="100"/>
                    </a:cubicBezTo>
                    <a:cubicBezTo>
                      <a:pt x="17" y="104"/>
                      <a:pt x="23" y="104"/>
                      <a:pt x="23" y="100"/>
                    </a:cubicBezTo>
                    <a:cubicBezTo>
                      <a:pt x="27" y="67"/>
                      <a:pt x="24" y="33"/>
                      <a:pt x="9" y="4"/>
                    </a:cubicBezTo>
                    <a:cubicBezTo>
                      <a:pt x="7" y="0"/>
                      <a:pt x="0" y="3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Freeform 19"/>
              <p:cNvSpPr/>
              <p:nvPr/>
            </p:nvSpPr>
            <p:spPr bwMode="auto">
              <a:xfrm>
                <a:off x="8753476" y="3206751"/>
                <a:ext cx="25400" cy="80963"/>
              </a:xfrm>
              <a:custGeom>
                <a:avLst/>
                <a:gdLst>
                  <a:gd name="T0" fmla="*/ 13 w 24"/>
                  <a:gd name="T1" fmla="*/ 2 h 78"/>
                  <a:gd name="T2" fmla="*/ 4 w 24"/>
                  <a:gd name="T3" fmla="*/ 32 h 78"/>
                  <a:gd name="T4" fmla="*/ 2 w 24"/>
                  <a:gd name="T5" fmla="*/ 46 h 78"/>
                  <a:gd name="T6" fmla="*/ 0 w 24"/>
                  <a:gd name="T7" fmla="*/ 66 h 78"/>
                  <a:gd name="T8" fmla="*/ 13 w 24"/>
                  <a:gd name="T9" fmla="*/ 71 h 78"/>
                  <a:gd name="T10" fmla="*/ 23 w 24"/>
                  <a:gd name="T11" fmla="*/ 39 h 78"/>
                  <a:gd name="T12" fmla="*/ 15 w 24"/>
                  <a:gd name="T13" fmla="*/ 2 h 78"/>
                  <a:gd name="T14" fmla="*/ 13 w 24"/>
                  <a:gd name="T15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8">
                    <a:moveTo>
                      <a:pt x="13" y="2"/>
                    </a:moveTo>
                    <a:cubicBezTo>
                      <a:pt x="9" y="12"/>
                      <a:pt x="6" y="21"/>
                      <a:pt x="4" y="32"/>
                    </a:cubicBezTo>
                    <a:cubicBezTo>
                      <a:pt x="3" y="37"/>
                      <a:pt x="2" y="41"/>
                      <a:pt x="2" y="46"/>
                    </a:cubicBezTo>
                    <a:cubicBezTo>
                      <a:pt x="1" y="53"/>
                      <a:pt x="1" y="59"/>
                      <a:pt x="0" y="66"/>
                    </a:cubicBezTo>
                    <a:cubicBezTo>
                      <a:pt x="0" y="72"/>
                      <a:pt x="9" y="78"/>
                      <a:pt x="13" y="71"/>
                    </a:cubicBezTo>
                    <a:cubicBezTo>
                      <a:pt x="18" y="60"/>
                      <a:pt x="21" y="52"/>
                      <a:pt x="23" y="39"/>
                    </a:cubicBezTo>
                    <a:cubicBezTo>
                      <a:pt x="24" y="25"/>
                      <a:pt x="20" y="15"/>
                      <a:pt x="15" y="2"/>
                    </a:cubicBezTo>
                    <a:cubicBezTo>
                      <a:pt x="15" y="0"/>
                      <a:pt x="13" y="1"/>
                      <a:pt x="1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6" name="Freeform 20"/>
              <p:cNvSpPr/>
              <p:nvPr/>
            </p:nvSpPr>
            <p:spPr bwMode="auto">
              <a:xfrm>
                <a:off x="8672513" y="3368676"/>
                <a:ext cx="61913" cy="100013"/>
              </a:xfrm>
              <a:custGeom>
                <a:avLst/>
                <a:gdLst>
                  <a:gd name="T0" fmla="*/ 46 w 61"/>
                  <a:gd name="T1" fmla="*/ 3 h 97"/>
                  <a:gd name="T2" fmla="*/ 6 w 61"/>
                  <a:gd name="T3" fmla="*/ 81 h 97"/>
                  <a:gd name="T4" fmla="*/ 20 w 61"/>
                  <a:gd name="T5" fmla="*/ 91 h 97"/>
                  <a:gd name="T6" fmla="*/ 52 w 61"/>
                  <a:gd name="T7" fmla="*/ 51 h 97"/>
                  <a:gd name="T8" fmla="*/ 53 w 61"/>
                  <a:gd name="T9" fmla="*/ 3 h 97"/>
                  <a:gd name="T10" fmla="*/ 46 w 61"/>
                  <a:gd name="T11" fmla="*/ 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97">
                    <a:moveTo>
                      <a:pt x="46" y="3"/>
                    </a:moveTo>
                    <a:cubicBezTo>
                      <a:pt x="33" y="29"/>
                      <a:pt x="23" y="57"/>
                      <a:pt x="6" y="81"/>
                    </a:cubicBezTo>
                    <a:cubicBezTo>
                      <a:pt x="0" y="89"/>
                      <a:pt x="13" y="97"/>
                      <a:pt x="20" y="91"/>
                    </a:cubicBezTo>
                    <a:cubicBezTo>
                      <a:pt x="34" y="80"/>
                      <a:pt x="45" y="69"/>
                      <a:pt x="52" y="51"/>
                    </a:cubicBezTo>
                    <a:cubicBezTo>
                      <a:pt x="58" y="35"/>
                      <a:pt x="61" y="20"/>
                      <a:pt x="53" y="3"/>
                    </a:cubicBezTo>
                    <a:cubicBezTo>
                      <a:pt x="52" y="0"/>
                      <a:pt x="47" y="1"/>
                      <a:pt x="4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 bwMode="auto">
              <a:xfrm>
                <a:off x="8559801" y="3544888"/>
                <a:ext cx="68263" cy="84138"/>
              </a:xfrm>
              <a:custGeom>
                <a:avLst/>
                <a:gdLst>
                  <a:gd name="T0" fmla="*/ 51 w 66"/>
                  <a:gd name="T1" fmla="*/ 4 h 81"/>
                  <a:gd name="T2" fmla="*/ 24 w 66"/>
                  <a:gd name="T3" fmla="*/ 33 h 81"/>
                  <a:gd name="T4" fmla="*/ 14 w 66"/>
                  <a:gd name="T5" fmla="*/ 46 h 81"/>
                  <a:gd name="T6" fmla="*/ 5 w 66"/>
                  <a:gd name="T7" fmla="*/ 62 h 81"/>
                  <a:gd name="T8" fmla="*/ 18 w 66"/>
                  <a:gd name="T9" fmla="*/ 75 h 81"/>
                  <a:gd name="T10" fmla="*/ 32 w 66"/>
                  <a:gd name="T11" fmla="*/ 65 h 81"/>
                  <a:gd name="T12" fmla="*/ 45 w 66"/>
                  <a:gd name="T13" fmla="*/ 49 h 81"/>
                  <a:gd name="T14" fmla="*/ 63 w 66"/>
                  <a:gd name="T15" fmla="*/ 11 h 81"/>
                  <a:gd name="T16" fmla="*/ 51 w 66"/>
                  <a:gd name="T17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81">
                    <a:moveTo>
                      <a:pt x="51" y="4"/>
                    </a:moveTo>
                    <a:cubicBezTo>
                      <a:pt x="41" y="13"/>
                      <a:pt x="32" y="22"/>
                      <a:pt x="24" y="33"/>
                    </a:cubicBezTo>
                    <a:cubicBezTo>
                      <a:pt x="21" y="37"/>
                      <a:pt x="17" y="41"/>
                      <a:pt x="14" y="46"/>
                    </a:cubicBezTo>
                    <a:cubicBezTo>
                      <a:pt x="10" y="51"/>
                      <a:pt x="9" y="57"/>
                      <a:pt x="5" y="62"/>
                    </a:cubicBezTo>
                    <a:cubicBezTo>
                      <a:pt x="0" y="70"/>
                      <a:pt x="10" y="81"/>
                      <a:pt x="18" y="75"/>
                    </a:cubicBezTo>
                    <a:cubicBezTo>
                      <a:pt x="22" y="72"/>
                      <a:pt x="29" y="69"/>
                      <a:pt x="32" y="65"/>
                    </a:cubicBezTo>
                    <a:cubicBezTo>
                      <a:pt x="37" y="60"/>
                      <a:pt x="41" y="55"/>
                      <a:pt x="45" y="49"/>
                    </a:cubicBezTo>
                    <a:cubicBezTo>
                      <a:pt x="53" y="37"/>
                      <a:pt x="59" y="25"/>
                      <a:pt x="63" y="11"/>
                    </a:cubicBezTo>
                    <a:cubicBezTo>
                      <a:pt x="66" y="4"/>
                      <a:pt x="5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8" name="Freeform 22"/>
              <p:cNvSpPr/>
              <p:nvPr/>
            </p:nvSpPr>
            <p:spPr bwMode="auto">
              <a:xfrm>
                <a:off x="8374063" y="3732213"/>
                <a:ext cx="80963" cy="65088"/>
              </a:xfrm>
              <a:custGeom>
                <a:avLst/>
                <a:gdLst>
                  <a:gd name="T0" fmla="*/ 66 w 79"/>
                  <a:gd name="T1" fmla="*/ 3 h 62"/>
                  <a:gd name="T2" fmla="*/ 35 w 79"/>
                  <a:gd name="T3" fmla="*/ 23 h 62"/>
                  <a:gd name="T4" fmla="*/ 6 w 79"/>
                  <a:gd name="T5" fmla="*/ 48 h 62"/>
                  <a:gd name="T6" fmla="*/ 14 w 79"/>
                  <a:gd name="T7" fmla="*/ 58 h 62"/>
                  <a:gd name="T8" fmla="*/ 45 w 79"/>
                  <a:gd name="T9" fmla="*/ 38 h 62"/>
                  <a:gd name="T10" fmla="*/ 73 w 79"/>
                  <a:gd name="T11" fmla="*/ 13 h 62"/>
                  <a:gd name="T12" fmla="*/ 66 w 79"/>
                  <a:gd name="T13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62">
                    <a:moveTo>
                      <a:pt x="66" y="3"/>
                    </a:moveTo>
                    <a:cubicBezTo>
                      <a:pt x="55" y="9"/>
                      <a:pt x="45" y="15"/>
                      <a:pt x="35" y="23"/>
                    </a:cubicBezTo>
                    <a:cubicBezTo>
                      <a:pt x="25" y="31"/>
                      <a:pt x="16" y="39"/>
                      <a:pt x="6" y="48"/>
                    </a:cubicBezTo>
                    <a:cubicBezTo>
                      <a:pt x="0" y="53"/>
                      <a:pt x="8" y="62"/>
                      <a:pt x="14" y="58"/>
                    </a:cubicBezTo>
                    <a:cubicBezTo>
                      <a:pt x="25" y="52"/>
                      <a:pt x="35" y="46"/>
                      <a:pt x="45" y="38"/>
                    </a:cubicBezTo>
                    <a:cubicBezTo>
                      <a:pt x="55" y="30"/>
                      <a:pt x="64" y="21"/>
                      <a:pt x="73" y="13"/>
                    </a:cubicBezTo>
                    <a:cubicBezTo>
                      <a:pt x="79" y="9"/>
                      <a:pt x="72" y="0"/>
                      <a:pt x="6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9" name="Freeform 23"/>
              <p:cNvSpPr/>
              <p:nvPr/>
            </p:nvSpPr>
            <p:spPr bwMode="auto">
              <a:xfrm>
                <a:off x="7953376" y="3932238"/>
                <a:ext cx="93663" cy="30163"/>
              </a:xfrm>
              <a:custGeom>
                <a:avLst/>
                <a:gdLst>
                  <a:gd name="T0" fmla="*/ 82 w 91"/>
                  <a:gd name="T1" fmla="*/ 1 h 30"/>
                  <a:gd name="T2" fmla="*/ 42 w 91"/>
                  <a:gd name="T3" fmla="*/ 5 h 30"/>
                  <a:gd name="T4" fmla="*/ 9 w 91"/>
                  <a:gd name="T5" fmla="*/ 11 h 30"/>
                  <a:gd name="T6" fmla="*/ 9 w 91"/>
                  <a:gd name="T7" fmla="*/ 28 h 30"/>
                  <a:gd name="T8" fmla="*/ 45 w 91"/>
                  <a:gd name="T9" fmla="*/ 27 h 30"/>
                  <a:gd name="T10" fmla="*/ 86 w 91"/>
                  <a:gd name="T11" fmla="*/ 9 h 30"/>
                  <a:gd name="T12" fmla="*/ 82 w 91"/>
                  <a:gd name="T13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30">
                    <a:moveTo>
                      <a:pt x="82" y="1"/>
                    </a:moveTo>
                    <a:cubicBezTo>
                      <a:pt x="69" y="3"/>
                      <a:pt x="55" y="3"/>
                      <a:pt x="42" y="5"/>
                    </a:cubicBezTo>
                    <a:cubicBezTo>
                      <a:pt x="31" y="6"/>
                      <a:pt x="20" y="9"/>
                      <a:pt x="9" y="11"/>
                    </a:cubicBezTo>
                    <a:cubicBezTo>
                      <a:pt x="0" y="13"/>
                      <a:pt x="0" y="27"/>
                      <a:pt x="9" y="28"/>
                    </a:cubicBezTo>
                    <a:cubicBezTo>
                      <a:pt x="22" y="30"/>
                      <a:pt x="32" y="30"/>
                      <a:pt x="45" y="27"/>
                    </a:cubicBezTo>
                    <a:cubicBezTo>
                      <a:pt x="60" y="23"/>
                      <a:pt x="72" y="15"/>
                      <a:pt x="86" y="9"/>
                    </a:cubicBezTo>
                    <a:cubicBezTo>
                      <a:pt x="91" y="7"/>
                      <a:pt x="87" y="0"/>
                      <a:pt x="8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 bwMode="auto">
              <a:xfrm>
                <a:off x="7991476" y="3992563"/>
                <a:ext cx="65088" cy="77788"/>
              </a:xfrm>
              <a:custGeom>
                <a:avLst/>
                <a:gdLst>
                  <a:gd name="T0" fmla="*/ 2 w 63"/>
                  <a:gd name="T1" fmla="*/ 6 h 74"/>
                  <a:gd name="T2" fmla="*/ 12 w 63"/>
                  <a:gd name="T3" fmla="*/ 18 h 74"/>
                  <a:gd name="T4" fmla="*/ 24 w 63"/>
                  <a:gd name="T5" fmla="*/ 34 h 74"/>
                  <a:gd name="T6" fmla="*/ 36 w 63"/>
                  <a:gd name="T7" fmla="*/ 51 h 74"/>
                  <a:gd name="T8" fmla="*/ 47 w 63"/>
                  <a:gd name="T9" fmla="*/ 66 h 74"/>
                  <a:gd name="T10" fmla="*/ 61 w 63"/>
                  <a:gd name="T11" fmla="*/ 60 h 74"/>
                  <a:gd name="T12" fmla="*/ 37 w 63"/>
                  <a:gd name="T13" fmla="*/ 16 h 74"/>
                  <a:gd name="T14" fmla="*/ 18 w 63"/>
                  <a:gd name="T15" fmla="*/ 3 h 74"/>
                  <a:gd name="T16" fmla="*/ 3 w 63"/>
                  <a:gd name="T17" fmla="*/ 2 h 74"/>
                  <a:gd name="T18" fmla="*/ 2 w 63"/>
                  <a:gd name="T19" fmla="*/ 6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4">
                    <a:moveTo>
                      <a:pt x="2" y="6"/>
                    </a:moveTo>
                    <a:cubicBezTo>
                      <a:pt x="6" y="7"/>
                      <a:pt x="10" y="15"/>
                      <a:pt x="12" y="18"/>
                    </a:cubicBezTo>
                    <a:cubicBezTo>
                      <a:pt x="15" y="24"/>
                      <a:pt x="20" y="29"/>
                      <a:pt x="24" y="34"/>
                    </a:cubicBezTo>
                    <a:cubicBezTo>
                      <a:pt x="29" y="39"/>
                      <a:pt x="32" y="45"/>
                      <a:pt x="36" y="51"/>
                    </a:cubicBezTo>
                    <a:cubicBezTo>
                      <a:pt x="39" y="56"/>
                      <a:pt x="44" y="60"/>
                      <a:pt x="47" y="66"/>
                    </a:cubicBezTo>
                    <a:cubicBezTo>
                      <a:pt x="51" y="74"/>
                      <a:pt x="63" y="68"/>
                      <a:pt x="61" y="60"/>
                    </a:cubicBezTo>
                    <a:cubicBezTo>
                      <a:pt x="57" y="43"/>
                      <a:pt x="50" y="29"/>
                      <a:pt x="37" y="16"/>
                    </a:cubicBezTo>
                    <a:cubicBezTo>
                      <a:pt x="32" y="10"/>
                      <a:pt x="26" y="6"/>
                      <a:pt x="18" y="3"/>
                    </a:cubicBezTo>
                    <a:cubicBezTo>
                      <a:pt x="13" y="0"/>
                      <a:pt x="8" y="1"/>
                      <a:pt x="3" y="2"/>
                    </a:cubicBezTo>
                    <a:cubicBezTo>
                      <a:pt x="0" y="2"/>
                      <a:pt x="0" y="6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Freeform 25"/>
              <p:cNvSpPr/>
              <p:nvPr/>
            </p:nvSpPr>
            <p:spPr bwMode="auto">
              <a:xfrm>
                <a:off x="8085138" y="4160838"/>
                <a:ext cx="26988" cy="95250"/>
              </a:xfrm>
              <a:custGeom>
                <a:avLst/>
                <a:gdLst>
                  <a:gd name="T0" fmla="*/ 0 w 26"/>
                  <a:gd name="T1" fmla="*/ 8 h 91"/>
                  <a:gd name="T2" fmla="*/ 6 w 26"/>
                  <a:gd name="T3" fmla="*/ 83 h 91"/>
                  <a:gd name="T4" fmla="*/ 22 w 26"/>
                  <a:gd name="T5" fmla="*/ 83 h 91"/>
                  <a:gd name="T6" fmla="*/ 13 w 26"/>
                  <a:gd name="T7" fmla="*/ 5 h 91"/>
                  <a:gd name="T8" fmla="*/ 0 w 26"/>
                  <a:gd name="T9" fmla="*/ 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1">
                    <a:moveTo>
                      <a:pt x="0" y="8"/>
                    </a:moveTo>
                    <a:cubicBezTo>
                      <a:pt x="1" y="33"/>
                      <a:pt x="2" y="59"/>
                      <a:pt x="6" y="83"/>
                    </a:cubicBezTo>
                    <a:cubicBezTo>
                      <a:pt x="8" y="91"/>
                      <a:pt x="20" y="91"/>
                      <a:pt x="22" y="83"/>
                    </a:cubicBezTo>
                    <a:cubicBezTo>
                      <a:pt x="26" y="58"/>
                      <a:pt x="26" y="27"/>
                      <a:pt x="13" y="5"/>
                    </a:cubicBezTo>
                    <a:cubicBezTo>
                      <a:pt x="9" y="0"/>
                      <a:pt x="0" y="2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2" name="Freeform 26"/>
              <p:cNvSpPr/>
              <p:nvPr/>
            </p:nvSpPr>
            <p:spPr bwMode="auto">
              <a:xfrm>
                <a:off x="8034338" y="4348163"/>
                <a:ext cx="44450" cy="106363"/>
              </a:xfrm>
              <a:custGeom>
                <a:avLst/>
                <a:gdLst>
                  <a:gd name="T0" fmla="*/ 8 w 43"/>
                  <a:gd name="T1" fmla="*/ 99 h 102"/>
                  <a:gd name="T2" fmla="*/ 32 w 43"/>
                  <a:gd name="T3" fmla="*/ 61 h 102"/>
                  <a:gd name="T4" fmla="*/ 42 w 43"/>
                  <a:gd name="T5" fmla="*/ 9 h 102"/>
                  <a:gd name="T6" fmla="*/ 27 w 43"/>
                  <a:gd name="T7" fmla="*/ 7 h 102"/>
                  <a:gd name="T8" fmla="*/ 13 w 43"/>
                  <a:gd name="T9" fmla="*/ 50 h 102"/>
                  <a:gd name="T10" fmla="*/ 1 w 43"/>
                  <a:gd name="T11" fmla="*/ 95 h 102"/>
                  <a:gd name="T12" fmla="*/ 8 w 43"/>
                  <a:gd name="T13" fmla="*/ 99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102">
                    <a:moveTo>
                      <a:pt x="8" y="99"/>
                    </a:moveTo>
                    <a:cubicBezTo>
                      <a:pt x="19" y="87"/>
                      <a:pt x="26" y="76"/>
                      <a:pt x="32" y="61"/>
                    </a:cubicBezTo>
                    <a:cubicBezTo>
                      <a:pt x="38" y="44"/>
                      <a:pt x="40" y="27"/>
                      <a:pt x="42" y="9"/>
                    </a:cubicBezTo>
                    <a:cubicBezTo>
                      <a:pt x="43" y="0"/>
                      <a:pt x="30" y="0"/>
                      <a:pt x="27" y="7"/>
                    </a:cubicBezTo>
                    <a:cubicBezTo>
                      <a:pt x="21" y="22"/>
                      <a:pt x="16" y="35"/>
                      <a:pt x="13" y="50"/>
                    </a:cubicBezTo>
                    <a:cubicBezTo>
                      <a:pt x="9" y="64"/>
                      <a:pt x="7" y="81"/>
                      <a:pt x="1" y="95"/>
                    </a:cubicBezTo>
                    <a:cubicBezTo>
                      <a:pt x="0" y="99"/>
                      <a:pt x="6" y="102"/>
                      <a:pt x="8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 bwMode="auto">
              <a:xfrm>
                <a:off x="7883526" y="4581526"/>
                <a:ext cx="80963" cy="74613"/>
              </a:xfrm>
              <a:custGeom>
                <a:avLst/>
                <a:gdLst>
                  <a:gd name="T0" fmla="*/ 7 w 78"/>
                  <a:gd name="T1" fmla="*/ 69 h 72"/>
                  <a:gd name="T2" fmla="*/ 45 w 78"/>
                  <a:gd name="T3" fmla="*/ 47 h 72"/>
                  <a:gd name="T4" fmla="*/ 75 w 78"/>
                  <a:gd name="T5" fmla="*/ 11 h 72"/>
                  <a:gd name="T6" fmla="*/ 67 w 78"/>
                  <a:gd name="T7" fmla="*/ 5 h 72"/>
                  <a:gd name="T8" fmla="*/ 37 w 78"/>
                  <a:gd name="T9" fmla="*/ 33 h 72"/>
                  <a:gd name="T10" fmla="*/ 4 w 78"/>
                  <a:gd name="T11" fmla="*/ 63 h 72"/>
                  <a:gd name="T12" fmla="*/ 7 w 78"/>
                  <a:gd name="T13" fmla="*/ 6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72">
                    <a:moveTo>
                      <a:pt x="7" y="69"/>
                    </a:moveTo>
                    <a:cubicBezTo>
                      <a:pt x="20" y="62"/>
                      <a:pt x="33" y="56"/>
                      <a:pt x="45" y="47"/>
                    </a:cubicBezTo>
                    <a:cubicBezTo>
                      <a:pt x="57" y="37"/>
                      <a:pt x="68" y="26"/>
                      <a:pt x="75" y="11"/>
                    </a:cubicBezTo>
                    <a:cubicBezTo>
                      <a:pt x="78" y="6"/>
                      <a:pt x="71" y="0"/>
                      <a:pt x="67" y="5"/>
                    </a:cubicBezTo>
                    <a:cubicBezTo>
                      <a:pt x="57" y="15"/>
                      <a:pt x="47" y="24"/>
                      <a:pt x="37" y="33"/>
                    </a:cubicBezTo>
                    <a:cubicBezTo>
                      <a:pt x="26" y="43"/>
                      <a:pt x="15" y="55"/>
                      <a:pt x="4" y="63"/>
                    </a:cubicBezTo>
                    <a:cubicBezTo>
                      <a:pt x="0" y="66"/>
                      <a:pt x="3" y="72"/>
                      <a:pt x="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4" name="Freeform 28"/>
              <p:cNvSpPr/>
              <p:nvPr/>
            </p:nvSpPr>
            <p:spPr bwMode="auto">
              <a:xfrm>
                <a:off x="7666038" y="4762501"/>
                <a:ext cx="120650" cy="58738"/>
              </a:xfrm>
              <a:custGeom>
                <a:avLst/>
                <a:gdLst>
                  <a:gd name="T0" fmla="*/ 6 w 117"/>
                  <a:gd name="T1" fmla="*/ 56 h 56"/>
                  <a:gd name="T2" fmla="*/ 111 w 117"/>
                  <a:gd name="T3" fmla="*/ 13 h 56"/>
                  <a:gd name="T4" fmla="*/ 105 w 117"/>
                  <a:gd name="T5" fmla="*/ 2 h 56"/>
                  <a:gd name="T6" fmla="*/ 5 w 117"/>
                  <a:gd name="T7" fmla="*/ 48 h 56"/>
                  <a:gd name="T8" fmla="*/ 6 w 117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56">
                    <a:moveTo>
                      <a:pt x="6" y="56"/>
                    </a:moveTo>
                    <a:cubicBezTo>
                      <a:pt x="44" y="51"/>
                      <a:pt x="81" y="37"/>
                      <a:pt x="111" y="13"/>
                    </a:cubicBezTo>
                    <a:cubicBezTo>
                      <a:pt x="117" y="9"/>
                      <a:pt x="111" y="0"/>
                      <a:pt x="105" y="2"/>
                    </a:cubicBezTo>
                    <a:cubicBezTo>
                      <a:pt x="70" y="12"/>
                      <a:pt x="40" y="36"/>
                      <a:pt x="5" y="48"/>
                    </a:cubicBezTo>
                    <a:cubicBezTo>
                      <a:pt x="0" y="49"/>
                      <a:pt x="1" y="56"/>
                      <a:pt x="6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5" name="Freeform 29"/>
              <p:cNvSpPr/>
              <p:nvPr/>
            </p:nvSpPr>
            <p:spPr bwMode="auto">
              <a:xfrm>
                <a:off x="7434263" y="4868863"/>
                <a:ext cx="123825" cy="47625"/>
              </a:xfrm>
              <a:custGeom>
                <a:avLst/>
                <a:gdLst>
                  <a:gd name="T0" fmla="*/ 4 w 120"/>
                  <a:gd name="T1" fmla="*/ 46 h 46"/>
                  <a:gd name="T2" fmla="*/ 117 w 120"/>
                  <a:gd name="T3" fmla="*/ 10 h 46"/>
                  <a:gd name="T4" fmla="*/ 112 w 120"/>
                  <a:gd name="T5" fmla="*/ 2 h 46"/>
                  <a:gd name="T6" fmla="*/ 3 w 120"/>
                  <a:gd name="T7" fmla="*/ 39 h 46"/>
                  <a:gd name="T8" fmla="*/ 4 w 120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46">
                    <a:moveTo>
                      <a:pt x="4" y="46"/>
                    </a:moveTo>
                    <a:cubicBezTo>
                      <a:pt x="43" y="44"/>
                      <a:pt x="86" y="36"/>
                      <a:pt x="117" y="10"/>
                    </a:cubicBezTo>
                    <a:cubicBezTo>
                      <a:pt x="120" y="7"/>
                      <a:pt x="116" y="0"/>
                      <a:pt x="112" y="2"/>
                    </a:cubicBezTo>
                    <a:cubicBezTo>
                      <a:pt x="75" y="14"/>
                      <a:pt x="40" y="27"/>
                      <a:pt x="3" y="39"/>
                    </a:cubicBezTo>
                    <a:cubicBezTo>
                      <a:pt x="0" y="40"/>
                      <a:pt x="0" y="46"/>
                      <a:pt x="4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 bwMode="auto">
              <a:xfrm>
                <a:off x="7192963" y="4932363"/>
                <a:ext cx="153988" cy="38100"/>
              </a:xfrm>
              <a:custGeom>
                <a:avLst/>
                <a:gdLst>
                  <a:gd name="T0" fmla="*/ 6 w 148"/>
                  <a:gd name="T1" fmla="*/ 36 h 37"/>
                  <a:gd name="T2" fmla="*/ 137 w 148"/>
                  <a:gd name="T3" fmla="*/ 20 h 37"/>
                  <a:gd name="T4" fmla="*/ 133 w 148"/>
                  <a:gd name="T5" fmla="*/ 3 h 37"/>
                  <a:gd name="T6" fmla="*/ 3 w 148"/>
                  <a:gd name="T7" fmla="*/ 31 h 37"/>
                  <a:gd name="T8" fmla="*/ 6 w 148"/>
                  <a:gd name="T9" fmla="*/ 3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37">
                    <a:moveTo>
                      <a:pt x="6" y="36"/>
                    </a:moveTo>
                    <a:cubicBezTo>
                      <a:pt x="51" y="28"/>
                      <a:pt x="94" y="36"/>
                      <a:pt x="137" y="20"/>
                    </a:cubicBezTo>
                    <a:cubicBezTo>
                      <a:pt x="148" y="16"/>
                      <a:pt x="144" y="0"/>
                      <a:pt x="133" y="3"/>
                    </a:cubicBezTo>
                    <a:cubicBezTo>
                      <a:pt x="88" y="13"/>
                      <a:pt x="46" y="13"/>
                      <a:pt x="3" y="31"/>
                    </a:cubicBezTo>
                    <a:cubicBezTo>
                      <a:pt x="0" y="32"/>
                      <a:pt x="2" y="37"/>
                      <a:pt x="6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Freeform 31"/>
              <p:cNvSpPr/>
              <p:nvPr/>
            </p:nvSpPr>
            <p:spPr bwMode="auto">
              <a:xfrm>
                <a:off x="6989763" y="4945063"/>
                <a:ext cx="88900" cy="22225"/>
              </a:xfrm>
              <a:custGeom>
                <a:avLst/>
                <a:gdLst>
                  <a:gd name="T0" fmla="*/ 4 w 86"/>
                  <a:gd name="T1" fmla="*/ 18 h 22"/>
                  <a:gd name="T2" fmla="*/ 80 w 86"/>
                  <a:gd name="T3" fmla="*/ 10 h 22"/>
                  <a:gd name="T4" fmla="*/ 77 w 86"/>
                  <a:gd name="T5" fmla="*/ 1 h 22"/>
                  <a:gd name="T6" fmla="*/ 4 w 86"/>
                  <a:gd name="T7" fmla="*/ 8 h 22"/>
                  <a:gd name="T8" fmla="*/ 4 w 86"/>
                  <a:gd name="T9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22">
                    <a:moveTo>
                      <a:pt x="4" y="18"/>
                    </a:moveTo>
                    <a:cubicBezTo>
                      <a:pt x="30" y="22"/>
                      <a:pt x="56" y="21"/>
                      <a:pt x="80" y="10"/>
                    </a:cubicBezTo>
                    <a:cubicBezTo>
                      <a:pt x="86" y="8"/>
                      <a:pt x="82" y="0"/>
                      <a:pt x="77" y="1"/>
                    </a:cubicBezTo>
                    <a:cubicBezTo>
                      <a:pt x="53" y="5"/>
                      <a:pt x="28" y="5"/>
                      <a:pt x="4" y="8"/>
                    </a:cubicBezTo>
                    <a:cubicBezTo>
                      <a:pt x="0" y="9"/>
                      <a:pt x="0" y="17"/>
                      <a:pt x="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8" name="Freeform 32"/>
              <p:cNvSpPr/>
              <p:nvPr/>
            </p:nvSpPr>
            <p:spPr bwMode="auto">
              <a:xfrm>
                <a:off x="6748463" y="4924426"/>
                <a:ext cx="80963" cy="31750"/>
              </a:xfrm>
              <a:custGeom>
                <a:avLst/>
                <a:gdLst>
                  <a:gd name="T0" fmla="*/ 6 w 79"/>
                  <a:gd name="T1" fmla="*/ 17 h 31"/>
                  <a:gd name="T2" fmla="*/ 37 w 79"/>
                  <a:gd name="T3" fmla="*/ 24 h 31"/>
                  <a:gd name="T4" fmla="*/ 72 w 79"/>
                  <a:gd name="T5" fmla="*/ 31 h 31"/>
                  <a:gd name="T6" fmla="*/ 75 w 79"/>
                  <a:gd name="T7" fmla="*/ 21 h 31"/>
                  <a:gd name="T8" fmla="*/ 6 w 79"/>
                  <a:gd name="T9" fmla="*/ 6 h 31"/>
                  <a:gd name="T10" fmla="*/ 6 w 79"/>
                  <a:gd name="T11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1">
                    <a:moveTo>
                      <a:pt x="6" y="17"/>
                    </a:moveTo>
                    <a:cubicBezTo>
                      <a:pt x="16" y="20"/>
                      <a:pt x="27" y="22"/>
                      <a:pt x="37" y="24"/>
                    </a:cubicBezTo>
                    <a:cubicBezTo>
                      <a:pt x="49" y="27"/>
                      <a:pt x="60" y="31"/>
                      <a:pt x="72" y="31"/>
                    </a:cubicBezTo>
                    <a:cubicBezTo>
                      <a:pt x="78" y="31"/>
                      <a:pt x="79" y="24"/>
                      <a:pt x="75" y="21"/>
                    </a:cubicBezTo>
                    <a:cubicBezTo>
                      <a:pt x="56" y="8"/>
                      <a:pt x="28" y="0"/>
                      <a:pt x="6" y="6"/>
                    </a:cubicBezTo>
                    <a:cubicBezTo>
                      <a:pt x="0" y="8"/>
                      <a:pt x="1" y="15"/>
                      <a:pt x="6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 bwMode="auto">
              <a:xfrm>
                <a:off x="6559551" y="4949826"/>
                <a:ext cx="68263" cy="61913"/>
              </a:xfrm>
              <a:custGeom>
                <a:avLst/>
                <a:gdLst>
                  <a:gd name="T0" fmla="*/ 11 w 67"/>
                  <a:gd name="T1" fmla="*/ 56 h 59"/>
                  <a:gd name="T2" fmla="*/ 39 w 67"/>
                  <a:gd name="T3" fmla="*/ 37 h 59"/>
                  <a:gd name="T4" fmla="*/ 63 w 67"/>
                  <a:gd name="T5" fmla="*/ 12 h 59"/>
                  <a:gd name="T6" fmla="*/ 55 w 67"/>
                  <a:gd name="T7" fmla="*/ 4 h 59"/>
                  <a:gd name="T8" fmla="*/ 31 w 67"/>
                  <a:gd name="T9" fmla="*/ 25 h 59"/>
                  <a:gd name="T10" fmla="*/ 4 w 67"/>
                  <a:gd name="T11" fmla="*/ 48 h 59"/>
                  <a:gd name="T12" fmla="*/ 11 w 67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59">
                    <a:moveTo>
                      <a:pt x="11" y="56"/>
                    </a:moveTo>
                    <a:cubicBezTo>
                      <a:pt x="21" y="50"/>
                      <a:pt x="30" y="44"/>
                      <a:pt x="39" y="37"/>
                    </a:cubicBezTo>
                    <a:cubicBezTo>
                      <a:pt x="48" y="29"/>
                      <a:pt x="55" y="21"/>
                      <a:pt x="63" y="12"/>
                    </a:cubicBezTo>
                    <a:cubicBezTo>
                      <a:pt x="67" y="7"/>
                      <a:pt x="60" y="0"/>
                      <a:pt x="55" y="4"/>
                    </a:cubicBezTo>
                    <a:cubicBezTo>
                      <a:pt x="47" y="11"/>
                      <a:pt x="39" y="17"/>
                      <a:pt x="31" y="25"/>
                    </a:cubicBezTo>
                    <a:cubicBezTo>
                      <a:pt x="22" y="33"/>
                      <a:pt x="14" y="41"/>
                      <a:pt x="4" y="48"/>
                    </a:cubicBezTo>
                    <a:cubicBezTo>
                      <a:pt x="0" y="52"/>
                      <a:pt x="6" y="59"/>
                      <a:pt x="1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0" name="Freeform 34"/>
              <p:cNvSpPr/>
              <p:nvPr/>
            </p:nvSpPr>
            <p:spPr bwMode="auto">
              <a:xfrm>
                <a:off x="6375401" y="5078413"/>
                <a:ext cx="80963" cy="49213"/>
              </a:xfrm>
              <a:custGeom>
                <a:avLst/>
                <a:gdLst>
                  <a:gd name="T0" fmla="*/ 5 w 78"/>
                  <a:gd name="T1" fmla="*/ 46 h 46"/>
                  <a:gd name="T2" fmla="*/ 41 w 78"/>
                  <a:gd name="T3" fmla="*/ 34 h 46"/>
                  <a:gd name="T4" fmla="*/ 73 w 78"/>
                  <a:gd name="T5" fmla="*/ 11 h 46"/>
                  <a:gd name="T6" fmla="*/ 67 w 78"/>
                  <a:gd name="T7" fmla="*/ 2 h 46"/>
                  <a:gd name="T8" fmla="*/ 33 w 78"/>
                  <a:gd name="T9" fmla="*/ 21 h 46"/>
                  <a:gd name="T10" fmla="*/ 3 w 78"/>
                  <a:gd name="T11" fmla="*/ 41 h 46"/>
                  <a:gd name="T12" fmla="*/ 5 w 78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46">
                    <a:moveTo>
                      <a:pt x="5" y="46"/>
                    </a:moveTo>
                    <a:cubicBezTo>
                      <a:pt x="17" y="42"/>
                      <a:pt x="29" y="41"/>
                      <a:pt x="41" y="34"/>
                    </a:cubicBezTo>
                    <a:cubicBezTo>
                      <a:pt x="53" y="28"/>
                      <a:pt x="63" y="20"/>
                      <a:pt x="73" y="11"/>
                    </a:cubicBezTo>
                    <a:cubicBezTo>
                      <a:pt x="78" y="6"/>
                      <a:pt x="72" y="0"/>
                      <a:pt x="67" y="2"/>
                    </a:cubicBezTo>
                    <a:cubicBezTo>
                      <a:pt x="55" y="8"/>
                      <a:pt x="44" y="14"/>
                      <a:pt x="33" y="21"/>
                    </a:cubicBezTo>
                    <a:cubicBezTo>
                      <a:pt x="23" y="28"/>
                      <a:pt x="14" y="37"/>
                      <a:pt x="3" y="41"/>
                    </a:cubicBezTo>
                    <a:cubicBezTo>
                      <a:pt x="0" y="42"/>
                      <a:pt x="2" y="46"/>
                      <a:pt x="5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1" name="Freeform 35"/>
              <p:cNvSpPr/>
              <p:nvPr/>
            </p:nvSpPr>
            <p:spPr bwMode="auto">
              <a:xfrm>
                <a:off x="6167438" y="5192713"/>
                <a:ext cx="114300" cy="50800"/>
              </a:xfrm>
              <a:custGeom>
                <a:avLst/>
                <a:gdLst>
                  <a:gd name="T0" fmla="*/ 10 w 110"/>
                  <a:gd name="T1" fmla="*/ 48 h 50"/>
                  <a:gd name="T2" fmla="*/ 105 w 110"/>
                  <a:gd name="T3" fmla="*/ 11 h 50"/>
                  <a:gd name="T4" fmla="*/ 102 w 110"/>
                  <a:gd name="T5" fmla="*/ 2 h 50"/>
                  <a:gd name="T6" fmla="*/ 7 w 110"/>
                  <a:gd name="T7" fmla="*/ 37 h 50"/>
                  <a:gd name="T8" fmla="*/ 10 w 110"/>
                  <a:gd name="T9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50">
                    <a:moveTo>
                      <a:pt x="10" y="48"/>
                    </a:moveTo>
                    <a:cubicBezTo>
                      <a:pt x="45" y="42"/>
                      <a:pt x="75" y="29"/>
                      <a:pt x="105" y="11"/>
                    </a:cubicBezTo>
                    <a:cubicBezTo>
                      <a:pt x="110" y="8"/>
                      <a:pt x="107" y="0"/>
                      <a:pt x="102" y="2"/>
                    </a:cubicBezTo>
                    <a:cubicBezTo>
                      <a:pt x="71" y="15"/>
                      <a:pt x="40" y="30"/>
                      <a:pt x="7" y="37"/>
                    </a:cubicBezTo>
                    <a:cubicBezTo>
                      <a:pt x="0" y="39"/>
                      <a:pt x="3" y="50"/>
                      <a:pt x="1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 bwMode="auto">
              <a:xfrm>
                <a:off x="5929313" y="5272088"/>
                <a:ext cx="131763" cy="36513"/>
              </a:xfrm>
              <a:custGeom>
                <a:avLst/>
                <a:gdLst>
                  <a:gd name="T0" fmla="*/ 7 w 128"/>
                  <a:gd name="T1" fmla="*/ 30 h 35"/>
                  <a:gd name="T2" fmla="*/ 120 w 128"/>
                  <a:gd name="T3" fmla="*/ 16 h 35"/>
                  <a:gd name="T4" fmla="*/ 114 w 128"/>
                  <a:gd name="T5" fmla="*/ 2 h 35"/>
                  <a:gd name="T6" fmla="*/ 7 w 128"/>
                  <a:gd name="T7" fmla="*/ 18 h 35"/>
                  <a:gd name="T8" fmla="*/ 7 w 128"/>
                  <a:gd name="T9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35">
                    <a:moveTo>
                      <a:pt x="7" y="30"/>
                    </a:moveTo>
                    <a:cubicBezTo>
                      <a:pt x="47" y="33"/>
                      <a:pt x="84" y="35"/>
                      <a:pt x="120" y="16"/>
                    </a:cubicBezTo>
                    <a:cubicBezTo>
                      <a:pt x="128" y="11"/>
                      <a:pt x="122" y="0"/>
                      <a:pt x="114" y="2"/>
                    </a:cubicBezTo>
                    <a:cubicBezTo>
                      <a:pt x="79" y="10"/>
                      <a:pt x="43" y="15"/>
                      <a:pt x="7" y="18"/>
                    </a:cubicBezTo>
                    <a:cubicBezTo>
                      <a:pt x="0" y="18"/>
                      <a:pt x="0" y="29"/>
                      <a:pt x="7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3" name="Freeform 37"/>
              <p:cNvSpPr/>
              <p:nvPr/>
            </p:nvSpPr>
            <p:spPr bwMode="auto">
              <a:xfrm>
                <a:off x="5719763" y="5281613"/>
                <a:ext cx="104775" cy="34925"/>
              </a:xfrm>
              <a:custGeom>
                <a:avLst/>
                <a:gdLst>
                  <a:gd name="T0" fmla="*/ 3 w 101"/>
                  <a:gd name="T1" fmla="*/ 11 h 33"/>
                  <a:gd name="T2" fmla="*/ 94 w 101"/>
                  <a:gd name="T3" fmla="*/ 29 h 33"/>
                  <a:gd name="T4" fmla="*/ 94 w 101"/>
                  <a:gd name="T5" fmla="*/ 15 h 33"/>
                  <a:gd name="T6" fmla="*/ 6 w 101"/>
                  <a:gd name="T7" fmla="*/ 3 h 33"/>
                  <a:gd name="T8" fmla="*/ 3 w 101"/>
                  <a:gd name="T9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">
                    <a:moveTo>
                      <a:pt x="3" y="11"/>
                    </a:moveTo>
                    <a:cubicBezTo>
                      <a:pt x="29" y="28"/>
                      <a:pt x="65" y="33"/>
                      <a:pt x="94" y="29"/>
                    </a:cubicBezTo>
                    <a:cubicBezTo>
                      <a:pt x="101" y="28"/>
                      <a:pt x="101" y="16"/>
                      <a:pt x="94" y="15"/>
                    </a:cubicBezTo>
                    <a:cubicBezTo>
                      <a:pt x="66" y="10"/>
                      <a:pt x="34" y="0"/>
                      <a:pt x="6" y="3"/>
                    </a:cubicBezTo>
                    <a:cubicBezTo>
                      <a:pt x="1" y="3"/>
                      <a:pt x="0" y="9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4" name="Freeform 38"/>
              <p:cNvSpPr/>
              <p:nvPr/>
            </p:nvSpPr>
            <p:spPr bwMode="auto">
              <a:xfrm>
                <a:off x="5516563" y="5238751"/>
                <a:ext cx="103188" cy="33338"/>
              </a:xfrm>
              <a:custGeom>
                <a:avLst/>
                <a:gdLst>
                  <a:gd name="T0" fmla="*/ 5 w 100"/>
                  <a:gd name="T1" fmla="*/ 9 h 32"/>
                  <a:gd name="T2" fmla="*/ 92 w 100"/>
                  <a:gd name="T3" fmla="*/ 31 h 32"/>
                  <a:gd name="T4" fmla="*/ 94 w 100"/>
                  <a:gd name="T5" fmla="*/ 22 h 32"/>
                  <a:gd name="T6" fmla="*/ 7 w 100"/>
                  <a:gd name="T7" fmla="*/ 1 h 32"/>
                  <a:gd name="T8" fmla="*/ 5 w 100"/>
                  <a:gd name="T9" fmla="*/ 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2">
                    <a:moveTo>
                      <a:pt x="5" y="9"/>
                    </a:moveTo>
                    <a:cubicBezTo>
                      <a:pt x="34" y="18"/>
                      <a:pt x="62" y="26"/>
                      <a:pt x="92" y="31"/>
                    </a:cubicBezTo>
                    <a:cubicBezTo>
                      <a:pt x="98" y="32"/>
                      <a:pt x="100" y="24"/>
                      <a:pt x="94" y="22"/>
                    </a:cubicBezTo>
                    <a:cubicBezTo>
                      <a:pt x="66" y="13"/>
                      <a:pt x="37" y="6"/>
                      <a:pt x="7" y="1"/>
                    </a:cubicBezTo>
                    <a:cubicBezTo>
                      <a:pt x="2" y="0"/>
                      <a:pt x="0" y="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 bwMode="auto">
              <a:xfrm>
                <a:off x="5327651" y="5132388"/>
                <a:ext cx="85725" cy="60325"/>
              </a:xfrm>
              <a:custGeom>
                <a:avLst/>
                <a:gdLst>
                  <a:gd name="T0" fmla="*/ 2 w 82"/>
                  <a:gd name="T1" fmla="*/ 8 h 58"/>
                  <a:gd name="T2" fmla="*/ 71 w 82"/>
                  <a:gd name="T3" fmla="*/ 57 h 58"/>
                  <a:gd name="T4" fmla="*/ 74 w 82"/>
                  <a:gd name="T5" fmla="*/ 44 h 58"/>
                  <a:gd name="T6" fmla="*/ 11 w 82"/>
                  <a:gd name="T7" fmla="*/ 3 h 58"/>
                  <a:gd name="T8" fmla="*/ 2 w 82"/>
                  <a:gd name="T9" fmla="*/ 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58">
                    <a:moveTo>
                      <a:pt x="2" y="8"/>
                    </a:moveTo>
                    <a:cubicBezTo>
                      <a:pt x="14" y="38"/>
                      <a:pt x="41" y="52"/>
                      <a:pt x="71" y="57"/>
                    </a:cubicBezTo>
                    <a:cubicBezTo>
                      <a:pt x="79" y="58"/>
                      <a:pt x="82" y="47"/>
                      <a:pt x="74" y="44"/>
                    </a:cubicBezTo>
                    <a:cubicBezTo>
                      <a:pt x="51" y="35"/>
                      <a:pt x="30" y="19"/>
                      <a:pt x="11" y="3"/>
                    </a:cubicBezTo>
                    <a:cubicBezTo>
                      <a:pt x="8" y="0"/>
                      <a:pt x="0" y="3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6" name="Freeform 40"/>
              <p:cNvSpPr/>
              <p:nvPr/>
            </p:nvSpPr>
            <p:spPr bwMode="auto">
              <a:xfrm>
                <a:off x="5167313" y="4940301"/>
                <a:ext cx="87313" cy="103188"/>
              </a:xfrm>
              <a:custGeom>
                <a:avLst/>
                <a:gdLst>
                  <a:gd name="T0" fmla="*/ 4 w 83"/>
                  <a:gd name="T1" fmla="*/ 13 h 98"/>
                  <a:gd name="T2" fmla="*/ 72 w 83"/>
                  <a:gd name="T3" fmla="*/ 94 h 98"/>
                  <a:gd name="T4" fmla="*/ 80 w 83"/>
                  <a:gd name="T5" fmla="*/ 87 h 98"/>
                  <a:gd name="T6" fmla="*/ 13 w 83"/>
                  <a:gd name="T7" fmla="*/ 4 h 98"/>
                  <a:gd name="T8" fmla="*/ 4 w 83"/>
                  <a:gd name="T9" fmla="*/ 1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8">
                    <a:moveTo>
                      <a:pt x="4" y="13"/>
                    </a:moveTo>
                    <a:cubicBezTo>
                      <a:pt x="23" y="41"/>
                      <a:pt x="44" y="74"/>
                      <a:pt x="72" y="94"/>
                    </a:cubicBezTo>
                    <a:cubicBezTo>
                      <a:pt x="76" y="98"/>
                      <a:pt x="83" y="91"/>
                      <a:pt x="80" y="87"/>
                    </a:cubicBezTo>
                    <a:cubicBezTo>
                      <a:pt x="61" y="58"/>
                      <a:pt x="41" y="25"/>
                      <a:pt x="13" y="4"/>
                    </a:cubicBezTo>
                    <a:cubicBezTo>
                      <a:pt x="8" y="0"/>
                      <a:pt x="0" y="8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7" name="Freeform 41"/>
              <p:cNvSpPr/>
              <p:nvPr/>
            </p:nvSpPr>
            <p:spPr bwMode="auto">
              <a:xfrm>
                <a:off x="5113338" y="4803776"/>
                <a:ext cx="50800" cy="74613"/>
              </a:xfrm>
              <a:custGeom>
                <a:avLst/>
                <a:gdLst>
                  <a:gd name="T0" fmla="*/ 2 w 49"/>
                  <a:gd name="T1" fmla="*/ 6 h 71"/>
                  <a:gd name="T2" fmla="*/ 15 w 49"/>
                  <a:gd name="T3" fmla="*/ 35 h 71"/>
                  <a:gd name="T4" fmla="*/ 35 w 49"/>
                  <a:gd name="T5" fmla="*/ 65 h 71"/>
                  <a:gd name="T6" fmla="*/ 45 w 49"/>
                  <a:gd name="T7" fmla="*/ 59 h 71"/>
                  <a:gd name="T8" fmla="*/ 26 w 49"/>
                  <a:gd name="T9" fmla="*/ 28 h 71"/>
                  <a:gd name="T10" fmla="*/ 5 w 49"/>
                  <a:gd name="T11" fmla="*/ 3 h 71"/>
                  <a:gd name="T12" fmla="*/ 2 w 49"/>
                  <a:gd name="T13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71">
                    <a:moveTo>
                      <a:pt x="2" y="6"/>
                    </a:moveTo>
                    <a:cubicBezTo>
                      <a:pt x="6" y="15"/>
                      <a:pt x="10" y="25"/>
                      <a:pt x="15" y="35"/>
                    </a:cubicBezTo>
                    <a:cubicBezTo>
                      <a:pt x="21" y="46"/>
                      <a:pt x="27" y="55"/>
                      <a:pt x="35" y="65"/>
                    </a:cubicBezTo>
                    <a:cubicBezTo>
                      <a:pt x="39" y="71"/>
                      <a:pt x="49" y="66"/>
                      <a:pt x="45" y="59"/>
                    </a:cubicBezTo>
                    <a:cubicBezTo>
                      <a:pt x="39" y="49"/>
                      <a:pt x="33" y="38"/>
                      <a:pt x="26" y="28"/>
                    </a:cubicBezTo>
                    <a:cubicBezTo>
                      <a:pt x="20" y="19"/>
                      <a:pt x="13" y="11"/>
                      <a:pt x="5" y="3"/>
                    </a:cubicBezTo>
                    <a:cubicBezTo>
                      <a:pt x="4" y="0"/>
                      <a:pt x="0" y="3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 bwMode="auto">
              <a:xfrm>
                <a:off x="5035551" y="4613276"/>
                <a:ext cx="60325" cy="101600"/>
              </a:xfrm>
              <a:custGeom>
                <a:avLst/>
                <a:gdLst>
                  <a:gd name="T0" fmla="*/ 2 w 58"/>
                  <a:gd name="T1" fmla="*/ 8 h 97"/>
                  <a:gd name="T2" fmla="*/ 45 w 58"/>
                  <a:gd name="T3" fmla="*/ 91 h 97"/>
                  <a:gd name="T4" fmla="*/ 56 w 58"/>
                  <a:gd name="T5" fmla="*/ 84 h 97"/>
                  <a:gd name="T6" fmla="*/ 11 w 58"/>
                  <a:gd name="T7" fmla="*/ 4 h 97"/>
                  <a:gd name="T8" fmla="*/ 2 w 58"/>
                  <a:gd name="T9" fmla="*/ 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2" y="8"/>
                    </a:moveTo>
                    <a:cubicBezTo>
                      <a:pt x="10" y="37"/>
                      <a:pt x="25" y="67"/>
                      <a:pt x="45" y="91"/>
                    </a:cubicBezTo>
                    <a:cubicBezTo>
                      <a:pt x="50" y="97"/>
                      <a:pt x="58" y="91"/>
                      <a:pt x="56" y="84"/>
                    </a:cubicBezTo>
                    <a:cubicBezTo>
                      <a:pt x="49" y="54"/>
                      <a:pt x="29" y="28"/>
                      <a:pt x="11" y="4"/>
                    </a:cubicBezTo>
                    <a:cubicBezTo>
                      <a:pt x="7" y="0"/>
                      <a:pt x="0" y="2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Freeform 43"/>
              <p:cNvSpPr/>
              <p:nvPr/>
            </p:nvSpPr>
            <p:spPr bwMode="auto">
              <a:xfrm>
                <a:off x="4221163" y="4760913"/>
                <a:ext cx="82550" cy="20638"/>
              </a:xfrm>
              <a:custGeom>
                <a:avLst/>
                <a:gdLst>
                  <a:gd name="T0" fmla="*/ 2 w 79"/>
                  <a:gd name="T1" fmla="*/ 4 h 19"/>
                  <a:gd name="T2" fmla="*/ 74 w 79"/>
                  <a:gd name="T3" fmla="*/ 19 h 19"/>
                  <a:gd name="T4" fmla="*/ 76 w 79"/>
                  <a:gd name="T5" fmla="*/ 14 h 19"/>
                  <a:gd name="T6" fmla="*/ 3 w 79"/>
                  <a:gd name="T7" fmla="*/ 0 h 19"/>
                  <a:gd name="T8" fmla="*/ 2 w 79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9">
                    <a:moveTo>
                      <a:pt x="2" y="4"/>
                    </a:moveTo>
                    <a:cubicBezTo>
                      <a:pt x="26" y="11"/>
                      <a:pt x="50" y="14"/>
                      <a:pt x="74" y="19"/>
                    </a:cubicBezTo>
                    <a:cubicBezTo>
                      <a:pt x="77" y="19"/>
                      <a:pt x="79" y="15"/>
                      <a:pt x="76" y="14"/>
                    </a:cubicBezTo>
                    <a:cubicBezTo>
                      <a:pt x="52" y="8"/>
                      <a:pt x="27" y="7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0" name="Freeform 44"/>
              <p:cNvSpPr/>
              <p:nvPr/>
            </p:nvSpPr>
            <p:spPr bwMode="auto">
              <a:xfrm>
                <a:off x="4384676" y="4772026"/>
                <a:ext cx="106363" cy="17463"/>
              </a:xfrm>
              <a:custGeom>
                <a:avLst/>
                <a:gdLst>
                  <a:gd name="T0" fmla="*/ 5 w 102"/>
                  <a:gd name="T1" fmla="*/ 16 h 17"/>
                  <a:gd name="T2" fmla="*/ 98 w 102"/>
                  <a:gd name="T3" fmla="*/ 10 h 17"/>
                  <a:gd name="T4" fmla="*/ 98 w 102"/>
                  <a:gd name="T5" fmla="*/ 3 h 17"/>
                  <a:gd name="T6" fmla="*/ 3 w 102"/>
                  <a:gd name="T7" fmla="*/ 11 h 17"/>
                  <a:gd name="T8" fmla="*/ 5 w 102"/>
                  <a:gd name="T9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17">
                    <a:moveTo>
                      <a:pt x="5" y="16"/>
                    </a:moveTo>
                    <a:cubicBezTo>
                      <a:pt x="35" y="11"/>
                      <a:pt x="67" y="13"/>
                      <a:pt x="98" y="10"/>
                    </a:cubicBezTo>
                    <a:cubicBezTo>
                      <a:pt x="102" y="10"/>
                      <a:pt x="102" y="3"/>
                      <a:pt x="98" y="3"/>
                    </a:cubicBezTo>
                    <a:cubicBezTo>
                      <a:pt x="66" y="0"/>
                      <a:pt x="34" y="2"/>
                      <a:pt x="3" y="11"/>
                    </a:cubicBezTo>
                    <a:cubicBezTo>
                      <a:pt x="0" y="12"/>
                      <a:pt x="1" y="17"/>
                      <a:pt x="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 bwMode="auto">
              <a:xfrm>
                <a:off x="4584701" y="4762501"/>
                <a:ext cx="90488" cy="34925"/>
              </a:xfrm>
              <a:custGeom>
                <a:avLst/>
                <a:gdLst>
                  <a:gd name="T0" fmla="*/ 4 w 87"/>
                  <a:gd name="T1" fmla="*/ 20 h 33"/>
                  <a:gd name="T2" fmla="*/ 83 w 87"/>
                  <a:gd name="T3" fmla="*/ 12 h 33"/>
                  <a:gd name="T4" fmla="*/ 77 w 87"/>
                  <a:gd name="T5" fmla="*/ 2 h 33"/>
                  <a:gd name="T6" fmla="*/ 6 w 87"/>
                  <a:gd name="T7" fmla="*/ 10 h 33"/>
                  <a:gd name="T8" fmla="*/ 4 w 87"/>
                  <a:gd name="T9" fmla="*/ 2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3">
                    <a:moveTo>
                      <a:pt x="4" y="20"/>
                    </a:moveTo>
                    <a:cubicBezTo>
                      <a:pt x="29" y="33"/>
                      <a:pt x="61" y="33"/>
                      <a:pt x="83" y="12"/>
                    </a:cubicBezTo>
                    <a:cubicBezTo>
                      <a:pt x="87" y="9"/>
                      <a:pt x="83" y="0"/>
                      <a:pt x="77" y="2"/>
                    </a:cubicBezTo>
                    <a:cubicBezTo>
                      <a:pt x="55" y="11"/>
                      <a:pt x="30" y="13"/>
                      <a:pt x="6" y="10"/>
                    </a:cubicBezTo>
                    <a:cubicBezTo>
                      <a:pt x="1" y="10"/>
                      <a:pt x="0" y="17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2" name="Freeform 46"/>
              <p:cNvSpPr/>
              <p:nvPr/>
            </p:nvSpPr>
            <p:spPr bwMode="auto">
              <a:xfrm>
                <a:off x="4751388" y="4727576"/>
                <a:ext cx="88900" cy="25400"/>
              </a:xfrm>
              <a:custGeom>
                <a:avLst/>
                <a:gdLst>
                  <a:gd name="T0" fmla="*/ 5 w 86"/>
                  <a:gd name="T1" fmla="*/ 24 h 25"/>
                  <a:gd name="T2" fmla="*/ 79 w 86"/>
                  <a:gd name="T3" fmla="*/ 11 h 25"/>
                  <a:gd name="T4" fmla="*/ 76 w 86"/>
                  <a:gd name="T5" fmla="*/ 1 h 25"/>
                  <a:gd name="T6" fmla="*/ 41 w 86"/>
                  <a:gd name="T7" fmla="*/ 8 h 25"/>
                  <a:gd name="T8" fmla="*/ 5 w 86"/>
                  <a:gd name="T9" fmla="*/ 17 h 25"/>
                  <a:gd name="T10" fmla="*/ 5 w 86"/>
                  <a:gd name="T1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25">
                    <a:moveTo>
                      <a:pt x="5" y="24"/>
                    </a:moveTo>
                    <a:cubicBezTo>
                      <a:pt x="32" y="25"/>
                      <a:pt x="54" y="20"/>
                      <a:pt x="79" y="11"/>
                    </a:cubicBezTo>
                    <a:cubicBezTo>
                      <a:pt x="86" y="9"/>
                      <a:pt x="83" y="0"/>
                      <a:pt x="76" y="1"/>
                    </a:cubicBezTo>
                    <a:cubicBezTo>
                      <a:pt x="64" y="3"/>
                      <a:pt x="53" y="5"/>
                      <a:pt x="41" y="8"/>
                    </a:cubicBezTo>
                    <a:cubicBezTo>
                      <a:pt x="30" y="11"/>
                      <a:pt x="17" y="16"/>
                      <a:pt x="5" y="17"/>
                    </a:cubicBezTo>
                    <a:cubicBezTo>
                      <a:pt x="0" y="17"/>
                      <a:pt x="0" y="24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3" name="Freeform 47"/>
              <p:cNvSpPr/>
              <p:nvPr/>
            </p:nvSpPr>
            <p:spPr bwMode="auto">
              <a:xfrm>
                <a:off x="4892676" y="4657726"/>
                <a:ext cx="92075" cy="52388"/>
              </a:xfrm>
              <a:custGeom>
                <a:avLst/>
                <a:gdLst>
                  <a:gd name="T0" fmla="*/ 9 w 89"/>
                  <a:gd name="T1" fmla="*/ 48 h 50"/>
                  <a:gd name="T2" fmla="*/ 43 w 89"/>
                  <a:gd name="T3" fmla="*/ 32 h 50"/>
                  <a:gd name="T4" fmla="*/ 81 w 89"/>
                  <a:gd name="T5" fmla="*/ 15 h 50"/>
                  <a:gd name="T6" fmla="*/ 77 w 89"/>
                  <a:gd name="T7" fmla="*/ 1 h 50"/>
                  <a:gd name="T8" fmla="*/ 38 w 89"/>
                  <a:gd name="T9" fmla="*/ 14 h 50"/>
                  <a:gd name="T10" fmla="*/ 4 w 89"/>
                  <a:gd name="T11" fmla="*/ 41 h 50"/>
                  <a:gd name="T12" fmla="*/ 9 w 89"/>
                  <a:gd name="T13" fmla="*/ 4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50">
                    <a:moveTo>
                      <a:pt x="9" y="48"/>
                    </a:moveTo>
                    <a:cubicBezTo>
                      <a:pt x="20" y="42"/>
                      <a:pt x="32" y="37"/>
                      <a:pt x="43" y="32"/>
                    </a:cubicBezTo>
                    <a:cubicBezTo>
                      <a:pt x="55" y="26"/>
                      <a:pt x="68" y="20"/>
                      <a:pt x="81" y="15"/>
                    </a:cubicBezTo>
                    <a:cubicBezTo>
                      <a:pt x="89" y="11"/>
                      <a:pt x="86" y="0"/>
                      <a:pt x="77" y="1"/>
                    </a:cubicBezTo>
                    <a:cubicBezTo>
                      <a:pt x="62" y="4"/>
                      <a:pt x="51" y="7"/>
                      <a:pt x="38" y="14"/>
                    </a:cubicBezTo>
                    <a:cubicBezTo>
                      <a:pt x="25" y="22"/>
                      <a:pt x="15" y="32"/>
                      <a:pt x="4" y="41"/>
                    </a:cubicBezTo>
                    <a:cubicBezTo>
                      <a:pt x="0" y="44"/>
                      <a:pt x="5" y="50"/>
                      <a:pt x="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 bwMode="auto">
              <a:xfrm>
                <a:off x="4024313" y="4714876"/>
                <a:ext cx="93663" cy="31750"/>
              </a:xfrm>
              <a:custGeom>
                <a:avLst/>
                <a:gdLst>
                  <a:gd name="T0" fmla="*/ 3 w 91"/>
                  <a:gd name="T1" fmla="*/ 6 h 31"/>
                  <a:gd name="T2" fmla="*/ 83 w 91"/>
                  <a:gd name="T3" fmla="*/ 30 h 31"/>
                  <a:gd name="T4" fmla="*/ 85 w 91"/>
                  <a:gd name="T5" fmla="*/ 21 h 31"/>
                  <a:gd name="T6" fmla="*/ 5 w 91"/>
                  <a:gd name="T7" fmla="*/ 1 h 31"/>
                  <a:gd name="T8" fmla="*/ 3 w 91"/>
                  <a:gd name="T9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1">
                    <a:moveTo>
                      <a:pt x="3" y="6"/>
                    </a:moveTo>
                    <a:cubicBezTo>
                      <a:pt x="29" y="18"/>
                      <a:pt x="55" y="25"/>
                      <a:pt x="83" y="30"/>
                    </a:cubicBezTo>
                    <a:cubicBezTo>
                      <a:pt x="89" y="31"/>
                      <a:pt x="91" y="23"/>
                      <a:pt x="85" y="21"/>
                    </a:cubicBezTo>
                    <a:cubicBezTo>
                      <a:pt x="59" y="12"/>
                      <a:pt x="33" y="6"/>
                      <a:pt x="5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5" name="Freeform 49"/>
              <p:cNvSpPr/>
              <p:nvPr/>
            </p:nvSpPr>
            <p:spPr bwMode="auto">
              <a:xfrm>
                <a:off x="3851276" y="4625976"/>
                <a:ext cx="98425" cy="63500"/>
              </a:xfrm>
              <a:custGeom>
                <a:avLst/>
                <a:gdLst>
                  <a:gd name="T0" fmla="*/ 2 w 94"/>
                  <a:gd name="T1" fmla="*/ 4 h 61"/>
                  <a:gd name="T2" fmla="*/ 82 w 94"/>
                  <a:gd name="T3" fmla="*/ 60 h 61"/>
                  <a:gd name="T4" fmla="*/ 88 w 94"/>
                  <a:gd name="T5" fmla="*/ 49 h 61"/>
                  <a:gd name="T6" fmla="*/ 5 w 94"/>
                  <a:gd name="T7" fmla="*/ 1 h 61"/>
                  <a:gd name="T8" fmla="*/ 2 w 94"/>
                  <a:gd name="T9" fmla="*/ 4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61">
                    <a:moveTo>
                      <a:pt x="2" y="4"/>
                    </a:moveTo>
                    <a:cubicBezTo>
                      <a:pt x="26" y="27"/>
                      <a:pt x="50" y="51"/>
                      <a:pt x="82" y="60"/>
                    </a:cubicBezTo>
                    <a:cubicBezTo>
                      <a:pt x="88" y="61"/>
                      <a:pt x="94" y="53"/>
                      <a:pt x="88" y="49"/>
                    </a:cubicBezTo>
                    <a:cubicBezTo>
                      <a:pt x="64" y="28"/>
                      <a:pt x="35" y="13"/>
                      <a:pt x="5" y="1"/>
                    </a:cubicBezTo>
                    <a:cubicBezTo>
                      <a:pt x="3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6" name="Freeform 50"/>
              <p:cNvSpPr/>
              <p:nvPr/>
            </p:nvSpPr>
            <p:spPr bwMode="auto">
              <a:xfrm>
                <a:off x="3706813" y="4486276"/>
                <a:ext cx="82550" cy="73025"/>
              </a:xfrm>
              <a:custGeom>
                <a:avLst/>
                <a:gdLst>
                  <a:gd name="T0" fmla="*/ 2 w 79"/>
                  <a:gd name="T1" fmla="*/ 9 h 71"/>
                  <a:gd name="T2" fmla="*/ 68 w 79"/>
                  <a:gd name="T3" fmla="*/ 69 h 71"/>
                  <a:gd name="T4" fmla="*/ 75 w 79"/>
                  <a:gd name="T5" fmla="*/ 61 h 71"/>
                  <a:gd name="T6" fmla="*/ 9 w 79"/>
                  <a:gd name="T7" fmla="*/ 4 h 71"/>
                  <a:gd name="T8" fmla="*/ 2 w 79"/>
                  <a:gd name="T9" fmla="*/ 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1">
                    <a:moveTo>
                      <a:pt x="2" y="9"/>
                    </a:moveTo>
                    <a:cubicBezTo>
                      <a:pt x="15" y="34"/>
                      <a:pt x="42" y="57"/>
                      <a:pt x="68" y="69"/>
                    </a:cubicBezTo>
                    <a:cubicBezTo>
                      <a:pt x="73" y="71"/>
                      <a:pt x="79" y="65"/>
                      <a:pt x="75" y="61"/>
                    </a:cubicBezTo>
                    <a:cubicBezTo>
                      <a:pt x="53" y="40"/>
                      <a:pt x="28" y="25"/>
                      <a:pt x="9" y="4"/>
                    </a:cubicBezTo>
                    <a:cubicBezTo>
                      <a:pt x="5" y="0"/>
                      <a:pt x="0" y="5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 bwMode="auto">
              <a:xfrm>
                <a:off x="3595688" y="4313238"/>
                <a:ext cx="57150" cy="82550"/>
              </a:xfrm>
              <a:custGeom>
                <a:avLst/>
                <a:gdLst>
                  <a:gd name="T0" fmla="*/ 1 w 56"/>
                  <a:gd name="T1" fmla="*/ 6 h 79"/>
                  <a:gd name="T2" fmla="*/ 45 w 56"/>
                  <a:gd name="T3" fmla="*/ 75 h 79"/>
                  <a:gd name="T4" fmla="*/ 52 w 56"/>
                  <a:gd name="T5" fmla="*/ 68 h 79"/>
                  <a:gd name="T6" fmla="*/ 9 w 56"/>
                  <a:gd name="T7" fmla="*/ 4 h 79"/>
                  <a:gd name="T8" fmla="*/ 1 w 56"/>
                  <a:gd name="T9" fmla="*/ 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79">
                    <a:moveTo>
                      <a:pt x="1" y="6"/>
                    </a:moveTo>
                    <a:cubicBezTo>
                      <a:pt x="5" y="35"/>
                      <a:pt x="24" y="56"/>
                      <a:pt x="45" y="75"/>
                    </a:cubicBezTo>
                    <a:cubicBezTo>
                      <a:pt x="50" y="79"/>
                      <a:pt x="56" y="73"/>
                      <a:pt x="52" y="68"/>
                    </a:cubicBezTo>
                    <a:cubicBezTo>
                      <a:pt x="35" y="48"/>
                      <a:pt x="22" y="26"/>
                      <a:pt x="9" y="4"/>
                    </a:cubicBezTo>
                    <a:cubicBezTo>
                      <a:pt x="7" y="0"/>
                      <a:pt x="0" y="2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8" name="Freeform 52"/>
              <p:cNvSpPr/>
              <p:nvPr/>
            </p:nvSpPr>
            <p:spPr bwMode="auto">
              <a:xfrm>
                <a:off x="3533776" y="4113213"/>
                <a:ext cx="42863" cy="101600"/>
              </a:xfrm>
              <a:custGeom>
                <a:avLst/>
                <a:gdLst>
                  <a:gd name="T0" fmla="*/ 2 w 42"/>
                  <a:gd name="T1" fmla="*/ 5 h 99"/>
                  <a:gd name="T2" fmla="*/ 31 w 42"/>
                  <a:gd name="T3" fmla="*/ 94 h 99"/>
                  <a:gd name="T4" fmla="*/ 39 w 42"/>
                  <a:gd name="T5" fmla="*/ 89 h 99"/>
                  <a:gd name="T6" fmla="*/ 10 w 42"/>
                  <a:gd name="T7" fmla="*/ 5 h 99"/>
                  <a:gd name="T8" fmla="*/ 2 w 42"/>
                  <a:gd name="T9" fmla="*/ 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99">
                    <a:moveTo>
                      <a:pt x="2" y="5"/>
                    </a:moveTo>
                    <a:cubicBezTo>
                      <a:pt x="0" y="37"/>
                      <a:pt x="13" y="68"/>
                      <a:pt x="31" y="94"/>
                    </a:cubicBezTo>
                    <a:cubicBezTo>
                      <a:pt x="35" y="99"/>
                      <a:pt x="42" y="94"/>
                      <a:pt x="39" y="89"/>
                    </a:cubicBezTo>
                    <a:cubicBezTo>
                      <a:pt x="24" y="64"/>
                      <a:pt x="14" y="34"/>
                      <a:pt x="10" y="5"/>
                    </a:cubicBezTo>
                    <a:cubicBezTo>
                      <a:pt x="9" y="0"/>
                      <a:pt x="3" y="0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9" name="Freeform 53"/>
              <p:cNvSpPr/>
              <p:nvPr/>
            </p:nvSpPr>
            <p:spPr bwMode="auto">
              <a:xfrm>
                <a:off x="3517901" y="3932238"/>
                <a:ext cx="20638" cy="79375"/>
              </a:xfrm>
              <a:custGeom>
                <a:avLst/>
                <a:gdLst>
                  <a:gd name="T0" fmla="*/ 4 w 19"/>
                  <a:gd name="T1" fmla="*/ 4 h 76"/>
                  <a:gd name="T2" fmla="*/ 10 w 19"/>
                  <a:gd name="T3" fmla="*/ 71 h 76"/>
                  <a:gd name="T4" fmla="*/ 18 w 19"/>
                  <a:gd name="T5" fmla="*/ 68 h 76"/>
                  <a:gd name="T6" fmla="*/ 10 w 19"/>
                  <a:gd name="T7" fmla="*/ 4 h 76"/>
                  <a:gd name="T8" fmla="*/ 4 w 19"/>
                  <a:gd name="T9" fmla="*/ 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6">
                    <a:moveTo>
                      <a:pt x="4" y="4"/>
                    </a:moveTo>
                    <a:cubicBezTo>
                      <a:pt x="2" y="27"/>
                      <a:pt x="0" y="50"/>
                      <a:pt x="10" y="71"/>
                    </a:cubicBezTo>
                    <a:cubicBezTo>
                      <a:pt x="13" y="76"/>
                      <a:pt x="19" y="72"/>
                      <a:pt x="18" y="68"/>
                    </a:cubicBezTo>
                    <a:cubicBezTo>
                      <a:pt x="15" y="47"/>
                      <a:pt x="12" y="25"/>
                      <a:pt x="10" y="4"/>
                    </a:cubicBezTo>
                    <a:cubicBezTo>
                      <a:pt x="10" y="0"/>
                      <a:pt x="4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0" name="Freeform 54"/>
              <p:cNvSpPr/>
              <p:nvPr/>
            </p:nvSpPr>
            <p:spPr bwMode="auto">
              <a:xfrm>
                <a:off x="3522663" y="3695701"/>
                <a:ext cx="47625" cy="131763"/>
              </a:xfrm>
              <a:custGeom>
                <a:avLst/>
                <a:gdLst>
                  <a:gd name="T0" fmla="*/ 4 w 46"/>
                  <a:gd name="T1" fmla="*/ 125 h 127"/>
                  <a:gd name="T2" fmla="*/ 43 w 46"/>
                  <a:gd name="T3" fmla="*/ 12 h 127"/>
                  <a:gd name="T4" fmla="*/ 33 w 46"/>
                  <a:gd name="T5" fmla="*/ 6 h 127"/>
                  <a:gd name="T6" fmla="*/ 0 w 46"/>
                  <a:gd name="T7" fmla="*/ 124 h 127"/>
                  <a:gd name="T8" fmla="*/ 4 w 46"/>
                  <a:gd name="T9" fmla="*/ 125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27">
                    <a:moveTo>
                      <a:pt x="4" y="125"/>
                    </a:moveTo>
                    <a:cubicBezTo>
                      <a:pt x="17" y="88"/>
                      <a:pt x="25" y="47"/>
                      <a:pt x="43" y="12"/>
                    </a:cubicBezTo>
                    <a:cubicBezTo>
                      <a:pt x="46" y="5"/>
                      <a:pt x="37" y="0"/>
                      <a:pt x="33" y="6"/>
                    </a:cubicBezTo>
                    <a:cubicBezTo>
                      <a:pt x="10" y="43"/>
                      <a:pt x="6" y="82"/>
                      <a:pt x="0" y="124"/>
                    </a:cubicBezTo>
                    <a:cubicBezTo>
                      <a:pt x="0" y="126"/>
                      <a:pt x="3" y="127"/>
                      <a:pt x="4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1" name="Freeform 55"/>
              <p:cNvSpPr/>
              <p:nvPr/>
            </p:nvSpPr>
            <p:spPr bwMode="auto">
              <a:xfrm>
                <a:off x="3586163" y="3575051"/>
                <a:ext cx="50800" cy="66675"/>
              </a:xfrm>
              <a:custGeom>
                <a:avLst/>
                <a:gdLst>
                  <a:gd name="T0" fmla="*/ 9 w 48"/>
                  <a:gd name="T1" fmla="*/ 61 h 64"/>
                  <a:gd name="T2" fmla="*/ 21 w 48"/>
                  <a:gd name="T3" fmla="*/ 53 h 64"/>
                  <a:gd name="T4" fmla="*/ 31 w 48"/>
                  <a:gd name="T5" fmla="*/ 40 h 64"/>
                  <a:gd name="T6" fmla="*/ 47 w 48"/>
                  <a:gd name="T7" fmla="*/ 9 h 64"/>
                  <a:gd name="T8" fmla="*/ 39 w 48"/>
                  <a:gd name="T9" fmla="*/ 3 h 64"/>
                  <a:gd name="T10" fmla="*/ 18 w 48"/>
                  <a:gd name="T11" fmla="*/ 29 h 64"/>
                  <a:gd name="T12" fmla="*/ 11 w 48"/>
                  <a:gd name="T13" fmla="*/ 41 h 64"/>
                  <a:gd name="T14" fmla="*/ 3 w 48"/>
                  <a:gd name="T15" fmla="*/ 57 h 64"/>
                  <a:gd name="T16" fmla="*/ 9 w 48"/>
                  <a:gd name="T17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4">
                    <a:moveTo>
                      <a:pt x="9" y="61"/>
                    </a:moveTo>
                    <a:cubicBezTo>
                      <a:pt x="13" y="58"/>
                      <a:pt x="17" y="56"/>
                      <a:pt x="21" y="53"/>
                    </a:cubicBezTo>
                    <a:cubicBezTo>
                      <a:pt x="25" y="49"/>
                      <a:pt x="28" y="45"/>
                      <a:pt x="31" y="40"/>
                    </a:cubicBezTo>
                    <a:cubicBezTo>
                      <a:pt x="39" y="31"/>
                      <a:pt x="44" y="21"/>
                      <a:pt x="47" y="9"/>
                    </a:cubicBezTo>
                    <a:cubicBezTo>
                      <a:pt x="48" y="5"/>
                      <a:pt x="43" y="0"/>
                      <a:pt x="39" y="3"/>
                    </a:cubicBezTo>
                    <a:cubicBezTo>
                      <a:pt x="30" y="11"/>
                      <a:pt x="24" y="19"/>
                      <a:pt x="18" y="29"/>
                    </a:cubicBezTo>
                    <a:cubicBezTo>
                      <a:pt x="15" y="33"/>
                      <a:pt x="13" y="37"/>
                      <a:pt x="11" y="41"/>
                    </a:cubicBezTo>
                    <a:cubicBezTo>
                      <a:pt x="8" y="46"/>
                      <a:pt x="6" y="52"/>
                      <a:pt x="3" y="57"/>
                    </a:cubicBezTo>
                    <a:cubicBezTo>
                      <a:pt x="0" y="60"/>
                      <a:pt x="5" y="64"/>
                      <a:pt x="9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2" name="Freeform 56"/>
              <p:cNvSpPr/>
              <p:nvPr/>
            </p:nvSpPr>
            <p:spPr bwMode="auto">
              <a:xfrm>
                <a:off x="3698876" y="3435351"/>
                <a:ext cx="66675" cy="74613"/>
              </a:xfrm>
              <a:custGeom>
                <a:avLst/>
                <a:gdLst>
                  <a:gd name="T0" fmla="*/ 11 w 64"/>
                  <a:gd name="T1" fmla="*/ 66 h 71"/>
                  <a:gd name="T2" fmla="*/ 60 w 64"/>
                  <a:gd name="T3" fmla="*/ 9 h 71"/>
                  <a:gd name="T4" fmla="*/ 56 w 64"/>
                  <a:gd name="T5" fmla="*/ 1 h 71"/>
                  <a:gd name="T6" fmla="*/ 2 w 64"/>
                  <a:gd name="T7" fmla="*/ 62 h 71"/>
                  <a:gd name="T8" fmla="*/ 11 w 64"/>
                  <a:gd name="T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11" y="66"/>
                    </a:moveTo>
                    <a:cubicBezTo>
                      <a:pt x="22" y="42"/>
                      <a:pt x="41" y="26"/>
                      <a:pt x="60" y="9"/>
                    </a:cubicBezTo>
                    <a:cubicBezTo>
                      <a:pt x="64" y="6"/>
                      <a:pt x="60" y="0"/>
                      <a:pt x="56" y="1"/>
                    </a:cubicBezTo>
                    <a:cubicBezTo>
                      <a:pt x="26" y="8"/>
                      <a:pt x="8" y="34"/>
                      <a:pt x="2" y="62"/>
                    </a:cubicBezTo>
                    <a:cubicBezTo>
                      <a:pt x="0" y="67"/>
                      <a:pt x="8" y="71"/>
                      <a:pt x="11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3" name="Freeform 57"/>
              <p:cNvSpPr/>
              <p:nvPr/>
            </p:nvSpPr>
            <p:spPr bwMode="auto">
              <a:xfrm>
                <a:off x="3798888" y="3357563"/>
                <a:ext cx="57150" cy="34925"/>
              </a:xfrm>
              <a:custGeom>
                <a:avLst/>
                <a:gdLst>
                  <a:gd name="T0" fmla="*/ 5 w 56"/>
                  <a:gd name="T1" fmla="*/ 33 h 34"/>
                  <a:gd name="T2" fmla="*/ 16 w 56"/>
                  <a:gd name="T3" fmla="*/ 32 h 34"/>
                  <a:gd name="T4" fmla="*/ 29 w 56"/>
                  <a:gd name="T5" fmla="*/ 28 h 34"/>
                  <a:gd name="T6" fmla="*/ 51 w 56"/>
                  <a:gd name="T7" fmla="*/ 13 h 34"/>
                  <a:gd name="T8" fmla="*/ 46 w 56"/>
                  <a:gd name="T9" fmla="*/ 2 h 34"/>
                  <a:gd name="T10" fmla="*/ 22 w 56"/>
                  <a:gd name="T11" fmla="*/ 11 h 34"/>
                  <a:gd name="T12" fmla="*/ 10 w 56"/>
                  <a:gd name="T13" fmla="*/ 19 h 34"/>
                  <a:gd name="T14" fmla="*/ 3 w 56"/>
                  <a:gd name="T15" fmla="*/ 27 h 34"/>
                  <a:gd name="T16" fmla="*/ 5 w 56"/>
                  <a:gd name="T17" fmla="*/ 3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4">
                    <a:moveTo>
                      <a:pt x="5" y="33"/>
                    </a:moveTo>
                    <a:cubicBezTo>
                      <a:pt x="9" y="32"/>
                      <a:pt x="12" y="33"/>
                      <a:pt x="16" y="32"/>
                    </a:cubicBezTo>
                    <a:cubicBezTo>
                      <a:pt x="20" y="31"/>
                      <a:pt x="24" y="29"/>
                      <a:pt x="29" y="28"/>
                    </a:cubicBezTo>
                    <a:cubicBezTo>
                      <a:pt x="38" y="24"/>
                      <a:pt x="43" y="19"/>
                      <a:pt x="51" y="13"/>
                    </a:cubicBezTo>
                    <a:cubicBezTo>
                      <a:pt x="56" y="10"/>
                      <a:pt x="53" y="0"/>
                      <a:pt x="46" y="2"/>
                    </a:cubicBezTo>
                    <a:cubicBezTo>
                      <a:pt x="37" y="5"/>
                      <a:pt x="30" y="7"/>
                      <a:pt x="22" y="11"/>
                    </a:cubicBezTo>
                    <a:cubicBezTo>
                      <a:pt x="18" y="14"/>
                      <a:pt x="14" y="16"/>
                      <a:pt x="10" y="19"/>
                    </a:cubicBezTo>
                    <a:cubicBezTo>
                      <a:pt x="7" y="21"/>
                      <a:pt x="5" y="25"/>
                      <a:pt x="3" y="27"/>
                    </a:cubicBezTo>
                    <a:cubicBezTo>
                      <a:pt x="0" y="29"/>
                      <a:pt x="1" y="34"/>
                      <a:pt x="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4" name="Freeform 58"/>
              <p:cNvSpPr/>
              <p:nvPr/>
            </p:nvSpPr>
            <p:spPr bwMode="auto">
              <a:xfrm>
                <a:off x="3725863" y="3227388"/>
                <a:ext cx="76200" cy="69850"/>
              </a:xfrm>
              <a:custGeom>
                <a:avLst/>
                <a:gdLst>
                  <a:gd name="T0" fmla="*/ 69 w 74"/>
                  <a:gd name="T1" fmla="*/ 58 h 68"/>
                  <a:gd name="T2" fmla="*/ 42 w 74"/>
                  <a:gd name="T3" fmla="*/ 36 h 68"/>
                  <a:gd name="T4" fmla="*/ 14 w 74"/>
                  <a:gd name="T5" fmla="*/ 6 h 68"/>
                  <a:gd name="T6" fmla="*/ 3 w 74"/>
                  <a:gd name="T7" fmla="*/ 15 h 68"/>
                  <a:gd name="T8" fmla="*/ 66 w 74"/>
                  <a:gd name="T9" fmla="*/ 66 h 68"/>
                  <a:gd name="T10" fmla="*/ 69 w 74"/>
                  <a:gd name="T11" fmla="*/ 5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" h="68">
                    <a:moveTo>
                      <a:pt x="69" y="58"/>
                    </a:moveTo>
                    <a:cubicBezTo>
                      <a:pt x="59" y="53"/>
                      <a:pt x="50" y="44"/>
                      <a:pt x="42" y="36"/>
                    </a:cubicBezTo>
                    <a:cubicBezTo>
                      <a:pt x="32" y="26"/>
                      <a:pt x="23" y="16"/>
                      <a:pt x="14" y="6"/>
                    </a:cubicBezTo>
                    <a:cubicBezTo>
                      <a:pt x="9" y="0"/>
                      <a:pt x="0" y="8"/>
                      <a:pt x="3" y="15"/>
                    </a:cubicBezTo>
                    <a:cubicBezTo>
                      <a:pt x="17" y="41"/>
                      <a:pt x="38" y="58"/>
                      <a:pt x="66" y="66"/>
                    </a:cubicBezTo>
                    <a:cubicBezTo>
                      <a:pt x="71" y="68"/>
                      <a:pt x="74" y="60"/>
                      <a:pt x="69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5" name="Freeform 59"/>
              <p:cNvSpPr/>
              <p:nvPr/>
            </p:nvSpPr>
            <p:spPr bwMode="auto">
              <a:xfrm>
                <a:off x="3622676" y="3065463"/>
                <a:ext cx="60325" cy="96838"/>
              </a:xfrm>
              <a:custGeom>
                <a:avLst/>
                <a:gdLst>
                  <a:gd name="T0" fmla="*/ 54 w 58"/>
                  <a:gd name="T1" fmla="*/ 85 h 94"/>
                  <a:gd name="T2" fmla="*/ 12 w 58"/>
                  <a:gd name="T3" fmla="*/ 6 h 94"/>
                  <a:gd name="T4" fmla="*/ 2 w 58"/>
                  <a:gd name="T5" fmla="*/ 9 h 94"/>
                  <a:gd name="T6" fmla="*/ 47 w 58"/>
                  <a:gd name="T7" fmla="*/ 91 h 94"/>
                  <a:gd name="T8" fmla="*/ 54 w 58"/>
                  <a:gd name="T9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4">
                    <a:moveTo>
                      <a:pt x="54" y="85"/>
                    </a:moveTo>
                    <a:cubicBezTo>
                      <a:pt x="37" y="61"/>
                      <a:pt x="23" y="35"/>
                      <a:pt x="12" y="6"/>
                    </a:cubicBezTo>
                    <a:cubicBezTo>
                      <a:pt x="10" y="0"/>
                      <a:pt x="0" y="2"/>
                      <a:pt x="2" y="9"/>
                    </a:cubicBezTo>
                    <a:cubicBezTo>
                      <a:pt x="7" y="41"/>
                      <a:pt x="22" y="71"/>
                      <a:pt x="47" y="91"/>
                    </a:cubicBezTo>
                    <a:cubicBezTo>
                      <a:pt x="51" y="94"/>
                      <a:pt x="58" y="90"/>
                      <a:pt x="5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6" name="Freeform 60"/>
              <p:cNvSpPr/>
              <p:nvPr/>
            </p:nvSpPr>
            <p:spPr bwMode="auto">
              <a:xfrm>
                <a:off x="3565526" y="2909888"/>
                <a:ext cx="22225" cy="68263"/>
              </a:xfrm>
              <a:custGeom>
                <a:avLst/>
                <a:gdLst>
                  <a:gd name="T0" fmla="*/ 22 w 22"/>
                  <a:gd name="T1" fmla="*/ 62 h 66"/>
                  <a:gd name="T2" fmla="*/ 9 w 22"/>
                  <a:gd name="T3" fmla="*/ 4 h 66"/>
                  <a:gd name="T4" fmla="*/ 1 w 22"/>
                  <a:gd name="T5" fmla="*/ 6 h 66"/>
                  <a:gd name="T6" fmla="*/ 18 w 22"/>
                  <a:gd name="T7" fmla="*/ 64 h 66"/>
                  <a:gd name="T8" fmla="*/ 22 w 22"/>
                  <a:gd name="T9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6">
                    <a:moveTo>
                      <a:pt x="22" y="62"/>
                    </a:moveTo>
                    <a:cubicBezTo>
                      <a:pt x="17" y="43"/>
                      <a:pt x="16" y="23"/>
                      <a:pt x="9" y="4"/>
                    </a:cubicBezTo>
                    <a:cubicBezTo>
                      <a:pt x="7" y="0"/>
                      <a:pt x="0" y="1"/>
                      <a:pt x="1" y="6"/>
                    </a:cubicBezTo>
                    <a:cubicBezTo>
                      <a:pt x="6" y="25"/>
                      <a:pt x="6" y="47"/>
                      <a:pt x="18" y="64"/>
                    </a:cubicBezTo>
                    <a:cubicBezTo>
                      <a:pt x="19" y="66"/>
                      <a:pt x="22" y="65"/>
                      <a:pt x="22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7" name="Freeform 61"/>
              <p:cNvSpPr/>
              <p:nvPr/>
            </p:nvSpPr>
            <p:spPr bwMode="auto">
              <a:xfrm>
                <a:off x="3538538" y="2741613"/>
                <a:ext cx="28575" cy="100013"/>
              </a:xfrm>
              <a:custGeom>
                <a:avLst/>
                <a:gdLst>
                  <a:gd name="T0" fmla="*/ 22 w 27"/>
                  <a:gd name="T1" fmla="*/ 89 h 96"/>
                  <a:gd name="T2" fmla="*/ 15 w 27"/>
                  <a:gd name="T3" fmla="*/ 8 h 96"/>
                  <a:gd name="T4" fmla="*/ 2 w 27"/>
                  <a:gd name="T5" fmla="*/ 8 h 96"/>
                  <a:gd name="T6" fmla="*/ 9 w 27"/>
                  <a:gd name="T7" fmla="*/ 89 h 96"/>
                  <a:gd name="T8" fmla="*/ 22 w 27"/>
                  <a:gd name="T9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6">
                    <a:moveTo>
                      <a:pt x="22" y="89"/>
                    </a:moveTo>
                    <a:cubicBezTo>
                      <a:pt x="27" y="62"/>
                      <a:pt x="18" y="35"/>
                      <a:pt x="15" y="8"/>
                    </a:cubicBezTo>
                    <a:cubicBezTo>
                      <a:pt x="14" y="0"/>
                      <a:pt x="3" y="0"/>
                      <a:pt x="2" y="8"/>
                    </a:cubicBezTo>
                    <a:cubicBezTo>
                      <a:pt x="0" y="35"/>
                      <a:pt x="4" y="62"/>
                      <a:pt x="9" y="89"/>
                    </a:cubicBezTo>
                    <a:cubicBezTo>
                      <a:pt x="10" y="96"/>
                      <a:pt x="21" y="96"/>
                      <a:pt x="22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8" name="Freeform 62"/>
              <p:cNvSpPr/>
              <p:nvPr/>
            </p:nvSpPr>
            <p:spPr bwMode="auto">
              <a:xfrm>
                <a:off x="3546476" y="2592388"/>
                <a:ext cx="22225" cy="73025"/>
              </a:xfrm>
              <a:custGeom>
                <a:avLst/>
                <a:gdLst>
                  <a:gd name="T0" fmla="*/ 13 w 22"/>
                  <a:gd name="T1" fmla="*/ 66 h 70"/>
                  <a:gd name="T2" fmla="*/ 21 w 22"/>
                  <a:gd name="T3" fmla="*/ 8 h 70"/>
                  <a:gd name="T4" fmla="*/ 11 w 22"/>
                  <a:gd name="T5" fmla="*/ 6 h 70"/>
                  <a:gd name="T6" fmla="*/ 5 w 22"/>
                  <a:gd name="T7" fmla="*/ 66 h 70"/>
                  <a:gd name="T8" fmla="*/ 13 w 22"/>
                  <a:gd name="T9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0">
                    <a:moveTo>
                      <a:pt x="13" y="66"/>
                    </a:moveTo>
                    <a:cubicBezTo>
                      <a:pt x="17" y="47"/>
                      <a:pt x="16" y="27"/>
                      <a:pt x="21" y="8"/>
                    </a:cubicBezTo>
                    <a:cubicBezTo>
                      <a:pt x="22" y="2"/>
                      <a:pt x="13" y="0"/>
                      <a:pt x="11" y="6"/>
                    </a:cubicBezTo>
                    <a:cubicBezTo>
                      <a:pt x="4" y="26"/>
                      <a:pt x="0" y="45"/>
                      <a:pt x="5" y="66"/>
                    </a:cubicBezTo>
                    <a:cubicBezTo>
                      <a:pt x="6" y="70"/>
                      <a:pt x="12" y="70"/>
                      <a:pt x="13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9" name="Freeform 63"/>
              <p:cNvSpPr/>
              <p:nvPr/>
            </p:nvSpPr>
            <p:spPr bwMode="auto">
              <a:xfrm>
                <a:off x="3595688" y="2397126"/>
                <a:ext cx="49213" cy="103188"/>
              </a:xfrm>
              <a:custGeom>
                <a:avLst/>
                <a:gdLst>
                  <a:gd name="T0" fmla="*/ 7 w 47"/>
                  <a:gd name="T1" fmla="*/ 96 h 99"/>
                  <a:gd name="T2" fmla="*/ 45 w 47"/>
                  <a:gd name="T3" fmla="*/ 8 h 99"/>
                  <a:gd name="T4" fmla="*/ 36 w 47"/>
                  <a:gd name="T5" fmla="*/ 5 h 99"/>
                  <a:gd name="T6" fmla="*/ 0 w 47"/>
                  <a:gd name="T7" fmla="*/ 94 h 99"/>
                  <a:gd name="T8" fmla="*/ 7 w 47"/>
                  <a:gd name="T9" fmla="*/ 96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9">
                    <a:moveTo>
                      <a:pt x="7" y="96"/>
                    </a:moveTo>
                    <a:cubicBezTo>
                      <a:pt x="20" y="67"/>
                      <a:pt x="33" y="38"/>
                      <a:pt x="45" y="8"/>
                    </a:cubicBezTo>
                    <a:cubicBezTo>
                      <a:pt x="47" y="3"/>
                      <a:pt x="39" y="0"/>
                      <a:pt x="36" y="5"/>
                    </a:cubicBezTo>
                    <a:cubicBezTo>
                      <a:pt x="19" y="33"/>
                      <a:pt x="4" y="61"/>
                      <a:pt x="0" y="94"/>
                    </a:cubicBezTo>
                    <a:cubicBezTo>
                      <a:pt x="0" y="97"/>
                      <a:pt x="6" y="99"/>
                      <a:pt x="7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0" name="Freeform 64"/>
              <p:cNvSpPr/>
              <p:nvPr/>
            </p:nvSpPr>
            <p:spPr bwMode="auto">
              <a:xfrm>
                <a:off x="3670301" y="2254251"/>
                <a:ext cx="57150" cy="80963"/>
              </a:xfrm>
              <a:custGeom>
                <a:avLst/>
                <a:gdLst>
                  <a:gd name="T0" fmla="*/ 8 w 55"/>
                  <a:gd name="T1" fmla="*/ 74 h 78"/>
                  <a:gd name="T2" fmla="*/ 27 w 55"/>
                  <a:gd name="T3" fmla="*/ 44 h 78"/>
                  <a:gd name="T4" fmla="*/ 52 w 55"/>
                  <a:gd name="T5" fmla="*/ 10 h 78"/>
                  <a:gd name="T6" fmla="*/ 45 w 55"/>
                  <a:gd name="T7" fmla="*/ 3 h 78"/>
                  <a:gd name="T8" fmla="*/ 16 w 55"/>
                  <a:gd name="T9" fmla="*/ 33 h 78"/>
                  <a:gd name="T10" fmla="*/ 1 w 55"/>
                  <a:gd name="T11" fmla="*/ 72 h 78"/>
                  <a:gd name="T12" fmla="*/ 8 w 55"/>
                  <a:gd name="T13" fmla="*/ 7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78">
                    <a:moveTo>
                      <a:pt x="8" y="74"/>
                    </a:moveTo>
                    <a:cubicBezTo>
                      <a:pt x="12" y="63"/>
                      <a:pt x="21" y="53"/>
                      <a:pt x="27" y="44"/>
                    </a:cubicBezTo>
                    <a:cubicBezTo>
                      <a:pt x="35" y="32"/>
                      <a:pt x="45" y="22"/>
                      <a:pt x="52" y="10"/>
                    </a:cubicBezTo>
                    <a:cubicBezTo>
                      <a:pt x="55" y="6"/>
                      <a:pt x="50" y="0"/>
                      <a:pt x="45" y="3"/>
                    </a:cubicBezTo>
                    <a:cubicBezTo>
                      <a:pt x="34" y="11"/>
                      <a:pt x="25" y="21"/>
                      <a:pt x="16" y="33"/>
                    </a:cubicBezTo>
                    <a:cubicBezTo>
                      <a:pt x="7" y="45"/>
                      <a:pt x="5" y="57"/>
                      <a:pt x="1" y="72"/>
                    </a:cubicBezTo>
                    <a:cubicBezTo>
                      <a:pt x="0" y="76"/>
                      <a:pt x="6" y="78"/>
                      <a:pt x="8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1" name="Freeform 65"/>
              <p:cNvSpPr/>
              <p:nvPr/>
            </p:nvSpPr>
            <p:spPr bwMode="auto">
              <a:xfrm>
                <a:off x="3754438" y="2087563"/>
                <a:ext cx="73025" cy="87313"/>
              </a:xfrm>
              <a:custGeom>
                <a:avLst/>
                <a:gdLst>
                  <a:gd name="T0" fmla="*/ 6 w 71"/>
                  <a:gd name="T1" fmla="*/ 84 h 85"/>
                  <a:gd name="T2" fmla="*/ 66 w 71"/>
                  <a:gd name="T3" fmla="*/ 14 h 85"/>
                  <a:gd name="T4" fmla="*/ 58 w 71"/>
                  <a:gd name="T5" fmla="*/ 5 h 85"/>
                  <a:gd name="T6" fmla="*/ 1 w 71"/>
                  <a:gd name="T7" fmla="*/ 81 h 85"/>
                  <a:gd name="T8" fmla="*/ 6 w 71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5">
                    <a:moveTo>
                      <a:pt x="6" y="84"/>
                    </a:moveTo>
                    <a:cubicBezTo>
                      <a:pt x="31" y="64"/>
                      <a:pt x="46" y="37"/>
                      <a:pt x="66" y="14"/>
                    </a:cubicBezTo>
                    <a:cubicBezTo>
                      <a:pt x="71" y="8"/>
                      <a:pt x="64" y="0"/>
                      <a:pt x="58" y="5"/>
                    </a:cubicBezTo>
                    <a:cubicBezTo>
                      <a:pt x="33" y="26"/>
                      <a:pt x="11" y="49"/>
                      <a:pt x="1" y="81"/>
                    </a:cubicBezTo>
                    <a:cubicBezTo>
                      <a:pt x="0" y="84"/>
                      <a:pt x="4" y="85"/>
                      <a:pt x="6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2" name="Freeform 66"/>
              <p:cNvSpPr/>
              <p:nvPr/>
            </p:nvSpPr>
            <p:spPr bwMode="auto">
              <a:xfrm>
                <a:off x="3865563" y="1936751"/>
                <a:ext cx="80963" cy="104775"/>
              </a:xfrm>
              <a:custGeom>
                <a:avLst/>
                <a:gdLst>
                  <a:gd name="T0" fmla="*/ 8 w 79"/>
                  <a:gd name="T1" fmla="*/ 98 h 101"/>
                  <a:gd name="T2" fmla="*/ 74 w 79"/>
                  <a:gd name="T3" fmla="*/ 12 h 101"/>
                  <a:gd name="T4" fmla="*/ 67 w 79"/>
                  <a:gd name="T5" fmla="*/ 5 h 101"/>
                  <a:gd name="T6" fmla="*/ 31 w 79"/>
                  <a:gd name="T7" fmla="*/ 43 h 101"/>
                  <a:gd name="T8" fmla="*/ 2 w 79"/>
                  <a:gd name="T9" fmla="*/ 94 h 101"/>
                  <a:gd name="T10" fmla="*/ 8 w 79"/>
                  <a:gd name="T11" fmla="*/ 9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101">
                    <a:moveTo>
                      <a:pt x="8" y="98"/>
                    </a:moveTo>
                    <a:cubicBezTo>
                      <a:pt x="34" y="72"/>
                      <a:pt x="51" y="41"/>
                      <a:pt x="74" y="12"/>
                    </a:cubicBezTo>
                    <a:cubicBezTo>
                      <a:pt x="79" y="7"/>
                      <a:pt x="72" y="0"/>
                      <a:pt x="67" y="5"/>
                    </a:cubicBezTo>
                    <a:cubicBezTo>
                      <a:pt x="53" y="17"/>
                      <a:pt x="41" y="28"/>
                      <a:pt x="31" y="43"/>
                    </a:cubicBezTo>
                    <a:cubicBezTo>
                      <a:pt x="20" y="59"/>
                      <a:pt x="12" y="76"/>
                      <a:pt x="2" y="94"/>
                    </a:cubicBezTo>
                    <a:cubicBezTo>
                      <a:pt x="0" y="97"/>
                      <a:pt x="5" y="101"/>
                      <a:pt x="8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3" name="Freeform 67"/>
              <p:cNvSpPr/>
              <p:nvPr/>
            </p:nvSpPr>
            <p:spPr bwMode="auto">
              <a:xfrm>
                <a:off x="3984626" y="1827213"/>
                <a:ext cx="87313" cy="65088"/>
              </a:xfrm>
              <a:custGeom>
                <a:avLst/>
                <a:gdLst>
                  <a:gd name="T0" fmla="*/ 8 w 85"/>
                  <a:gd name="T1" fmla="*/ 61 h 63"/>
                  <a:gd name="T2" fmla="*/ 23 w 85"/>
                  <a:gd name="T3" fmla="*/ 57 h 63"/>
                  <a:gd name="T4" fmla="*/ 40 w 85"/>
                  <a:gd name="T5" fmla="*/ 47 h 63"/>
                  <a:gd name="T6" fmla="*/ 76 w 85"/>
                  <a:gd name="T7" fmla="*/ 21 h 63"/>
                  <a:gd name="T8" fmla="*/ 67 w 85"/>
                  <a:gd name="T9" fmla="*/ 6 h 63"/>
                  <a:gd name="T10" fmla="*/ 34 w 85"/>
                  <a:gd name="T11" fmla="*/ 26 h 63"/>
                  <a:gd name="T12" fmla="*/ 18 w 85"/>
                  <a:gd name="T13" fmla="*/ 38 h 63"/>
                  <a:gd name="T14" fmla="*/ 3 w 85"/>
                  <a:gd name="T15" fmla="*/ 53 h 63"/>
                  <a:gd name="T16" fmla="*/ 8 w 85"/>
                  <a:gd name="T17" fmla="*/ 6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63">
                    <a:moveTo>
                      <a:pt x="8" y="61"/>
                    </a:moveTo>
                    <a:cubicBezTo>
                      <a:pt x="13" y="59"/>
                      <a:pt x="18" y="59"/>
                      <a:pt x="23" y="57"/>
                    </a:cubicBezTo>
                    <a:cubicBezTo>
                      <a:pt x="29" y="54"/>
                      <a:pt x="35" y="50"/>
                      <a:pt x="40" y="47"/>
                    </a:cubicBezTo>
                    <a:cubicBezTo>
                      <a:pt x="53" y="39"/>
                      <a:pt x="64" y="30"/>
                      <a:pt x="76" y="21"/>
                    </a:cubicBezTo>
                    <a:cubicBezTo>
                      <a:pt x="85" y="14"/>
                      <a:pt x="77" y="0"/>
                      <a:pt x="67" y="6"/>
                    </a:cubicBezTo>
                    <a:cubicBezTo>
                      <a:pt x="56" y="12"/>
                      <a:pt x="44" y="18"/>
                      <a:pt x="34" y="26"/>
                    </a:cubicBezTo>
                    <a:cubicBezTo>
                      <a:pt x="28" y="30"/>
                      <a:pt x="23" y="34"/>
                      <a:pt x="18" y="38"/>
                    </a:cubicBezTo>
                    <a:cubicBezTo>
                      <a:pt x="11" y="42"/>
                      <a:pt x="8" y="48"/>
                      <a:pt x="3" y="53"/>
                    </a:cubicBezTo>
                    <a:cubicBezTo>
                      <a:pt x="0" y="57"/>
                      <a:pt x="3" y="63"/>
                      <a:pt x="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4" name="Freeform 68"/>
              <p:cNvSpPr/>
              <p:nvPr/>
            </p:nvSpPr>
            <p:spPr bwMode="auto">
              <a:xfrm>
                <a:off x="4127501" y="1725613"/>
                <a:ext cx="109538" cy="76200"/>
              </a:xfrm>
              <a:custGeom>
                <a:avLst/>
                <a:gdLst>
                  <a:gd name="T0" fmla="*/ 9 w 105"/>
                  <a:gd name="T1" fmla="*/ 71 h 74"/>
                  <a:gd name="T2" fmla="*/ 96 w 105"/>
                  <a:gd name="T3" fmla="*/ 16 h 74"/>
                  <a:gd name="T4" fmla="*/ 89 w 105"/>
                  <a:gd name="T5" fmla="*/ 4 h 74"/>
                  <a:gd name="T6" fmla="*/ 2 w 105"/>
                  <a:gd name="T7" fmla="*/ 66 h 74"/>
                  <a:gd name="T8" fmla="*/ 9 w 105"/>
                  <a:gd name="T9" fmla="*/ 7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74">
                    <a:moveTo>
                      <a:pt x="9" y="71"/>
                    </a:moveTo>
                    <a:cubicBezTo>
                      <a:pt x="33" y="47"/>
                      <a:pt x="67" y="33"/>
                      <a:pt x="96" y="16"/>
                    </a:cubicBezTo>
                    <a:cubicBezTo>
                      <a:pt x="105" y="12"/>
                      <a:pt x="97" y="0"/>
                      <a:pt x="89" y="4"/>
                    </a:cubicBezTo>
                    <a:cubicBezTo>
                      <a:pt x="55" y="19"/>
                      <a:pt x="22" y="32"/>
                      <a:pt x="2" y="66"/>
                    </a:cubicBezTo>
                    <a:cubicBezTo>
                      <a:pt x="0" y="70"/>
                      <a:pt x="5" y="74"/>
                      <a:pt x="9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5" name="Freeform 69"/>
              <p:cNvSpPr/>
              <p:nvPr/>
            </p:nvSpPr>
            <p:spPr bwMode="auto">
              <a:xfrm>
                <a:off x="4300538" y="1655763"/>
                <a:ext cx="87313" cy="47625"/>
              </a:xfrm>
              <a:custGeom>
                <a:avLst/>
                <a:gdLst>
                  <a:gd name="T0" fmla="*/ 7 w 84"/>
                  <a:gd name="T1" fmla="*/ 46 h 47"/>
                  <a:gd name="T2" fmla="*/ 80 w 84"/>
                  <a:gd name="T3" fmla="*/ 9 h 47"/>
                  <a:gd name="T4" fmla="*/ 77 w 84"/>
                  <a:gd name="T5" fmla="*/ 3 h 47"/>
                  <a:gd name="T6" fmla="*/ 5 w 84"/>
                  <a:gd name="T7" fmla="*/ 38 h 47"/>
                  <a:gd name="T8" fmla="*/ 7 w 84"/>
                  <a:gd name="T9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7" y="46"/>
                    </a:moveTo>
                    <a:cubicBezTo>
                      <a:pt x="36" y="41"/>
                      <a:pt x="58" y="26"/>
                      <a:pt x="80" y="9"/>
                    </a:cubicBezTo>
                    <a:cubicBezTo>
                      <a:pt x="84" y="6"/>
                      <a:pt x="81" y="0"/>
                      <a:pt x="77" y="3"/>
                    </a:cubicBezTo>
                    <a:cubicBezTo>
                      <a:pt x="54" y="16"/>
                      <a:pt x="30" y="29"/>
                      <a:pt x="5" y="38"/>
                    </a:cubicBezTo>
                    <a:cubicBezTo>
                      <a:pt x="0" y="40"/>
                      <a:pt x="2" y="47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6" name="Freeform 70"/>
              <p:cNvSpPr/>
              <p:nvPr/>
            </p:nvSpPr>
            <p:spPr bwMode="auto">
              <a:xfrm>
                <a:off x="4451351" y="1609726"/>
                <a:ext cx="103188" cy="31750"/>
              </a:xfrm>
              <a:custGeom>
                <a:avLst/>
                <a:gdLst>
                  <a:gd name="T0" fmla="*/ 4 w 100"/>
                  <a:gd name="T1" fmla="*/ 25 h 31"/>
                  <a:gd name="T2" fmla="*/ 95 w 100"/>
                  <a:gd name="T3" fmla="*/ 11 h 31"/>
                  <a:gd name="T4" fmla="*/ 92 w 100"/>
                  <a:gd name="T5" fmla="*/ 1 h 31"/>
                  <a:gd name="T6" fmla="*/ 4 w 100"/>
                  <a:gd name="T7" fmla="*/ 17 h 31"/>
                  <a:gd name="T8" fmla="*/ 4 w 100"/>
                  <a:gd name="T9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31">
                    <a:moveTo>
                      <a:pt x="4" y="25"/>
                    </a:moveTo>
                    <a:cubicBezTo>
                      <a:pt x="34" y="31"/>
                      <a:pt x="67" y="23"/>
                      <a:pt x="95" y="11"/>
                    </a:cubicBezTo>
                    <a:cubicBezTo>
                      <a:pt x="100" y="9"/>
                      <a:pt x="97" y="0"/>
                      <a:pt x="92" y="1"/>
                    </a:cubicBezTo>
                    <a:cubicBezTo>
                      <a:pt x="63" y="3"/>
                      <a:pt x="32" y="9"/>
                      <a:pt x="4" y="17"/>
                    </a:cubicBezTo>
                    <a:cubicBezTo>
                      <a:pt x="0" y="18"/>
                      <a:pt x="0" y="24"/>
                      <a:pt x="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7" name="Freeform 71"/>
              <p:cNvSpPr/>
              <p:nvPr/>
            </p:nvSpPr>
            <p:spPr bwMode="auto">
              <a:xfrm>
                <a:off x="4638676" y="1628776"/>
                <a:ext cx="109538" cy="19050"/>
              </a:xfrm>
              <a:custGeom>
                <a:avLst/>
                <a:gdLst>
                  <a:gd name="T0" fmla="*/ 4 w 105"/>
                  <a:gd name="T1" fmla="*/ 13 h 18"/>
                  <a:gd name="T2" fmla="*/ 99 w 105"/>
                  <a:gd name="T3" fmla="*/ 14 h 18"/>
                  <a:gd name="T4" fmla="*/ 99 w 105"/>
                  <a:gd name="T5" fmla="*/ 4 h 18"/>
                  <a:gd name="T6" fmla="*/ 4 w 105"/>
                  <a:gd name="T7" fmla="*/ 5 h 18"/>
                  <a:gd name="T8" fmla="*/ 4 w 105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8">
                    <a:moveTo>
                      <a:pt x="4" y="13"/>
                    </a:moveTo>
                    <a:cubicBezTo>
                      <a:pt x="35" y="18"/>
                      <a:pt x="67" y="17"/>
                      <a:pt x="99" y="14"/>
                    </a:cubicBezTo>
                    <a:cubicBezTo>
                      <a:pt x="105" y="13"/>
                      <a:pt x="105" y="5"/>
                      <a:pt x="99" y="4"/>
                    </a:cubicBezTo>
                    <a:cubicBezTo>
                      <a:pt x="67" y="1"/>
                      <a:pt x="35" y="0"/>
                      <a:pt x="4" y="5"/>
                    </a:cubicBezTo>
                    <a:cubicBezTo>
                      <a:pt x="0" y="6"/>
                      <a:pt x="0" y="12"/>
                      <a:pt x="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8" name="Freeform 72"/>
              <p:cNvSpPr/>
              <p:nvPr/>
            </p:nvSpPr>
            <p:spPr bwMode="auto">
              <a:xfrm>
                <a:off x="4851401" y="1643063"/>
                <a:ext cx="68263" cy="30163"/>
              </a:xfrm>
              <a:custGeom>
                <a:avLst/>
                <a:gdLst>
                  <a:gd name="T0" fmla="*/ 2 w 65"/>
                  <a:gd name="T1" fmla="*/ 4 h 28"/>
                  <a:gd name="T2" fmla="*/ 59 w 65"/>
                  <a:gd name="T3" fmla="*/ 27 h 28"/>
                  <a:gd name="T4" fmla="*/ 62 w 65"/>
                  <a:gd name="T5" fmla="*/ 21 h 28"/>
                  <a:gd name="T6" fmla="*/ 3 w 65"/>
                  <a:gd name="T7" fmla="*/ 1 h 28"/>
                  <a:gd name="T8" fmla="*/ 2 w 65"/>
                  <a:gd name="T9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8">
                    <a:moveTo>
                      <a:pt x="2" y="4"/>
                    </a:moveTo>
                    <a:cubicBezTo>
                      <a:pt x="19" y="15"/>
                      <a:pt x="40" y="22"/>
                      <a:pt x="59" y="27"/>
                    </a:cubicBezTo>
                    <a:cubicBezTo>
                      <a:pt x="63" y="28"/>
                      <a:pt x="65" y="23"/>
                      <a:pt x="62" y="21"/>
                    </a:cubicBezTo>
                    <a:cubicBezTo>
                      <a:pt x="43" y="13"/>
                      <a:pt x="23" y="7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9" name="Freeform 73"/>
              <p:cNvSpPr/>
              <p:nvPr/>
            </p:nvSpPr>
            <p:spPr bwMode="auto">
              <a:xfrm>
                <a:off x="5008563" y="1714501"/>
                <a:ext cx="71438" cy="33338"/>
              </a:xfrm>
              <a:custGeom>
                <a:avLst/>
                <a:gdLst>
                  <a:gd name="T0" fmla="*/ 3 w 68"/>
                  <a:gd name="T1" fmla="*/ 10 h 33"/>
                  <a:gd name="T2" fmla="*/ 59 w 68"/>
                  <a:gd name="T3" fmla="*/ 32 h 33"/>
                  <a:gd name="T4" fmla="*/ 64 w 68"/>
                  <a:gd name="T5" fmla="*/ 26 h 33"/>
                  <a:gd name="T6" fmla="*/ 3 w 68"/>
                  <a:gd name="T7" fmla="*/ 4 h 33"/>
                  <a:gd name="T8" fmla="*/ 3 w 68"/>
                  <a:gd name="T9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3">
                    <a:moveTo>
                      <a:pt x="3" y="10"/>
                    </a:moveTo>
                    <a:cubicBezTo>
                      <a:pt x="23" y="14"/>
                      <a:pt x="40" y="23"/>
                      <a:pt x="59" y="32"/>
                    </a:cubicBezTo>
                    <a:cubicBezTo>
                      <a:pt x="63" y="33"/>
                      <a:pt x="68" y="29"/>
                      <a:pt x="64" y="26"/>
                    </a:cubicBezTo>
                    <a:cubicBezTo>
                      <a:pt x="46" y="10"/>
                      <a:pt x="26" y="0"/>
                      <a:pt x="3" y="4"/>
                    </a:cubicBezTo>
                    <a:cubicBezTo>
                      <a:pt x="0" y="4"/>
                      <a:pt x="0" y="9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0" name="Freeform 74"/>
              <p:cNvSpPr/>
              <p:nvPr/>
            </p:nvSpPr>
            <p:spPr bwMode="auto">
              <a:xfrm>
                <a:off x="5149851" y="1784351"/>
                <a:ext cx="85725" cy="47625"/>
              </a:xfrm>
              <a:custGeom>
                <a:avLst/>
                <a:gdLst>
                  <a:gd name="T0" fmla="*/ 3 w 83"/>
                  <a:gd name="T1" fmla="*/ 6 h 46"/>
                  <a:gd name="T2" fmla="*/ 75 w 83"/>
                  <a:gd name="T3" fmla="*/ 43 h 46"/>
                  <a:gd name="T4" fmla="*/ 79 w 83"/>
                  <a:gd name="T5" fmla="*/ 37 h 46"/>
                  <a:gd name="T6" fmla="*/ 6 w 83"/>
                  <a:gd name="T7" fmla="*/ 1 h 46"/>
                  <a:gd name="T8" fmla="*/ 3 w 83"/>
                  <a:gd name="T9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6">
                    <a:moveTo>
                      <a:pt x="3" y="6"/>
                    </a:moveTo>
                    <a:cubicBezTo>
                      <a:pt x="28" y="18"/>
                      <a:pt x="52" y="30"/>
                      <a:pt x="75" y="43"/>
                    </a:cubicBezTo>
                    <a:cubicBezTo>
                      <a:pt x="80" y="46"/>
                      <a:pt x="83" y="39"/>
                      <a:pt x="79" y="37"/>
                    </a:cubicBezTo>
                    <a:cubicBezTo>
                      <a:pt x="57" y="20"/>
                      <a:pt x="33" y="7"/>
                      <a:pt x="6" y="1"/>
                    </a:cubicBezTo>
                    <a:cubicBezTo>
                      <a:pt x="2" y="0"/>
                      <a:pt x="0" y="5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1" name="Freeform 75"/>
              <p:cNvSpPr/>
              <p:nvPr/>
            </p:nvSpPr>
            <p:spPr bwMode="auto">
              <a:xfrm>
                <a:off x="5305426" y="1847851"/>
                <a:ext cx="66675" cy="61913"/>
              </a:xfrm>
              <a:custGeom>
                <a:avLst/>
                <a:gdLst>
                  <a:gd name="T0" fmla="*/ 5 w 65"/>
                  <a:gd name="T1" fmla="*/ 12 h 59"/>
                  <a:gd name="T2" fmla="*/ 55 w 65"/>
                  <a:gd name="T3" fmla="*/ 55 h 59"/>
                  <a:gd name="T4" fmla="*/ 62 w 65"/>
                  <a:gd name="T5" fmla="*/ 49 h 59"/>
                  <a:gd name="T6" fmla="*/ 42 w 65"/>
                  <a:gd name="T7" fmla="*/ 23 h 59"/>
                  <a:gd name="T8" fmla="*/ 10 w 65"/>
                  <a:gd name="T9" fmla="*/ 4 h 59"/>
                  <a:gd name="T10" fmla="*/ 5 w 65"/>
                  <a:gd name="T11" fmla="*/ 1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9">
                    <a:moveTo>
                      <a:pt x="5" y="12"/>
                    </a:moveTo>
                    <a:cubicBezTo>
                      <a:pt x="23" y="25"/>
                      <a:pt x="42" y="37"/>
                      <a:pt x="55" y="55"/>
                    </a:cubicBezTo>
                    <a:cubicBezTo>
                      <a:pt x="58" y="59"/>
                      <a:pt x="65" y="53"/>
                      <a:pt x="62" y="49"/>
                    </a:cubicBezTo>
                    <a:cubicBezTo>
                      <a:pt x="57" y="39"/>
                      <a:pt x="50" y="31"/>
                      <a:pt x="42" y="23"/>
                    </a:cubicBezTo>
                    <a:cubicBezTo>
                      <a:pt x="33" y="15"/>
                      <a:pt x="21" y="9"/>
                      <a:pt x="10" y="4"/>
                    </a:cubicBezTo>
                    <a:cubicBezTo>
                      <a:pt x="5" y="0"/>
                      <a:pt x="0" y="8"/>
                      <a:pt x="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2" name="Freeform 76"/>
              <p:cNvSpPr/>
              <p:nvPr/>
            </p:nvSpPr>
            <p:spPr bwMode="auto">
              <a:xfrm>
                <a:off x="5380038" y="1765301"/>
                <a:ext cx="30163" cy="87313"/>
              </a:xfrm>
              <a:custGeom>
                <a:avLst/>
                <a:gdLst>
                  <a:gd name="T0" fmla="*/ 10 w 28"/>
                  <a:gd name="T1" fmla="*/ 81 h 84"/>
                  <a:gd name="T2" fmla="*/ 27 w 28"/>
                  <a:gd name="T3" fmla="*/ 10 h 84"/>
                  <a:gd name="T4" fmla="*/ 17 w 28"/>
                  <a:gd name="T5" fmla="*/ 6 h 84"/>
                  <a:gd name="T6" fmla="*/ 4 w 28"/>
                  <a:gd name="T7" fmla="*/ 81 h 84"/>
                  <a:gd name="T8" fmla="*/ 10 w 28"/>
                  <a:gd name="T9" fmla="*/ 8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4">
                    <a:moveTo>
                      <a:pt x="10" y="81"/>
                    </a:moveTo>
                    <a:cubicBezTo>
                      <a:pt x="15" y="57"/>
                      <a:pt x="22" y="34"/>
                      <a:pt x="27" y="10"/>
                    </a:cubicBezTo>
                    <a:cubicBezTo>
                      <a:pt x="28" y="4"/>
                      <a:pt x="20" y="0"/>
                      <a:pt x="17" y="6"/>
                    </a:cubicBezTo>
                    <a:cubicBezTo>
                      <a:pt x="6" y="29"/>
                      <a:pt x="0" y="55"/>
                      <a:pt x="4" y="81"/>
                    </a:cubicBezTo>
                    <a:cubicBezTo>
                      <a:pt x="5" y="84"/>
                      <a:pt x="10" y="84"/>
                      <a:pt x="1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3" name="Freeform 77"/>
              <p:cNvSpPr/>
              <p:nvPr/>
            </p:nvSpPr>
            <p:spPr bwMode="auto">
              <a:xfrm>
                <a:off x="5451476" y="1625601"/>
                <a:ext cx="39688" cy="63500"/>
              </a:xfrm>
              <a:custGeom>
                <a:avLst/>
                <a:gdLst>
                  <a:gd name="T0" fmla="*/ 7 w 39"/>
                  <a:gd name="T1" fmla="*/ 58 h 62"/>
                  <a:gd name="T2" fmla="*/ 38 w 39"/>
                  <a:gd name="T3" fmla="*/ 7 h 62"/>
                  <a:gd name="T4" fmla="*/ 29 w 39"/>
                  <a:gd name="T5" fmla="*/ 3 h 62"/>
                  <a:gd name="T6" fmla="*/ 13 w 39"/>
                  <a:gd name="T7" fmla="*/ 25 h 62"/>
                  <a:gd name="T8" fmla="*/ 1 w 39"/>
                  <a:gd name="T9" fmla="*/ 56 h 62"/>
                  <a:gd name="T10" fmla="*/ 7 w 39"/>
                  <a:gd name="T11" fmla="*/ 58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62">
                    <a:moveTo>
                      <a:pt x="7" y="58"/>
                    </a:moveTo>
                    <a:cubicBezTo>
                      <a:pt x="16" y="40"/>
                      <a:pt x="30" y="26"/>
                      <a:pt x="38" y="7"/>
                    </a:cubicBezTo>
                    <a:cubicBezTo>
                      <a:pt x="39" y="2"/>
                      <a:pt x="32" y="0"/>
                      <a:pt x="29" y="3"/>
                    </a:cubicBezTo>
                    <a:cubicBezTo>
                      <a:pt x="24" y="11"/>
                      <a:pt x="18" y="18"/>
                      <a:pt x="13" y="25"/>
                    </a:cubicBezTo>
                    <a:cubicBezTo>
                      <a:pt x="7" y="34"/>
                      <a:pt x="4" y="45"/>
                      <a:pt x="1" y="56"/>
                    </a:cubicBezTo>
                    <a:cubicBezTo>
                      <a:pt x="0" y="59"/>
                      <a:pt x="5" y="62"/>
                      <a:pt x="7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4" name="Freeform 78"/>
              <p:cNvSpPr/>
              <p:nvPr/>
            </p:nvSpPr>
            <p:spPr bwMode="auto">
              <a:xfrm>
                <a:off x="5540376" y="1449388"/>
                <a:ext cx="88900" cy="112713"/>
              </a:xfrm>
              <a:custGeom>
                <a:avLst/>
                <a:gdLst>
                  <a:gd name="T0" fmla="*/ 8 w 86"/>
                  <a:gd name="T1" fmla="*/ 105 h 108"/>
                  <a:gd name="T2" fmla="*/ 81 w 86"/>
                  <a:gd name="T3" fmla="*/ 12 h 108"/>
                  <a:gd name="T4" fmla="*/ 75 w 86"/>
                  <a:gd name="T5" fmla="*/ 4 h 108"/>
                  <a:gd name="T6" fmla="*/ 1 w 86"/>
                  <a:gd name="T7" fmla="*/ 101 h 108"/>
                  <a:gd name="T8" fmla="*/ 8 w 86"/>
                  <a:gd name="T9" fmla="*/ 10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108">
                    <a:moveTo>
                      <a:pt x="8" y="105"/>
                    </a:moveTo>
                    <a:cubicBezTo>
                      <a:pt x="34" y="75"/>
                      <a:pt x="53" y="41"/>
                      <a:pt x="81" y="12"/>
                    </a:cubicBezTo>
                    <a:cubicBezTo>
                      <a:pt x="86" y="8"/>
                      <a:pt x="80" y="0"/>
                      <a:pt x="75" y="4"/>
                    </a:cubicBezTo>
                    <a:cubicBezTo>
                      <a:pt x="39" y="25"/>
                      <a:pt x="16" y="63"/>
                      <a:pt x="1" y="101"/>
                    </a:cubicBezTo>
                    <a:cubicBezTo>
                      <a:pt x="0" y="105"/>
                      <a:pt x="5" y="108"/>
                      <a:pt x="8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5" name="Freeform 79"/>
              <p:cNvSpPr/>
              <p:nvPr/>
            </p:nvSpPr>
            <p:spPr bwMode="auto">
              <a:xfrm>
                <a:off x="5675313" y="1382713"/>
                <a:ext cx="88900" cy="57150"/>
              </a:xfrm>
              <a:custGeom>
                <a:avLst/>
                <a:gdLst>
                  <a:gd name="T0" fmla="*/ 7 w 86"/>
                  <a:gd name="T1" fmla="*/ 53 h 55"/>
                  <a:gd name="T2" fmla="*/ 79 w 86"/>
                  <a:gd name="T3" fmla="*/ 13 h 55"/>
                  <a:gd name="T4" fmla="*/ 76 w 86"/>
                  <a:gd name="T5" fmla="*/ 2 h 55"/>
                  <a:gd name="T6" fmla="*/ 3 w 86"/>
                  <a:gd name="T7" fmla="*/ 48 h 55"/>
                  <a:gd name="T8" fmla="*/ 7 w 86"/>
                  <a:gd name="T9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55">
                    <a:moveTo>
                      <a:pt x="7" y="53"/>
                    </a:moveTo>
                    <a:cubicBezTo>
                      <a:pt x="32" y="43"/>
                      <a:pt x="53" y="22"/>
                      <a:pt x="79" y="13"/>
                    </a:cubicBezTo>
                    <a:cubicBezTo>
                      <a:pt x="86" y="10"/>
                      <a:pt x="83" y="0"/>
                      <a:pt x="76" y="2"/>
                    </a:cubicBezTo>
                    <a:cubicBezTo>
                      <a:pt x="46" y="8"/>
                      <a:pt x="24" y="27"/>
                      <a:pt x="3" y="48"/>
                    </a:cubicBezTo>
                    <a:cubicBezTo>
                      <a:pt x="0" y="51"/>
                      <a:pt x="4" y="55"/>
                      <a:pt x="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6" name="Freeform 80"/>
              <p:cNvSpPr/>
              <p:nvPr/>
            </p:nvSpPr>
            <p:spPr bwMode="auto">
              <a:xfrm>
                <a:off x="5895976" y="1304926"/>
                <a:ext cx="57150" cy="28575"/>
              </a:xfrm>
              <a:custGeom>
                <a:avLst/>
                <a:gdLst>
                  <a:gd name="T0" fmla="*/ 4 w 56"/>
                  <a:gd name="T1" fmla="*/ 26 h 27"/>
                  <a:gd name="T2" fmla="*/ 55 w 56"/>
                  <a:gd name="T3" fmla="*/ 4 h 27"/>
                  <a:gd name="T4" fmla="*/ 53 w 56"/>
                  <a:gd name="T5" fmla="*/ 2 h 27"/>
                  <a:gd name="T6" fmla="*/ 2 w 56"/>
                  <a:gd name="T7" fmla="*/ 23 h 27"/>
                  <a:gd name="T8" fmla="*/ 4 w 56"/>
                  <a:gd name="T9" fmla="*/ 2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7">
                    <a:moveTo>
                      <a:pt x="4" y="26"/>
                    </a:moveTo>
                    <a:cubicBezTo>
                      <a:pt x="21" y="18"/>
                      <a:pt x="41" y="18"/>
                      <a:pt x="55" y="4"/>
                    </a:cubicBezTo>
                    <a:cubicBezTo>
                      <a:pt x="56" y="2"/>
                      <a:pt x="54" y="0"/>
                      <a:pt x="53" y="2"/>
                    </a:cubicBezTo>
                    <a:cubicBezTo>
                      <a:pt x="38" y="14"/>
                      <a:pt x="19" y="15"/>
                      <a:pt x="2" y="23"/>
                    </a:cubicBezTo>
                    <a:cubicBezTo>
                      <a:pt x="0" y="24"/>
                      <a:pt x="2" y="27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7" name="Freeform 81"/>
              <p:cNvSpPr/>
              <p:nvPr/>
            </p:nvSpPr>
            <p:spPr bwMode="auto">
              <a:xfrm>
                <a:off x="6059488" y="1247776"/>
                <a:ext cx="125413" cy="41275"/>
              </a:xfrm>
              <a:custGeom>
                <a:avLst/>
                <a:gdLst>
                  <a:gd name="T0" fmla="*/ 6 w 121"/>
                  <a:gd name="T1" fmla="*/ 38 h 40"/>
                  <a:gd name="T2" fmla="*/ 115 w 121"/>
                  <a:gd name="T3" fmla="*/ 13 h 40"/>
                  <a:gd name="T4" fmla="*/ 113 w 121"/>
                  <a:gd name="T5" fmla="*/ 0 h 40"/>
                  <a:gd name="T6" fmla="*/ 3 w 121"/>
                  <a:gd name="T7" fmla="*/ 34 h 40"/>
                  <a:gd name="T8" fmla="*/ 6 w 121"/>
                  <a:gd name="T9" fmla="*/ 3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40">
                    <a:moveTo>
                      <a:pt x="6" y="38"/>
                    </a:moveTo>
                    <a:cubicBezTo>
                      <a:pt x="40" y="23"/>
                      <a:pt x="79" y="25"/>
                      <a:pt x="115" y="13"/>
                    </a:cubicBezTo>
                    <a:cubicBezTo>
                      <a:pt x="121" y="11"/>
                      <a:pt x="121" y="0"/>
                      <a:pt x="113" y="0"/>
                    </a:cubicBezTo>
                    <a:cubicBezTo>
                      <a:pt x="72" y="3"/>
                      <a:pt x="37" y="11"/>
                      <a:pt x="3" y="34"/>
                    </a:cubicBezTo>
                    <a:cubicBezTo>
                      <a:pt x="0" y="36"/>
                      <a:pt x="3" y="40"/>
                      <a:pt x="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8" name="Freeform 82"/>
              <p:cNvSpPr/>
              <p:nvPr/>
            </p:nvSpPr>
            <p:spPr bwMode="auto">
              <a:xfrm>
                <a:off x="6319838" y="1225551"/>
                <a:ext cx="120650" cy="30163"/>
              </a:xfrm>
              <a:custGeom>
                <a:avLst/>
                <a:gdLst>
                  <a:gd name="T0" fmla="*/ 8 w 116"/>
                  <a:gd name="T1" fmla="*/ 25 h 28"/>
                  <a:gd name="T2" fmla="*/ 108 w 116"/>
                  <a:gd name="T3" fmla="*/ 27 h 28"/>
                  <a:gd name="T4" fmla="*/ 110 w 116"/>
                  <a:gd name="T5" fmla="*/ 15 h 28"/>
                  <a:gd name="T6" fmla="*/ 4 w 116"/>
                  <a:gd name="T7" fmla="*/ 17 h 28"/>
                  <a:gd name="T8" fmla="*/ 8 w 116"/>
                  <a:gd name="T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28">
                    <a:moveTo>
                      <a:pt x="8" y="25"/>
                    </a:moveTo>
                    <a:cubicBezTo>
                      <a:pt x="41" y="16"/>
                      <a:pt x="74" y="23"/>
                      <a:pt x="108" y="27"/>
                    </a:cubicBezTo>
                    <a:cubicBezTo>
                      <a:pt x="115" y="28"/>
                      <a:pt x="116" y="17"/>
                      <a:pt x="110" y="15"/>
                    </a:cubicBezTo>
                    <a:cubicBezTo>
                      <a:pt x="72" y="4"/>
                      <a:pt x="40" y="0"/>
                      <a:pt x="4" y="17"/>
                    </a:cubicBezTo>
                    <a:cubicBezTo>
                      <a:pt x="0" y="19"/>
                      <a:pt x="3" y="26"/>
                      <a:pt x="8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9" name="Freeform 83"/>
              <p:cNvSpPr/>
              <p:nvPr/>
            </p:nvSpPr>
            <p:spPr bwMode="auto">
              <a:xfrm>
                <a:off x="6584951" y="1241426"/>
                <a:ext cx="109538" cy="19050"/>
              </a:xfrm>
              <a:custGeom>
                <a:avLst/>
                <a:gdLst>
                  <a:gd name="T0" fmla="*/ 5 w 106"/>
                  <a:gd name="T1" fmla="*/ 9 h 18"/>
                  <a:gd name="T2" fmla="*/ 98 w 106"/>
                  <a:gd name="T3" fmla="*/ 17 h 18"/>
                  <a:gd name="T4" fmla="*/ 100 w 106"/>
                  <a:gd name="T5" fmla="*/ 9 h 18"/>
                  <a:gd name="T6" fmla="*/ 5 w 106"/>
                  <a:gd name="T7" fmla="*/ 2 h 18"/>
                  <a:gd name="T8" fmla="*/ 5 w 106"/>
                  <a:gd name="T9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8">
                    <a:moveTo>
                      <a:pt x="5" y="9"/>
                    </a:moveTo>
                    <a:cubicBezTo>
                      <a:pt x="35" y="11"/>
                      <a:pt x="68" y="12"/>
                      <a:pt x="98" y="17"/>
                    </a:cubicBezTo>
                    <a:cubicBezTo>
                      <a:pt x="103" y="18"/>
                      <a:pt x="106" y="10"/>
                      <a:pt x="100" y="9"/>
                    </a:cubicBezTo>
                    <a:cubicBezTo>
                      <a:pt x="68" y="0"/>
                      <a:pt x="38" y="1"/>
                      <a:pt x="5" y="2"/>
                    </a:cubicBezTo>
                    <a:cubicBezTo>
                      <a:pt x="0" y="2"/>
                      <a:pt x="0" y="9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0" name="Freeform 84"/>
              <p:cNvSpPr/>
              <p:nvPr/>
            </p:nvSpPr>
            <p:spPr bwMode="auto">
              <a:xfrm>
                <a:off x="6799263" y="1285876"/>
                <a:ext cx="117475" cy="47625"/>
              </a:xfrm>
              <a:custGeom>
                <a:avLst/>
                <a:gdLst>
                  <a:gd name="T0" fmla="*/ 5 w 112"/>
                  <a:gd name="T1" fmla="*/ 11 h 45"/>
                  <a:gd name="T2" fmla="*/ 100 w 112"/>
                  <a:gd name="T3" fmla="*/ 42 h 45"/>
                  <a:gd name="T4" fmla="*/ 105 w 112"/>
                  <a:gd name="T5" fmla="*/ 29 h 45"/>
                  <a:gd name="T6" fmla="*/ 8 w 112"/>
                  <a:gd name="T7" fmla="*/ 1 h 45"/>
                  <a:gd name="T8" fmla="*/ 5 w 112"/>
                  <a:gd name="T9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45">
                    <a:moveTo>
                      <a:pt x="5" y="11"/>
                    </a:moveTo>
                    <a:cubicBezTo>
                      <a:pt x="35" y="25"/>
                      <a:pt x="69" y="29"/>
                      <a:pt x="100" y="42"/>
                    </a:cubicBezTo>
                    <a:cubicBezTo>
                      <a:pt x="107" y="45"/>
                      <a:pt x="112" y="33"/>
                      <a:pt x="105" y="29"/>
                    </a:cubicBezTo>
                    <a:cubicBezTo>
                      <a:pt x="76" y="13"/>
                      <a:pt x="41" y="2"/>
                      <a:pt x="8" y="1"/>
                    </a:cubicBezTo>
                    <a:cubicBezTo>
                      <a:pt x="2" y="0"/>
                      <a:pt x="0" y="9"/>
                      <a:pt x="5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1" name="Freeform 85"/>
              <p:cNvSpPr/>
              <p:nvPr/>
            </p:nvSpPr>
            <p:spPr bwMode="auto">
              <a:xfrm>
                <a:off x="6962776" y="1343026"/>
                <a:ext cx="122238" cy="44450"/>
              </a:xfrm>
              <a:custGeom>
                <a:avLst/>
                <a:gdLst>
                  <a:gd name="T0" fmla="*/ 3 w 117"/>
                  <a:gd name="T1" fmla="*/ 4 h 43"/>
                  <a:gd name="T2" fmla="*/ 109 w 117"/>
                  <a:gd name="T3" fmla="*/ 41 h 43"/>
                  <a:gd name="T4" fmla="*/ 113 w 117"/>
                  <a:gd name="T5" fmla="*/ 35 h 43"/>
                  <a:gd name="T6" fmla="*/ 3 w 117"/>
                  <a:gd name="T7" fmla="*/ 0 h 43"/>
                  <a:gd name="T8" fmla="*/ 3 w 117"/>
                  <a:gd name="T9" fmla="*/ 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43">
                    <a:moveTo>
                      <a:pt x="3" y="4"/>
                    </a:moveTo>
                    <a:cubicBezTo>
                      <a:pt x="41" y="6"/>
                      <a:pt x="76" y="23"/>
                      <a:pt x="109" y="41"/>
                    </a:cubicBezTo>
                    <a:cubicBezTo>
                      <a:pt x="113" y="43"/>
                      <a:pt x="117" y="37"/>
                      <a:pt x="113" y="35"/>
                    </a:cubicBezTo>
                    <a:cubicBezTo>
                      <a:pt x="79" y="13"/>
                      <a:pt x="43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2" name="Freeform 86"/>
              <p:cNvSpPr/>
              <p:nvPr/>
            </p:nvSpPr>
            <p:spPr bwMode="auto">
              <a:xfrm>
                <a:off x="7148513" y="1409701"/>
                <a:ext cx="104775" cy="49213"/>
              </a:xfrm>
              <a:custGeom>
                <a:avLst/>
                <a:gdLst>
                  <a:gd name="T0" fmla="*/ 3 w 101"/>
                  <a:gd name="T1" fmla="*/ 6 h 47"/>
                  <a:gd name="T2" fmla="*/ 90 w 101"/>
                  <a:gd name="T3" fmla="*/ 45 h 47"/>
                  <a:gd name="T4" fmla="*/ 96 w 101"/>
                  <a:gd name="T5" fmla="*/ 35 h 47"/>
                  <a:gd name="T6" fmla="*/ 4 w 101"/>
                  <a:gd name="T7" fmla="*/ 0 h 47"/>
                  <a:gd name="T8" fmla="*/ 3 w 101"/>
                  <a:gd name="T9" fmla="*/ 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47">
                    <a:moveTo>
                      <a:pt x="3" y="6"/>
                    </a:moveTo>
                    <a:cubicBezTo>
                      <a:pt x="31" y="18"/>
                      <a:pt x="59" y="37"/>
                      <a:pt x="90" y="45"/>
                    </a:cubicBezTo>
                    <a:cubicBezTo>
                      <a:pt x="95" y="47"/>
                      <a:pt x="101" y="39"/>
                      <a:pt x="96" y="35"/>
                    </a:cubicBezTo>
                    <a:cubicBezTo>
                      <a:pt x="70" y="15"/>
                      <a:pt x="36" y="3"/>
                      <a:pt x="4" y="0"/>
                    </a:cubicBezTo>
                    <a:cubicBezTo>
                      <a:pt x="1" y="0"/>
                      <a:pt x="0" y="4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3" name="Freeform 87"/>
              <p:cNvSpPr/>
              <p:nvPr/>
            </p:nvSpPr>
            <p:spPr bwMode="auto">
              <a:xfrm>
                <a:off x="7273926" y="1504951"/>
                <a:ext cx="114300" cy="74613"/>
              </a:xfrm>
              <a:custGeom>
                <a:avLst/>
                <a:gdLst>
                  <a:gd name="T0" fmla="*/ 6 w 110"/>
                  <a:gd name="T1" fmla="*/ 10 h 71"/>
                  <a:gd name="T2" fmla="*/ 55 w 110"/>
                  <a:gd name="T3" fmla="*/ 40 h 71"/>
                  <a:gd name="T4" fmla="*/ 99 w 110"/>
                  <a:gd name="T5" fmla="*/ 67 h 71"/>
                  <a:gd name="T6" fmla="*/ 104 w 110"/>
                  <a:gd name="T7" fmla="*/ 58 h 71"/>
                  <a:gd name="T8" fmla="*/ 9 w 110"/>
                  <a:gd name="T9" fmla="*/ 0 h 71"/>
                  <a:gd name="T10" fmla="*/ 6 w 110"/>
                  <a:gd name="T11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71">
                    <a:moveTo>
                      <a:pt x="6" y="10"/>
                    </a:moveTo>
                    <a:cubicBezTo>
                      <a:pt x="24" y="16"/>
                      <a:pt x="41" y="28"/>
                      <a:pt x="55" y="40"/>
                    </a:cubicBezTo>
                    <a:cubicBezTo>
                      <a:pt x="69" y="51"/>
                      <a:pt x="83" y="59"/>
                      <a:pt x="99" y="67"/>
                    </a:cubicBezTo>
                    <a:cubicBezTo>
                      <a:pt x="105" y="71"/>
                      <a:pt x="110" y="62"/>
                      <a:pt x="104" y="58"/>
                    </a:cubicBezTo>
                    <a:cubicBezTo>
                      <a:pt x="73" y="35"/>
                      <a:pt x="49" y="6"/>
                      <a:pt x="9" y="0"/>
                    </a:cubicBezTo>
                    <a:cubicBezTo>
                      <a:pt x="3" y="0"/>
                      <a:pt x="0" y="8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4" name="Freeform 88"/>
              <p:cNvSpPr/>
              <p:nvPr/>
            </p:nvSpPr>
            <p:spPr bwMode="auto">
              <a:xfrm>
                <a:off x="7424738" y="1631951"/>
                <a:ext cx="88900" cy="96838"/>
              </a:xfrm>
              <a:custGeom>
                <a:avLst/>
                <a:gdLst>
                  <a:gd name="T0" fmla="*/ 3 w 85"/>
                  <a:gd name="T1" fmla="*/ 9 h 93"/>
                  <a:gd name="T2" fmla="*/ 75 w 85"/>
                  <a:gd name="T3" fmla="*/ 89 h 93"/>
                  <a:gd name="T4" fmla="*/ 83 w 85"/>
                  <a:gd name="T5" fmla="*/ 83 h 93"/>
                  <a:gd name="T6" fmla="*/ 8 w 85"/>
                  <a:gd name="T7" fmla="*/ 2 h 93"/>
                  <a:gd name="T8" fmla="*/ 3 w 85"/>
                  <a:gd name="T9" fmla="*/ 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93">
                    <a:moveTo>
                      <a:pt x="3" y="9"/>
                    </a:moveTo>
                    <a:cubicBezTo>
                      <a:pt x="28" y="35"/>
                      <a:pt x="50" y="63"/>
                      <a:pt x="75" y="89"/>
                    </a:cubicBezTo>
                    <a:cubicBezTo>
                      <a:pt x="79" y="93"/>
                      <a:pt x="85" y="88"/>
                      <a:pt x="83" y="83"/>
                    </a:cubicBezTo>
                    <a:cubicBezTo>
                      <a:pt x="64" y="52"/>
                      <a:pt x="41" y="20"/>
                      <a:pt x="8" y="2"/>
                    </a:cubicBezTo>
                    <a:cubicBezTo>
                      <a:pt x="4" y="0"/>
                      <a:pt x="0" y="5"/>
                      <a:pt x="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5" name="Freeform 89"/>
              <p:cNvSpPr/>
              <p:nvPr/>
            </p:nvSpPr>
            <p:spPr bwMode="auto">
              <a:xfrm>
                <a:off x="7540626" y="1792288"/>
                <a:ext cx="53975" cy="84138"/>
              </a:xfrm>
              <a:custGeom>
                <a:avLst/>
                <a:gdLst>
                  <a:gd name="T0" fmla="*/ 2 w 52"/>
                  <a:gd name="T1" fmla="*/ 4 h 81"/>
                  <a:gd name="T2" fmla="*/ 22 w 52"/>
                  <a:gd name="T3" fmla="*/ 44 h 81"/>
                  <a:gd name="T4" fmla="*/ 45 w 52"/>
                  <a:gd name="T5" fmla="*/ 78 h 81"/>
                  <a:gd name="T6" fmla="*/ 50 w 52"/>
                  <a:gd name="T7" fmla="*/ 74 h 81"/>
                  <a:gd name="T8" fmla="*/ 32 w 52"/>
                  <a:gd name="T9" fmla="*/ 39 h 81"/>
                  <a:gd name="T10" fmla="*/ 6 w 52"/>
                  <a:gd name="T11" fmla="*/ 2 h 81"/>
                  <a:gd name="T12" fmla="*/ 2 w 52"/>
                  <a:gd name="T13" fmla="*/ 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81">
                    <a:moveTo>
                      <a:pt x="2" y="4"/>
                    </a:moveTo>
                    <a:cubicBezTo>
                      <a:pt x="9" y="17"/>
                      <a:pt x="15" y="31"/>
                      <a:pt x="22" y="44"/>
                    </a:cubicBezTo>
                    <a:cubicBezTo>
                      <a:pt x="29" y="56"/>
                      <a:pt x="36" y="67"/>
                      <a:pt x="45" y="78"/>
                    </a:cubicBezTo>
                    <a:cubicBezTo>
                      <a:pt x="47" y="81"/>
                      <a:pt x="52" y="77"/>
                      <a:pt x="50" y="74"/>
                    </a:cubicBezTo>
                    <a:cubicBezTo>
                      <a:pt x="44" y="62"/>
                      <a:pt x="38" y="50"/>
                      <a:pt x="32" y="39"/>
                    </a:cubicBezTo>
                    <a:cubicBezTo>
                      <a:pt x="24" y="25"/>
                      <a:pt x="14" y="14"/>
                      <a:pt x="6" y="2"/>
                    </a:cubicBezTo>
                    <a:cubicBezTo>
                      <a:pt x="4" y="0"/>
                      <a:pt x="0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6" name="Freeform 90"/>
              <p:cNvSpPr/>
              <p:nvPr/>
            </p:nvSpPr>
            <p:spPr bwMode="auto">
              <a:xfrm>
                <a:off x="7627938" y="1963738"/>
                <a:ext cx="57150" cy="109538"/>
              </a:xfrm>
              <a:custGeom>
                <a:avLst/>
                <a:gdLst>
                  <a:gd name="T0" fmla="*/ 2 w 55"/>
                  <a:gd name="T1" fmla="*/ 6 h 106"/>
                  <a:gd name="T2" fmla="*/ 45 w 55"/>
                  <a:gd name="T3" fmla="*/ 102 h 106"/>
                  <a:gd name="T4" fmla="*/ 53 w 55"/>
                  <a:gd name="T5" fmla="*/ 98 h 106"/>
                  <a:gd name="T6" fmla="*/ 9 w 55"/>
                  <a:gd name="T7" fmla="*/ 3 h 106"/>
                  <a:gd name="T8" fmla="*/ 2 w 55"/>
                  <a:gd name="T9" fmla="*/ 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106">
                    <a:moveTo>
                      <a:pt x="2" y="6"/>
                    </a:moveTo>
                    <a:cubicBezTo>
                      <a:pt x="14" y="39"/>
                      <a:pt x="30" y="70"/>
                      <a:pt x="45" y="102"/>
                    </a:cubicBezTo>
                    <a:cubicBezTo>
                      <a:pt x="47" y="106"/>
                      <a:pt x="55" y="103"/>
                      <a:pt x="53" y="98"/>
                    </a:cubicBezTo>
                    <a:cubicBezTo>
                      <a:pt x="42" y="65"/>
                      <a:pt x="28" y="33"/>
                      <a:pt x="9" y="3"/>
                    </a:cubicBezTo>
                    <a:cubicBezTo>
                      <a:pt x="7" y="0"/>
                      <a:pt x="0" y="2"/>
                      <a:pt x="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7" name="Freeform 91"/>
              <p:cNvSpPr/>
              <p:nvPr/>
            </p:nvSpPr>
            <p:spPr bwMode="auto">
              <a:xfrm>
                <a:off x="7700963" y="2119313"/>
                <a:ext cx="49213" cy="73025"/>
              </a:xfrm>
              <a:custGeom>
                <a:avLst/>
                <a:gdLst>
                  <a:gd name="T0" fmla="*/ 2 w 47"/>
                  <a:gd name="T1" fmla="*/ 9 h 70"/>
                  <a:gd name="T2" fmla="*/ 32 w 47"/>
                  <a:gd name="T3" fmla="*/ 63 h 70"/>
                  <a:gd name="T4" fmla="*/ 43 w 47"/>
                  <a:gd name="T5" fmla="*/ 54 h 70"/>
                  <a:gd name="T6" fmla="*/ 13 w 47"/>
                  <a:gd name="T7" fmla="*/ 4 h 70"/>
                  <a:gd name="T8" fmla="*/ 2 w 47"/>
                  <a:gd name="T9" fmla="*/ 9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70">
                    <a:moveTo>
                      <a:pt x="2" y="9"/>
                    </a:moveTo>
                    <a:cubicBezTo>
                      <a:pt x="9" y="29"/>
                      <a:pt x="18" y="47"/>
                      <a:pt x="32" y="63"/>
                    </a:cubicBezTo>
                    <a:cubicBezTo>
                      <a:pt x="37" y="70"/>
                      <a:pt x="47" y="61"/>
                      <a:pt x="43" y="54"/>
                    </a:cubicBezTo>
                    <a:cubicBezTo>
                      <a:pt x="34" y="37"/>
                      <a:pt x="24" y="20"/>
                      <a:pt x="13" y="4"/>
                    </a:cubicBezTo>
                    <a:cubicBezTo>
                      <a:pt x="9" y="0"/>
                      <a:pt x="0" y="2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8" name="Freeform 92"/>
              <p:cNvSpPr/>
              <p:nvPr/>
            </p:nvSpPr>
            <p:spPr bwMode="auto">
              <a:xfrm>
                <a:off x="8164513" y="3827463"/>
                <a:ext cx="123825" cy="60325"/>
              </a:xfrm>
              <a:custGeom>
                <a:avLst/>
                <a:gdLst>
                  <a:gd name="T0" fmla="*/ 1 w 118"/>
                  <a:gd name="T1" fmla="*/ 59 h 59"/>
                  <a:gd name="T2" fmla="*/ 115 w 118"/>
                  <a:gd name="T3" fmla="*/ 6 h 59"/>
                  <a:gd name="T4" fmla="*/ 112 w 118"/>
                  <a:gd name="T5" fmla="*/ 0 h 59"/>
                  <a:gd name="T6" fmla="*/ 0 w 118"/>
                  <a:gd name="T7" fmla="*/ 58 h 59"/>
                  <a:gd name="T8" fmla="*/ 1 w 118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59">
                    <a:moveTo>
                      <a:pt x="1" y="59"/>
                    </a:moveTo>
                    <a:cubicBezTo>
                      <a:pt x="41" y="56"/>
                      <a:pt x="81" y="26"/>
                      <a:pt x="115" y="6"/>
                    </a:cubicBezTo>
                    <a:cubicBezTo>
                      <a:pt x="118" y="4"/>
                      <a:pt x="116" y="0"/>
                      <a:pt x="112" y="0"/>
                    </a:cubicBezTo>
                    <a:cubicBezTo>
                      <a:pt x="73" y="9"/>
                      <a:pt x="33" y="35"/>
                      <a:pt x="0" y="58"/>
                    </a:cubicBezTo>
                    <a:cubicBezTo>
                      <a:pt x="0" y="58"/>
                      <a:pt x="0" y="59"/>
                      <a:pt x="1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0" name="组合 189"/>
          <p:cNvGrpSpPr/>
          <p:nvPr/>
        </p:nvGrpSpPr>
        <p:grpSpPr>
          <a:xfrm>
            <a:off x="1821635" y="3043279"/>
            <a:ext cx="3028681" cy="1508092"/>
            <a:chOff x="362440" y="3175143"/>
            <a:chExt cx="3028681" cy="1508092"/>
          </a:xfrm>
        </p:grpSpPr>
        <p:sp>
          <p:nvSpPr>
            <p:cNvPr id="191" name="TextBox 11"/>
            <p:cNvSpPr txBox="1"/>
            <p:nvPr/>
          </p:nvSpPr>
          <p:spPr>
            <a:xfrm>
              <a:off x="362440" y="3175143"/>
              <a:ext cx="296926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92" name="矩形 191"/>
            <p:cNvSpPr/>
            <p:nvPr/>
          </p:nvSpPr>
          <p:spPr>
            <a:xfrm>
              <a:off x="481934" y="3822810"/>
              <a:ext cx="2909187" cy="8604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7396487" y="2198006"/>
            <a:ext cx="3000814" cy="2037600"/>
            <a:chOff x="428517" y="3689608"/>
            <a:chExt cx="3000814" cy="2037600"/>
          </a:xfrm>
        </p:grpSpPr>
        <p:sp>
          <p:nvSpPr>
            <p:cNvPr id="194" name="TextBox 11"/>
            <p:cNvSpPr txBox="1"/>
            <p:nvPr/>
          </p:nvSpPr>
          <p:spPr>
            <a:xfrm>
              <a:off x="428517" y="3689608"/>
              <a:ext cx="296926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95" name="矩形 194"/>
            <p:cNvSpPr/>
            <p:nvPr/>
          </p:nvSpPr>
          <p:spPr>
            <a:xfrm>
              <a:off x="520144" y="4158758"/>
              <a:ext cx="2909187" cy="15684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I</a:t>
              </a: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96" name="图形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60DC41F-1504-4B81-9445-F6CB87318A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3272">
            <a:off x="5317633" y="3592118"/>
            <a:ext cx="973201" cy="1617842"/>
          </a:xfrm>
          <a:prstGeom prst="rect">
            <a:avLst/>
          </a:prstGeom>
        </p:spPr>
      </p:pic>
      <p:pic>
        <p:nvPicPr>
          <p:cNvPr id="197" name="图形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72B4445-E3E4-4740-AD00-96CF4FA239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2579">
            <a:off x="6077868" y="4040828"/>
            <a:ext cx="1010633" cy="1742612"/>
          </a:xfrm>
          <a:prstGeom prst="rect">
            <a:avLst/>
          </a:prstGeom>
        </p:spPr>
      </p:pic>
      <p:pic>
        <p:nvPicPr>
          <p:cNvPr id="198" name="图形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0223576-A250-417E-8651-C00E510859C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64689">
            <a:off x="5253049" y="4510723"/>
            <a:ext cx="1147879" cy="1846588"/>
          </a:xfrm>
          <a:prstGeom prst="rect">
            <a:avLst/>
          </a:prstGeom>
        </p:spPr>
      </p:pic>
      <p:pic>
        <p:nvPicPr>
          <p:cNvPr id="199" name="图形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9ED7718-277F-4FA7-ACCC-969A769C192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2717">
            <a:off x="6569092" y="4184310"/>
            <a:ext cx="969043" cy="1555459"/>
          </a:xfrm>
          <a:prstGeom prst="rect">
            <a:avLst/>
          </a:prstGeom>
        </p:spPr>
      </p:pic>
      <p:pic>
        <p:nvPicPr>
          <p:cNvPr id="200" name="图形 2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C80BC9E-EB61-42D4-9804-B1FE2CE49A8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5084">
            <a:off x="6102773" y="4647540"/>
            <a:ext cx="1293443" cy="1601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doors dir="vert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solidFill>
                  <a:srgbClr val="F4CF69"/>
                </a:solidFill>
                <a:effectLst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 </a:t>
            </a:r>
            <a:r>
              <a:rPr lang="zh-CN" altLang="en-US" dirty="0" smtClean="0">
                <a:sym typeface="+mn-lt"/>
              </a:rPr>
              <a:t>添加标题</a:t>
            </a:r>
            <a:endParaRPr lang="zh-CN" altLang="en-US" dirty="0">
              <a:sym typeface="+mn-lt"/>
            </a:endParaRPr>
          </a:p>
        </p:txBody>
      </p:sp>
      <p:grpSp>
        <p:nvGrpSpPr>
          <p:cNvPr id="12" name="2"/>
          <p:cNvGrpSpPr/>
          <p:nvPr>
            <p:custDataLst>
              <p:tags r:id="rId1"/>
            </p:custDataLst>
          </p:nvPr>
        </p:nvGrpSpPr>
        <p:grpSpPr>
          <a:xfrm>
            <a:off x="6040140" y="2784329"/>
            <a:ext cx="3754254" cy="1265233"/>
            <a:chOff x="7648523" y="1705121"/>
            <a:chExt cx="1574788" cy="1265233"/>
          </a:xfrm>
        </p:grpSpPr>
        <p:sp>
          <p:nvSpPr>
            <p:cNvPr id="13" name="TextBox 32"/>
            <p:cNvSpPr txBox="1"/>
            <p:nvPr/>
          </p:nvSpPr>
          <p:spPr>
            <a:xfrm>
              <a:off x="7662959" y="2125993"/>
              <a:ext cx="1560352" cy="844361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4" name="TextBox 33"/>
            <p:cNvSpPr txBox="1"/>
            <p:nvPr/>
          </p:nvSpPr>
          <p:spPr>
            <a:xfrm>
              <a:off x="7648523" y="1705121"/>
              <a:ext cx="12509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l"/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6" name="1"/>
          <p:cNvGrpSpPr/>
          <p:nvPr>
            <p:custDataLst>
              <p:tags r:id="rId2"/>
            </p:custDataLst>
          </p:nvPr>
        </p:nvGrpSpPr>
        <p:grpSpPr>
          <a:xfrm>
            <a:off x="6040140" y="4568581"/>
            <a:ext cx="3754254" cy="1265233"/>
            <a:chOff x="7648523" y="1705121"/>
            <a:chExt cx="1574788" cy="1265233"/>
          </a:xfrm>
        </p:grpSpPr>
        <p:sp>
          <p:nvSpPr>
            <p:cNvPr id="17" name="TextBox 32"/>
            <p:cNvSpPr txBox="1"/>
            <p:nvPr/>
          </p:nvSpPr>
          <p:spPr>
            <a:xfrm>
              <a:off x="7662959" y="2125993"/>
              <a:ext cx="1560352" cy="844361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99"/>
                </a:buClr>
                <a:buSzTx/>
                <a:buFontTx/>
                <a:buNone/>
                <a:defRPr/>
              </a:pPr>
              <a:r>
                <a:rPr lang="en-US" altLang="zh-CN" sz="12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  <p:sp>
          <p:nvSpPr>
            <p:cNvPr id="18" name="TextBox 33"/>
            <p:cNvSpPr txBox="1"/>
            <p:nvPr/>
          </p:nvSpPr>
          <p:spPr>
            <a:xfrm>
              <a:off x="7648523" y="1705121"/>
              <a:ext cx="1250999" cy="369332"/>
            </a:xfrm>
            <a:prstGeom prst="rect">
              <a:avLst/>
            </a:prstGeom>
            <a:noFill/>
          </p:spPr>
          <p:txBody>
            <a:bodyPr wrap="none">
              <a:normAutofit lnSpcReduction="10000"/>
            </a:bodyPr>
            <a:lstStyle/>
            <a:p>
              <a:pPr algn="l"/>
              <a:r>
                <a:rPr lang="zh-CN" altLang="en-US" sz="2000" b="1" dirty="0">
                  <a:cs typeface="+mn-ea"/>
                  <a:sym typeface="+mn-lt"/>
                </a:rPr>
                <a:t>添加标题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5822049-748F-48C0-B2A3-EB333350AB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756" y="2164609"/>
            <a:ext cx="3769347" cy="36692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73389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6" name="矩形: 圆角 5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: 圆角 6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6258" y="1269393"/>
            <a:ext cx="3135801" cy="43345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标题 1"/>
          <p:cNvSpPr txBox="1"/>
          <p:nvPr/>
        </p:nvSpPr>
        <p:spPr>
          <a:xfrm>
            <a:off x="4985543" y="2471846"/>
            <a:ext cx="2338969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3000">
                <a:blipFill>
                  <a:blip r:embed="rId5"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熊孩子体" panose="02000500000000000000" pitchFamily="2" charset="-128"/>
                <a:ea typeface="熊孩子体" panose="02000500000000000000" pitchFamily="2" charset="-128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FFD5D9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dirty="0">
              <a:solidFill>
                <a:srgbClr val="FFD5D9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标题 1"/>
          <p:cNvSpPr txBox="1"/>
          <p:nvPr/>
        </p:nvSpPr>
        <p:spPr>
          <a:xfrm>
            <a:off x="5216394" y="3797748"/>
            <a:ext cx="4428310" cy="11186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8000">
                <a:blipFill>
                  <a:blip r:embed="rId5"/>
                  <a:stretch>
                    <a:fillRect/>
                  </a:stretch>
                </a:blip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熊孩子体" panose="02000500000000000000" pitchFamily="2" charset="-128"/>
                <a:ea typeface="熊孩子体" panose="02000500000000000000" pitchFamily="2" charset="-128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FFD5D9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solidFill>
                <a:srgbClr val="FFD5D9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48909" y="366486"/>
            <a:ext cx="11509262" cy="6135914"/>
            <a:chOff x="348909" y="366486"/>
            <a:chExt cx="11509262" cy="6135914"/>
          </a:xfrm>
        </p:grpSpPr>
        <p:sp>
          <p:nvSpPr>
            <p:cNvPr id="4" name="矩形: 圆角 3"/>
            <p:cNvSpPr/>
            <p:nvPr/>
          </p:nvSpPr>
          <p:spPr>
            <a:xfrm>
              <a:off x="348909" y="366486"/>
              <a:ext cx="11509262" cy="6135914"/>
            </a:xfrm>
            <a:prstGeom prst="roundRect">
              <a:avLst>
                <a:gd name="adj" fmla="val 38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: 圆角 4"/>
            <p:cNvSpPr/>
            <p:nvPr/>
          </p:nvSpPr>
          <p:spPr>
            <a:xfrm>
              <a:off x="609600" y="591455"/>
              <a:ext cx="11016344" cy="5649687"/>
            </a:xfrm>
            <a:prstGeom prst="roundRect">
              <a:avLst>
                <a:gd name="adj" fmla="val 3800"/>
              </a:avLst>
            </a:prstGeom>
            <a:noFill/>
            <a:ln w="28575">
              <a:gradFill>
                <a:gsLst>
                  <a:gs pos="0">
                    <a:srgbClr val="4173B7"/>
                  </a:gs>
                  <a:gs pos="100000">
                    <a:srgbClr val="ADD6CD"/>
                  </a:gs>
                </a:gsLst>
                <a:lin ang="5400000" scaled="1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标题 1"/>
          <p:cNvSpPr txBox="1"/>
          <p:nvPr/>
        </p:nvSpPr>
        <p:spPr>
          <a:xfrm>
            <a:off x="609600" y="754742"/>
            <a:ext cx="3811493" cy="779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800">
                <a:effectLst/>
                <a:cs typeface="+mn-ea"/>
              </a:defRPr>
            </a:lvl1pPr>
          </a:lstStyle>
          <a:p>
            <a:r>
              <a:rPr lang="en-US" altLang="zh-CN" dirty="0">
                <a:solidFill>
                  <a:srgbClr val="FFD5D9"/>
                </a:solidFill>
                <a:sym typeface="+mn-lt"/>
              </a:rPr>
              <a:t>02 </a:t>
            </a:r>
            <a:r>
              <a:rPr lang="zh-CN" altLang="en-US" dirty="0" smtClean="0">
                <a:solidFill>
                  <a:srgbClr val="FFD5D9"/>
                </a:solidFill>
                <a:sym typeface="+mn-lt"/>
              </a:rPr>
              <a:t>添加标题</a:t>
            </a:r>
            <a:endParaRPr lang="zh-CN" altLang="en-US" dirty="0">
              <a:solidFill>
                <a:srgbClr val="FFD5D9"/>
              </a:solidFill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81299" y="1915647"/>
            <a:ext cx="2844482" cy="3434648"/>
          </a:xfrm>
          <a:prstGeom prst="rect">
            <a:avLst/>
          </a:prstGeom>
          <a:solidFill>
            <a:srgbClr val="F4C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11"/>
          <p:cNvSpPr txBox="1">
            <a:spLocks noChangeArrowheads="1"/>
          </p:cNvSpPr>
          <p:nvPr/>
        </p:nvSpPr>
        <p:spPr bwMode="auto">
          <a:xfrm>
            <a:off x="4790541" y="4116057"/>
            <a:ext cx="2675631" cy="86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363" tIns="45683" rIns="91363" bIns="4568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lvl="0" algn="ctr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1" name="文本框 11"/>
          <p:cNvSpPr txBox="1">
            <a:spLocks noChangeArrowheads="1"/>
          </p:cNvSpPr>
          <p:nvPr/>
        </p:nvSpPr>
        <p:spPr bwMode="auto">
          <a:xfrm>
            <a:off x="4790541" y="3094133"/>
            <a:ext cx="2666889" cy="86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3" tIns="45683" rIns="91363" bIns="4568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/>
            </a:pPr>
            <a:r>
              <a:rPr lang="en-US" altLang="zh-CN" sz="12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02DA850-B732-4D36-A6AA-B6169F32B6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063" y="1923129"/>
            <a:ext cx="3430903" cy="34346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54A1D03-6FE0-40F8-B0AC-785210B079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399" y="1923129"/>
            <a:ext cx="3430903" cy="34271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文本框 1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A25F11B-1DC3-418D-883F-FAD20E054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3657" y="2489847"/>
            <a:ext cx="2666889" cy="35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3" tIns="45683" rIns="91363" bIns="4568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请输入此处标题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 xmlns:a14="http://schemas.microsoft.com/office/drawing/2010/main" xmlns:a16="http://schemas.microsoft.com/office/drawing/2014/main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0" grpId="0"/>
      <p:bldP spid="11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校园艺术节1"/>
  <p:tag name="ISPRING_SCORM_RATE_SLIDES" val="0"/>
  <p:tag name="ISPRING_SCORM_RATE_QUIZZES" val="0"/>
  <p:tag name="ISPRING_SCORM_PASSING_SCORE" val="0.000000"/>
  <p:tag name="ISPRING_ULTRA_SCORM_COURSE_ID" val="3321F1EF-5BBB-44D3-BBA3-19248BBA082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F:\第六批\17887325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chnyzj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836</Words>
  <Application>Microsoft Office PowerPoint</Application>
  <PresentationFormat>宽屏</PresentationFormat>
  <Paragraphs>168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Gill Sans</vt:lpstr>
      <vt:lpstr>Meiryo</vt:lpstr>
      <vt:lpstr>等线</vt:lpstr>
      <vt:lpstr>方正正黑简体</vt:lpstr>
      <vt:lpstr>宋体</vt:lpstr>
      <vt:lpstr>微软雅黑</vt:lpstr>
      <vt:lpstr>Agency FB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67</cp:revision>
  <dcterms:created xsi:type="dcterms:W3CDTF">2018-12-05T09:49:00Z</dcterms:created>
  <dcterms:modified xsi:type="dcterms:W3CDTF">2022-03-17T03:34:29Z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